
<file path=[Content_Types].xml><?xml version="1.0" encoding="utf-8"?>
<Types xmlns="http://schemas.openxmlformats.org/package/2006/content-types">
  <Default Extension="jpeg" ContentType="image/jpeg"/>
  <Default Extension="png" ContentType="image/png"/>
  <Default Extension="rels" ContentType="application/vnd.openxmlformats-package.relationships+xml"/>
  <Default Extension="wdp" ContentType="image/vnd.ms-photo"/>
  <Default Extension="xlsx" ContentType="application/vnd.openxmlformats-officedocument.spreadsheetml.sheet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notesSlides/notesSlide1.xml" ContentType="application/vnd.openxmlformats-officedocument.presentationml.notesSlide+xml"/>
  <Override PartName="/ppt/notesSlides/notesSlide2.xml" ContentType="application/vnd.openxmlformats-officedocument.presentationml.notesSlide+xml"/>
  <Override PartName="/ppt/notesSlides/notesSlide3.xml" ContentType="application/vnd.openxmlformats-officedocument.presentationml.notesSlide+xml"/>
  <Override PartName="/ppt/notesSlides/notesSlide4.xml" ContentType="application/vnd.openxmlformats-officedocument.presentationml.notesSlide+xml"/>
  <Override PartName="/ppt/charts/chart1.xml" ContentType="application/vnd.openxmlformats-officedocument.drawingml.chart+xml"/>
  <Override PartName="/ppt/charts/style1.xml" ContentType="application/vnd.ms-office.chartstyle+xml"/>
  <Override PartName="/ppt/charts/colors1.xml" ContentType="application/vnd.ms-office.chartcolorstyle+xml"/>
  <Override PartName="/ppt/notesSlides/notesSlide5.xml" ContentType="application/vnd.openxmlformats-officedocument.presentationml.notesSlide+xml"/>
  <Override PartName="/ppt/notesSlides/notesSlide6.xml" ContentType="application/vnd.openxmlformats-officedocument.presentationml.notesSlide+xml"/>
  <Override PartName="/ppt/notesSlides/notesSlide7.xml" ContentType="application/vnd.openxmlformats-officedocument.presentationml.notesSlide+xml"/>
  <Override PartName="/ppt/notesSlides/notesSlide8.xml" ContentType="application/vnd.openxmlformats-officedocument.presentationml.notesSlide+xml"/>
  <Override PartName="/ppt/notesSlides/notesSlide9.xml" ContentType="application/vnd.openxmlformats-officedocument.presentationml.notesSlide+xml"/>
  <Override PartName="/ppt/notesSlides/notesSlide10.xml" ContentType="application/vnd.openxmlformats-officedocument.presentationml.notesSlide+xml"/>
  <Override PartName="/ppt/notesSlides/notesSlide11.xml" ContentType="application/vnd.openxmlformats-officedocument.presentationml.notesSlide+xml"/>
  <Override PartName="/ppt/notesSlides/notesSlide12.xml" ContentType="application/vnd.openxmlformats-officedocument.presentationml.notesSlide+xml"/>
  <Override PartName="/ppt/charts/chart2.xml" ContentType="application/vnd.openxmlformats-officedocument.drawingml.chart+xml"/>
  <Override PartName="/ppt/charts/style2.xml" ContentType="application/vnd.ms-office.chartstyle+xml"/>
  <Override PartName="/ppt/charts/colors2.xml" ContentType="application/vnd.ms-office.chartcolorstyle+xml"/>
  <Override PartName="/ppt/drawings/drawing1.xml" ContentType="application/vnd.openxmlformats-officedocument.drawingml.chartshapes+xml"/>
  <Override PartName="/ppt/charts/chart3.xml" ContentType="application/vnd.openxmlformats-officedocument.drawingml.chart+xml"/>
  <Override PartName="/ppt/charts/style3.xml" ContentType="application/vnd.ms-office.chartstyle+xml"/>
  <Override PartName="/ppt/charts/colors3.xml" ContentType="application/vnd.ms-office.chartcolorstyle+xml"/>
  <Override PartName="/ppt/drawings/drawing2.xml" ContentType="application/vnd.openxmlformats-officedocument.drawingml.chartshapes+xml"/>
  <Override PartName="/ppt/charts/chart4.xml" ContentType="application/vnd.openxmlformats-officedocument.drawingml.chart+xml"/>
  <Override PartName="/ppt/charts/style4.xml" ContentType="application/vnd.ms-office.chartstyle+xml"/>
  <Override PartName="/ppt/charts/colors4.xml" ContentType="application/vnd.ms-office.chartcolorstyle+xml"/>
  <Override PartName="/ppt/drawings/drawing3.xml" ContentType="application/vnd.openxmlformats-officedocument.drawingml.chartshapes+xml"/>
  <Override PartName="/ppt/charts/chart5.xml" ContentType="application/vnd.openxmlformats-officedocument.drawingml.chart+xml"/>
  <Override PartName="/ppt/charts/style5.xml" ContentType="application/vnd.ms-office.chartstyle+xml"/>
  <Override PartName="/ppt/charts/colors5.xml" ContentType="application/vnd.ms-office.chartcolorstyle+xml"/>
  <Override PartName="/ppt/drawings/drawing4.xml" ContentType="application/vnd.openxmlformats-officedocument.drawingml.chartshapes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>
  <p:sldMasterIdLst>
    <p:sldMasterId id="2147483648" r:id="rId1"/>
    <p:sldMasterId id="2147483660" r:id="rId2"/>
  </p:sldMasterIdLst>
  <p:notesMasterIdLst>
    <p:notesMasterId r:id="rId16"/>
  </p:notesMasterIdLst>
  <p:sldIdLst>
    <p:sldId id="261" r:id="rId3"/>
    <p:sldId id="257" r:id="rId4"/>
    <p:sldId id="258" r:id="rId5"/>
    <p:sldId id="259" r:id="rId6"/>
    <p:sldId id="260" r:id="rId7"/>
    <p:sldId id="262" r:id="rId8"/>
    <p:sldId id="263" r:id="rId9"/>
    <p:sldId id="256" r:id="rId10"/>
    <p:sldId id="264" r:id="rId11"/>
    <p:sldId id="278" r:id="rId12"/>
    <p:sldId id="279" r:id="rId13"/>
    <p:sldId id="280" r:id="rId14"/>
    <p:sldId id="281" r:id="rId15"/>
  </p:sldIdLst>
  <p:sldSz cx="12192000" cy="6858000"/>
  <p:notesSz cx="6858000" cy="9144000"/>
  <p:defaultTextStyle>
    <a:defPPr>
      <a:defRPr lang="zh-CN"/>
    </a:defPPr>
    <a:lvl1pPr marL="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 showNarration="1"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clrMru>
    <a:srgbClr val="663A77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1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15620"/>
    <p:restoredTop sz="94660"/>
  </p:normalViewPr>
  <p:slideViewPr>
    <p:cSldViewPr snapToGrid="0" showGuides="1">
      <p:cViewPr>
        <p:scale>
          <a:sx n="66" d="100"/>
          <a:sy n="66" d="100"/>
        </p:scale>
        <p:origin x="2124" y="91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slide" Target="slides/slide6.xml"/><Relationship Id="rId13" Type="http://schemas.openxmlformats.org/officeDocument/2006/relationships/slide" Target="slides/slide11.xml"/><Relationship Id="rId18" Type="http://schemas.openxmlformats.org/officeDocument/2006/relationships/viewProps" Target="viewProps.xml"/><Relationship Id="rId3" Type="http://schemas.openxmlformats.org/officeDocument/2006/relationships/slide" Target="slides/slide1.xml"/><Relationship Id="rId7" Type="http://schemas.openxmlformats.org/officeDocument/2006/relationships/slide" Target="slides/slide5.xml"/><Relationship Id="rId12" Type="http://schemas.openxmlformats.org/officeDocument/2006/relationships/slide" Target="slides/slide10.xml"/><Relationship Id="rId17" Type="http://schemas.openxmlformats.org/officeDocument/2006/relationships/presProps" Target="presProps.xml"/><Relationship Id="rId2" Type="http://schemas.openxmlformats.org/officeDocument/2006/relationships/slideMaster" Target="slideMasters/slideMaster2.xml"/><Relationship Id="rId16" Type="http://schemas.openxmlformats.org/officeDocument/2006/relationships/notesMaster" Target="notesMasters/notesMaster1.xml"/><Relationship Id="rId20" Type="http://schemas.openxmlformats.org/officeDocument/2006/relationships/tableStyles" Target="tableStyles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4.xml"/><Relationship Id="rId11" Type="http://schemas.openxmlformats.org/officeDocument/2006/relationships/slide" Target="slides/slide9.xml"/><Relationship Id="rId5" Type="http://schemas.openxmlformats.org/officeDocument/2006/relationships/slide" Target="slides/slide3.xml"/><Relationship Id="rId15" Type="http://schemas.openxmlformats.org/officeDocument/2006/relationships/slide" Target="slides/slide13.xml"/><Relationship Id="rId10" Type="http://schemas.openxmlformats.org/officeDocument/2006/relationships/slide" Target="slides/slide8.xml"/><Relationship Id="rId19" Type="http://schemas.openxmlformats.org/officeDocument/2006/relationships/theme" Target="theme/theme1.xml"/><Relationship Id="rId4" Type="http://schemas.openxmlformats.org/officeDocument/2006/relationships/slide" Target="slides/slide2.xml"/><Relationship Id="rId9" Type="http://schemas.openxmlformats.org/officeDocument/2006/relationships/slide" Target="slides/slide7.xml"/><Relationship Id="rId14" Type="http://schemas.openxmlformats.org/officeDocument/2006/relationships/slide" Target="slides/slide12.xml"/></Relationships>
</file>

<file path=ppt/charts/_rels/chart1.xml.rels><?xml version="1.0" encoding="UTF-8" standalone="yes"?>
<Relationships xmlns="http://schemas.openxmlformats.org/package/2006/relationships"><Relationship Id="rId8" Type="http://schemas.openxmlformats.org/officeDocument/2006/relationships/package" Target="../embeddings/Microsoft_Excel_Worksheet.xlsx"/><Relationship Id="rId3" Type="http://schemas.openxmlformats.org/officeDocument/2006/relationships/image" Target="../media/image3.png"/><Relationship Id="rId7" Type="http://schemas.openxmlformats.org/officeDocument/2006/relationships/image" Target="../media/image7.png"/><Relationship Id="rId2" Type="http://schemas.microsoft.com/office/2011/relationships/chartColorStyle" Target="colors1.xml"/><Relationship Id="rId1" Type="http://schemas.microsoft.com/office/2011/relationships/chartStyle" Target="style1.xml"/><Relationship Id="rId6" Type="http://schemas.openxmlformats.org/officeDocument/2006/relationships/image" Target="../media/image6.png"/><Relationship Id="rId5" Type="http://schemas.openxmlformats.org/officeDocument/2006/relationships/image" Target="../media/image5.png"/><Relationship Id="rId4" Type="http://schemas.openxmlformats.org/officeDocument/2006/relationships/image" Target="../media/image4.png"/></Relationships>
</file>

<file path=ppt/charts/_rels/chart2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1.xlsx"/><Relationship Id="rId2" Type="http://schemas.microsoft.com/office/2011/relationships/chartColorStyle" Target="colors2.xml"/><Relationship Id="rId1" Type="http://schemas.microsoft.com/office/2011/relationships/chartStyle" Target="style2.xml"/><Relationship Id="rId4" Type="http://schemas.openxmlformats.org/officeDocument/2006/relationships/chartUserShapes" Target="../drawings/drawing1.xml"/></Relationships>
</file>

<file path=ppt/charts/_rels/chart3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2.xlsx"/><Relationship Id="rId2" Type="http://schemas.microsoft.com/office/2011/relationships/chartColorStyle" Target="colors3.xml"/><Relationship Id="rId1" Type="http://schemas.microsoft.com/office/2011/relationships/chartStyle" Target="style3.xml"/><Relationship Id="rId4" Type="http://schemas.openxmlformats.org/officeDocument/2006/relationships/chartUserShapes" Target="../drawings/drawing2.xml"/></Relationships>
</file>

<file path=ppt/charts/_rels/chart4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3.xlsx"/><Relationship Id="rId2" Type="http://schemas.microsoft.com/office/2011/relationships/chartColorStyle" Target="colors4.xml"/><Relationship Id="rId1" Type="http://schemas.microsoft.com/office/2011/relationships/chartStyle" Target="style4.xml"/><Relationship Id="rId4" Type="http://schemas.openxmlformats.org/officeDocument/2006/relationships/chartUserShapes" Target="../drawings/drawing3.xml"/></Relationships>
</file>

<file path=ppt/charts/_rels/chart5.xml.rels><?xml version="1.0" encoding="UTF-8" standalone="yes"?>
<Relationships xmlns="http://schemas.openxmlformats.org/package/2006/relationships"><Relationship Id="rId3" Type="http://schemas.openxmlformats.org/officeDocument/2006/relationships/package" Target="../embeddings/Microsoft_Excel_Worksheet4.xlsx"/><Relationship Id="rId2" Type="http://schemas.microsoft.com/office/2011/relationships/chartColorStyle" Target="colors5.xml"/><Relationship Id="rId1" Type="http://schemas.microsoft.com/office/2011/relationships/chartStyle" Target="style5.xml"/><Relationship Id="rId4" Type="http://schemas.openxmlformats.org/officeDocument/2006/relationships/chartUserShapes" Target="../drawings/drawing4.xml"/></Relationships>
</file>

<file path=ppt/charts/chart1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/>
      <c:barChart>
        <c:barDir val="col"/>
        <c:grouping val="clustered"/>
        <c:varyColors val="0"/>
        <c:ser>
          <c:idx val="0"/>
          <c:order val="0"/>
          <c:tx>
            <c:strRef>
              <c:f>Sheet1!$B$1</c:f>
              <c:strCache>
                <c:ptCount val="1"/>
                <c:pt idx="0">
                  <c:v>系列 1</c:v>
                </c:pt>
              </c:strCache>
            </c:strRef>
          </c:tx>
          <c:spPr>
            <a:solidFill>
              <a:schemeClr val="accent1"/>
            </a:solidFill>
            <a:ln>
              <a:noFill/>
            </a:ln>
            <a:effectLst/>
          </c:spPr>
          <c:invertIfNegative val="0"/>
          <c:dPt>
            <c:idx val="0"/>
            <c:invertIfNegative val="0"/>
            <c:bubble3D val="0"/>
            <c:spPr>
              <a:blipFill>
                <a:blip xmlns:r="http://schemas.openxmlformats.org/officeDocument/2006/relationships" r:embed="rId3"/>
                <a:stretch>
                  <a:fillRect/>
                </a:stretch>
              </a:blip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1-4540-4C7B-A13D-D8AFC98B1925}"/>
              </c:ext>
            </c:extLst>
          </c:dPt>
          <c:dPt>
            <c:idx val="1"/>
            <c:invertIfNegative val="0"/>
            <c:bubble3D val="0"/>
            <c:spPr>
              <a:blipFill>
                <a:blip xmlns:r="http://schemas.openxmlformats.org/officeDocument/2006/relationships" r:embed="rId4"/>
                <a:stretch>
                  <a:fillRect/>
                </a:stretch>
              </a:blip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3-4540-4C7B-A13D-D8AFC98B1925}"/>
              </c:ext>
            </c:extLst>
          </c:dPt>
          <c:dPt>
            <c:idx val="2"/>
            <c:invertIfNegative val="0"/>
            <c:bubble3D val="0"/>
            <c:spPr>
              <a:blipFill>
                <a:blip xmlns:r="http://schemas.openxmlformats.org/officeDocument/2006/relationships" r:embed="rId5"/>
                <a:stretch>
                  <a:fillRect/>
                </a:stretch>
              </a:blip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4540-4C7B-A13D-D8AFC98B1925}"/>
              </c:ext>
            </c:extLst>
          </c:dPt>
          <c:dPt>
            <c:idx val="3"/>
            <c:invertIfNegative val="0"/>
            <c:bubble3D val="0"/>
            <c:spPr>
              <a:blipFill>
                <a:blip xmlns:r="http://schemas.openxmlformats.org/officeDocument/2006/relationships" r:embed="rId6"/>
                <a:stretch>
                  <a:fillRect/>
                </a:stretch>
              </a:blip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4540-4C7B-A13D-D8AFC98B1925}"/>
              </c:ext>
            </c:extLst>
          </c:dPt>
          <c:dPt>
            <c:idx val="4"/>
            <c:invertIfNegative val="0"/>
            <c:bubble3D val="0"/>
            <c:spPr>
              <a:blipFill>
                <a:blip xmlns:r="http://schemas.openxmlformats.org/officeDocument/2006/relationships" r:embed="rId7"/>
                <a:stretch>
                  <a:fillRect/>
                </a:stretch>
              </a:blipFill>
              <a:ln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9-4540-4C7B-A13D-D8AFC98B1925}"/>
              </c:ext>
            </c:extLst>
          </c:dPt>
          <c:dLbls>
            <c:spPr>
              <a:noFill/>
              <a:ln>
                <a:noFill/>
              </a:ln>
              <a:effectLst/>
            </c:spPr>
            <c:txPr>
              <a:bodyPr rot="0" spcFirstLastPara="1" vertOverflow="ellipsis" vert="horz" wrap="square" anchor="ctr" anchorCtr="1"/>
              <a:lstStyle/>
              <a:p>
                <a:pPr>
                  <a:defRPr sz="1197" b="0" i="0" u="none" strike="noStrike" kern="1200" baseline="0">
                    <a:solidFill>
                      <a:schemeClr val="tx1">
                        <a:lumMod val="75000"/>
                        <a:lumOff val="25000"/>
                      </a:schemeClr>
                    </a:solidFill>
                    <a:latin typeface="+mn-lt"/>
                    <a:ea typeface="+mn-ea"/>
                    <a:cs typeface="+mn-ea"/>
                    <a:sym typeface="+mn-lt"/>
                  </a:defRPr>
                </a:pPr>
                <a:endParaRPr lang="zh-CN"/>
              </a:p>
            </c:txPr>
            <c:showLegendKey val="0"/>
            <c:showVal val="1"/>
            <c:showCatName val="0"/>
            <c:showSerName val="0"/>
            <c:showPercent val="0"/>
            <c:showBubbleSize val="0"/>
            <c:showLeaderLines val="0"/>
            <c:extLst>
              <c:ext xmlns:c15="http://schemas.microsoft.com/office/drawing/2012/chart" uri="{CE6537A1-D6FC-4f65-9D91-7224C49458BB}">
                <c15:showLeaderLines val="1"/>
                <c15:leaderLines>
                  <c:spPr>
                    <a:ln w="9525" cap="flat" cmpd="sng" algn="ctr">
                      <a:solidFill>
                        <a:schemeClr val="tx1">
                          <a:lumMod val="35000"/>
                          <a:lumOff val="65000"/>
                        </a:schemeClr>
                      </a:solidFill>
                      <a:round/>
                    </a:ln>
                    <a:effectLst/>
                  </c:spPr>
                </c15:leaderLines>
              </c:ext>
            </c:extLst>
          </c:dLbls>
          <c:cat>
            <c:strRef>
              <c:f>Sheet1!$A$2:$A$6</c:f>
              <c:strCache>
                <c:ptCount val="5"/>
                <c:pt idx="0">
                  <c:v>类别 1</c:v>
                </c:pt>
                <c:pt idx="1">
                  <c:v>类别 2</c:v>
                </c:pt>
                <c:pt idx="2">
                  <c:v>类别 3</c:v>
                </c:pt>
                <c:pt idx="3">
                  <c:v>类别 4</c:v>
                </c:pt>
                <c:pt idx="4">
                  <c:v>类别 5</c:v>
                </c:pt>
              </c:strCache>
            </c:strRef>
          </c:cat>
          <c:val>
            <c:numRef>
              <c:f>Sheet1!$B$2:$B$6</c:f>
              <c:numCache>
                <c:formatCode>General</c:formatCode>
                <c:ptCount val="5"/>
                <c:pt idx="0">
                  <c:v>1.9</c:v>
                </c:pt>
                <c:pt idx="1">
                  <c:v>2.6</c:v>
                </c:pt>
                <c:pt idx="2">
                  <c:v>3.1</c:v>
                </c:pt>
                <c:pt idx="3">
                  <c:v>3.8</c:v>
                </c:pt>
                <c:pt idx="4">
                  <c:v>4.7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A-4540-4C7B-A13D-D8AFC98B1925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</c:dLbls>
        <c:gapWidth val="111"/>
        <c:axId val="1242962768"/>
        <c:axId val="1242978840"/>
        <c:extLst>
          <c:ext xmlns:c15="http://schemas.microsoft.com/office/drawing/2012/chart" uri="{02D57815-91ED-43cb-92C2-25804820EDAC}">
            <c15:filteredBarSeries>
              <c15:ser>
                <c:idx val="1"/>
                <c:order val="1"/>
                <c:tx>
                  <c:strRef>
                    <c:extLst>
                      <c:ext uri="{02D57815-91ED-43cb-92C2-25804820EDAC}">
                        <c15:formulaRef>
                          <c15:sqref>Sheet1!$C$1</c15:sqref>
                        </c15:formulaRef>
                      </c:ext>
                    </c:extLst>
                    <c:strCache>
                      <c:ptCount val="1"/>
                      <c:pt idx="0">
                        <c:v>系列 2</c:v>
                      </c:pt>
                    </c:strCache>
                  </c:strRef>
                </c:tx>
                <c:spPr>
                  <a:solidFill>
                    <a:schemeClr val="accent2"/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>
                      <c:ext uri="{02D57815-91ED-43cb-92C2-25804820EDAC}">
                        <c15:formulaRef>
                          <c15:sqref>Sheet1!$A$2:$A$6</c15:sqref>
                        </c15:formulaRef>
                      </c:ext>
                    </c:extLst>
                    <c:strCache>
                      <c:ptCount val="5"/>
                      <c:pt idx="0">
                        <c:v>类别 1</c:v>
                      </c:pt>
                      <c:pt idx="1">
                        <c:v>类别 2</c:v>
                      </c:pt>
                      <c:pt idx="2">
                        <c:v>类别 3</c:v>
                      </c:pt>
                      <c:pt idx="3">
                        <c:v>类别 4</c:v>
                      </c:pt>
                      <c:pt idx="4">
                        <c:v>类别 5</c:v>
                      </c:pt>
                    </c:strCache>
                  </c:strRef>
                </c:cat>
                <c:val>
                  <c:numRef>
                    <c:extLst>
                      <c:ext uri="{02D57815-91ED-43cb-92C2-25804820EDAC}">
                        <c15:formulaRef>
                          <c15:sqref>Sheet1!$C$2:$C$6</c15:sqref>
                        </c15:formulaRef>
                      </c:ext>
                    </c:extLst>
                    <c:numCache>
                      <c:formatCode>General</c:formatCode>
                      <c:ptCount val="5"/>
                      <c:pt idx="0">
                        <c:v>2.4</c:v>
                      </c:pt>
                      <c:pt idx="1">
                        <c:v>4.4000000000000004</c:v>
                      </c:pt>
                      <c:pt idx="2">
                        <c:v>1.8</c:v>
                      </c:pt>
                      <c:pt idx="3">
                        <c:v>2.8</c:v>
                      </c:pt>
                    </c:numCache>
                  </c:numRef>
                </c:val>
                <c:extLst>
                  <c:ext xmlns:c16="http://schemas.microsoft.com/office/drawing/2014/chart" uri="{C3380CC4-5D6E-409C-BE32-E72D297353CC}">
                    <c16:uniqueId val="{0000000B-4540-4C7B-A13D-D8AFC98B1925}"/>
                  </c:ext>
                </c:extLst>
              </c15:ser>
            </c15:filteredBarSeries>
            <c15:filteredBarSeries>
              <c15:ser>
                <c:idx val="2"/>
                <c:order val="2"/>
                <c:tx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Sheet1!$D$1</c15:sqref>
                        </c15:formulaRef>
                      </c:ext>
                    </c:extLst>
                    <c:strCache>
                      <c:ptCount val="1"/>
                      <c:pt idx="0">
                        <c:v>系列 3</c:v>
                      </c:pt>
                    </c:strCache>
                  </c:strRef>
                </c:tx>
                <c:spPr>
                  <a:solidFill>
                    <a:schemeClr val="accent3"/>
                  </a:solidFill>
                  <a:ln>
                    <a:noFill/>
                  </a:ln>
                  <a:effectLst/>
                </c:spPr>
                <c:invertIfNegative val="0"/>
                <c:cat>
                  <c:str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Sheet1!$A$2:$A$6</c15:sqref>
                        </c15:formulaRef>
                      </c:ext>
                    </c:extLst>
                    <c:strCache>
                      <c:ptCount val="5"/>
                      <c:pt idx="0">
                        <c:v>类别 1</c:v>
                      </c:pt>
                      <c:pt idx="1">
                        <c:v>类别 2</c:v>
                      </c:pt>
                      <c:pt idx="2">
                        <c:v>类别 3</c:v>
                      </c:pt>
                      <c:pt idx="3">
                        <c:v>类别 4</c:v>
                      </c:pt>
                      <c:pt idx="4">
                        <c:v>类别 5</c:v>
                      </c:pt>
                    </c:strCache>
                  </c:strRef>
                </c:cat>
                <c:val>
                  <c:numRef>
                    <c:extLst xmlns:c15="http://schemas.microsoft.com/office/drawing/2012/chart">
                      <c:ext xmlns:c15="http://schemas.microsoft.com/office/drawing/2012/chart" uri="{02D57815-91ED-43cb-92C2-25804820EDAC}">
                        <c15:formulaRef>
                          <c15:sqref>Sheet1!$D$2:$D$6</c15:sqref>
                        </c15:formulaRef>
                      </c:ext>
                    </c:extLst>
                    <c:numCache>
                      <c:formatCode>General</c:formatCode>
                      <c:ptCount val="5"/>
                      <c:pt idx="0">
                        <c:v>2</c:v>
                      </c:pt>
                      <c:pt idx="1">
                        <c:v>2</c:v>
                      </c:pt>
                      <c:pt idx="2">
                        <c:v>3</c:v>
                      </c:pt>
                      <c:pt idx="3">
                        <c:v>5</c:v>
                      </c:pt>
                    </c:numCache>
                  </c:numRef>
                </c:val>
                <c:extLst xmlns:c15="http://schemas.microsoft.com/office/drawing/2012/chart">
                  <c:ext xmlns:c16="http://schemas.microsoft.com/office/drawing/2014/chart" uri="{C3380CC4-5D6E-409C-BE32-E72D297353CC}">
                    <c16:uniqueId val="{0000000C-4540-4C7B-A13D-D8AFC98B1925}"/>
                  </c:ext>
                </c:extLst>
              </c15:ser>
            </c15:filteredBarSeries>
          </c:ext>
        </c:extLst>
      </c:barChart>
      <c:catAx>
        <c:axId val="1242962768"/>
        <c:scaling>
          <c:orientation val="minMax"/>
        </c:scaling>
        <c:delete val="0"/>
        <c:axPos val="b"/>
        <c:numFmt formatCode="General" sourceLinked="1"/>
        <c:majorTickMark val="out"/>
        <c:minorTickMark val="none"/>
        <c:tickLblPos val="nextTo"/>
        <c:spPr>
          <a:noFill/>
          <a:ln w="9525" cap="flat" cmpd="sng" algn="ctr">
            <a:noFill/>
            <a:round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defRPr>
            </a:pPr>
            <a:endParaRPr lang="zh-CN"/>
          </a:p>
        </c:txPr>
        <c:crossAx val="1242978840"/>
        <c:crosses val="autoZero"/>
        <c:auto val="1"/>
        <c:lblAlgn val="ctr"/>
        <c:lblOffset val="100"/>
        <c:noMultiLvlLbl val="0"/>
      </c:catAx>
      <c:valAx>
        <c:axId val="1242978840"/>
        <c:scaling>
          <c:orientation val="minMax"/>
        </c:scaling>
        <c:delete val="0"/>
        <c:axPos val="l"/>
        <c:numFmt formatCode="General" sourceLinked="1"/>
        <c:majorTickMark val="out"/>
        <c:minorTickMark val="none"/>
        <c:tickLblPos val="nextTo"/>
        <c:spPr>
          <a:noFill/>
          <a:ln>
            <a:noFill/>
          </a:ln>
          <a:effectLst/>
        </c:spPr>
        <c:txPr>
          <a:bodyPr rot="-60000000" spcFirstLastPara="1" vertOverflow="ellipsis" vert="horz" wrap="square" anchor="ctr" anchorCtr="1"/>
          <a:lstStyle/>
          <a:p>
            <a:pPr>
              <a:defRPr sz="1197" b="0" i="0" u="none" strike="noStrike" kern="1200" baseline="0">
                <a:solidFill>
                  <a:schemeClr val="tx1">
                    <a:lumMod val="65000"/>
                    <a:lumOff val="35000"/>
                  </a:schemeClr>
                </a:solidFill>
                <a:latin typeface="+mn-lt"/>
                <a:ea typeface="+mn-ea"/>
                <a:cs typeface="+mn-ea"/>
                <a:sym typeface="+mn-lt"/>
              </a:defRPr>
            </a:pPr>
            <a:endParaRPr lang="zh-CN"/>
          </a:p>
        </c:txPr>
        <c:crossAx val="1242962768"/>
        <c:crosses val="autoZero"/>
        <c:crossBetween val="between"/>
        <c:majorUnit val="1"/>
      </c:valAx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+mn-lt"/>
          <a:ea typeface="+mn-ea"/>
          <a:cs typeface="+mn-ea"/>
          <a:sym typeface="+mn-lt"/>
        </a:defRPr>
      </a:pPr>
      <a:endParaRPr lang="zh-CN"/>
    </a:p>
  </c:txPr>
  <c:externalData r:id="rId8">
    <c:autoUpdate val="0"/>
  </c:externalData>
</c:chartSpace>
</file>

<file path=ppt/charts/chart2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1348289862204725"/>
          <c:y val="8.8007807086133899E-2"/>
          <c:w val="0.53865932578740161"/>
          <c:h val="0.80798893897705837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spPr>
            <a:gradFill>
              <a:gsLst>
                <a:gs pos="100000">
                  <a:schemeClr val="bg1">
                    <a:lumMod val="95000"/>
                  </a:schemeClr>
                </a:gs>
                <a:gs pos="0">
                  <a:schemeClr val="bg1">
                    <a:lumMod val="75000"/>
                  </a:schemeClr>
                </a:gs>
              </a:gsLst>
              <a:lin ang="2700000" scaled="1"/>
            </a:gradFill>
            <a:ln>
              <a:noFill/>
            </a:ln>
            <a:effectLst/>
          </c:spPr>
          <c:dPt>
            <c:idx val="0"/>
            <c:bubble3D val="0"/>
            <c:spPr>
              <a:solidFill>
                <a:schemeClr val="bg1">
                  <a:lumMod val="85000"/>
                </a:schemeClr>
              </a:solidFill>
              <a:ln w="19050"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c:spPr>
            <c:extLst>
              <c:ext xmlns:c16="http://schemas.microsoft.com/office/drawing/2014/chart" uri="{C3380CC4-5D6E-409C-BE32-E72D297353CC}">
                <c16:uniqueId val="{00000001-537B-4681-9D64-FC3243C9C670}"/>
              </c:ext>
            </c:extLst>
          </c:dPt>
          <c:dPt>
            <c:idx val="1"/>
            <c:bubble3D val="0"/>
            <c:spPr>
              <a:solidFill>
                <a:srgbClr val="01ACBE"/>
              </a:solidFill>
              <a:ln w="19050"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c:spPr>
            <c:extLst>
              <c:ext xmlns:c16="http://schemas.microsoft.com/office/drawing/2014/chart" uri="{C3380CC4-5D6E-409C-BE32-E72D297353CC}">
                <c16:uniqueId val="{00000003-537B-4681-9D64-FC3243C9C670}"/>
              </c:ext>
            </c:extLst>
          </c:dPt>
          <c:dPt>
            <c:idx val="2"/>
            <c:bubble3D val="0"/>
            <c:spPr>
              <a:gradFill>
                <a:gsLst>
                  <a:gs pos="100000">
                    <a:schemeClr val="bg1">
                      <a:lumMod val="95000"/>
                    </a:schemeClr>
                  </a:gs>
                  <a:gs pos="0">
                    <a:schemeClr val="bg1">
                      <a:lumMod val="75000"/>
                    </a:schemeClr>
                  </a:gs>
                </a:gsLst>
                <a:lin ang="2700000" scaled="1"/>
              </a:gra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537B-4681-9D64-FC3243C9C670}"/>
              </c:ext>
            </c:extLst>
          </c:dPt>
          <c:dPt>
            <c:idx val="3"/>
            <c:bubble3D val="0"/>
            <c:spPr>
              <a:gradFill>
                <a:gsLst>
                  <a:gs pos="100000">
                    <a:schemeClr val="bg1">
                      <a:lumMod val="95000"/>
                    </a:schemeClr>
                  </a:gs>
                  <a:gs pos="0">
                    <a:schemeClr val="bg1">
                      <a:lumMod val="75000"/>
                    </a:schemeClr>
                  </a:gs>
                </a:gsLst>
                <a:lin ang="2700000" scaled="1"/>
              </a:gra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537B-4681-9D64-FC3243C9C670}"/>
              </c:ext>
            </c:extLst>
          </c:dPt>
          <c:cat>
            <c:strRef>
              <c:f>Sheet1!$A$2:$A$5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70</c:v>
                </c:pt>
                <c:pt idx="1">
                  <c:v>30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537B-4681-9D64-FC3243C9C670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+mn-lt"/>
          <a:ea typeface="+mn-ea"/>
          <a:cs typeface="+mn-ea"/>
          <a:sym typeface="+mn-lt"/>
        </a:defRPr>
      </a:pPr>
      <a:endParaRPr lang="zh-CN"/>
    </a:p>
  </c:txPr>
  <c:externalData r:id="rId3">
    <c:autoUpdate val="0"/>
  </c:externalData>
  <c:userShapes r:id="rId4"/>
</c:chartSpace>
</file>

<file path=ppt/charts/chart3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1348289862204725"/>
          <c:y val="8.8007807086133899E-2"/>
          <c:w val="0.53865932578740161"/>
          <c:h val="0.80798893897705837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spPr>
            <a:gradFill>
              <a:gsLst>
                <a:gs pos="100000">
                  <a:schemeClr val="bg1">
                    <a:lumMod val="95000"/>
                  </a:schemeClr>
                </a:gs>
                <a:gs pos="0">
                  <a:schemeClr val="bg1">
                    <a:lumMod val="75000"/>
                  </a:schemeClr>
                </a:gs>
              </a:gsLst>
              <a:lin ang="2700000" scaled="1"/>
            </a:gradFill>
            <a:ln>
              <a:noFill/>
            </a:ln>
            <a:effectLst/>
          </c:spPr>
          <c:dPt>
            <c:idx val="0"/>
            <c:bubble3D val="0"/>
            <c:spPr>
              <a:solidFill>
                <a:schemeClr val="bg1">
                  <a:lumMod val="85000"/>
                </a:schemeClr>
              </a:solidFill>
              <a:ln w="19050"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c:spPr>
            <c:extLst>
              <c:ext xmlns:c16="http://schemas.microsoft.com/office/drawing/2014/chart" uri="{C3380CC4-5D6E-409C-BE32-E72D297353CC}">
                <c16:uniqueId val="{00000001-DC52-4762-B9CB-AA8DD7ABD7EB}"/>
              </c:ext>
            </c:extLst>
          </c:dPt>
          <c:dPt>
            <c:idx val="1"/>
            <c:bubble3D val="0"/>
            <c:spPr>
              <a:solidFill>
                <a:srgbClr val="FFB850"/>
              </a:solidFill>
              <a:ln w="19050"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c:spPr>
            <c:extLst>
              <c:ext xmlns:c16="http://schemas.microsoft.com/office/drawing/2014/chart" uri="{C3380CC4-5D6E-409C-BE32-E72D297353CC}">
                <c16:uniqueId val="{00000003-DC52-4762-B9CB-AA8DD7ABD7EB}"/>
              </c:ext>
            </c:extLst>
          </c:dPt>
          <c:dPt>
            <c:idx val="2"/>
            <c:bubble3D val="0"/>
            <c:spPr>
              <a:gradFill>
                <a:gsLst>
                  <a:gs pos="100000">
                    <a:schemeClr val="bg1">
                      <a:lumMod val="95000"/>
                    </a:schemeClr>
                  </a:gs>
                  <a:gs pos="0">
                    <a:schemeClr val="bg1">
                      <a:lumMod val="75000"/>
                    </a:schemeClr>
                  </a:gs>
                </a:gsLst>
                <a:lin ang="2700000" scaled="1"/>
              </a:gra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DC52-4762-B9CB-AA8DD7ABD7EB}"/>
              </c:ext>
            </c:extLst>
          </c:dPt>
          <c:dPt>
            <c:idx val="3"/>
            <c:bubble3D val="0"/>
            <c:spPr>
              <a:gradFill>
                <a:gsLst>
                  <a:gs pos="100000">
                    <a:schemeClr val="bg1">
                      <a:lumMod val="95000"/>
                    </a:schemeClr>
                  </a:gs>
                  <a:gs pos="0">
                    <a:schemeClr val="bg1">
                      <a:lumMod val="75000"/>
                    </a:schemeClr>
                  </a:gs>
                </a:gsLst>
                <a:lin ang="2700000" scaled="1"/>
              </a:gra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DC52-4762-B9CB-AA8DD7ABD7EB}"/>
              </c:ext>
            </c:extLst>
          </c:dPt>
          <c:cat>
            <c:strRef>
              <c:f>Sheet1!$A$2:$A$5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50</c:v>
                </c:pt>
                <c:pt idx="1">
                  <c:v>50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DC52-4762-B9CB-AA8DD7ABD7E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+mn-lt"/>
          <a:ea typeface="+mn-ea"/>
          <a:cs typeface="+mn-ea"/>
          <a:sym typeface="+mn-lt"/>
        </a:defRPr>
      </a:pPr>
      <a:endParaRPr lang="zh-CN"/>
    </a:p>
  </c:txPr>
  <c:externalData r:id="rId3">
    <c:autoUpdate val="0"/>
  </c:externalData>
  <c:userShapes r:id="rId4"/>
</c:chartSpace>
</file>

<file path=ppt/charts/chart4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1348289862204725"/>
          <c:y val="8.8007807086133899E-2"/>
          <c:w val="0.53865932578740161"/>
          <c:h val="0.80798893897705837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spPr>
            <a:gradFill>
              <a:gsLst>
                <a:gs pos="100000">
                  <a:schemeClr val="bg1">
                    <a:lumMod val="95000"/>
                  </a:schemeClr>
                </a:gs>
                <a:gs pos="0">
                  <a:schemeClr val="bg1">
                    <a:lumMod val="75000"/>
                  </a:schemeClr>
                </a:gs>
              </a:gsLst>
              <a:lin ang="2700000" scaled="1"/>
            </a:gradFill>
            <a:ln>
              <a:noFill/>
            </a:ln>
            <a:effectLst/>
          </c:spPr>
          <c:dPt>
            <c:idx val="0"/>
            <c:bubble3D val="0"/>
            <c:spPr>
              <a:solidFill>
                <a:schemeClr val="bg1">
                  <a:lumMod val="85000"/>
                </a:schemeClr>
              </a:solidFill>
              <a:ln w="19050"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c:spPr>
            <c:extLst>
              <c:ext xmlns:c16="http://schemas.microsoft.com/office/drawing/2014/chart" uri="{C3380CC4-5D6E-409C-BE32-E72D297353CC}">
                <c16:uniqueId val="{00000001-D9B6-4BA9-B570-7A09174CC1DD}"/>
              </c:ext>
            </c:extLst>
          </c:dPt>
          <c:dPt>
            <c:idx val="1"/>
            <c:bubble3D val="0"/>
            <c:spPr>
              <a:solidFill>
                <a:srgbClr val="E87071"/>
              </a:solidFill>
              <a:ln w="19050"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c:spPr>
            <c:extLst>
              <c:ext xmlns:c16="http://schemas.microsoft.com/office/drawing/2014/chart" uri="{C3380CC4-5D6E-409C-BE32-E72D297353CC}">
                <c16:uniqueId val="{00000003-D9B6-4BA9-B570-7A09174CC1DD}"/>
              </c:ext>
            </c:extLst>
          </c:dPt>
          <c:dPt>
            <c:idx val="2"/>
            <c:bubble3D val="0"/>
            <c:spPr>
              <a:gradFill>
                <a:gsLst>
                  <a:gs pos="100000">
                    <a:schemeClr val="bg1">
                      <a:lumMod val="95000"/>
                    </a:schemeClr>
                  </a:gs>
                  <a:gs pos="0">
                    <a:schemeClr val="bg1">
                      <a:lumMod val="75000"/>
                    </a:schemeClr>
                  </a:gs>
                </a:gsLst>
                <a:lin ang="2700000" scaled="1"/>
              </a:gra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D9B6-4BA9-B570-7A09174CC1DD}"/>
              </c:ext>
            </c:extLst>
          </c:dPt>
          <c:dPt>
            <c:idx val="3"/>
            <c:bubble3D val="0"/>
            <c:spPr>
              <a:gradFill>
                <a:gsLst>
                  <a:gs pos="100000">
                    <a:schemeClr val="bg1">
                      <a:lumMod val="95000"/>
                    </a:schemeClr>
                  </a:gs>
                  <a:gs pos="0">
                    <a:schemeClr val="bg1">
                      <a:lumMod val="75000"/>
                    </a:schemeClr>
                  </a:gs>
                </a:gsLst>
                <a:lin ang="2700000" scaled="1"/>
              </a:gra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D9B6-4BA9-B570-7A09174CC1DD}"/>
              </c:ext>
            </c:extLst>
          </c:dPt>
          <c:cat>
            <c:strRef>
              <c:f>Sheet1!$A$2:$A$5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20</c:v>
                </c:pt>
                <c:pt idx="1">
                  <c:v>80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D9B6-4BA9-B570-7A09174CC1DD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+mn-lt"/>
          <a:ea typeface="+mn-ea"/>
          <a:cs typeface="+mn-ea"/>
          <a:sym typeface="+mn-lt"/>
        </a:defRPr>
      </a:pPr>
      <a:endParaRPr lang="zh-CN"/>
    </a:p>
  </c:txPr>
  <c:externalData r:id="rId3">
    <c:autoUpdate val="0"/>
  </c:externalData>
  <c:userShapes r:id="rId4"/>
</c:chartSpace>
</file>

<file path=ppt/charts/chart5.xml><?xml version="1.0" encoding="utf-8"?>
<c:chartSpace xmlns:c="http://schemas.openxmlformats.org/drawingml/2006/chart" xmlns:a="http://schemas.openxmlformats.org/drawingml/2006/main" xmlns:r="http://schemas.openxmlformats.org/officeDocument/2006/relationships" xmlns:c16r2="http://schemas.microsoft.com/office/drawing/2015/06/chart">
  <c:date1904 val="0"/>
  <c:lang val="zh-CN"/>
  <c:roundedCorners val="0"/>
  <mc:AlternateContent xmlns:mc="http://schemas.openxmlformats.org/markup-compatibility/2006">
    <mc:Choice xmlns:c14="http://schemas.microsoft.com/office/drawing/2007/8/2/chart" Requires="c14">
      <c14:style val="102"/>
    </mc:Choice>
    <mc:Fallback>
      <c:style val="2"/>
    </mc:Fallback>
  </mc:AlternateContent>
  <c:chart>
    <c:autoTitleDeleted val="1"/>
    <c:plotArea>
      <c:layout>
        <c:manualLayout>
          <c:layoutTarget val="inner"/>
          <c:xMode val="edge"/>
          <c:yMode val="edge"/>
          <c:x val="0.21348289862204725"/>
          <c:y val="8.8007807086133899E-2"/>
          <c:w val="0.53865932578740161"/>
          <c:h val="0.80798893897705837"/>
        </c:manualLayout>
      </c:layout>
      <c:doughnutChart>
        <c:varyColors val="1"/>
        <c:ser>
          <c:idx val="0"/>
          <c:order val="0"/>
          <c:tx>
            <c:strRef>
              <c:f>Sheet1!$B$1</c:f>
              <c:strCache>
                <c:ptCount val="1"/>
                <c:pt idx="0">
                  <c:v>列1</c:v>
                </c:pt>
              </c:strCache>
            </c:strRef>
          </c:tx>
          <c:spPr>
            <a:gradFill>
              <a:gsLst>
                <a:gs pos="100000">
                  <a:schemeClr val="bg1">
                    <a:lumMod val="95000"/>
                  </a:schemeClr>
                </a:gs>
                <a:gs pos="0">
                  <a:schemeClr val="bg1">
                    <a:lumMod val="75000"/>
                  </a:schemeClr>
                </a:gs>
              </a:gsLst>
              <a:lin ang="2700000" scaled="1"/>
            </a:gradFill>
            <a:ln>
              <a:noFill/>
            </a:ln>
            <a:effectLst/>
          </c:spPr>
          <c:dPt>
            <c:idx val="0"/>
            <c:bubble3D val="0"/>
            <c:spPr>
              <a:solidFill>
                <a:schemeClr val="bg1">
                  <a:lumMod val="85000"/>
                </a:schemeClr>
              </a:solidFill>
              <a:ln w="19050"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c:spPr>
            <c:extLst>
              <c:ext xmlns:c16="http://schemas.microsoft.com/office/drawing/2014/chart" uri="{C3380CC4-5D6E-409C-BE32-E72D297353CC}">
                <c16:uniqueId val="{00000001-30CD-420C-9008-54483A3B1B1B}"/>
              </c:ext>
            </c:extLst>
          </c:dPt>
          <c:dPt>
            <c:idx val="1"/>
            <c:bubble3D val="0"/>
            <c:spPr>
              <a:solidFill>
                <a:srgbClr val="663A77"/>
              </a:solidFill>
              <a:ln w="19050">
                <a:noFill/>
              </a:ln>
              <a:effectLst>
                <a:innerShdw blurRad="63500" dist="50800" dir="13500000">
                  <a:prstClr val="black">
                    <a:alpha val="50000"/>
                  </a:prstClr>
                </a:innerShdw>
              </a:effectLst>
            </c:spPr>
            <c:extLst>
              <c:ext xmlns:c16="http://schemas.microsoft.com/office/drawing/2014/chart" uri="{C3380CC4-5D6E-409C-BE32-E72D297353CC}">
                <c16:uniqueId val="{00000003-30CD-420C-9008-54483A3B1B1B}"/>
              </c:ext>
            </c:extLst>
          </c:dPt>
          <c:dPt>
            <c:idx val="2"/>
            <c:bubble3D val="0"/>
            <c:spPr>
              <a:gradFill>
                <a:gsLst>
                  <a:gs pos="100000">
                    <a:schemeClr val="bg1">
                      <a:lumMod val="95000"/>
                    </a:schemeClr>
                  </a:gs>
                  <a:gs pos="0">
                    <a:schemeClr val="bg1">
                      <a:lumMod val="75000"/>
                    </a:schemeClr>
                  </a:gs>
                </a:gsLst>
                <a:lin ang="2700000" scaled="1"/>
              </a:gra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5-30CD-420C-9008-54483A3B1B1B}"/>
              </c:ext>
            </c:extLst>
          </c:dPt>
          <c:dPt>
            <c:idx val="3"/>
            <c:bubble3D val="0"/>
            <c:spPr>
              <a:gradFill>
                <a:gsLst>
                  <a:gs pos="100000">
                    <a:schemeClr val="bg1">
                      <a:lumMod val="95000"/>
                    </a:schemeClr>
                  </a:gs>
                  <a:gs pos="0">
                    <a:schemeClr val="bg1">
                      <a:lumMod val="75000"/>
                    </a:schemeClr>
                  </a:gs>
                </a:gsLst>
                <a:lin ang="2700000" scaled="1"/>
              </a:gradFill>
              <a:ln w="19050">
                <a:noFill/>
              </a:ln>
              <a:effectLst/>
            </c:spPr>
            <c:extLst>
              <c:ext xmlns:c16="http://schemas.microsoft.com/office/drawing/2014/chart" uri="{C3380CC4-5D6E-409C-BE32-E72D297353CC}">
                <c16:uniqueId val="{00000007-30CD-420C-9008-54483A3B1B1B}"/>
              </c:ext>
            </c:extLst>
          </c:dPt>
          <c:cat>
            <c:strRef>
              <c:f>Sheet1!$A$2:$A$5</c:f>
              <c:strCache>
                <c:ptCount val="2"/>
                <c:pt idx="0">
                  <c:v>第一季度</c:v>
                </c:pt>
                <c:pt idx="1">
                  <c:v>第二季度</c:v>
                </c:pt>
              </c:strCache>
            </c:strRef>
          </c:cat>
          <c:val>
            <c:numRef>
              <c:f>Sheet1!$B$2:$B$5</c:f>
              <c:numCache>
                <c:formatCode>General</c:formatCode>
                <c:ptCount val="4"/>
                <c:pt idx="0">
                  <c:v>0</c:v>
                </c:pt>
                <c:pt idx="1">
                  <c:v>100</c:v>
                </c:pt>
              </c:numCache>
            </c:numRef>
          </c:val>
          <c:extLst>
            <c:ext xmlns:c16="http://schemas.microsoft.com/office/drawing/2014/chart" uri="{C3380CC4-5D6E-409C-BE32-E72D297353CC}">
              <c16:uniqueId val="{00000008-30CD-420C-9008-54483A3B1B1B}"/>
            </c:ext>
          </c:extLst>
        </c:ser>
        <c:dLbls>
          <c:showLegendKey val="0"/>
          <c:showVal val="0"/>
          <c:showCatName val="0"/>
          <c:showSerName val="0"/>
          <c:showPercent val="0"/>
          <c:showBubbleSize val="0"/>
          <c:showLeaderLines val="1"/>
        </c:dLbls>
        <c:firstSliceAng val="0"/>
        <c:holeSize val="75"/>
      </c:doughnutChart>
      <c:spPr>
        <a:noFill/>
        <a:ln>
          <a:noFill/>
        </a:ln>
        <a:effectLst/>
      </c:spPr>
    </c:plotArea>
    <c:plotVisOnly val="1"/>
    <c:dispBlanksAs val="gap"/>
    <c:showDLblsOverMax val="0"/>
  </c:chart>
  <c:spPr>
    <a:noFill/>
    <a:ln>
      <a:noFill/>
    </a:ln>
    <a:effectLst/>
  </c:spPr>
  <c:txPr>
    <a:bodyPr/>
    <a:lstStyle/>
    <a:p>
      <a:pPr>
        <a:defRPr>
          <a:latin typeface="+mn-lt"/>
          <a:ea typeface="+mn-ea"/>
          <a:cs typeface="+mn-ea"/>
          <a:sym typeface="+mn-lt"/>
        </a:defRPr>
      </a:pPr>
      <a:endParaRPr lang="zh-CN"/>
    </a:p>
  </c:txPr>
  <c:externalData r:id="rId3">
    <c:autoUpdate val="0"/>
  </c:externalData>
  <c:userShapes r:id="rId4"/>
</c:chartSpace>
</file>

<file path=ppt/charts/colors1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2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3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4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colors5.xml><?xml version="1.0" encoding="utf-8"?>
<cs:colorStyle xmlns:cs="http://schemas.microsoft.com/office/drawing/2012/chartStyle" xmlns:a="http://schemas.openxmlformats.org/drawingml/2006/main" meth="cycle" id="10">
  <a:schemeClr val="accent1"/>
  <a:schemeClr val="accent2"/>
  <a:schemeClr val="accent3"/>
  <a:schemeClr val="accent4"/>
  <a:schemeClr val="accent5"/>
  <a:schemeClr val="accent6"/>
  <cs:variation/>
  <cs:variation>
    <a:lumMod val="60000"/>
  </cs:variation>
  <cs:variation>
    <a:lumMod val="80000"/>
    <a:lumOff val="20000"/>
  </cs:variation>
  <cs:variation>
    <a:lumMod val="80000"/>
  </cs:variation>
  <cs:variation>
    <a:lumMod val="60000"/>
    <a:lumOff val="40000"/>
  </cs:variation>
  <cs:variation>
    <a:lumMod val="50000"/>
  </cs:variation>
  <cs:variation>
    <a:lumMod val="70000"/>
    <a:lumOff val="30000"/>
  </cs:variation>
  <cs:variation>
    <a:lumMod val="70000"/>
  </cs:variation>
  <cs:variation>
    <a:lumMod val="50000"/>
    <a:lumOff val="50000"/>
  </cs:variation>
</cs:colorStyle>
</file>

<file path=ppt/charts/style1.xml><?xml version="1.0" encoding="utf-8"?>
<cs:chartStyle xmlns:cs="http://schemas.microsoft.com/office/drawing/2012/chartStyle" xmlns:a="http://schemas.openxmlformats.org/drawingml/2006/main" id="20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330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</cs:dataPoint>
  <cs:dataPoint3D>
    <cs:lnRef idx="0"/>
    <cs:fillRef idx="1">
      <cs:styleClr val="auto"/>
    </cs:fillRef>
    <cs:effectRef idx="0"/>
    <cs:fontRef idx="minor">
      <a:schemeClr val="tx1"/>
    </cs:fontRef>
  </cs:dataPoint3D>
  <cs:dataPointLine>
    <cs:lnRef idx="0">
      <cs:styleClr val="auto"/>
    </cs:lnRef>
    <cs:fillRef idx="1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1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dk1"/>
    </cs:fontRef>
    <cs:spPr>
      <a:solidFill>
        <a:schemeClr val="dk1">
          <a:lumMod val="65000"/>
          <a:lumOff val="35000"/>
        </a:schemeClr>
      </a:solidFill>
      <a:ln w="9525">
        <a:solidFill>
          <a:schemeClr val="tx1">
            <a:lumMod val="65000"/>
            <a:lumOff val="35000"/>
          </a:schemeClr>
        </a:solidFill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75000"/>
            <a:lumOff val="25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dk1"/>
    </cs:fontRef>
    <cs:spPr>
      <a:solidFill>
        <a:schemeClr val="lt1"/>
      </a:solidFill>
      <a:ln w="9525">
        <a:solidFill>
          <a:schemeClr val="tx1">
            <a:lumMod val="15000"/>
            <a:lumOff val="85000"/>
          </a:schemeClr>
        </a:solidFill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2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3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4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charts/style5.xml><?xml version="1.0" encoding="utf-8"?>
<cs:chartStyle xmlns:cs="http://schemas.microsoft.com/office/drawing/2012/chartStyle" xmlns:a="http://schemas.openxmlformats.org/drawingml/2006/main" id="251">
  <cs:axisTitle>
    <cs:lnRef idx="0"/>
    <cs:fillRef idx="0"/>
    <cs:effectRef idx="0"/>
    <cs:fontRef idx="minor">
      <a:schemeClr val="tx1">
        <a:lumMod val="65000"/>
        <a:lumOff val="35000"/>
      </a:schemeClr>
    </cs:fontRef>
    <cs:defRPr sz="1330" kern="1200"/>
  </cs:axisTitle>
  <cs:categoryAxis>
    <cs:lnRef idx="0"/>
    <cs:fillRef idx="0"/>
    <cs:effectRef idx="0"/>
    <cs:fontRef idx="minor">
      <a:schemeClr val="tx1">
        <a:lumMod val="65000"/>
        <a:lumOff val="35000"/>
      </a:schemeClr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ategoryAxis>
  <cs:chartArea mods="allowNoFillOverride allowNoLineOverride">
    <cs:lnRef idx="0"/>
    <cs:fillRef idx="0"/>
    <cs:effectRef idx="0"/>
    <cs:fontRef idx="minor">
      <a:schemeClr val="tx1"/>
    </cs:fontRef>
    <cs:spPr>
      <a:solidFill>
        <a:schemeClr val="bg1"/>
      </a:solidFill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chartArea>
  <cs:dataLabel>
    <cs:lnRef idx="0"/>
    <cs:fillRef idx="0"/>
    <cs:effectRef idx="0"/>
    <cs:fontRef idx="minor">
      <a:schemeClr val="tx1">
        <a:lumMod val="75000"/>
        <a:lumOff val="25000"/>
      </a:schemeClr>
    </cs:fontRef>
    <cs:defRPr sz="1197" kern="1200"/>
  </cs:dataLabel>
  <cs:dataLabelCallout>
    <cs:lnRef idx="0"/>
    <cs:fillRef idx="0"/>
    <cs:effectRef idx="0"/>
    <cs:fontRef idx="minor">
      <a:schemeClr val="dk1">
        <a:lumMod val="65000"/>
        <a:lumOff val="35000"/>
      </a:schemeClr>
    </cs:fontRef>
    <cs:spPr>
      <a:solidFill>
        <a:schemeClr val="lt1"/>
      </a:solidFill>
      <a:ln>
        <a:solidFill>
          <a:schemeClr val="dk1">
            <a:lumMod val="25000"/>
            <a:lumOff val="75000"/>
          </a:schemeClr>
        </a:solidFill>
      </a:ln>
    </cs:spPr>
    <cs:defRPr sz="1197" kern="1200"/>
    <cs:bodyPr rot="0" spcFirstLastPara="1" vertOverflow="clip" horzOverflow="clip" vert="horz" wrap="square" lIns="36576" tIns="18288" rIns="36576" bIns="18288" anchor="ctr" anchorCtr="1">
      <a:spAutoFit/>
    </cs:bodyPr>
  </cs:dataLabelCallout>
  <cs:dataPoint>
    <cs:lnRef idx="0"/>
    <cs:fillRef idx="1">
      <cs:styleClr val="auto"/>
    </cs:fillRef>
    <cs:effectRef idx="0"/>
    <cs:fontRef idx="minor">
      <a:schemeClr val="tx1"/>
    </cs:fontRef>
    <cs:spPr>
      <a:ln w="19050">
        <a:solidFill>
          <a:schemeClr val="lt1"/>
        </a:solidFill>
      </a:ln>
    </cs:spPr>
  </cs:dataPoint>
  <cs:dataPoint3D>
    <cs:lnRef idx="0"/>
    <cs:fillRef idx="1">
      <cs:styleClr val="auto"/>
    </cs:fillRef>
    <cs:effectRef idx="0"/>
    <cs:fontRef idx="minor">
      <a:schemeClr val="tx1"/>
    </cs:fontRef>
    <cs:spPr>
      <a:ln w="25400">
        <a:solidFill>
          <a:schemeClr val="lt1"/>
        </a:solidFill>
      </a:ln>
    </cs:spPr>
  </cs:dataPoint3D>
  <cs:dataPointLine>
    <cs:lnRef idx="0">
      <cs:styleClr val="auto"/>
    </cs:lnRef>
    <cs:fillRef idx="0"/>
    <cs:effectRef idx="0"/>
    <cs:fontRef idx="minor">
      <a:schemeClr val="tx1"/>
    </cs:fontRef>
    <cs:spPr>
      <a:ln w="28575" cap="rnd">
        <a:solidFill>
          <a:schemeClr val="phClr"/>
        </a:solidFill>
        <a:round/>
      </a:ln>
    </cs:spPr>
  </cs:dataPointLine>
  <cs:dataPointMarker>
    <cs:lnRef idx="0">
      <cs:styleClr val="auto"/>
    </cs:lnRef>
    <cs:fillRef idx="1">
      <cs:styleClr val="auto"/>
    </cs:fillRef>
    <cs:effectRef idx="0"/>
    <cs:fontRef idx="minor">
      <a:schemeClr val="tx1"/>
    </cs:fontRef>
    <cs:spPr>
      <a:ln w="9525">
        <a:solidFill>
          <a:schemeClr val="phClr"/>
        </a:solidFill>
      </a:ln>
    </cs:spPr>
  </cs:dataPointMarker>
  <cs:dataPointMarkerLayout symbol="circle" size="5"/>
  <cs:dataPointWireframe>
    <cs:lnRef idx="0">
      <cs:styleClr val="auto"/>
    </cs:lnRef>
    <cs:fillRef idx="0"/>
    <cs:effectRef idx="0"/>
    <cs:fontRef idx="minor">
      <a:schemeClr val="tx1"/>
    </cs:fontRef>
    <cs:spPr>
      <a:ln w="9525" cap="rnd">
        <a:solidFill>
          <a:schemeClr val="phClr"/>
        </a:solidFill>
        <a:round/>
      </a:ln>
    </cs:spPr>
  </cs:dataPointWireframe>
  <cs:dataTable>
    <cs:lnRef idx="0"/>
    <cs:fillRef idx="0"/>
    <cs:effectRef idx="0"/>
    <cs:fontRef idx="minor">
      <a:schemeClr val="tx1">
        <a:lumMod val="65000"/>
        <a:lumOff val="35000"/>
      </a:schemeClr>
    </cs:fontRef>
    <cs:spPr>
      <a:noFill/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  <cs:defRPr sz="1197" kern="1200"/>
  </cs:dataTable>
  <cs:downBar>
    <cs:lnRef idx="0"/>
    <cs:fillRef idx="0"/>
    <cs:effectRef idx="0"/>
    <cs:fontRef idx="minor">
      <a:schemeClr val="tx1"/>
    </cs:fontRef>
    <cs:spPr>
      <a:solidFill>
        <a:schemeClr val="dk1">
          <a:lumMod val="75000"/>
          <a:lumOff val="25000"/>
        </a:schemeClr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downBar>
  <cs:drop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dropLine>
  <cs:errorBa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errorBar>
  <cs:floor>
    <cs:lnRef idx="0"/>
    <cs:fillRef idx="0"/>
    <cs:effectRef idx="0"/>
    <cs:fontRef idx="minor">
      <a:schemeClr val="tx1"/>
    </cs:fontRef>
    <cs:spPr>
      <a:noFill/>
      <a:ln>
        <a:noFill/>
      </a:ln>
    </cs:spPr>
  </cs:floor>
  <cs:gridlineMaj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15000"/>
            <a:lumOff val="85000"/>
          </a:schemeClr>
        </a:solidFill>
        <a:round/>
      </a:ln>
    </cs:spPr>
  </cs:gridlineMajor>
  <cs:gridlineMinor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"/>
            <a:lumOff val="95000"/>
          </a:schemeClr>
        </a:solidFill>
        <a:round/>
      </a:ln>
    </cs:spPr>
  </cs:gridlineMinor>
  <cs:hiLo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50000"/>
            <a:lumOff val="50000"/>
          </a:schemeClr>
        </a:solidFill>
        <a:round/>
      </a:ln>
    </cs:spPr>
  </cs:hiLoLine>
  <cs:leader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leaderLine>
  <cs:legend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legend>
  <cs:plotArea mods="allowNoFillOverride allowNoLineOverride">
    <cs:lnRef idx="0"/>
    <cs:fillRef idx="0"/>
    <cs:effectRef idx="0"/>
    <cs:fontRef idx="minor">
      <a:schemeClr val="tx1"/>
    </cs:fontRef>
  </cs:plotArea>
  <cs:plotArea3D mods="allowNoFillOverride allowNoLineOverride">
    <cs:lnRef idx="0"/>
    <cs:fillRef idx="0"/>
    <cs:effectRef idx="0"/>
    <cs:fontRef idx="minor">
      <a:schemeClr val="tx1"/>
    </cs:fontRef>
  </cs:plotArea3D>
  <cs:series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seriesAxis>
  <cs:seriesLine>
    <cs:lnRef idx="0"/>
    <cs:fillRef idx="0"/>
    <cs:effectRef idx="0"/>
    <cs:fontRef idx="minor">
      <a:schemeClr val="tx1"/>
    </cs:fontRef>
    <cs:spPr>
      <a:ln w="9525" cap="flat" cmpd="sng" algn="ctr">
        <a:solidFill>
          <a:schemeClr val="tx1">
            <a:lumMod val="35000"/>
            <a:lumOff val="65000"/>
          </a:schemeClr>
        </a:solidFill>
        <a:round/>
      </a:ln>
    </cs:spPr>
  </cs:seriesLine>
  <cs:title>
    <cs:lnRef idx="0"/>
    <cs:fillRef idx="0"/>
    <cs:effectRef idx="0"/>
    <cs:fontRef idx="minor">
      <a:schemeClr val="tx1">
        <a:lumMod val="65000"/>
        <a:lumOff val="35000"/>
      </a:schemeClr>
    </cs:fontRef>
    <cs:defRPr sz="1862" b="0" kern="1200" spc="0" baseline="0"/>
  </cs:title>
  <cs:trendline>
    <cs:lnRef idx="0">
      <cs:styleClr val="auto"/>
    </cs:lnRef>
    <cs:fillRef idx="0"/>
    <cs:effectRef idx="0"/>
    <cs:fontRef idx="minor">
      <a:schemeClr val="tx1"/>
    </cs:fontRef>
    <cs:spPr>
      <a:ln w="19050" cap="rnd">
        <a:solidFill>
          <a:schemeClr val="phClr"/>
        </a:solidFill>
        <a:prstDash val="sysDot"/>
      </a:ln>
    </cs:spPr>
  </cs:trendline>
  <cs:trendlineLabel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trendlineLabel>
  <cs:upBar>
    <cs:lnRef idx="0"/>
    <cs:fillRef idx="0"/>
    <cs:effectRef idx="0"/>
    <cs:fontRef idx="minor">
      <a:schemeClr val="tx1"/>
    </cs:fontRef>
    <cs:spPr>
      <a:solidFill>
        <a:schemeClr val="lt1"/>
      </a:solidFill>
      <a:ln w="9525" cap="flat" cmpd="sng" algn="ctr">
        <a:solidFill>
          <a:schemeClr val="tx1">
            <a:lumMod val="65000"/>
            <a:lumOff val="35000"/>
          </a:schemeClr>
        </a:solidFill>
        <a:round/>
      </a:ln>
    </cs:spPr>
  </cs:upBar>
  <cs:valueAxis>
    <cs:lnRef idx="0"/>
    <cs:fillRef idx="0"/>
    <cs:effectRef idx="0"/>
    <cs:fontRef idx="minor">
      <a:schemeClr val="tx1">
        <a:lumMod val="65000"/>
        <a:lumOff val="35000"/>
      </a:schemeClr>
    </cs:fontRef>
    <cs:defRPr sz="1197" kern="1200"/>
  </cs:valueAxis>
  <cs:wall>
    <cs:lnRef idx="0"/>
    <cs:fillRef idx="0"/>
    <cs:effectRef idx="0"/>
    <cs:fontRef idx="minor">
      <a:schemeClr val="tx1"/>
    </cs:fontRef>
    <cs:spPr>
      <a:noFill/>
      <a:ln>
        <a:noFill/>
      </a:ln>
    </cs:spPr>
  </cs:wall>
</cs:chartStyle>
</file>

<file path=ppt/drawings/drawing1.xml><?xml version="1.0" encoding="utf-8"?>
<c:userShapes xmlns:c="http://schemas.openxmlformats.org/drawingml/2006/chart">
  <cdr:relSizeAnchor xmlns:cdr="http://schemas.openxmlformats.org/drawingml/2006/chartDrawing">
    <cdr:from>
      <cdr:x>0.31089</cdr:x>
      <cdr:y>0.19211</cdr:y>
    </cdr:from>
    <cdr:to>
      <cdr:x>0.65356</cdr:x>
      <cdr:y>0.79287</cdr:y>
    </cdr:to>
    <cdr:sp macro="" textlink="">
      <cdr:nvSpPr>
        <cdr:cNvPr id="2" name="椭圆 1"/>
        <cdr:cNvSpPr/>
      </cdr:nvSpPr>
      <cdr:spPr>
        <a:xfrm xmlns:a="http://schemas.openxmlformats.org/drawingml/2006/main">
          <a:off x="1382713" y="487362"/>
          <a:ext cx="1524000" cy="1524000"/>
        </a:xfrm>
        <a:prstGeom xmlns:a="http://schemas.openxmlformats.org/drawingml/2006/main" prst="ellipse">
          <a:avLst/>
        </a:prstGeom>
        <a:noFill xmlns:a="http://schemas.openxmlformats.org/drawingml/2006/main"/>
        <a:ln xmlns:a="http://schemas.openxmlformats.org/drawingml/2006/main" w="25400">
          <a:gradFill flip="none" rotWithShape="1">
            <a:gsLst>
              <a:gs pos="0">
                <a:schemeClr val="bg1"/>
              </a:gs>
              <a:gs pos="100000">
                <a:schemeClr val="bg1">
                  <a:lumMod val="50000"/>
                </a:schemeClr>
              </a:gs>
            </a:gsLst>
            <a:lin ang="2700000" scaled="1"/>
            <a:tileRect/>
          </a:gradFill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zh-CN"/>
        </a:p>
      </cdr:txBody>
    </cdr:sp>
  </cdr:relSizeAnchor>
  <cdr:relSizeAnchor xmlns:cdr="http://schemas.openxmlformats.org/drawingml/2006/chartDrawing">
    <cdr:from>
      <cdr:x>0.25128</cdr:x>
      <cdr:y>0.08573</cdr:y>
    </cdr:from>
    <cdr:to>
      <cdr:x>0.71459</cdr:x>
      <cdr:y>0.89987</cdr:y>
    </cdr:to>
    <cdr:sp macro="" textlink="">
      <cdr:nvSpPr>
        <cdr:cNvPr id="3" name="椭圆 2"/>
        <cdr:cNvSpPr/>
      </cdr:nvSpPr>
      <cdr:spPr>
        <a:xfrm xmlns:a="http://schemas.openxmlformats.org/drawingml/2006/main">
          <a:off x="1117600" y="217487"/>
          <a:ext cx="2060574" cy="2065337"/>
        </a:xfrm>
        <a:prstGeom xmlns:a="http://schemas.openxmlformats.org/drawingml/2006/main" prst="ellipse">
          <a:avLst/>
        </a:prstGeom>
        <a:noFill xmlns:a="http://schemas.openxmlformats.org/drawingml/2006/main"/>
        <a:ln xmlns:a="http://schemas.openxmlformats.org/drawingml/2006/main" w="25400">
          <a:gradFill flip="none" rotWithShape="1">
            <a:gsLst>
              <a:gs pos="100000">
                <a:schemeClr val="bg1"/>
              </a:gs>
              <a:gs pos="0">
                <a:schemeClr val="bg1">
                  <a:lumMod val="65000"/>
                </a:schemeClr>
              </a:gs>
            </a:gsLst>
            <a:lin ang="2700000" scaled="1"/>
            <a:tileRect/>
          </a:gradFill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endParaRPr lang="zh-CN"/>
        </a:p>
      </cdr:txBody>
    </cdr:sp>
  </cdr:relSizeAnchor>
</c:userShapes>
</file>

<file path=ppt/drawings/drawing2.xml><?xml version="1.0" encoding="utf-8"?>
<c:userShapes xmlns:c="http://schemas.openxmlformats.org/drawingml/2006/chart">
  <cdr:relSizeAnchor xmlns:cdr="http://schemas.openxmlformats.org/drawingml/2006/chartDrawing">
    <cdr:from>
      <cdr:x>0.31089</cdr:x>
      <cdr:y>0.19211</cdr:y>
    </cdr:from>
    <cdr:to>
      <cdr:x>0.65356</cdr:x>
      <cdr:y>0.79287</cdr:y>
    </cdr:to>
    <cdr:sp macro="" textlink="">
      <cdr:nvSpPr>
        <cdr:cNvPr id="2" name="椭圆 1"/>
        <cdr:cNvSpPr/>
      </cdr:nvSpPr>
      <cdr:spPr>
        <a:xfrm xmlns:a="http://schemas.openxmlformats.org/drawingml/2006/main">
          <a:off x="1382713" y="487362"/>
          <a:ext cx="1524000" cy="1524000"/>
        </a:xfrm>
        <a:prstGeom xmlns:a="http://schemas.openxmlformats.org/drawingml/2006/main" prst="ellipse">
          <a:avLst/>
        </a:prstGeom>
        <a:noFill xmlns:a="http://schemas.openxmlformats.org/drawingml/2006/main"/>
        <a:ln xmlns:a="http://schemas.openxmlformats.org/drawingml/2006/main" w="25400">
          <a:gradFill flip="none" rotWithShape="1">
            <a:gsLst>
              <a:gs pos="0">
                <a:schemeClr val="bg1"/>
              </a:gs>
              <a:gs pos="100000">
                <a:schemeClr val="bg1">
                  <a:lumMod val="50000"/>
                </a:schemeClr>
              </a:gs>
            </a:gsLst>
            <a:lin ang="2700000" scaled="1"/>
            <a:tileRect/>
          </a:gradFill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zh-CN"/>
        </a:p>
      </cdr:txBody>
    </cdr:sp>
  </cdr:relSizeAnchor>
  <cdr:relSizeAnchor xmlns:cdr="http://schemas.openxmlformats.org/drawingml/2006/chartDrawing">
    <cdr:from>
      <cdr:x>0.25128</cdr:x>
      <cdr:y>0.08573</cdr:y>
    </cdr:from>
    <cdr:to>
      <cdr:x>0.71459</cdr:x>
      <cdr:y>0.89987</cdr:y>
    </cdr:to>
    <cdr:sp macro="" textlink="">
      <cdr:nvSpPr>
        <cdr:cNvPr id="3" name="椭圆 2"/>
        <cdr:cNvSpPr/>
      </cdr:nvSpPr>
      <cdr:spPr>
        <a:xfrm xmlns:a="http://schemas.openxmlformats.org/drawingml/2006/main">
          <a:off x="1117600" y="217487"/>
          <a:ext cx="2060574" cy="2065337"/>
        </a:xfrm>
        <a:prstGeom xmlns:a="http://schemas.openxmlformats.org/drawingml/2006/main" prst="ellipse">
          <a:avLst/>
        </a:prstGeom>
        <a:noFill xmlns:a="http://schemas.openxmlformats.org/drawingml/2006/main"/>
        <a:ln xmlns:a="http://schemas.openxmlformats.org/drawingml/2006/main" w="25400">
          <a:gradFill flip="none" rotWithShape="1">
            <a:gsLst>
              <a:gs pos="100000">
                <a:schemeClr val="bg1"/>
              </a:gs>
              <a:gs pos="0">
                <a:schemeClr val="bg1">
                  <a:lumMod val="65000"/>
                </a:schemeClr>
              </a:gs>
            </a:gsLst>
            <a:lin ang="2700000" scaled="1"/>
            <a:tileRect/>
          </a:gradFill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endParaRPr lang="zh-CN"/>
        </a:p>
      </cdr:txBody>
    </cdr:sp>
  </cdr:relSizeAnchor>
</c:userShapes>
</file>

<file path=ppt/drawings/drawing3.xml><?xml version="1.0" encoding="utf-8"?>
<c:userShapes xmlns:c="http://schemas.openxmlformats.org/drawingml/2006/chart">
  <cdr:relSizeAnchor xmlns:cdr="http://schemas.openxmlformats.org/drawingml/2006/chartDrawing">
    <cdr:from>
      <cdr:x>0.31089</cdr:x>
      <cdr:y>0.19211</cdr:y>
    </cdr:from>
    <cdr:to>
      <cdr:x>0.65356</cdr:x>
      <cdr:y>0.79287</cdr:y>
    </cdr:to>
    <cdr:sp macro="" textlink="">
      <cdr:nvSpPr>
        <cdr:cNvPr id="2" name="椭圆 1"/>
        <cdr:cNvSpPr/>
      </cdr:nvSpPr>
      <cdr:spPr>
        <a:xfrm xmlns:a="http://schemas.openxmlformats.org/drawingml/2006/main">
          <a:off x="1382713" y="487362"/>
          <a:ext cx="1524000" cy="1524000"/>
        </a:xfrm>
        <a:prstGeom xmlns:a="http://schemas.openxmlformats.org/drawingml/2006/main" prst="ellipse">
          <a:avLst/>
        </a:prstGeom>
        <a:noFill xmlns:a="http://schemas.openxmlformats.org/drawingml/2006/main"/>
        <a:ln xmlns:a="http://schemas.openxmlformats.org/drawingml/2006/main" w="25400">
          <a:gradFill flip="none" rotWithShape="1">
            <a:gsLst>
              <a:gs pos="0">
                <a:schemeClr val="bg1"/>
              </a:gs>
              <a:gs pos="100000">
                <a:schemeClr val="bg1">
                  <a:lumMod val="50000"/>
                </a:schemeClr>
              </a:gs>
            </a:gsLst>
            <a:lin ang="2700000" scaled="1"/>
            <a:tileRect/>
          </a:gradFill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zh-CN"/>
        </a:p>
      </cdr:txBody>
    </cdr:sp>
  </cdr:relSizeAnchor>
  <cdr:relSizeAnchor xmlns:cdr="http://schemas.openxmlformats.org/drawingml/2006/chartDrawing">
    <cdr:from>
      <cdr:x>0.25128</cdr:x>
      <cdr:y>0.08573</cdr:y>
    </cdr:from>
    <cdr:to>
      <cdr:x>0.71459</cdr:x>
      <cdr:y>0.89987</cdr:y>
    </cdr:to>
    <cdr:sp macro="" textlink="">
      <cdr:nvSpPr>
        <cdr:cNvPr id="3" name="椭圆 2"/>
        <cdr:cNvSpPr/>
      </cdr:nvSpPr>
      <cdr:spPr>
        <a:xfrm xmlns:a="http://schemas.openxmlformats.org/drawingml/2006/main">
          <a:off x="1117600" y="217487"/>
          <a:ext cx="2060574" cy="2065337"/>
        </a:xfrm>
        <a:prstGeom xmlns:a="http://schemas.openxmlformats.org/drawingml/2006/main" prst="ellipse">
          <a:avLst/>
        </a:prstGeom>
        <a:noFill xmlns:a="http://schemas.openxmlformats.org/drawingml/2006/main"/>
        <a:ln xmlns:a="http://schemas.openxmlformats.org/drawingml/2006/main" w="25400">
          <a:gradFill flip="none" rotWithShape="1">
            <a:gsLst>
              <a:gs pos="100000">
                <a:schemeClr val="bg1"/>
              </a:gs>
              <a:gs pos="0">
                <a:schemeClr val="bg1">
                  <a:lumMod val="65000"/>
                </a:schemeClr>
              </a:gs>
            </a:gsLst>
            <a:lin ang="2700000" scaled="1"/>
            <a:tileRect/>
          </a:gradFill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endParaRPr lang="zh-CN"/>
        </a:p>
      </cdr:txBody>
    </cdr:sp>
  </cdr:relSizeAnchor>
</c:userShapes>
</file>

<file path=ppt/drawings/drawing4.xml><?xml version="1.0" encoding="utf-8"?>
<c:userShapes xmlns:c="http://schemas.openxmlformats.org/drawingml/2006/chart">
  <cdr:relSizeAnchor xmlns:cdr="http://schemas.openxmlformats.org/drawingml/2006/chartDrawing">
    <cdr:from>
      <cdr:x>0.31089</cdr:x>
      <cdr:y>0.19211</cdr:y>
    </cdr:from>
    <cdr:to>
      <cdr:x>0.65356</cdr:x>
      <cdr:y>0.79287</cdr:y>
    </cdr:to>
    <cdr:sp macro="" textlink="">
      <cdr:nvSpPr>
        <cdr:cNvPr id="2" name="椭圆 1"/>
        <cdr:cNvSpPr/>
      </cdr:nvSpPr>
      <cdr:spPr>
        <a:xfrm xmlns:a="http://schemas.openxmlformats.org/drawingml/2006/main">
          <a:off x="1382713" y="487362"/>
          <a:ext cx="1524000" cy="1524000"/>
        </a:xfrm>
        <a:prstGeom xmlns:a="http://schemas.openxmlformats.org/drawingml/2006/main" prst="ellipse">
          <a:avLst/>
        </a:prstGeom>
        <a:noFill xmlns:a="http://schemas.openxmlformats.org/drawingml/2006/main"/>
        <a:ln xmlns:a="http://schemas.openxmlformats.org/drawingml/2006/main" w="25400">
          <a:gradFill flip="none" rotWithShape="1">
            <a:gsLst>
              <a:gs pos="0">
                <a:schemeClr val="bg1"/>
              </a:gs>
              <a:gs pos="100000">
                <a:schemeClr val="bg1">
                  <a:lumMod val="50000"/>
                </a:schemeClr>
              </a:gs>
            </a:gsLst>
            <a:lin ang="2700000" scaled="1"/>
            <a:tileRect/>
          </a:gradFill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 vertOverflow="clip"/>
        <a:lstStyle xmlns:a="http://schemas.openxmlformats.org/drawingml/2006/main"/>
        <a:p xmlns:a="http://schemas.openxmlformats.org/drawingml/2006/main">
          <a:endParaRPr lang="zh-CN"/>
        </a:p>
      </cdr:txBody>
    </cdr:sp>
  </cdr:relSizeAnchor>
  <cdr:relSizeAnchor xmlns:cdr="http://schemas.openxmlformats.org/drawingml/2006/chartDrawing">
    <cdr:from>
      <cdr:x>0.25128</cdr:x>
      <cdr:y>0.08573</cdr:y>
    </cdr:from>
    <cdr:to>
      <cdr:x>0.71459</cdr:x>
      <cdr:y>0.89987</cdr:y>
    </cdr:to>
    <cdr:sp macro="" textlink="">
      <cdr:nvSpPr>
        <cdr:cNvPr id="3" name="椭圆 2"/>
        <cdr:cNvSpPr/>
      </cdr:nvSpPr>
      <cdr:spPr>
        <a:xfrm xmlns:a="http://schemas.openxmlformats.org/drawingml/2006/main">
          <a:off x="1117600" y="217487"/>
          <a:ext cx="2060574" cy="2065337"/>
        </a:xfrm>
        <a:prstGeom xmlns:a="http://schemas.openxmlformats.org/drawingml/2006/main" prst="ellipse">
          <a:avLst/>
        </a:prstGeom>
        <a:noFill xmlns:a="http://schemas.openxmlformats.org/drawingml/2006/main"/>
        <a:ln xmlns:a="http://schemas.openxmlformats.org/drawingml/2006/main" w="25400">
          <a:gradFill flip="none" rotWithShape="1">
            <a:gsLst>
              <a:gs pos="100000">
                <a:schemeClr val="bg1"/>
              </a:gs>
              <a:gs pos="0">
                <a:schemeClr val="bg1">
                  <a:lumMod val="65000"/>
                </a:schemeClr>
              </a:gs>
            </a:gsLst>
            <a:lin ang="2700000" scaled="1"/>
            <a:tileRect/>
          </a:gradFill>
        </a:ln>
      </cdr:spPr>
      <cdr:style>
        <a:lnRef xmlns:a="http://schemas.openxmlformats.org/drawingml/2006/main" idx="2">
          <a:schemeClr val="accent1">
            <a:shade val="50000"/>
          </a:schemeClr>
        </a:lnRef>
        <a:fillRef xmlns:a="http://schemas.openxmlformats.org/drawingml/2006/main" idx="1">
          <a:schemeClr val="accent1"/>
        </a:fillRef>
        <a:effectRef xmlns:a="http://schemas.openxmlformats.org/drawingml/2006/main" idx="0">
          <a:schemeClr val="accent1"/>
        </a:effectRef>
        <a:fontRef xmlns:a="http://schemas.openxmlformats.org/drawingml/2006/main" idx="minor">
          <a:schemeClr val="lt1"/>
        </a:fontRef>
      </cdr:style>
      <cdr:txBody>
        <a:bodyPr xmlns:a="http://schemas.openxmlformats.org/drawingml/2006/main"/>
        <a:lstStyle xmlns:a="http://schemas.openxmlformats.org/drawingml/2006/main">
          <a:lvl1pPr marL="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1pPr>
          <a:lvl2pPr marL="457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2pPr>
          <a:lvl3pPr marL="914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3pPr>
          <a:lvl4pPr marL="1371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4pPr>
          <a:lvl5pPr marL="18288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5pPr>
          <a:lvl6pPr marL="22860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6pPr>
          <a:lvl7pPr marL="27432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7pPr>
          <a:lvl8pPr marL="32004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8pPr>
          <a:lvl9pPr marL="3657600" indent="0">
            <a:defRPr sz="1100">
              <a:solidFill>
                <a:schemeClr val="lt1"/>
              </a:solidFill>
              <a:latin typeface="+mn-lt"/>
              <a:ea typeface="+mn-ea"/>
              <a:cs typeface="+mn-cs"/>
            </a:defRPr>
          </a:lvl9pPr>
        </a:lstStyle>
        <a:p xmlns:a="http://schemas.openxmlformats.org/drawingml/2006/main">
          <a:endParaRPr lang="zh-CN"/>
        </a:p>
      </cdr:txBody>
    </cdr:sp>
  </cdr:relSizeAnchor>
</c:userShape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BE0D866E-AAFC-4CAA-9284-0C1B51879ABB}" type="datetimeFigureOut">
              <a:rPr lang="zh-CN" altLang="en-US" smtClean="0"/>
              <a:t>2022/6/21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040BF397-D6BD-4822-9268-653707C07F0A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337041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_rels/notesSlide10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0.xml"/><Relationship Id="rId1" Type="http://schemas.openxmlformats.org/officeDocument/2006/relationships/notesMaster" Target="../notesMasters/notesMaster1.xml"/></Relationships>
</file>

<file path=ppt/notesSlides/_rels/notesSlide1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1.xml"/><Relationship Id="rId1" Type="http://schemas.openxmlformats.org/officeDocument/2006/relationships/notesMaster" Target="../notesMasters/notesMaster1.xml"/></Relationships>
</file>

<file path=ppt/notesSlides/_rels/notesSlide1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2.xml"/><Relationship Id="rId1" Type="http://schemas.openxmlformats.org/officeDocument/2006/relationships/notesMaster" Target="../notesMasters/notesMaster1.xml"/></Relationships>
</file>

<file path=ppt/notesSlides/_rels/notesSlide2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_rels/notesSlide3.xml.rels><?xml version="1.0" encoding="UTF-8" standalone="yes"?>
<Relationships xmlns="http://schemas.openxmlformats.org/package/2006/relationships"><Relationship Id="rId2" Type="http://schemas.openxmlformats.org/officeDocument/2006/relationships/slide" Target="../slides/slide3.xml"/><Relationship Id="rId1" Type="http://schemas.openxmlformats.org/officeDocument/2006/relationships/notesMaster" Target="../notesMasters/notesMaster1.xml"/></Relationships>
</file>

<file path=ppt/notesSlides/_rels/notesSlide4.xml.rels><?xml version="1.0" encoding="UTF-8" standalone="yes"?>
<Relationships xmlns="http://schemas.openxmlformats.org/package/2006/relationships"><Relationship Id="rId2" Type="http://schemas.openxmlformats.org/officeDocument/2006/relationships/slide" Target="../slides/slide4.xml"/><Relationship Id="rId1" Type="http://schemas.openxmlformats.org/officeDocument/2006/relationships/notesMaster" Target="../notesMasters/notesMaster1.xml"/></Relationships>
</file>

<file path=ppt/notesSlides/_rels/notesSlide5.xml.rels><?xml version="1.0" encoding="UTF-8" standalone="yes"?>
<Relationships xmlns="http://schemas.openxmlformats.org/package/2006/relationships"><Relationship Id="rId2" Type="http://schemas.openxmlformats.org/officeDocument/2006/relationships/slide" Target="../slides/slide5.xml"/><Relationship Id="rId1" Type="http://schemas.openxmlformats.org/officeDocument/2006/relationships/notesMaster" Target="../notesMasters/notesMaster1.xml"/></Relationships>
</file>

<file path=ppt/notesSlides/_rels/notesSlide6.xml.rels><?xml version="1.0" encoding="UTF-8" standalone="yes"?>
<Relationships xmlns="http://schemas.openxmlformats.org/package/2006/relationships"><Relationship Id="rId2" Type="http://schemas.openxmlformats.org/officeDocument/2006/relationships/slide" Target="../slides/slide6.xml"/><Relationship Id="rId1" Type="http://schemas.openxmlformats.org/officeDocument/2006/relationships/notesMaster" Target="../notesMasters/notesMaster1.xml"/></Relationships>
</file>

<file path=ppt/notesSlides/_rels/notesSlide7.xml.rels><?xml version="1.0" encoding="UTF-8" standalone="yes"?>
<Relationships xmlns="http://schemas.openxmlformats.org/package/2006/relationships"><Relationship Id="rId2" Type="http://schemas.openxmlformats.org/officeDocument/2006/relationships/slide" Target="../slides/slide7.xml"/><Relationship Id="rId1" Type="http://schemas.openxmlformats.org/officeDocument/2006/relationships/notesMaster" Target="../notesMasters/notesMaster1.xml"/></Relationships>
</file>

<file path=ppt/notesSlides/_rels/notesSlide8.xml.rels><?xml version="1.0" encoding="UTF-8" standalone="yes"?>
<Relationships xmlns="http://schemas.openxmlformats.org/package/2006/relationships"><Relationship Id="rId2" Type="http://schemas.openxmlformats.org/officeDocument/2006/relationships/slide" Target="../slides/slide8.xml"/><Relationship Id="rId1" Type="http://schemas.openxmlformats.org/officeDocument/2006/relationships/notesMaster" Target="../notesMasters/notesMaster1.xml"/></Relationships>
</file>

<file path=ppt/notesSlides/_rels/notesSlide9.xml.rels><?xml version="1.0" encoding="UTF-8" standalone="yes"?>
<Relationships xmlns="http://schemas.openxmlformats.org/package/2006/relationships"><Relationship Id="rId2" Type="http://schemas.openxmlformats.org/officeDocument/2006/relationships/slide" Target="../slides/slide9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40BF397-D6BD-4822-9268-653707C07F0A}" type="slidenum">
              <a:rPr lang="zh-CN" altLang="en-US" smtClean="0"/>
              <a:t>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20021882"/>
      </p:ext>
    </p:extLst>
  </p:cSld>
  <p:clrMapOvr>
    <a:masterClrMapping/>
  </p:clrMapOvr>
</p:notes>
</file>

<file path=ppt/notesSlides/notesSlide10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40BF397-D6BD-4822-9268-653707C07F0A}" type="slidenum">
              <a:rPr lang="zh-CN" altLang="en-US" smtClean="0"/>
              <a:t>10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145739236"/>
      </p:ext>
    </p:extLst>
  </p:cSld>
  <p:clrMapOvr>
    <a:masterClrMapping/>
  </p:clrMapOvr>
</p:notes>
</file>

<file path=ppt/notesSlides/notesSlide1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40BF397-D6BD-4822-9268-653707C07F0A}" type="slidenum">
              <a:rPr lang="zh-CN" altLang="en-US" smtClean="0"/>
              <a:t>11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39034323"/>
      </p:ext>
    </p:extLst>
  </p:cSld>
  <p:clrMapOvr>
    <a:masterClrMapping/>
  </p:clrMapOvr>
</p:notes>
</file>

<file path=ppt/notesSlides/notesSlide1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40BF397-D6BD-4822-9268-653707C07F0A}" type="slidenum">
              <a:rPr lang="zh-CN" altLang="en-US" smtClean="0"/>
              <a:t>12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08159653"/>
      </p:ext>
    </p:extLst>
  </p:cSld>
  <p:clrMapOvr>
    <a:masterClrMapping/>
  </p:clrMapOvr>
</p:notes>
</file>

<file path=ppt/notesSlides/notesSlide2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40BF397-D6BD-4822-9268-653707C07F0A}" type="slidenum">
              <a:rPr lang="zh-CN" altLang="en-US" smtClean="0"/>
              <a:t>2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50675613"/>
      </p:ext>
    </p:extLst>
  </p:cSld>
  <p:clrMapOvr>
    <a:masterClrMapping/>
  </p:clrMapOvr>
</p:notes>
</file>

<file path=ppt/notesSlides/notesSlide3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40BF397-D6BD-4822-9268-653707C07F0A}" type="slidenum">
              <a:rPr lang="zh-CN" altLang="en-US" smtClean="0"/>
              <a:t>3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277238209"/>
      </p:ext>
    </p:extLst>
  </p:cSld>
  <p:clrMapOvr>
    <a:masterClrMapping/>
  </p:clrMapOvr>
</p:notes>
</file>

<file path=ppt/notesSlides/notesSlide4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40BF397-D6BD-4822-9268-653707C07F0A}" type="slidenum">
              <a:rPr lang="zh-CN" altLang="en-US" smtClean="0"/>
              <a:t>4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34566075"/>
      </p:ext>
    </p:extLst>
  </p:cSld>
  <p:clrMapOvr>
    <a:masterClrMapping/>
  </p:clrMapOvr>
</p:notes>
</file>

<file path=ppt/notesSlides/notesSlide5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40BF397-D6BD-4822-9268-653707C07F0A}" type="slidenum">
              <a:rPr lang="zh-CN" altLang="en-US" smtClean="0"/>
              <a:t>5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248834325"/>
      </p:ext>
    </p:extLst>
  </p:cSld>
  <p:clrMapOvr>
    <a:masterClrMapping/>
  </p:clrMapOvr>
</p:notes>
</file>

<file path=ppt/notesSlides/notesSlide6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40BF397-D6BD-4822-9268-653707C07F0A}" type="slidenum">
              <a:rPr lang="zh-CN" altLang="en-US" smtClean="0"/>
              <a:t>6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780208050"/>
      </p:ext>
    </p:extLst>
  </p:cSld>
  <p:clrMapOvr>
    <a:masterClrMapping/>
  </p:clrMapOvr>
</p:notes>
</file>

<file path=ppt/notesSlides/notesSlide7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 dirty="0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0"/>
          </p:nvPr>
        </p:nvSpPr>
        <p:spPr/>
        <p:txBody>
          <a:bodyPr/>
          <a:lstStyle/>
          <a:p>
            <a:fld id="{84EE0B30-C635-4C7C-98E8-12E41BE490BB}" type="slidenum">
              <a:rPr lang="zh-CN" altLang="en-US" smtClean="0">
                <a:solidFill>
                  <a:prstClr val="black"/>
                </a:solidFill>
              </a:rPr>
              <a:pPr/>
              <a:t>7</a:t>
            </a:fld>
            <a:endParaRPr lang="zh-CN" altLang="en-US">
              <a:solidFill>
                <a:prstClr val="black"/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226343"/>
      </p:ext>
    </p:extLst>
  </p:cSld>
  <p:clrMapOvr>
    <a:masterClrMapping/>
  </p:clrMapOvr>
</p:notes>
</file>

<file path=ppt/notesSlides/notesSlide8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40BF397-D6BD-4822-9268-653707C07F0A}" type="slidenum">
              <a:rPr lang="zh-CN" altLang="en-US" smtClean="0"/>
              <a:t>8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57532521"/>
      </p:ext>
    </p:extLst>
  </p:cSld>
  <p:clrMapOvr>
    <a:masterClrMapping/>
  </p:clrMapOvr>
</p:notes>
</file>

<file path=ppt/notesSlides/notesSlide9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幻灯片图像占位符 1"/>
          <p:cNvSpPr>
            <a:spLocks noGrp="1" noRot="1" noChangeAspect="1"/>
          </p:cNvSpPr>
          <p:nvPr>
            <p:ph type="sldImg"/>
          </p:nvPr>
        </p:nvSpPr>
        <p:spPr/>
      </p:sp>
      <p:sp>
        <p:nvSpPr>
          <p:cNvPr id="3" name="备注占位符 2"/>
          <p:cNvSpPr>
            <a:spLocks noGrp="1"/>
          </p:cNvSpPr>
          <p:nvPr>
            <p:ph type="body" idx="1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5"/>
          </p:nvPr>
        </p:nvSpPr>
        <p:spPr/>
        <p:txBody>
          <a:bodyPr/>
          <a:lstStyle/>
          <a:p>
            <a:fld id="{040BF397-D6BD-4822-9268-653707C07F0A}" type="slidenum">
              <a:rPr lang="zh-CN" altLang="en-US" smtClean="0"/>
              <a:t>9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331151702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480435F3-CE51-FE47-901D-12AFFB0ECEA9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/>
              <a:t>21/6/2022</a:t>
            </a:fld>
            <a:endParaRPr lang="en-JM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24" name="标题占位符 1"/>
          <p:cNvSpPr>
            <a:spLocks noGrp="1"/>
          </p:cNvSpPr>
          <p:nvPr>
            <p:ph type="title"/>
          </p:nvPr>
        </p:nvSpPr>
        <p:spPr>
          <a:xfrm>
            <a:off x="416312" y="206333"/>
            <a:ext cx="3050788" cy="5469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800">
                <a:solidFill>
                  <a:schemeClr val="bg1"/>
                </a:solidFill>
                <a:latin typeface="迷你简汉真广标" panose="02010609000101010101" pitchFamily="49" charset="-122"/>
                <a:ea typeface="迷你简汉真广标" panose="02010609000101010101" pitchFamily="49" charset="-122"/>
              </a:defRPr>
            </a:lvl1pPr>
          </a:lstStyle>
          <a:p>
            <a:r>
              <a:rPr lang="zh-CN" altLang="en-US" dirty="0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516770082"/>
      </p:ext>
    </p:extLst>
  </p:cSld>
  <p:clrMapOvr>
    <a:masterClrMapping/>
  </p:clrMapOvr>
  <p:hf hdr="0" dt="0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日期占位符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8188B4EC-7CCE-4981-BEAD-3D2B29EC2B99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2022/6/21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灯片编号占位符 3"/>
          <p:cNvSpPr>
            <a:spLocks noGrp="1"/>
          </p:cNvSpPr>
          <p:nvPr>
            <p:ph type="sldNum" sz="quarter" idx="12"/>
          </p:nvPr>
        </p:nvSpPr>
        <p:spPr>
          <a:xfrm>
            <a:off x="11282884" y="6144296"/>
            <a:ext cx="480000" cy="304800"/>
          </a:xfrm>
          <a:prstGeom prst="rect">
            <a:avLst/>
          </a:prstGeom>
        </p:spPr>
        <p:txBody>
          <a:bodyPr/>
          <a:lstStyle/>
          <a:p>
            <a:fld id="{15CA7E42-5C45-401B-9CF6-FFDBF3682BD8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25" name="标题占位符 1"/>
          <p:cNvSpPr>
            <a:spLocks noGrp="1"/>
          </p:cNvSpPr>
          <p:nvPr>
            <p:ph type="title"/>
          </p:nvPr>
        </p:nvSpPr>
        <p:spPr>
          <a:xfrm>
            <a:off x="416312" y="206333"/>
            <a:ext cx="3050788" cy="546975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>
            <a:lvl1pPr>
              <a:defRPr sz="1600">
                <a:solidFill>
                  <a:schemeClr val="bg1"/>
                </a:solidFill>
                <a:latin typeface="迷你简汉真广标" panose="02010609000101010101" pitchFamily="49" charset="-122"/>
                <a:ea typeface="迷你简汉真广标" panose="02010609000101010101" pitchFamily="49" charset="-122"/>
              </a:defRPr>
            </a:lvl1pPr>
          </a:lstStyle>
          <a:p>
            <a:r>
              <a:rPr lang="zh-CN" altLang="en-US"/>
              <a:t>单击此处编辑母版标题样式</a:t>
            </a:r>
          </a:p>
        </p:txBody>
      </p:sp>
    </p:spTree>
    <p:extLst>
      <p:ext uri="{BB962C8B-B14F-4D97-AF65-F5344CB8AC3E}">
        <p14:creationId xmlns:p14="http://schemas.microsoft.com/office/powerpoint/2010/main" val="44900817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1.xml"/></Relationships>
</file>

<file path=ppt/slideMasters/_rels/slideMaster2.xml.rels><?xml version="1.0" encoding="UTF-8" standalone="yes"?>
<Relationships xmlns="http://schemas.openxmlformats.org/package/2006/relationships"><Relationship Id="rId3" Type="http://schemas.openxmlformats.org/officeDocument/2006/relationships/theme" Target="../theme/theme2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1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标题占位符 1"/>
          <p:cNvSpPr>
            <a:spLocks noGrp="1"/>
          </p:cNvSpPr>
          <p:nvPr>
            <p:ph type="title"/>
          </p:nvPr>
        </p:nvSpPr>
        <p:spPr>
          <a:xfrm>
            <a:off x="838200" y="365125"/>
            <a:ext cx="10515600" cy="1325563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/>
              <a:t>单击此处编辑母版标题样式</a:t>
            </a:r>
          </a:p>
        </p:txBody>
      </p:sp>
      <p:sp>
        <p:nvSpPr>
          <p:cNvPr id="3" name="文本占位符 2"/>
          <p:cNvSpPr>
            <a:spLocks noGrp="1"/>
          </p:cNvSpPr>
          <p:nvPr>
            <p:ph type="body" idx="1"/>
          </p:nvPr>
        </p:nvSpPr>
        <p:spPr>
          <a:xfrm>
            <a:off x="838200" y="1825625"/>
            <a:ext cx="10515600" cy="4351338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/>
              <a:t>单击此处编辑母版文本样式</a:t>
            </a:r>
          </a:p>
          <a:p>
            <a:pPr lvl="1"/>
            <a:r>
              <a:rPr lang="zh-CN" altLang="en-US"/>
              <a:t>第二级</a:t>
            </a:r>
          </a:p>
          <a:p>
            <a:pPr lvl="2"/>
            <a:r>
              <a:rPr lang="zh-CN" altLang="en-US"/>
              <a:t>第三级</a:t>
            </a:r>
          </a:p>
          <a:p>
            <a:pPr lvl="3"/>
            <a:r>
              <a:rPr lang="zh-CN" altLang="en-US"/>
              <a:t>第四级</a:t>
            </a:r>
          </a:p>
          <a:p>
            <a:pPr lvl="4"/>
            <a:r>
              <a:rPr lang="zh-CN" altLang="en-US"/>
              <a:t>第五级</a:t>
            </a:r>
          </a:p>
        </p:txBody>
      </p:sp>
      <p:sp>
        <p:nvSpPr>
          <p:cNvPr id="4" name="日期占位符 3"/>
          <p:cNvSpPr>
            <a:spLocks noGrp="1"/>
          </p:cNvSpPr>
          <p:nvPr>
            <p:ph type="dt" sz="half" idx="2"/>
          </p:nvPr>
        </p:nvSpPr>
        <p:spPr>
          <a:xfrm>
            <a:off x="8382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8927F669-8633-4DB8-8F2D-4F762247C6E9}" type="datetimeFigureOut">
              <a:rPr lang="zh-CN" altLang="en-US" smtClean="0"/>
              <a:t>2022/6/21</a:t>
            </a:fld>
            <a:endParaRPr lang="zh-CN" altLang="en-US"/>
          </a:p>
        </p:txBody>
      </p:sp>
      <p:sp>
        <p:nvSpPr>
          <p:cNvPr id="5" name="页脚占位符 4"/>
          <p:cNvSpPr>
            <a:spLocks noGrp="1"/>
          </p:cNvSpPr>
          <p:nvPr>
            <p:ph type="ftr" sz="quarter" idx="3"/>
          </p:nvPr>
        </p:nvSpPr>
        <p:spPr>
          <a:xfrm>
            <a:off x="4038600" y="6356350"/>
            <a:ext cx="411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endParaRPr lang="zh-CN" altLang="en-US"/>
          </a:p>
        </p:txBody>
      </p:sp>
      <p:sp>
        <p:nvSpPr>
          <p:cNvPr id="6" name="灯片编号占位符 5"/>
          <p:cNvSpPr>
            <a:spLocks noGrp="1"/>
          </p:cNvSpPr>
          <p:nvPr>
            <p:ph type="sldNum" sz="quarter" idx="4"/>
          </p:nvPr>
        </p:nvSpPr>
        <p:spPr>
          <a:xfrm>
            <a:off x="8610600" y="6356350"/>
            <a:ext cx="27432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12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5B4CA66E-BBB1-4B6B-8DDF-C4EF4997F982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817406602"/>
      </p:ext>
    </p:extLst>
  </p:cSld>
  <p:clrMap bg1="lt1" tx1="dk1" bg2="lt2" tx2="dk2" accent1="accent1" accent2="accent2" accent3="accent3" accent4="accent4" accent5="accent5" accent6="accent6" hlink="hlink" folHlink="folHlink"/>
  <p:txStyles>
    <p:titleStyle>
      <a:lvl1pPr algn="l" defTabSz="914400" rtl="0" eaLnBrk="1" latinLnBrk="0" hangingPunct="1">
        <a:lnSpc>
          <a:spcPct val="90000"/>
        </a:lnSpc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228600" indent="-228600" algn="l" defTabSz="914400" rtl="0" eaLnBrk="1" latinLnBrk="0" hangingPunct="1">
        <a:lnSpc>
          <a:spcPct val="90000"/>
        </a:lnSpc>
        <a:spcBef>
          <a:spcPts val="1000"/>
        </a:spcBef>
        <a:buFont typeface="Arial" panose="020B0604020202020204" pitchFamily="34" charset="0"/>
        <a:buChar char="•"/>
        <a:defRPr sz="2800" kern="1200">
          <a:solidFill>
            <a:schemeClr val="tx1"/>
          </a:solidFill>
          <a:latin typeface="+mn-lt"/>
          <a:ea typeface="+mn-ea"/>
          <a:cs typeface="+mn-cs"/>
        </a:defRPr>
      </a:lvl1pPr>
      <a:lvl2pPr marL="685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914400" rtl="0" eaLnBrk="1" latinLnBrk="0" hangingPunct="1">
        <a:lnSpc>
          <a:spcPct val="90000"/>
        </a:lnSpc>
        <a:spcBef>
          <a:spcPts val="500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10" name="Picture 9" descr="hexa.png"/>
          <p:cNvPicPr>
            <a:picLocks noChangeAspect="1"/>
          </p:cNvPicPr>
          <p:nvPr userDrawn="1"/>
        </p:nvPicPr>
        <p:blipFill>
          <a:blip r:embed="rId4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12192000" cy="6858000"/>
          </a:xfrm>
          <a:prstGeom prst="rect">
            <a:avLst/>
          </a:prstGeom>
        </p:spPr>
      </p:pic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09600" y="355600"/>
            <a:ext cx="10972800" cy="1143000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en-US" dirty="0"/>
              <a:t>Click to edit Master title style</a:t>
            </a:r>
            <a:endParaRPr lang="en-JM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09600" y="1600202"/>
            <a:ext cx="10972800" cy="4165599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en-US" dirty="0"/>
              <a:t>Click to edit Master text styles</a:t>
            </a:r>
          </a:p>
          <a:p>
            <a:pPr lvl="1"/>
            <a:r>
              <a:rPr lang="en-US" dirty="0"/>
              <a:t>Second level</a:t>
            </a:r>
          </a:p>
          <a:p>
            <a:pPr lvl="2"/>
            <a:r>
              <a:rPr lang="en-US" dirty="0"/>
              <a:t>Third level</a:t>
            </a:r>
          </a:p>
          <a:p>
            <a:pPr lvl="3"/>
            <a:r>
              <a:rPr lang="en-US" dirty="0"/>
              <a:t>Fourth level</a:t>
            </a:r>
          </a:p>
          <a:p>
            <a:pPr lvl="4"/>
            <a:r>
              <a:rPr lang="en-US" dirty="0"/>
              <a:t>Fifth level</a:t>
            </a:r>
            <a:endParaRPr lang="en-JM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8940800" y="177800"/>
            <a:ext cx="2844800" cy="365125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16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fld id="{A6620504-D840-6A40-90BC-6F3747762FA2}" type="datetime1">
              <a:rPr lang="en-JM" smtClean="0">
                <a:solidFill>
                  <a:prstClr val="black">
                    <a:tint val="75000"/>
                  </a:prstClr>
                </a:solidFill>
              </a:rPr>
              <a:pPr/>
              <a:t>21/6/2022</a:t>
            </a:fld>
            <a:endParaRPr lang="en-JM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51503038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83662" r:id="rId1"/>
    <p:sldLayoutId id="2147483664" r:id="rId2"/>
  </p:sldLayoutIdLst>
  <p:hf hdr="0" ftr="0" dt="0"/>
  <p:txStyles>
    <p:titleStyle>
      <a:lvl1pPr algn="l" defTabSz="1219170" rtl="0" eaLnBrk="1" latinLnBrk="0" hangingPunct="1">
        <a:spcBef>
          <a:spcPct val="0"/>
        </a:spcBef>
        <a:buNone/>
        <a:defRPr sz="4533" kern="1200">
          <a:solidFill>
            <a:srgbClr val="17375E"/>
          </a:solidFill>
          <a:latin typeface="Signika"/>
          <a:ea typeface="Open Sans Extrabold" pitchFamily="34" charset="0"/>
          <a:cs typeface="Signika"/>
        </a:defRPr>
      </a:lvl1pPr>
    </p:titleStyle>
    <p:bodyStyle>
      <a:lvl1pPr marL="457189" indent="-457189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rgbClr val="17375E"/>
          </a:solidFill>
          <a:latin typeface="+mn-lt"/>
          <a:ea typeface="+mn-ea"/>
          <a:cs typeface="+mn-cs"/>
        </a:defRPr>
      </a:lvl1pPr>
      <a:lvl2pPr marL="990575" indent="-380990" algn="l" defTabSz="1219170" rtl="0" eaLnBrk="1" latinLnBrk="0" hangingPunct="1">
        <a:spcBef>
          <a:spcPct val="20000"/>
        </a:spcBef>
        <a:buFont typeface="Arial" pitchFamily="34" charset="0"/>
        <a:buChar char="–"/>
        <a:defRPr sz="2400" kern="1200">
          <a:solidFill>
            <a:srgbClr val="17375E"/>
          </a:solidFill>
          <a:latin typeface="+mn-lt"/>
          <a:ea typeface="+mn-ea"/>
          <a:cs typeface="+mn-cs"/>
        </a:defRPr>
      </a:lvl2pPr>
      <a:lvl3pPr marL="1523962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133" kern="1200">
          <a:solidFill>
            <a:srgbClr val="17375E"/>
          </a:solidFill>
          <a:latin typeface="+mn-lt"/>
          <a:ea typeface="+mn-ea"/>
          <a:cs typeface="+mn-cs"/>
        </a:defRPr>
      </a:lvl3pPr>
      <a:lvl4pPr marL="2133547" indent="-304792" algn="l" defTabSz="1219170" rtl="0" eaLnBrk="1" latinLnBrk="0" hangingPunct="1">
        <a:spcBef>
          <a:spcPct val="20000"/>
        </a:spcBef>
        <a:buFont typeface="Arial" pitchFamily="34" charset="0"/>
        <a:buChar char="–"/>
        <a:defRPr sz="1867" kern="1200">
          <a:solidFill>
            <a:srgbClr val="17375E"/>
          </a:solidFill>
          <a:latin typeface="+mn-lt"/>
          <a:ea typeface="+mn-ea"/>
          <a:cs typeface="+mn-cs"/>
        </a:defRPr>
      </a:lvl4pPr>
      <a:lvl5pPr marL="2743131" indent="-304792" algn="l" defTabSz="1219170" rtl="0" eaLnBrk="1" latinLnBrk="0" hangingPunct="1">
        <a:spcBef>
          <a:spcPct val="20000"/>
        </a:spcBef>
        <a:buFont typeface="Arial" pitchFamily="34" charset="0"/>
        <a:buChar char="»"/>
        <a:defRPr sz="1867" kern="1200">
          <a:solidFill>
            <a:srgbClr val="17375E"/>
          </a:solidFill>
          <a:latin typeface="+mn-lt"/>
          <a:ea typeface="+mn-ea"/>
          <a:cs typeface="+mn-cs"/>
        </a:defRPr>
      </a:lvl5pPr>
      <a:lvl6pPr marL="335271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6pPr>
      <a:lvl7pPr marL="3962301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7pPr>
      <a:lvl8pPr marL="4571886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8pPr>
      <a:lvl9pPr marL="5181470" indent="-304792" algn="l" defTabSz="1219170" rtl="0" eaLnBrk="1" latinLnBrk="0" hangingPunct="1">
        <a:spcBef>
          <a:spcPct val="20000"/>
        </a:spcBef>
        <a:buFont typeface="Arial" pitchFamily="34" charset="0"/>
        <a:buChar char="•"/>
        <a:defRPr sz="2667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1pPr>
      <a:lvl2pPr marL="609585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2pPr>
      <a:lvl3pPr marL="1219170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82875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4pPr>
      <a:lvl5pPr marL="243833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5pPr>
      <a:lvl6pPr marL="3047924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6pPr>
      <a:lvl7pPr marL="3657509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7pPr>
      <a:lvl8pPr marL="4267093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8pPr>
      <a:lvl9pPr marL="4876678" algn="l" defTabSz="1219170" rtl="0" eaLnBrk="1" latinLnBrk="0" hangingPunct="1">
        <a:defRPr sz="24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10.xml"/><Relationship Id="rId1" Type="http://schemas.openxmlformats.org/officeDocument/2006/relationships/slideLayout" Target="../slideLayouts/slideLayout2.xml"/></Relationships>
</file>

<file path=ppt/slides/_rels/slide11.xml.rels><?xml version="1.0" encoding="UTF-8" standalone="yes"?>
<Relationships xmlns="http://schemas.openxmlformats.org/package/2006/relationships"><Relationship Id="rId3" Type="http://schemas.openxmlformats.org/officeDocument/2006/relationships/image" Target="../media/image9.png"/><Relationship Id="rId2" Type="http://schemas.openxmlformats.org/officeDocument/2006/relationships/notesSlide" Target="../notesSlides/notesSlide11.xml"/><Relationship Id="rId1" Type="http://schemas.openxmlformats.org/officeDocument/2006/relationships/slideLayout" Target="../slideLayouts/slideLayout2.xml"/><Relationship Id="rId4" Type="http://schemas.microsoft.com/office/2007/relationships/hdphoto" Target="../media/hdphoto2.wdp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chart" Target="../charts/chart2.xml"/><Relationship Id="rId2" Type="http://schemas.openxmlformats.org/officeDocument/2006/relationships/notesSlide" Target="../notesSlides/notesSlide12.xml"/><Relationship Id="rId1" Type="http://schemas.openxmlformats.org/officeDocument/2006/relationships/slideLayout" Target="../slideLayouts/slideLayout2.xml"/><Relationship Id="rId6" Type="http://schemas.openxmlformats.org/officeDocument/2006/relationships/chart" Target="../charts/chart5.xml"/><Relationship Id="rId5" Type="http://schemas.openxmlformats.org/officeDocument/2006/relationships/chart" Target="../charts/chart4.xml"/><Relationship Id="rId4" Type="http://schemas.openxmlformats.org/officeDocument/2006/relationships/chart" Target="../charts/chart3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hyperlink" Target="http://www.51pptmoban.com/" TargetMode="External"/><Relationship Id="rId1" Type="http://schemas.openxmlformats.org/officeDocument/2006/relationships/slideLayout" Target="../slideLayouts/slideLayout2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2.png"/><Relationship Id="rId2" Type="http://schemas.openxmlformats.org/officeDocument/2006/relationships/notesSlide" Target="../notesSlides/notesSlide2.xml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3.xml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chart" Target="../charts/chart1.xml"/><Relationship Id="rId2" Type="http://schemas.openxmlformats.org/officeDocument/2006/relationships/notesSlide" Target="../notesSlides/notesSlide4.xml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5.xml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6.xml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image" Target="../media/image8.png"/><Relationship Id="rId2" Type="http://schemas.openxmlformats.org/officeDocument/2006/relationships/notesSlide" Target="../notesSlides/notesSlide7.xml"/><Relationship Id="rId1" Type="http://schemas.openxmlformats.org/officeDocument/2006/relationships/slideLayout" Target="../slideLayouts/slideLayout1.xml"/><Relationship Id="rId4" Type="http://schemas.microsoft.com/office/2007/relationships/hdphoto" Target="../media/hdphoto1.wdp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8.xml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notesSlide" Target="../notesSlides/notesSlide9.xm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416312" y="206333"/>
            <a:ext cx="3050788" cy="546975"/>
          </a:xfrm>
        </p:spPr>
        <p:txBody>
          <a:bodyPr>
            <a:normAutofit fontScale="90000"/>
          </a:bodyPr>
          <a:lstStyle/>
          <a:p>
            <a:r>
              <a:rPr lang="zh-CN" altLang="en-US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创意铅笔对比关系图表</a:t>
            </a:r>
          </a:p>
        </p:txBody>
      </p:sp>
      <p:grpSp>
        <p:nvGrpSpPr>
          <p:cNvPr id="6" name="组合 5"/>
          <p:cNvGrpSpPr/>
          <p:nvPr/>
        </p:nvGrpSpPr>
        <p:grpSpPr>
          <a:xfrm>
            <a:off x="4132184" y="1403242"/>
            <a:ext cx="3775976" cy="4167842"/>
            <a:chOff x="4217710" y="1403619"/>
            <a:chExt cx="3775976" cy="4167842"/>
          </a:xfrm>
        </p:grpSpPr>
        <p:sp>
          <p:nvSpPr>
            <p:cNvPr id="464" name="椭圆 463"/>
            <p:cNvSpPr/>
            <p:nvPr/>
          </p:nvSpPr>
          <p:spPr>
            <a:xfrm>
              <a:off x="6086265" y="5305271"/>
              <a:ext cx="1907421" cy="266190"/>
            </a:xfrm>
            <a:prstGeom prst="ellipse">
              <a:avLst/>
            </a:prstGeom>
            <a:gradFill flip="none" rotWithShape="1">
              <a:gsLst>
                <a:gs pos="0">
                  <a:schemeClr val="tx1">
                    <a:alpha val="69000"/>
                  </a:schemeClr>
                </a:gs>
                <a:gs pos="100000">
                  <a:srgbClr val="F2F2F2">
                    <a:alpha val="61000"/>
                  </a:srgb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grpSp>
          <p:nvGrpSpPr>
            <p:cNvPr id="119" name="组合 118"/>
            <p:cNvGrpSpPr/>
            <p:nvPr/>
          </p:nvGrpSpPr>
          <p:grpSpPr>
            <a:xfrm>
              <a:off x="4217710" y="1403619"/>
              <a:ext cx="3387729" cy="4038605"/>
              <a:chOff x="2914654" y="1360490"/>
              <a:chExt cx="3387729" cy="4038605"/>
            </a:xfrm>
            <a:effectLst>
              <a:reflection blurRad="6350" stA="36000" endPos="25000" dir="5400000" sy="-100000" algn="bl" rotWithShape="0"/>
            </a:effectLst>
          </p:grpSpPr>
          <p:sp>
            <p:nvSpPr>
              <p:cNvPr id="15" name="Freeform 12"/>
              <p:cNvSpPr>
                <a:spLocks/>
              </p:cNvSpPr>
              <p:nvPr/>
            </p:nvSpPr>
            <p:spPr bwMode="auto">
              <a:xfrm>
                <a:off x="5762691" y="4868869"/>
                <a:ext cx="175602" cy="524888"/>
              </a:xfrm>
              <a:custGeom>
                <a:avLst/>
                <a:gdLst>
                  <a:gd name="T0" fmla="*/ 8 w 44"/>
                  <a:gd name="T1" fmla="*/ 23 h 139"/>
                  <a:gd name="T2" fmla="*/ 0 w 44"/>
                  <a:gd name="T3" fmla="*/ 138 h 139"/>
                  <a:gd name="T4" fmla="*/ 1 w 44"/>
                  <a:gd name="T5" fmla="*/ 139 h 139"/>
                  <a:gd name="T6" fmla="*/ 44 w 44"/>
                  <a:gd name="T7" fmla="*/ 0 h 139"/>
                  <a:gd name="T8" fmla="*/ 44 w 44"/>
                  <a:gd name="T9" fmla="*/ 0 h 139"/>
                  <a:gd name="T10" fmla="*/ 8 w 44"/>
                  <a:gd name="T11" fmla="*/ 23 h 139"/>
                  <a:gd name="connsiteX0" fmla="*/ 1818 w 10000"/>
                  <a:gd name="connsiteY0" fmla="*/ 1655 h 9928"/>
                  <a:gd name="connsiteX1" fmla="*/ 0 w 10000"/>
                  <a:gd name="connsiteY1" fmla="*/ 9928 h 9928"/>
                  <a:gd name="connsiteX2" fmla="*/ 10000 w 10000"/>
                  <a:gd name="connsiteY2" fmla="*/ 0 h 9928"/>
                  <a:gd name="connsiteX3" fmla="*/ 10000 w 10000"/>
                  <a:gd name="connsiteY3" fmla="*/ 0 h 9928"/>
                  <a:gd name="connsiteX4" fmla="*/ 1818 w 10000"/>
                  <a:gd name="connsiteY4" fmla="*/ 1655 h 9928"/>
                  <a:gd name="connsiteX0" fmla="*/ 1818 w 10000"/>
                  <a:gd name="connsiteY0" fmla="*/ 1667 h 10046"/>
                  <a:gd name="connsiteX1" fmla="*/ 0 w 10000"/>
                  <a:gd name="connsiteY1" fmla="*/ 10046 h 10046"/>
                  <a:gd name="connsiteX2" fmla="*/ 10000 w 10000"/>
                  <a:gd name="connsiteY2" fmla="*/ 0 h 10046"/>
                  <a:gd name="connsiteX3" fmla="*/ 10000 w 10000"/>
                  <a:gd name="connsiteY3" fmla="*/ 0 h 10046"/>
                  <a:gd name="connsiteX4" fmla="*/ 1818 w 10000"/>
                  <a:gd name="connsiteY4" fmla="*/ 1667 h 10046"/>
                  <a:gd name="connsiteX0" fmla="*/ 1544 w 9726"/>
                  <a:gd name="connsiteY0" fmla="*/ 1667 h 10092"/>
                  <a:gd name="connsiteX1" fmla="*/ 0 w 9726"/>
                  <a:gd name="connsiteY1" fmla="*/ 10092 h 10092"/>
                  <a:gd name="connsiteX2" fmla="*/ 9726 w 9726"/>
                  <a:gd name="connsiteY2" fmla="*/ 0 h 10092"/>
                  <a:gd name="connsiteX3" fmla="*/ 9726 w 9726"/>
                  <a:gd name="connsiteY3" fmla="*/ 0 h 10092"/>
                  <a:gd name="connsiteX4" fmla="*/ 1544 w 9726"/>
                  <a:gd name="connsiteY4" fmla="*/ 1667 h 10092"/>
                  <a:gd name="connsiteX0" fmla="*/ 1200 w 10601"/>
                  <a:gd name="connsiteY0" fmla="*/ 2015 h 10014"/>
                  <a:gd name="connsiteX1" fmla="*/ 601 w 10601"/>
                  <a:gd name="connsiteY1" fmla="*/ 10000 h 10014"/>
                  <a:gd name="connsiteX2" fmla="*/ 10601 w 10601"/>
                  <a:gd name="connsiteY2" fmla="*/ 0 h 10014"/>
                  <a:gd name="connsiteX3" fmla="*/ 10601 w 10601"/>
                  <a:gd name="connsiteY3" fmla="*/ 0 h 10014"/>
                  <a:gd name="connsiteX4" fmla="*/ 1200 w 10601"/>
                  <a:gd name="connsiteY4" fmla="*/ 2015 h 10014"/>
                  <a:gd name="connsiteX0" fmla="*/ 1251 w 10652"/>
                  <a:gd name="connsiteY0" fmla="*/ 2015 h 10015"/>
                  <a:gd name="connsiteX1" fmla="*/ 652 w 10652"/>
                  <a:gd name="connsiteY1" fmla="*/ 10000 h 10015"/>
                  <a:gd name="connsiteX2" fmla="*/ 10652 w 10652"/>
                  <a:gd name="connsiteY2" fmla="*/ 0 h 10015"/>
                  <a:gd name="connsiteX3" fmla="*/ 10652 w 10652"/>
                  <a:gd name="connsiteY3" fmla="*/ 0 h 10015"/>
                  <a:gd name="connsiteX4" fmla="*/ 1251 w 10652"/>
                  <a:gd name="connsiteY4" fmla="*/ 2015 h 10015"/>
                  <a:gd name="connsiteX0" fmla="*/ 1004 w 10405"/>
                  <a:gd name="connsiteY0" fmla="*/ 2015 h 10000"/>
                  <a:gd name="connsiteX1" fmla="*/ 405 w 10405"/>
                  <a:gd name="connsiteY1" fmla="*/ 10000 h 10000"/>
                  <a:gd name="connsiteX2" fmla="*/ 10405 w 10405"/>
                  <a:gd name="connsiteY2" fmla="*/ 0 h 10000"/>
                  <a:gd name="connsiteX3" fmla="*/ 10405 w 10405"/>
                  <a:gd name="connsiteY3" fmla="*/ 0 h 10000"/>
                  <a:gd name="connsiteX4" fmla="*/ 1004 w 10405"/>
                  <a:gd name="connsiteY4" fmla="*/ 2015 h 1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10405" h="10000">
                    <a:moveTo>
                      <a:pt x="1004" y="2015"/>
                    </a:moveTo>
                    <a:cubicBezTo>
                      <a:pt x="522" y="4949"/>
                      <a:pt x="-598" y="9202"/>
                      <a:pt x="405" y="10000"/>
                    </a:cubicBezTo>
                    <a:cubicBezTo>
                      <a:pt x="1972" y="9664"/>
                      <a:pt x="7072" y="3333"/>
                      <a:pt x="10405" y="0"/>
                    </a:cubicBezTo>
                    <a:lnTo>
                      <a:pt x="10405" y="0"/>
                    </a:lnTo>
                    <a:lnTo>
                      <a:pt x="1004" y="2015"/>
                    </a:lnTo>
                    <a:close/>
                  </a:path>
                </a:pathLst>
              </a:custGeom>
              <a:solidFill>
                <a:srgbClr val="7171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8" name="Freeform 5"/>
              <p:cNvSpPr>
                <a:spLocks/>
              </p:cNvSpPr>
              <p:nvPr/>
            </p:nvSpPr>
            <p:spPr bwMode="auto">
              <a:xfrm>
                <a:off x="3159129" y="1600203"/>
                <a:ext cx="1644652" cy="2200278"/>
              </a:xfrm>
              <a:custGeom>
                <a:avLst/>
                <a:gdLst>
                  <a:gd name="T0" fmla="*/ 0 w 1036"/>
                  <a:gd name="T1" fmla="*/ 223 h 1386"/>
                  <a:gd name="T2" fmla="*/ 650 w 1036"/>
                  <a:gd name="T3" fmla="*/ 1386 h 1386"/>
                  <a:gd name="T4" fmla="*/ 1036 w 1036"/>
                  <a:gd name="T5" fmla="*/ 1170 h 1386"/>
                  <a:gd name="T6" fmla="*/ 384 w 1036"/>
                  <a:gd name="T7" fmla="*/ 0 h 1386"/>
                  <a:gd name="T8" fmla="*/ 0 w 1036"/>
                  <a:gd name="T9" fmla="*/ 223 h 13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036" h="1386">
                    <a:moveTo>
                      <a:pt x="0" y="223"/>
                    </a:moveTo>
                    <a:lnTo>
                      <a:pt x="650" y="1386"/>
                    </a:lnTo>
                    <a:lnTo>
                      <a:pt x="1036" y="1170"/>
                    </a:lnTo>
                    <a:lnTo>
                      <a:pt x="384" y="0"/>
                    </a:lnTo>
                    <a:lnTo>
                      <a:pt x="0" y="223"/>
                    </a:lnTo>
                    <a:close/>
                  </a:path>
                </a:pathLst>
              </a:custGeom>
              <a:solidFill>
                <a:srgbClr val="DDA06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9" name="Freeform 6"/>
              <p:cNvSpPr>
                <a:spLocks/>
              </p:cNvSpPr>
              <p:nvPr/>
            </p:nvSpPr>
            <p:spPr bwMode="auto">
              <a:xfrm>
                <a:off x="3768730" y="1360490"/>
                <a:ext cx="1452564" cy="2097090"/>
              </a:xfrm>
              <a:custGeom>
                <a:avLst/>
                <a:gdLst>
                  <a:gd name="T0" fmla="*/ 259 w 915"/>
                  <a:gd name="T1" fmla="*/ 0 h 1321"/>
                  <a:gd name="T2" fmla="*/ 0 w 915"/>
                  <a:gd name="T3" fmla="*/ 151 h 1321"/>
                  <a:gd name="T4" fmla="*/ 652 w 915"/>
                  <a:gd name="T5" fmla="*/ 1321 h 1321"/>
                  <a:gd name="T6" fmla="*/ 915 w 915"/>
                  <a:gd name="T7" fmla="*/ 1177 h 1321"/>
                  <a:gd name="T8" fmla="*/ 259 w 915"/>
                  <a:gd name="T9" fmla="*/ 0 h 13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15" h="1321">
                    <a:moveTo>
                      <a:pt x="259" y="0"/>
                    </a:moveTo>
                    <a:lnTo>
                      <a:pt x="0" y="151"/>
                    </a:lnTo>
                    <a:lnTo>
                      <a:pt x="652" y="1321"/>
                    </a:lnTo>
                    <a:lnTo>
                      <a:pt x="915" y="1177"/>
                    </a:lnTo>
                    <a:lnTo>
                      <a:pt x="259" y="0"/>
                    </a:lnTo>
                    <a:close/>
                  </a:path>
                </a:pathLst>
              </a:custGeom>
              <a:solidFill>
                <a:srgbClr val="DDA06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0" name="Freeform 7"/>
              <p:cNvSpPr>
                <a:spLocks/>
              </p:cNvSpPr>
              <p:nvPr/>
            </p:nvSpPr>
            <p:spPr bwMode="auto">
              <a:xfrm>
                <a:off x="4533906" y="3702055"/>
                <a:ext cx="1350964" cy="1452564"/>
              </a:xfrm>
              <a:custGeom>
                <a:avLst/>
                <a:gdLst>
                  <a:gd name="T0" fmla="*/ 282 w 359"/>
                  <a:gd name="T1" fmla="*/ 368 h 386"/>
                  <a:gd name="T2" fmla="*/ 337 w 359"/>
                  <a:gd name="T3" fmla="*/ 335 h 386"/>
                  <a:gd name="T4" fmla="*/ 359 w 359"/>
                  <a:gd name="T5" fmla="*/ 0 h 386"/>
                  <a:gd name="T6" fmla="*/ 142 w 359"/>
                  <a:gd name="T7" fmla="*/ 118 h 386"/>
                  <a:gd name="T8" fmla="*/ 0 w 359"/>
                  <a:gd name="T9" fmla="*/ 195 h 386"/>
                  <a:gd name="T10" fmla="*/ 246 w 359"/>
                  <a:gd name="T11" fmla="*/ 386 h 386"/>
                  <a:gd name="T12" fmla="*/ 282 w 359"/>
                  <a:gd name="T13" fmla="*/ 368 h 38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59" h="386">
                    <a:moveTo>
                      <a:pt x="282" y="368"/>
                    </a:moveTo>
                    <a:cubicBezTo>
                      <a:pt x="300" y="358"/>
                      <a:pt x="319" y="347"/>
                      <a:pt x="337" y="335"/>
                    </a:cubicBezTo>
                    <a:cubicBezTo>
                      <a:pt x="359" y="0"/>
                      <a:pt x="359" y="0"/>
                      <a:pt x="359" y="0"/>
                    </a:cubicBezTo>
                    <a:cubicBezTo>
                      <a:pt x="142" y="118"/>
                      <a:pt x="142" y="118"/>
                      <a:pt x="142" y="118"/>
                    </a:cubicBezTo>
                    <a:cubicBezTo>
                      <a:pt x="0" y="195"/>
                      <a:pt x="0" y="195"/>
                      <a:pt x="0" y="195"/>
                    </a:cubicBezTo>
                    <a:cubicBezTo>
                      <a:pt x="246" y="386"/>
                      <a:pt x="246" y="386"/>
                      <a:pt x="246" y="386"/>
                    </a:cubicBezTo>
                    <a:cubicBezTo>
                      <a:pt x="258" y="380"/>
                      <a:pt x="270" y="374"/>
                      <a:pt x="282" y="368"/>
                    </a:cubicBezTo>
                    <a:close/>
                  </a:path>
                </a:pathLst>
              </a:custGeom>
              <a:solidFill>
                <a:srgbClr val="FABE8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" name="Freeform 8"/>
              <p:cNvSpPr>
                <a:spLocks/>
              </p:cNvSpPr>
              <p:nvPr/>
            </p:nvSpPr>
            <p:spPr bwMode="auto">
              <a:xfrm>
                <a:off x="4011618" y="4437069"/>
                <a:ext cx="1452564" cy="812801"/>
              </a:xfrm>
              <a:custGeom>
                <a:avLst/>
                <a:gdLst>
                  <a:gd name="T0" fmla="*/ 140 w 386"/>
                  <a:gd name="T1" fmla="*/ 0 h 216"/>
                  <a:gd name="T2" fmla="*/ 0 w 386"/>
                  <a:gd name="T3" fmla="*/ 76 h 216"/>
                  <a:gd name="T4" fmla="*/ 14 w 386"/>
                  <a:gd name="T5" fmla="*/ 100 h 216"/>
                  <a:gd name="T6" fmla="*/ 46 w 386"/>
                  <a:gd name="T7" fmla="*/ 130 h 216"/>
                  <a:gd name="T8" fmla="*/ 332 w 386"/>
                  <a:gd name="T9" fmla="*/ 216 h 216"/>
                  <a:gd name="T10" fmla="*/ 386 w 386"/>
                  <a:gd name="T11" fmla="*/ 191 h 216"/>
                  <a:gd name="T12" fmla="*/ 140 w 386"/>
                  <a:gd name="T13" fmla="*/ 0 h 2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86" h="216">
                    <a:moveTo>
                      <a:pt x="140" y="0"/>
                    </a:moveTo>
                    <a:cubicBezTo>
                      <a:pt x="0" y="76"/>
                      <a:pt x="0" y="76"/>
                      <a:pt x="0" y="76"/>
                    </a:cubicBezTo>
                    <a:cubicBezTo>
                      <a:pt x="14" y="100"/>
                      <a:pt x="14" y="100"/>
                      <a:pt x="14" y="100"/>
                    </a:cubicBezTo>
                    <a:cubicBezTo>
                      <a:pt x="22" y="112"/>
                      <a:pt x="33" y="125"/>
                      <a:pt x="46" y="130"/>
                    </a:cubicBezTo>
                    <a:cubicBezTo>
                      <a:pt x="59" y="136"/>
                      <a:pt x="213" y="181"/>
                      <a:pt x="332" y="216"/>
                    </a:cubicBezTo>
                    <a:cubicBezTo>
                      <a:pt x="350" y="208"/>
                      <a:pt x="368" y="200"/>
                      <a:pt x="386" y="191"/>
                    </a:cubicBezTo>
                    <a:lnTo>
                      <a:pt x="140" y="0"/>
                    </a:lnTo>
                    <a:close/>
                  </a:path>
                </a:pathLst>
              </a:custGeom>
              <a:solidFill>
                <a:srgbClr val="DDA06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2" name="Freeform 9"/>
              <p:cNvSpPr>
                <a:spLocks/>
              </p:cNvSpPr>
              <p:nvPr/>
            </p:nvSpPr>
            <p:spPr bwMode="auto">
              <a:xfrm>
                <a:off x="5792795" y="3517905"/>
                <a:ext cx="509588" cy="1444627"/>
              </a:xfrm>
              <a:custGeom>
                <a:avLst/>
                <a:gdLst>
                  <a:gd name="T0" fmla="*/ 22 w 135"/>
                  <a:gd name="T1" fmla="*/ 49 h 384"/>
                  <a:gd name="T2" fmla="*/ 0 w 135"/>
                  <a:gd name="T3" fmla="*/ 384 h 384"/>
                  <a:gd name="T4" fmla="*/ 36 w 135"/>
                  <a:gd name="T5" fmla="*/ 361 h 384"/>
                  <a:gd name="T6" fmla="*/ 36 w 135"/>
                  <a:gd name="T7" fmla="*/ 361 h 384"/>
                  <a:gd name="T8" fmla="*/ 124 w 135"/>
                  <a:gd name="T9" fmla="*/ 77 h 384"/>
                  <a:gd name="T10" fmla="*/ 122 w 135"/>
                  <a:gd name="T11" fmla="*/ 19 h 384"/>
                  <a:gd name="T12" fmla="*/ 111 w 135"/>
                  <a:gd name="T13" fmla="*/ 0 h 384"/>
                  <a:gd name="T14" fmla="*/ 22 w 135"/>
                  <a:gd name="T15" fmla="*/ 49 h 3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35" h="384">
                    <a:moveTo>
                      <a:pt x="22" y="49"/>
                    </a:moveTo>
                    <a:cubicBezTo>
                      <a:pt x="0" y="384"/>
                      <a:pt x="0" y="384"/>
                      <a:pt x="0" y="384"/>
                    </a:cubicBezTo>
                    <a:cubicBezTo>
                      <a:pt x="12" y="377"/>
                      <a:pt x="24" y="369"/>
                      <a:pt x="36" y="361"/>
                    </a:cubicBezTo>
                    <a:cubicBezTo>
                      <a:pt x="36" y="361"/>
                      <a:pt x="36" y="361"/>
                      <a:pt x="36" y="361"/>
                    </a:cubicBezTo>
                    <a:cubicBezTo>
                      <a:pt x="124" y="77"/>
                      <a:pt x="124" y="77"/>
                      <a:pt x="124" y="77"/>
                    </a:cubicBezTo>
                    <a:cubicBezTo>
                      <a:pt x="124" y="77"/>
                      <a:pt x="135" y="50"/>
                      <a:pt x="122" y="19"/>
                    </a:cubicBezTo>
                    <a:cubicBezTo>
                      <a:pt x="111" y="0"/>
                      <a:pt x="111" y="0"/>
                      <a:pt x="111" y="0"/>
                    </a:cubicBezTo>
                    <a:lnTo>
                      <a:pt x="22" y="49"/>
                    </a:lnTo>
                    <a:close/>
                  </a:path>
                </a:pathLst>
              </a:custGeom>
              <a:solidFill>
                <a:srgbClr val="FFD39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3" name="Freeform 10"/>
              <p:cNvSpPr>
                <a:spLocks/>
              </p:cNvSpPr>
              <p:nvPr/>
            </p:nvSpPr>
            <p:spPr bwMode="auto">
              <a:xfrm>
                <a:off x="5259394" y="5154620"/>
                <a:ext cx="515938" cy="244475"/>
              </a:xfrm>
              <a:custGeom>
                <a:avLst/>
                <a:gdLst>
                  <a:gd name="T0" fmla="*/ 54 w 137"/>
                  <a:gd name="T1" fmla="*/ 0 h 65"/>
                  <a:gd name="T2" fmla="*/ 0 w 137"/>
                  <a:gd name="T3" fmla="*/ 25 h 65"/>
                  <a:gd name="T4" fmla="*/ 136 w 137"/>
                  <a:gd name="T5" fmla="*/ 65 h 65"/>
                  <a:gd name="T6" fmla="*/ 137 w 137"/>
                  <a:gd name="T7" fmla="*/ 65 h 65"/>
                  <a:gd name="T8" fmla="*/ 137 w 137"/>
                  <a:gd name="T9" fmla="*/ 64 h 65"/>
                  <a:gd name="T10" fmla="*/ 54 w 137"/>
                  <a:gd name="T11" fmla="*/ 0 h 6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37" h="65">
                    <a:moveTo>
                      <a:pt x="54" y="0"/>
                    </a:moveTo>
                    <a:cubicBezTo>
                      <a:pt x="36" y="9"/>
                      <a:pt x="18" y="17"/>
                      <a:pt x="0" y="25"/>
                    </a:cubicBezTo>
                    <a:cubicBezTo>
                      <a:pt x="68" y="45"/>
                      <a:pt x="124" y="61"/>
                      <a:pt x="136" y="65"/>
                    </a:cubicBezTo>
                    <a:cubicBezTo>
                      <a:pt x="136" y="65"/>
                      <a:pt x="137" y="65"/>
                      <a:pt x="137" y="65"/>
                    </a:cubicBezTo>
                    <a:cubicBezTo>
                      <a:pt x="137" y="64"/>
                      <a:pt x="137" y="64"/>
                      <a:pt x="137" y="64"/>
                    </a:cubicBezTo>
                    <a:lnTo>
                      <a:pt x="54" y="0"/>
                    </a:lnTo>
                    <a:close/>
                  </a:path>
                </a:pathLst>
              </a:custGeom>
              <a:solidFill>
                <a:srgbClr val="403D3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4" name="Freeform 11"/>
              <p:cNvSpPr>
                <a:spLocks/>
              </p:cNvSpPr>
              <p:nvPr/>
            </p:nvSpPr>
            <p:spPr bwMode="auto">
              <a:xfrm>
                <a:off x="5459419" y="4962532"/>
                <a:ext cx="341313" cy="431801"/>
              </a:xfrm>
              <a:custGeom>
                <a:avLst/>
                <a:gdLst>
                  <a:gd name="T0" fmla="*/ 36 w 91"/>
                  <a:gd name="T1" fmla="*/ 33 h 115"/>
                  <a:gd name="T2" fmla="*/ 0 w 91"/>
                  <a:gd name="T3" fmla="*/ 51 h 115"/>
                  <a:gd name="T4" fmla="*/ 83 w 91"/>
                  <a:gd name="T5" fmla="*/ 115 h 115"/>
                  <a:gd name="T6" fmla="*/ 91 w 91"/>
                  <a:gd name="T7" fmla="*/ 0 h 115"/>
                  <a:gd name="T8" fmla="*/ 36 w 91"/>
                  <a:gd name="T9" fmla="*/ 33 h 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91" h="115">
                    <a:moveTo>
                      <a:pt x="36" y="33"/>
                    </a:moveTo>
                    <a:cubicBezTo>
                      <a:pt x="24" y="39"/>
                      <a:pt x="12" y="45"/>
                      <a:pt x="0" y="51"/>
                    </a:cubicBezTo>
                    <a:cubicBezTo>
                      <a:pt x="83" y="115"/>
                      <a:pt x="83" y="115"/>
                      <a:pt x="83" y="115"/>
                    </a:cubicBezTo>
                    <a:cubicBezTo>
                      <a:pt x="91" y="0"/>
                      <a:pt x="91" y="0"/>
                      <a:pt x="91" y="0"/>
                    </a:cubicBezTo>
                    <a:cubicBezTo>
                      <a:pt x="73" y="12"/>
                      <a:pt x="54" y="23"/>
                      <a:pt x="36" y="33"/>
                    </a:cubicBezTo>
                    <a:close/>
                  </a:path>
                </a:pathLst>
              </a:custGeom>
              <a:solidFill>
                <a:srgbClr val="5D5D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6" name="Freeform 13"/>
              <p:cNvSpPr>
                <a:spLocks/>
              </p:cNvSpPr>
              <p:nvPr/>
            </p:nvSpPr>
            <p:spPr bwMode="auto">
              <a:xfrm>
                <a:off x="5772157" y="5394332"/>
                <a:ext cx="3175" cy="4763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1 h 1"/>
                  <a:gd name="T4" fmla="*/ 1 w 1"/>
                  <a:gd name="T5" fmla="*/ 1 h 1"/>
                  <a:gd name="T6" fmla="*/ 0 w 1"/>
                  <a:gd name="T7" fmla="*/ 0 h 1"/>
                  <a:gd name="T8" fmla="*/ 0 w 1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0"/>
                      <a:pt x="0" y="0"/>
                      <a:pt x="0" y="0"/>
                    </a:cubicBezTo>
                    <a:lnTo>
                      <a:pt x="0" y="1"/>
                    </a:lnTo>
                    <a:close/>
                  </a:path>
                </a:pathLst>
              </a:custGeom>
              <a:solidFill>
                <a:srgbClr val="5D5D5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7" name="Freeform 14"/>
              <p:cNvSpPr>
                <a:spLocks/>
              </p:cNvSpPr>
              <p:nvPr/>
            </p:nvSpPr>
            <p:spPr bwMode="auto">
              <a:xfrm>
                <a:off x="4006855" y="4721232"/>
                <a:ext cx="52388" cy="90488"/>
              </a:xfrm>
              <a:custGeom>
                <a:avLst/>
                <a:gdLst>
                  <a:gd name="T0" fmla="*/ 0 w 14"/>
                  <a:gd name="T1" fmla="*/ 0 h 24"/>
                  <a:gd name="T2" fmla="*/ 14 w 14"/>
                  <a:gd name="T3" fmla="*/ 24 h 24"/>
                  <a:gd name="T4" fmla="*/ 0 w 14"/>
                  <a:gd name="T5" fmla="*/ 0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4" h="24">
                    <a:moveTo>
                      <a:pt x="0" y="0"/>
                    </a:moveTo>
                    <a:cubicBezTo>
                      <a:pt x="0" y="0"/>
                      <a:pt x="5" y="11"/>
                      <a:pt x="14" y="24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solidFill>
                <a:srgbClr val="DCDC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8" name="Freeform 15"/>
              <p:cNvSpPr>
                <a:spLocks/>
              </p:cNvSpPr>
              <p:nvPr/>
            </p:nvSpPr>
            <p:spPr bwMode="auto">
              <a:xfrm>
                <a:off x="6219833" y="3517905"/>
                <a:ext cx="41275" cy="71438"/>
              </a:xfrm>
              <a:custGeom>
                <a:avLst/>
                <a:gdLst>
                  <a:gd name="T0" fmla="*/ 0 w 11"/>
                  <a:gd name="T1" fmla="*/ 0 h 19"/>
                  <a:gd name="T2" fmla="*/ 0 w 11"/>
                  <a:gd name="T3" fmla="*/ 0 h 19"/>
                  <a:gd name="T4" fmla="*/ 11 w 11"/>
                  <a:gd name="T5" fmla="*/ 19 h 19"/>
                  <a:gd name="T6" fmla="*/ 0 w 11"/>
                  <a:gd name="T7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" h="19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1" y="19"/>
                      <a:pt x="11" y="19"/>
                      <a:pt x="11" y="19"/>
                    </a:cubicBezTo>
                    <a:cubicBezTo>
                      <a:pt x="8" y="13"/>
                      <a:pt x="5" y="7"/>
                      <a:pt x="0" y="0"/>
                    </a:cubicBezTo>
                    <a:close/>
                  </a:path>
                </a:pathLst>
              </a:custGeom>
              <a:solidFill>
                <a:srgbClr val="DCDCDC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9" name="Freeform 16"/>
              <p:cNvSpPr>
                <a:spLocks/>
              </p:cNvSpPr>
              <p:nvPr/>
            </p:nvSpPr>
            <p:spPr bwMode="auto">
              <a:xfrm>
                <a:off x="3540130" y="1627190"/>
                <a:ext cx="1065214" cy="1673227"/>
              </a:xfrm>
              <a:custGeom>
                <a:avLst/>
                <a:gdLst>
                  <a:gd name="T0" fmla="*/ 0 w 671"/>
                  <a:gd name="T1" fmla="*/ 80 h 1054"/>
                  <a:gd name="T2" fmla="*/ 543 w 671"/>
                  <a:gd name="T3" fmla="*/ 1054 h 1054"/>
                  <a:gd name="T4" fmla="*/ 671 w 671"/>
                  <a:gd name="T5" fmla="*/ 980 h 1054"/>
                  <a:gd name="T6" fmla="*/ 123 w 671"/>
                  <a:gd name="T7" fmla="*/ 0 h 1054"/>
                  <a:gd name="T8" fmla="*/ 0 w 671"/>
                  <a:gd name="T9" fmla="*/ 80 h 10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71" h="1054">
                    <a:moveTo>
                      <a:pt x="0" y="80"/>
                    </a:moveTo>
                    <a:lnTo>
                      <a:pt x="543" y="1054"/>
                    </a:lnTo>
                    <a:lnTo>
                      <a:pt x="671" y="980"/>
                    </a:lnTo>
                    <a:lnTo>
                      <a:pt x="123" y="0"/>
                    </a:lnTo>
                    <a:lnTo>
                      <a:pt x="0" y="80"/>
                    </a:lnTo>
                    <a:close/>
                  </a:path>
                </a:pathLst>
              </a:custGeom>
              <a:solidFill>
                <a:srgbClr val="663A7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0" name="Freeform 17"/>
              <p:cNvSpPr>
                <a:spLocks/>
              </p:cNvSpPr>
              <p:nvPr/>
            </p:nvSpPr>
            <p:spPr bwMode="auto">
              <a:xfrm>
                <a:off x="3735392" y="1522415"/>
                <a:ext cx="1031876" cy="1660527"/>
              </a:xfrm>
              <a:custGeom>
                <a:avLst/>
                <a:gdLst>
                  <a:gd name="T0" fmla="*/ 97 w 650"/>
                  <a:gd name="T1" fmla="*/ 0 h 1046"/>
                  <a:gd name="T2" fmla="*/ 0 w 650"/>
                  <a:gd name="T3" fmla="*/ 66 h 1046"/>
                  <a:gd name="T4" fmla="*/ 548 w 650"/>
                  <a:gd name="T5" fmla="*/ 1046 h 1046"/>
                  <a:gd name="T6" fmla="*/ 650 w 650"/>
                  <a:gd name="T7" fmla="*/ 990 h 1046"/>
                  <a:gd name="T8" fmla="*/ 97 w 650"/>
                  <a:gd name="T9" fmla="*/ 0 h 10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50" h="1046">
                    <a:moveTo>
                      <a:pt x="97" y="0"/>
                    </a:moveTo>
                    <a:lnTo>
                      <a:pt x="0" y="66"/>
                    </a:lnTo>
                    <a:lnTo>
                      <a:pt x="548" y="1046"/>
                    </a:lnTo>
                    <a:lnTo>
                      <a:pt x="650" y="990"/>
                    </a:lnTo>
                    <a:lnTo>
                      <a:pt x="97" y="0"/>
                    </a:lnTo>
                    <a:close/>
                  </a:path>
                </a:pathLst>
              </a:custGeom>
              <a:solidFill>
                <a:srgbClr val="8B4FA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1" name="Freeform 18"/>
              <p:cNvSpPr>
                <a:spLocks/>
              </p:cNvSpPr>
              <p:nvPr/>
            </p:nvSpPr>
            <p:spPr bwMode="auto">
              <a:xfrm>
                <a:off x="3159129" y="1360490"/>
                <a:ext cx="1023939" cy="593726"/>
              </a:xfrm>
              <a:custGeom>
                <a:avLst/>
                <a:gdLst>
                  <a:gd name="T0" fmla="*/ 147 w 272"/>
                  <a:gd name="T1" fmla="*/ 59 h 158"/>
                  <a:gd name="T2" fmla="*/ 63 w 272"/>
                  <a:gd name="T3" fmla="*/ 110 h 158"/>
                  <a:gd name="T4" fmla="*/ 0 w 272"/>
                  <a:gd name="T5" fmla="*/ 158 h 158"/>
                  <a:gd name="T6" fmla="*/ 196 w 272"/>
                  <a:gd name="T7" fmla="*/ 147 h 158"/>
                  <a:gd name="T8" fmla="*/ 196 w 272"/>
                  <a:gd name="T9" fmla="*/ 147 h 158"/>
                  <a:gd name="T10" fmla="*/ 272 w 272"/>
                  <a:gd name="T11" fmla="*/ 0 h 158"/>
                  <a:gd name="T12" fmla="*/ 147 w 272"/>
                  <a:gd name="T13" fmla="*/ 59 h 15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72" h="158">
                    <a:moveTo>
                      <a:pt x="147" y="59"/>
                    </a:moveTo>
                    <a:cubicBezTo>
                      <a:pt x="118" y="74"/>
                      <a:pt x="90" y="92"/>
                      <a:pt x="63" y="110"/>
                    </a:cubicBezTo>
                    <a:cubicBezTo>
                      <a:pt x="40" y="126"/>
                      <a:pt x="19" y="142"/>
                      <a:pt x="0" y="158"/>
                    </a:cubicBezTo>
                    <a:cubicBezTo>
                      <a:pt x="196" y="147"/>
                      <a:pt x="196" y="147"/>
                      <a:pt x="196" y="147"/>
                    </a:cubicBezTo>
                    <a:cubicBezTo>
                      <a:pt x="196" y="147"/>
                      <a:pt x="196" y="147"/>
                      <a:pt x="196" y="147"/>
                    </a:cubicBezTo>
                    <a:cubicBezTo>
                      <a:pt x="272" y="0"/>
                      <a:pt x="272" y="0"/>
                      <a:pt x="272" y="0"/>
                    </a:cubicBezTo>
                    <a:cubicBezTo>
                      <a:pt x="231" y="16"/>
                      <a:pt x="189" y="35"/>
                      <a:pt x="147" y="59"/>
                    </a:cubicBezTo>
                    <a:close/>
                  </a:path>
                </a:pathLst>
              </a:custGeom>
              <a:solidFill>
                <a:srgbClr val="FCDBB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2" name="Freeform 19"/>
              <p:cNvSpPr>
                <a:spLocks/>
              </p:cNvSpPr>
              <p:nvPr/>
            </p:nvSpPr>
            <p:spPr bwMode="auto">
              <a:xfrm>
                <a:off x="3633792" y="1717678"/>
                <a:ext cx="365125" cy="209550"/>
              </a:xfrm>
              <a:custGeom>
                <a:avLst/>
                <a:gdLst>
                  <a:gd name="T0" fmla="*/ 52 w 97"/>
                  <a:gd name="T1" fmla="*/ 21 h 56"/>
                  <a:gd name="T2" fmla="*/ 22 w 97"/>
                  <a:gd name="T3" fmla="*/ 39 h 56"/>
                  <a:gd name="T4" fmla="*/ 0 w 97"/>
                  <a:gd name="T5" fmla="*/ 56 h 56"/>
                  <a:gd name="T6" fmla="*/ 70 w 97"/>
                  <a:gd name="T7" fmla="*/ 52 h 56"/>
                  <a:gd name="T8" fmla="*/ 70 w 97"/>
                  <a:gd name="T9" fmla="*/ 52 h 56"/>
                  <a:gd name="T10" fmla="*/ 97 w 97"/>
                  <a:gd name="T11" fmla="*/ 0 h 56"/>
                  <a:gd name="T12" fmla="*/ 52 w 97"/>
                  <a:gd name="T13" fmla="*/ 21 h 5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7" h="56">
                    <a:moveTo>
                      <a:pt x="52" y="21"/>
                    </a:moveTo>
                    <a:cubicBezTo>
                      <a:pt x="42" y="26"/>
                      <a:pt x="32" y="33"/>
                      <a:pt x="22" y="39"/>
                    </a:cubicBezTo>
                    <a:cubicBezTo>
                      <a:pt x="14" y="45"/>
                      <a:pt x="7" y="51"/>
                      <a:pt x="0" y="56"/>
                    </a:cubicBezTo>
                    <a:cubicBezTo>
                      <a:pt x="70" y="52"/>
                      <a:pt x="70" y="52"/>
                      <a:pt x="70" y="52"/>
                    </a:cubicBezTo>
                    <a:cubicBezTo>
                      <a:pt x="70" y="52"/>
                      <a:pt x="70" y="52"/>
                      <a:pt x="70" y="52"/>
                    </a:cubicBezTo>
                    <a:cubicBezTo>
                      <a:pt x="97" y="0"/>
                      <a:pt x="97" y="0"/>
                      <a:pt x="97" y="0"/>
                    </a:cubicBezTo>
                    <a:cubicBezTo>
                      <a:pt x="82" y="6"/>
                      <a:pt x="67" y="13"/>
                      <a:pt x="52" y="21"/>
                    </a:cubicBezTo>
                    <a:close/>
                  </a:path>
                </a:pathLst>
              </a:custGeom>
              <a:solidFill>
                <a:srgbClr val="7F499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3" name="Freeform 20"/>
              <p:cNvSpPr>
                <a:spLocks/>
              </p:cNvSpPr>
              <p:nvPr/>
            </p:nvSpPr>
            <p:spPr bwMode="auto">
              <a:xfrm>
                <a:off x="3671892" y="2325691"/>
                <a:ext cx="876301" cy="1241427"/>
              </a:xfrm>
              <a:custGeom>
                <a:avLst/>
                <a:gdLst>
                  <a:gd name="T0" fmla="*/ 0 w 552"/>
                  <a:gd name="T1" fmla="*/ 93 h 782"/>
                  <a:gd name="T2" fmla="*/ 386 w 552"/>
                  <a:gd name="T3" fmla="*/ 782 h 782"/>
                  <a:gd name="T4" fmla="*/ 552 w 552"/>
                  <a:gd name="T5" fmla="*/ 690 h 782"/>
                  <a:gd name="T6" fmla="*/ 166 w 552"/>
                  <a:gd name="T7" fmla="*/ 0 h 782"/>
                  <a:gd name="T8" fmla="*/ 0 w 552"/>
                  <a:gd name="T9" fmla="*/ 93 h 7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552" h="782">
                    <a:moveTo>
                      <a:pt x="0" y="93"/>
                    </a:moveTo>
                    <a:lnTo>
                      <a:pt x="386" y="782"/>
                    </a:lnTo>
                    <a:lnTo>
                      <a:pt x="552" y="690"/>
                    </a:lnTo>
                    <a:lnTo>
                      <a:pt x="166" y="0"/>
                    </a:lnTo>
                    <a:lnTo>
                      <a:pt x="0" y="93"/>
                    </a:lnTo>
                    <a:close/>
                  </a:path>
                </a:pathLst>
              </a:custGeom>
              <a:solidFill>
                <a:srgbClr val="DDA06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4" name="Freeform 21"/>
              <p:cNvSpPr>
                <a:spLocks/>
              </p:cNvSpPr>
              <p:nvPr/>
            </p:nvSpPr>
            <p:spPr bwMode="auto">
              <a:xfrm>
                <a:off x="3931616" y="2246316"/>
                <a:ext cx="768017" cy="1177926"/>
              </a:xfrm>
              <a:custGeom>
                <a:avLst/>
                <a:gdLst>
                  <a:gd name="T0" fmla="*/ 92 w 479"/>
                  <a:gd name="T1" fmla="*/ 0 h 742"/>
                  <a:gd name="T2" fmla="*/ 0 w 479"/>
                  <a:gd name="T3" fmla="*/ 52 h 742"/>
                  <a:gd name="T4" fmla="*/ 386 w 479"/>
                  <a:gd name="T5" fmla="*/ 742 h 742"/>
                  <a:gd name="T6" fmla="*/ 479 w 479"/>
                  <a:gd name="T7" fmla="*/ 692 h 742"/>
                  <a:gd name="T8" fmla="*/ 92 w 479"/>
                  <a:gd name="T9" fmla="*/ 0 h 74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79" h="742">
                    <a:moveTo>
                      <a:pt x="92" y="0"/>
                    </a:moveTo>
                    <a:lnTo>
                      <a:pt x="0" y="52"/>
                    </a:lnTo>
                    <a:lnTo>
                      <a:pt x="386" y="742"/>
                    </a:lnTo>
                    <a:lnTo>
                      <a:pt x="479" y="692"/>
                    </a:lnTo>
                    <a:lnTo>
                      <a:pt x="92" y="0"/>
                    </a:lnTo>
                    <a:close/>
                  </a:path>
                </a:pathLst>
              </a:custGeom>
              <a:solidFill>
                <a:srgbClr val="019BA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5" name="Freeform 22"/>
              <p:cNvSpPr>
                <a:spLocks/>
              </p:cNvSpPr>
              <p:nvPr/>
            </p:nvSpPr>
            <p:spPr bwMode="auto">
              <a:xfrm>
                <a:off x="2914654" y="2243141"/>
                <a:ext cx="1166814" cy="760413"/>
              </a:xfrm>
              <a:custGeom>
                <a:avLst/>
                <a:gdLst>
                  <a:gd name="T0" fmla="*/ 114 w 310"/>
                  <a:gd name="T1" fmla="*/ 10 h 202"/>
                  <a:gd name="T2" fmla="*/ 14 w 310"/>
                  <a:gd name="T3" fmla="*/ 165 h 202"/>
                  <a:gd name="T4" fmla="*/ 42 w 310"/>
                  <a:gd name="T5" fmla="*/ 188 h 202"/>
                  <a:gd name="T6" fmla="*/ 250 w 310"/>
                  <a:gd name="T7" fmla="*/ 151 h 202"/>
                  <a:gd name="T8" fmla="*/ 309 w 310"/>
                  <a:gd name="T9" fmla="*/ 1 h 202"/>
                  <a:gd name="T10" fmla="*/ 310 w 310"/>
                  <a:gd name="T11" fmla="*/ 0 h 202"/>
                  <a:gd name="T12" fmla="*/ 310 w 310"/>
                  <a:gd name="T13" fmla="*/ 0 h 202"/>
                  <a:gd name="T14" fmla="*/ 114 w 310"/>
                  <a:gd name="T15" fmla="*/ 10 h 2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10" h="202">
                    <a:moveTo>
                      <a:pt x="114" y="10"/>
                    </a:moveTo>
                    <a:cubicBezTo>
                      <a:pt x="38" y="74"/>
                      <a:pt x="0" y="132"/>
                      <a:pt x="14" y="165"/>
                    </a:cubicBezTo>
                    <a:cubicBezTo>
                      <a:pt x="18" y="175"/>
                      <a:pt x="27" y="183"/>
                      <a:pt x="42" y="188"/>
                    </a:cubicBezTo>
                    <a:cubicBezTo>
                      <a:pt x="85" y="202"/>
                      <a:pt x="161" y="187"/>
                      <a:pt x="250" y="151"/>
                    </a:cubicBezTo>
                    <a:cubicBezTo>
                      <a:pt x="309" y="1"/>
                      <a:pt x="309" y="1"/>
                      <a:pt x="309" y="1"/>
                    </a:cubicBezTo>
                    <a:cubicBezTo>
                      <a:pt x="310" y="0"/>
                      <a:pt x="310" y="0"/>
                      <a:pt x="310" y="0"/>
                    </a:cubicBezTo>
                    <a:cubicBezTo>
                      <a:pt x="310" y="0"/>
                      <a:pt x="310" y="0"/>
                      <a:pt x="310" y="0"/>
                    </a:cubicBezTo>
                    <a:lnTo>
                      <a:pt x="114" y="10"/>
                    </a:lnTo>
                    <a:close/>
                  </a:path>
                </a:pathLst>
              </a:custGeom>
              <a:solidFill>
                <a:srgbClr val="FCDBB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6" name="Freeform 23"/>
              <p:cNvSpPr>
                <a:spLocks/>
              </p:cNvSpPr>
              <p:nvPr/>
            </p:nvSpPr>
            <p:spPr bwMode="auto">
              <a:xfrm>
                <a:off x="3667130" y="2243141"/>
                <a:ext cx="414338" cy="271463"/>
              </a:xfrm>
              <a:custGeom>
                <a:avLst/>
                <a:gdLst>
                  <a:gd name="T0" fmla="*/ 40 w 110"/>
                  <a:gd name="T1" fmla="*/ 3 h 72"/>
                  <a:gd name="T2" fmla="*/ 4 w 110"/>
                  <a:gd name="T3" fmla="*/ 58 h 72"/>
                  <a:gd name="T4" fmla="*/ 14 w 110"/>
                  <a:gd name="T5" fmla="*/ 67 h 72"/>
                  <a:gd name="T6" fmla="*/ 90 w 110"/>
                  <a:gd name="T7" fmla="*/ 53 h 72"/>
                  <a:gd name="T8" fmla="*/ 109 w 110"/>
                  <a:gd name="T9" fmla="*/ 0 h 72"/>
                  <a:gd name="T10" fmla="*/ 110 w 110"/>
                  <a:gd name="T11" fmla="*/ 0 h 72"/>
                  <a:gd name="T12" fmla="*/ 110 w 110"/>
                  <a:gd name="T13" fmla="*/ 0 h 72"/>
                  <a:gd name="T14" fmla="*/ 40 w 110"/>
                  <a:gd name="T15" fmla="*/ 3 h 7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10" h="72">
                    <a:moveTo>
                      <a:pt x="40" y="3"/>
                    </a:moveTo>
                    <a:cubicBezTo>
                      <a:pt x="13" y="26"/>
                      <a:pt x="0" y="47"/>
                      <a:pt x="4" y="58"/>
                    </a:cubicBezTo>
                    <a:cubicBezTo>
                      <a:pt x="6" y="62"/>
                      <a:pt x="9" y="65"/>
                      <a:pt x="14" y="67"/>
                    </a:cubicBezTo>
                    <a:cubicBezTo>
                      <a:pt x="30" y="72"/>
                      <a:pt x="58" y="66"/>
                      <a:pt x="90" y="53"/>
                    </a:cubicBezTo>
                    <a:cubicBezTo>
                      <a:pt x="109" y="0"/>
                      <a:pt x="109" y="0"/>
                      <a:pt x="109" y="0"/>
                    </a:cubicBezTo>
                    <a:cubicBezTo>
                      <a:pt x="110" y="0"/>
                      <a:pt x="110" y="0"/>
                      <a:pt x="110" y="0"/>
                    </a:cubicBezTo>
                    <a:cubicBezTo>
                      <a:pt x="110" y="0"/>
                      <a:pt x="110" y="0"/>
                      <a:pt x="110" y="0"/>
                    </a:cubicBezTo>
                    <a:lnTo>
                      <a:pt x="40" y="3"/>
                    </a:lnTo>
                    <a:close/>
                  </a:path>
                </a:pathLst>
              </a:custGeom>
              <a:solidFill>
                <a:srgbClr val="01ACB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7" name="Freeform 24"/>
              <p:cNvSpPr>
                <a:spLocks/>
              </p:cNvSpPr>
              <p:nvPr/>
            </p:nvSpPr>
            <p:spPr bwMode="auto">
              <a:xfrm>
                <a:off x="4259268" y="2462216"/>
                <a:ext cx="692151" cy="1014414"/>
              </a:xfrm>
              <a:custGeom>
                <a:avLst/>
                <a:gdLst>
                  <a:gd name="T0" fmla="*/ 0 w 436"/>
                  <a:gd name="T1" fmla="*/ 64 h 639"/>
                  <a:gd name="T2" fmla="*/ 322 w 436"/>
                  <a:gd name="T3" fmla="*/ 639 h 639"/>
                  <a:gd name="T4" fmla="*/ 436 w 436"/>
                  <a:gd name="T5" fmla="*/ 578 h 639"/>
                  <a:gd name="T6" fmla="*/ 116 w 436"/>
                  <a:gd name="T7" fmla="*/ 0 h 639"/>
                  <a:gd name="T8" fmla="*/ 0 w 436"/>
                  <a:gd name="T9" fmla="*/ 64 h 6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36" h="639">
                    <a:moveTo>
                      <a:pt x="0" y="64"/>
                    </a:moveTo>
                    <a:lnTo>
                      <a:pt x="322" y="639"/>
                    </a:lnTo>
                    <a:lnTo>
                      <a:pt x="436" y="578"/>
                    </a:lnTo>
                    <a:lnTo>
                      <a:pt x="116" y="0"/>
                    </a:lnTo>
                    <a:lnTo>
                      <a:pt x="0" y="64"/>
                    </a:lnTo>
                    <a:close/>
                  </a:path>
                </a:pathLst>
              </a:custGeom>
              <a:solidFill>
                <a:srgbClr val="E24A4A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8" name="Freeform 25"/>
              <p:cNvSpPr>
                <a:spLocks/>
              </p:cNvSpPr>
              <p:nvPr/>
            </p:nvSpPr>
            <p:spPr bwMode="auto">
              <a:xfrm>
                <a:off x="4551368" y="2105028"/>
                <a:ext cx="1042989" cy="1209676"/>
              </a:xfrm>
              <a:custGeom>
                <a:avLst/>
                <a:gdLst>
                  <a:gd name="T0" fmla="*/ 337 w 657"/>
                  <a:gd name="T1" fmla="*/ 0 h 762"/>
                  <a:gd name="T2" fmla="*/ 0 w 657"/>
                  <a:gd name="T3" fmla="*/ 187 h 762"/>
                  <a:gd name="T4" fmla="*/ 323 w 657"/>
                  <a:gd name="T5" fmla="*/ 762 h 762"/>
                  <a:gd name="T6" fmla="*/ 657 w 657"/>
                  <a:gd name="T7" fmla="*/ 575 h 762"/>
                  <a:gd name="T8" fmla="*/ 337 w 657"/>
                  <a:gd name="T9" fmla="*/ 0 h 76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657" h="762">
                    <a:moveTo>
                      <a:pt x="337" y="0"/>
                    </a:moveTo>
                    <a:lnTo>
                      <a:pt x="0" y="187"/>
                    </a:lnTo>
                    <a:lnTo>
                      <a:pt x="323" y="762"/>
                    </a:lnTo>
                    <a:lnTo>
                      <a:pt x="657" y="575"/>
                    </a:lnTo>
                    <a:lnTo>
                      <a:pt x="337" y="0"/>
                    </a:lnTo>
                    <a:close/>
                  </a:path>
                </a:pathLst>
              </a:custGeom>
              <a:solidFill>
                <a:srgbClr val="DDA064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9" name="Freeform 26"/>
              <p:cNvSpPr>
                <a:spLocks/>
              </p:cNvSpPr>
              <p:nvPr/>
            </p:nvSpPr>
            <p:spPr bwMode="auto">
              <a:xfrm>
                <a:off x="2971804" y="2803529"/>
                <a:ext cx="1963740" cy="2136778"/>
              </a:xfrm>
              <a:custGeom>
                <a:avLst/>
                <a:gdLst>
                  <a:gd name="T0" fmla="*/ 27 w 522"/>
                  <a:gd name="T1" fmla="*/ 40 h 568"/>
                  <a:gd name="T2" fmla="*/ 0 w 522"/>
                  <a:gd name="T3" fmla="*/ 18 h 568"/>
                  <a:gd name="T4" fmla="*/ 288 w 522"/>
                  <a:gd name="T5" fmla="*/ 535 h 568"/>
                  <a:gd name="T6" fmla="*/ 314 w 522"/>
                  <a:gd name="T7" fmla="*/ 554 h 568"/>
                  <a:gd name="T8" fmla="*/ 522 w 522"/>
                  <a:gd name="T9" fmla="*/ 517 h 568"/>
                  <a:gd name="T10" fmla="*/ 234 w 522"/>
                  <a:gd name="T11" fmla="*/ 0 h 568"/>
                  <a:gd name="T12" fmla="*/ 27 w 522"/>
                  <a:gd name="T13" fmla="*/ 40 h 5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22" h="568">
                    <a:moveTo>
                      <a:pt x="27" y="40"/>
                    </a:moveTo>
                    <a:cubicBezTo>
                      <a:pt x="14" y="36"/>
                      <a:pt x="4" y="27"/>
                      <a:pt x="0" y="18"/>
                    </a:cubicBezTo>
                    <a:cubicBezTo>
                      <a:pt x="288" y="535"/>
                      <a:pt x="288" y="535"/>
                      <a:pt x="288" y="535"/>
                    </a:cubicBezTo>
                    <a:cubicBezTo>
                      <a:pt x="292" y="543"/>
                      <a:pt x="301" y="550"/>
                      <a:pt x="314" y="554"/>
                    </a:cubicBezTo>
                    <a:cubicBezTo>
                      <a:pt x="356" y="568"/>
                      <a:pt x="435" y="552"/>
                      <a:pt x="522" y="517"/>
                    </a:cubicBezTo>
                    <a:cubicBezTo>
                      <a:pt x="234" y="0"/>
                      <a:pt x="234" y="0"/>
                      <a:pt x="234" y="0"/>
                    </a:cubicBezTo>
                    <a:cubicBezTo>
                      <a:pt x="147" y="36"/>
                      <a:pt x="70" y="54"/>
                      <a:pt x="27" y="40"/>
                    </a:cubicBezTo>
                    <a:close/>
                  </a:path>
                </a:pathLst>
              </a:custGeom>
              <a:solidFill>
                <a:srgbClr val="01ACB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0" name="Freeform 27"/>
              <p:cNvSpPr>
                <a:spLocks/>
              </p:cNvSpPr>
              <p:nvPr/>
            </p:nvSpPr>
            <p:spPr bwMode="auto">
              <a:xfrm>
                <a:off x="4205293" y="2909892"/>
                <a:ext cx="1644652" cy="1838327"/>
              </a:xfrm>
              <a:custGeom>
                <a:avLst/>
                <a:gdLst>
                  <a:gd name="T0" fmla="*/ 190 w 437"/>
                  <a:gd name="T1" fmla="*/ 39 h 489"/>
                  <a:gd name="T2" fmla="*/ 0 w 437"/>
                  <a:gd name="T3" fmla="*/ 141 h 489"/>
                  <a:gd name="T4" fmla="*/ 194 w 437"/>
                  <a:gd name="T5" fmla="*/ 489 h 489"/>
                  <a:gd name="T6" fmla="*/ 384 w 437"/>
                  <a:gd name="T7" fmla="*/ 386 h 489"/>
                  <a:gd name="T8" fmla="*/ 437 w 437"/>
                  <a:gd name="T9" fmla="*/ 347 h 489"/>
                  <a:gd name="T10" fmla="*/ 243 w 437"/>
                  <a:gd name="T11" fmla="*/ 0 h 489"/>
                  <a:gd name="T12" fmla="*/ 190 w 437"/>
                  <a:gd name="T13" fmla="*/ 39 h 4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437" h="489">
                    <a:moveTo>
                      <a:pt x="190" y="39"/>
                    </a:moveTo>
                    <a:cubicBezTo>
                      <a:pt x="129" y="81"/>
                      <a:pt x="62" y="116"/>
                      <a:pt x="0" y="141"/>
                    </a:cubicBezTo>
                    <a:cubicBezTo>
                      <a:pt x="194" y="489"/>
                      <a:pt x="194" y="489"/>
                      <a:pt x="194" y="489"/>
                    </a:cubicBezTo>
                    <a:cubicBezTo>
                      <a:pt x="256" y="463"/>
                      <a:pt x="323" y="428"/>
                      <a:pt x="384" y="386"/>
                    </a:cubicBezTo>
                    <a:cubicBezTo>
                      <a:pt x="403" y="373"/>
                      <a:pt x="420" y="360"/>
                      <a:pt x="437" y="347"/>
                    </a:cubicBezTo>
                    <a:cubicBezTo>
                      <a:pt x="243" y="0"/>
                      <a:pt x="243" y="0"/>
                      <a:pt x="243" y="0"/>
                    </a:cubicBezTo>
                    <a:cubicBezTo>
                      <a:pt x="227" y="13"/>
                      <a:pt x="209" y="26"/>
                      <a:pt x="190" y="39"/>
                    </a:cubicBezTo>
                    <a:close/>
                  </a:path>
                </a:pathLst>
              </a:custGeom>
              <a:solidFill>
                <a:srgbClr val="FFAB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1" name="Freeform 28"/>
              <p:cNvSpPr>
                <a:spLocks/>
              </p:cNvSpPr>
              <p:nvPr/>
            </p:nvSpPr>
            <p:spPr bwMode="auto">
              <a:xfrm>
                <a:off x="4940306" y="1973266"/>
                <a:ext cx="1358902" cy="2239965"/>
              </a:xfrm>
              <a:custGeom>
                <a:avLst/>
                <a:gdLst>
                  <a:gd name="T0" fmla="*/ 109 w 361"/>
                  <a:gd name="T1" fmla="*/ 0 h 596"/>
                  <a:gd name="T2" fmla="*/ 69 w 361"/>
                  <a:gd name="T3" fmla="*/ 103 h 596"/>
                  <a:gd name="T4" fmla="*/ 69 w 361"/>
                  <a:gd name="T5" fmla="*/ 103 h 596"/>
                  <a:gd name="T6" fmla="*/ 0 w 361"/>
                  <a:gd name="T7" fmla="*/ 167 h 596"/>
                  <a:gd name="T8" fmla="*/ 240 w 361"/>
                  <a:gd name="T9" fmla="*/ 596 h 596"/>
                  <a:gd name="T10" fmla="*/ 308 w 361"/>
                  <a:gd name="T11" fmla="*/ 532 h 596"/>
                  <a:gd name="T12" fmla="*/ 348 w 361"/>
                  <a:gd name="T13" fmla="*/ 429 h 596"/>
                  <a:gd name="T14" fmla="*/ 109 w 361"/>
                  <a:gd name="T15" fmla="*/ 0 h 59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61" h="596">
                    <a:moveTo>
                      <a:pt x="109" y="0"/>
                    </a:moveTo>
                    <a:cubicBezTo>
                      <a:pt x="122" y="23"/>
                      <a:pt x="107" y="60"/>
                      <a:pt x="69" y="103"/>
                    </a:cubicBezTo>
                    <a:cubicBezTo>
                      <a:pt x="69" y="103"/>
                      <a:pt x="69" y="103"/>
                      <a:pt x="69" y="103"/>
                    </a:cubicBezTo>
                    <a:cubicBezTo>
                      <a:pt x="51" y="123"/>
                      <a:pt x="28" y="145"/>
                      <a:pt x="0" y="167"/>
                    </a:cubicBezTo>
                    <a:cubicBezTo>
                      <a:pt x="240" y="596"/>
                      <a:pt x="240" y="596"/>
                      <a:pt x="240" y="596"/>
                    </a:cubicBezTo>
                    <a:cubicBezTo>
                      <a:pt x="267" y="574"/>
                      <a:pt x="290" y="552"/>
                      <a:pt x="308" y="532"/>
                    </a:cubicBezTo>
                    <a:cubicBezTo>
                      <a:pt x="346" y="489"/>
                      <a:pt x="361" y="452"/>
                      <a:pt x="348" y="429"/>
                    </a:cubicBezTo>
                    <a:lnTo>
                      <a:pt x="109" y="0"/>
                    </a:lnTo>
                    <a:close/>
                  </a:path>
                </a:pathLst>
              </a:custGeom>
              <a:solidFill>
                <a:srgbClr val="E870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2" name="Freeform 29"/>
              <p:cNvSpPr>
                <a:spLocks/>
              </p:cNvSpPr>
              <p:nvPr/>
            </p:nvSpPr>
            <p:spPr bwMode="auto">
              <a:xfrm>
                <a:off x="4262443" y="1855791"/>
                <a:ext cx="1150939" cy="755651"/>
              </a:xfrm>
              <a:custGeom>
                <a:avLst/>
                <a:gdLst>
                  <a:gd name="T0" fmla="*/ 290 w 306"/>
                  <a:gd name="T1" fmla="*/ 29 h 201"/>
                  <a:gd name="T2" fmla="*/ 266 w 306"/>
                  <a:gd name="T3" fmla="*/ 13 h 201"/>
                  <a:gd name="T4" fmla="*/ 76 w 306"/>
                  <a:gd name="T5" fmla="*/ 43 h 201"/>
                  <a:gd name="T6" fmla="*/ 0 w 306"/>
                  <a:gd name="T7" fmla="*/ 189 h 201"/>
                  <a:gd name="T8" fmla="*/ 13 w 306"/>
                  <a:gd name="T9" fmla="*/ 186 h 201"/>
                  <a:gd name="T10" fmla="*/ 91 w 306"/>
                  <a:gd name="T11" fmla="*/ 169 h 201"/>
                  <a:gd name="T12" fmla="*/ 65 w 306"/>
                  <a:gd name="T13" fmla="*/ 193 h 201"/>
                  <a:gd name="T14" fmla="*/ 179 w 306"/>
                  <a:gd name="T15" fmla="*/ 201 h 201"/>
                  <a:gd name="T16" fmla="*/ 251 w 306"/>
                  <a:gd name="T17" fmla="*/ 134 h 201"/>
                  <a:gd name="T18" fmla="*/ 248 w 306"/>
                  <a:gd name="T19" fmla="*/ 134 h 201"/>
                  <a:gd name="T20" fmla="*/ 253 w 306"/>
                  <a:gd name="T21" fmla="*/ 133 h 201"/>
                  <a:gd name="T22" fmla="*/ 290 w 306"/>
                  <a:gd name="T23" fmla="*/ 29 h 20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306" h="201">
                    <a:moveTo>
                      <a:pt x="290" y="29"/>
                    </a:moveTo>
                    <a:cubicBezTo>
                      <a:pt x="284" y="22"/>
                      <a:pt x="277" y="17"/>
                      <a:pt x="266" y="13"/>
                    </a:cubicBezTo>
                    <a:cubicBezTo>
                      <a:pt x="226" y="0"/>
                      <a:pt x="156" y="13"/>
                      <a:pt x="76" y="43"/>
                    </a:cubicBezTo>
                    <a:cubicBezTo>
                      <a:pt x="0" y="189"/>
                      <a:pt x="0" y="189"/>
                      <a:pt x="0" y="189"/>
                    </a:cubicBezTo>
                    <a:cubicBezTo>
                      <a:pt x="13" y="186"/>
                      <a:pt x="13" y="186"/>
                      <a:pt x="13" y="186"/>
                    </a:cubicBezTo>
                    <a:cubicBezTo>
                      <a:pt x="91" y="169"/>
                      <a:pt x="91" y="169"/>
                      <a:pt x="91" y="169"/>
                    </a:cubicBezTo>
                    <a:cubicBezTo>
                      <a:pt x="84" y="177"/>
                      <a:pt x="76" y="185"/>
                      <a:pt x="65" y="193"/>
                    </a:cubicBezTo>
                    <a:cubicBezTo>
                      <a:pt x="179" y="201"/>
                      <a:pt x="179" y="201"/>
                      <a:pt x="179" y="201"/>
                    </a:cubicBezTo>
                    <a:cubicBezTo>
                      <a:pt x="208" y="178"/>
                      <a:pt x="233" y="155"/>
                      <a:pt x="251" y="134"/>
                    </a:cubicBezTo>
                    <a:cubicBezTo>
                      <a:pt x="248" y="134"/>
                      <a:pt x="248" y="134"/>
                      <a:pt x="248" y="134"/>
                    </a:cubicBezTo>
                    <a:cubicBezTo>
                      <a:pt x="253" y="133"/>
                      <a:pt x="253" y="133"/>
                      <a:pt x="253" y="133"/>
                    </a:cubicBezTo>
                    <a:cubicBezTo>
                      <a:pt x="292" y="89"/>
                      <a:pt x="306" y="51"/>
                      <a:pt x="290" y="29"/>
                    </a:cubicBezTo>
                    <a:close/>
                  </a:path>
                </a:pathLst>
              </a:custGeom>
              <a:solidFill>
                <a:srgbClr val="FCDBB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3" name="Rectangle 30"/>
              <p:cNvSpPr>
                <a:spLocks noChangeArrowheads="1"/>
              </p:cNvSpPr>
              <p:nvPr/>
            </p:nvSpPr>
            <p:spPr bwMode="auto">
              <a:xfrm>
                <a:off x="4341818" y="2701929"/>
                <a:ext cx="1588" cy="4763"/>
              </a:xfrm>
              <a:prstGeom prst="rect">
                <a:avLst/>
              </a:prstGeom>
              <a:solidFill>
                <a:srgbClr val="427DD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4" name="Rectangle 31"/>
              <p:cNvSpPr>
                <a:spLocks noChangeArrowheads="1"/>
              </p:cNvSpPr>
              <p:nvPr/>
            </p:nvSpPr>
            <p:spPr bwMode="auto">
              <a:xfrm>
                <a:off x="4337056" y="2706692"/>
                <a:ext cx="4763" cy="1588"/>
              </a:xfrm>
              <a:prstGeom prst="rect">
                <a:avLst/>
              </a:prstGeom>
              <a:solidFill>
                <a:srgbClr val="427DD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5" name="Freeform 32"/>
              <p:cNvSpPr>
                <a:spLocks/>
              </p:cNvSpPr>
              <p:nvPr/>
            </p:nvSpPr>
            <p:spPr bwMode="auto">
              <a:xfrm>
                <a:off x="4210056" y="2871792"/>
                <a:ext cx="898526" cy="568326"/>
              </a:xfrm>
              <a:custGeom>
                <a:avLst/>
                <a:gdLst>
                  <a:gd name="T0" fmla="*/ 106 w 239"/>
                  <a:gd name="T1" fmla="*/ 19 h 151"/>
                  <a:gd name="T2" fmla="*/ 79 w 239"/>
                  <a:gd name="T3" fmla="*/ 36 h 151"/>
                  <a:gd name="T4" fmla="*/ 39 w 239"/>
                  <a:gd name="T5" fmla="*/ 53 h 151"/>
                  <a:gd name="T6" fmla="*/ 59 w 239"/>
                  <a:gd name="T7" fmla="*/ 0 h 151"/>
                  <a:gd name="T8" fmla="*/ 59 w 239"/>
                  <a:gd name="T9" fmla="*/ 0 h 151"/>
                  <a:gd name="T10" fmla="*/ 0 w 239"/>
                  <a:gd name="T11" fmla="*/ 151 h 151"/>
                  <a:gd name="T12" fmla="*/ 111 w 239"/>
                  <a:gd name="T13" fmla="*/ 98 h 151"/>
                  <a:gd name="T14" fmla="*/ 187 w 239"/>
                  <a:gd name="T15" fmla="*/ 51 h 151"/>
                  <a:gd name="T16" fmla="*/ 239 w 239"/>
                  <a:gd name="T17" fmla="*/ 13 h 151"/>
                  <a:gd name="T18" fmla="*/ 125 w 239"/>
                  <a:gd name="T19" fmla="*/ 5 h 151"/>
                  <a:gd name="T20" fmla="*/ 106 w 239"/>
                  <a:gd name="T21" fmla="*/ 19 h 1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39" h="151">
                    <a:moveTo>
                      <a:pt x="106" y="19"/>
                    </a:moveTo>
                    <a:cubicBezTo>
                      <a:pt x="97" y="25"/>
                      <a:pt x="88" y="30"/>
                      <a:pt x="79" y="36"/>
                    </a:cubicBezTo>
                    <a:cubicBezTo>
                      <a:pt x="66" y="43"/>
                      <a:pt x="51" y="48"/>
                      <a:pt x="39" y="53"/>
                    </a:cubicBezTo>
                    <a:cubicBezTo>
                      <a:pt x="59" y="0"/>
                      <a:pt x="59" y="0"/>
                      <a:pt x="59" y="0"/>
                    </a:cubicBezTo>
                    <a:cubicBezTo>
                      <a:pt x="59" y="0"/>
                      <a:pt x="59" y="0"/>
                      <a:pt x="59" y="0"/>
                    </a:cubicBezTo>
                    <a:cubicBezTo>
                      <a:pt x="0" y="151"/>
                      <a:pt x="0" y="151"/>
                      <a:pt x="0" y="151"/>
                    </a:cubicBezTo>
                    <a:cubicBezTo>
                      <a:pt x="36" y="136"/>
                      <a:pt x="74" y="118"/>
                      <a:pt x="111" y="98"/>
                    </a:cubicBezTo>
                    <a:cubicBezTo>
                      <a:pt x="137" y="83"/>
                      <a:pt x="162" y="68"/>
                      <a:pt x="187" y="51"/>
                    </a:cubicBezTo>
                    <a:cubicBezTo>
                      <a:pt x="206" y="38"/>
                      <a:pt x="223" y="25"/>
                      <a:pt x="239" y="13"/>
                    </a:cubicBezTo>
                    <a:cubicBezTo>
                      <a:pt x="125" y="5"/>
                      <a:pt x="125" y="5"/>
                      <a:pt x="125" y="5"/>
                    </a:cubicBezTo>
                    <a:cubicBezTo>
                      <a:pt x="119" y="9"/>
                      <a:pt x="113" y="14"/>
                      <a:pt x="106" y="19"/>
                    </a:cubicBezTo>
                    <a:close/>
                  </a:path>
                </a:pathLst>
              </a:custGeom>
              <a:solidFill>
                <a:srgbClr val="FFD39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6" name="Freeform 33"/>
              <p:cNvSpPr>
                <a:spLocks/>
              </p:cNvSpPr>
              <p:nvPr/>
            </p:nvSpPr>
            <p:spPr bwMode="auto">
              <a:xfrm>
                <a:off x="4356106" y="2878142"/>
                <a:ext cx="323850" cy="198438"/>
              </a:xfrm>
              <a:custGeom>
                <a:avLst/>
                <a:gdLst>
                  <a:gd name="T0" fmla="*/ 40 w 86"/>
                  <a:gd name="T1" fmla="*/ 36 h 53"/>
                  <a:gd name="T2" fmla="*/ 67 w 86"/>
                  <a:gd name="T3" fmla="*/ 19 h 53"/>
                  <a:gd name="T4" fmla="*/ 86 w 86"/>
                  <a:gd name="T5" fmla="*/ 5 h 53"/>
                  <a:gd name="T6" fmla="*/ 21 w 86"/>
                  <a:gd name="T7" fmla="*/ 0 h 53"/>
                  <a:gd name="T8" fmla="*/ 20 w 86"/>
                  <a:gd name="T9" fmla="*/ 0 h 53"/>
                  <a:gd name="T10" fmla="*/ 0 w 86"/>
                  <a:gd name="T11" fmla="*/ 53 h 53"/>
                  <a:gd name="T12" fmla="*/ 40 w 86"/>
                  <a:gd name="T13" fmla="*/ 36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6" h="53">
                    <a:moveTo>
                      <a:pt x="40" y="36"/>
                    </a:moveTo>
                    <a:cubicBezTo>
                      <a:pt x="49" y="30"/>
                      <a:pt x="58" y="25"/>
                      <a:pt x="67" y="19"/>
                    </a:cubicBezTo>
                    <a:cubicBezTo>
                      <a:pt x="74" y="14"/>
                      <a:pt x="80" y="9"/>
                      <a:pt x="86" y="5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0" y="53"/>
                      <a:pt x="0" y="53"/>
                      <a:pt x="0" y="53"/>
                    </a:cubicBezTo>
                    <a:cubicBezTo>
                      <a:pt x="12" y="48"/>
                      <a:pt x="27" y="43"/>
                      <a:pt x="40" y="36"/>
                    </a:cubicBezTo>
                    <a:close/>
                  </a:path>
                </a:pathLst>
              </a:custGeom>
              <a:solidFill>
                <a:srgbClr val="FFAB2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7" name="Freeform 34"/>
              <p:cNvSpPr>
                <a:spLocks/>
              </p:cNvSpPr>
              <p:nvPr/>
            </p:nvSpPr>
            <p:spPr bwMode="auto">
              <a:xfrm>
                <a:off x="4262443" y="2314579"/>
                <a:ext cx="420688" cy="266700"/>
              </a:xfrm>
              <a:custGeom>
                <a:avLst/>
                <a:gdLst>
                  <a:gd name="T0" fmla="*/ 95 w 112"/>
                  <a:gd name="T1" fmla="*/ 4 h 71"/>
                  <a:gd name="T2" fmla="*/ 27 w 112"/>
                  <a:gd name="T3" fmla="*/ 15 h 71"/>
                  <a:gd name="T4" fmla="*/ 0 w 112"/>
                  <a:gd name="T5" fmla="*/ 66 h 71"/>
                  <a:gd name="T6" fmla="*/ 0 w 112"/>
                  <a:gd name="T7" fmla="*/ 66 h 71"/>
                  <a:gd name="T8" fmla="*/ 65 w 112"/>
                  <a:gd name="T9" fmla="*/ 71 h 71"/>
                  <a:gd name="T10" fmla="*/ 91 w 112"/>
                  <a:gd name="T11" fmla="*/ 47 h 71"/>
                  <a:gd name="T12" fmla="*/ 104 w 112"/>
                  <a:gd name="T13" fmla="*/ 10 h 71"/>
                  <a:gd name="T14" fmla="*/ 95 w 112"/>
                  <a:gd name="T15" fmla="*/ 4 h 7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12" h="71">
                    <a:moveTo>
                      <a:pt x="95" y="4"/>
                    </a:moveTo>
                    <a:cubicBezTo>
                      <a:pt x="81" y="0"/>
                      <a:pt x="56" y="4"/>
                      <a:pt x="27" y="15"/>
                    </a:cubicBezTo>
                    <a:cubicBezTo>
                      <a:pt x="0" y="66"/>
                      <a:pt x="0" y="66"/>
                      <a:pt x="0" y="66"/>
                    </a:cubicBezTo>
                    <a:cubicBezTo>
                      <a:pt x="0" y="66"/>
                      <a:pt x="0" y="66"/>
                      <a:pt x="0" y="66"/>
                    </a:cubicBezTo>
                    <a:cubicBezTo>
                      <a:pt x="65" y="71"/>
                      <a:pt x="65" y="71"/>
                      <a:pt x="65" y="71"/>
                    </a:cubicBezTo>
                    <a:cubicBezTo>
                      <a:pt x="76" y="63"/>
                      <a:pt x="84" y="55"/>
                      <a:pt x="91" y="47"/>
                    </a:cubicBezTo>
                    <a:cubicBezTo>
                      <a:pt x="91" y="47"/>
                      <a:pt x="112" y="19"/>
                      <a:pt x="104" y="10"/>
                    </a:cubicBezTo>
                    <a:cubicBezTo>
                      <a:pt x="102" y="8"/>
                      <a:pt x="99" y="6"/>
                      <a:pt x="95" y="4"/>
                    </a:cubicBezTo>
                    <a:close/>
                  </a:path>
                </a:pathLst>
              </a:custGeom>
              <a:solidFill>
                <a:srgbClr val="E870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9" name="Group 37"/>
          <p:cNvGrpSpPr>
            <a:grpSpLocks noChangeAspect="1"/>
          </p:cNvGrpSpPr>
          <p:nvPr/>
        </p:nvGrpSpPr>
        <p:grpSpPr bwMode="auto">
          <a:xfrm>
            <a:off x="7059331" y="5372367"/>
            <a:ext cx="2290763" cy="134937"/>
            <a:chOff x="3634" y="3365"/>
            <a:chExt cx="1443" cy="85"/>
          </a:xfrm>
        </p:grpSpPr>
        <p:sp>
          <p:nvSpPr>
            <p:cNvPr id="40" name="AutoShape 36"/>
            <p:cNvSpPr>
              <a:spLocks noChangeAspect="1" noChangeArrowheads="1" noTextEdit="1"/>
            </p:cNvSpPr>
            <p:nvPr/>
          </p:nvSpPr>
          <p:spPr bwMode="auto">
            <a:xfrm>
              <a:off x="3636" y="3365"/>
              <a:ext cx="1439" cy="8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41" name="Freeform 38"/>
            <p:cNvSpPr>
              <a:spLocks/>
            </p:cNvSpPr>
            <p:nvPr/>
          </p:nvSpPr>
          <p:spPr bwMode="auto">
            <a:xfrm>
              <a:off x="5072" y="3414"/>
              <a:ext cx="5" cy="3"/>
            </a:xfrm>
            <a:custGeom>
              <a:avLst/>
              <a:gdLst>
                <a:gd name="T0" fmla="*/ 1 w 2"/>
                <a:gd name="T1" fmla="*/ 1 h 1"/>
                <a:gd name="T2" fmla="*/ 2 w 2"/>
                <a:gd name="T3" fmla="*/ 0 h 1"/>
                <a:gd name="T4" fmla="*/ 1 w 2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1" y="1"/>
                  </a:moveTo>
                  <a:cubicBezTo>
                    <a:pt x="2" y="1"/>
                    <a:pt x="2" y="0"/>
                    <a:pt x="2" y="0"/>
                  </a:cubicBezTo>
                  <a:cubicBezTo>
                    <a:pt x="0" y="0"/>
                    <a:pt x="1" y="1"/>
                    <a:pt x="1" y="1"/>
                  </a:cubicBezTo>
                  <a:close/>
                </a:path>
              </a:pathLst>
            </a:custGeom>
            <a:solidFill>
              <a:srgbClr val="8383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42" name="Freeform 39"/>
            <p:cNvSpPr>
              <a:spLocks/>
            </p:cNvSpPr>
            <p:nvPr/>
          </p:nvSpPr>
          <p:spPr bwMode="auto">
            <a:xfrm>
              <a:off x="5030" y="3422"/>
              <a:ext cx="5" cy="2"/>
            </a:xfrm>
            <a:custGeom>
              <a:avLst/>
              <a:gdLst>
                <a:gd name="T0" fmla="*/ 5 w 5"/>
                <a:gd name="T1" fmla="*/ 0 h 2"/>
                <a:gd name="T2" fmla="*/ 5 w 5"/>
                <a:gd name="T3" fmla="*/ 0 h 2"/>
                <a:gd name="T4" fmla="*/ 0 w 5"/>
                <a:gd name="T5" fmla="*/ 2 h 2"/>
                <a:gd name="T6" fmla="*/ 5 w 5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2">
                  <a:moveTo>
                    <a:pt x="5" y="0"/>
                  </a:moveTo>
                  <a:lnTo>
                    <a:pt x="5" y="0"/>
                  </a:lnTo>
                  <a:lnTo>
                    <a:pt x="0" y="2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8383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43" name="Freeform 40"/>
            <p:cNvSpPr>
              <a:spLocks/>
            </p:cNvSpPr>
            <p:nvPr/>
          </p:nvSpPr>
          <p:spPr bwMode="auto">
            <a:xfrm>
              <a:off x="4997" y="3422"/>
              <a:ext cx="26" cy="5"/>
            </a:xfrm>
            <a:custGeom>
              <a:avLst/>
              <a:gdLst>
                <a:gd name="T0" fmla="*/ 0 w 11"/>
                <a:gd name="T1" fmla="*/ 1 h 2"/>
                <a:gd name="T2" fmla="*/ 9 w 11"/>
                <a:gd name="T3" fmla="*/ 1 h 2"/>
                <a:gd name="T4" fmla="*/ 9 w 11"/>
                <a:gd name="T5" fmla="*/ 1 h 2"/>
                <a:gd name="T6" fmla="*/ 11 w 11"/>
                <a:gd name="T7" fmla="*/ 0 h 2"/>
                <a:gd name="T8" fmla="*/ 0 w 11"/>
                <a:gd name="T9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1" h="2">
                  <a:moveTo>
                    <a:pt x="0" y="1"/>
                  </a:moveTo>
                  <a:cubicBezTo>
                    <a:pt x="2" y="2"/>
                    <a:pt x="6" y="0"/>
                    <a:pt x="9" y="1"/>
                  </a:cubicBezTo>
                  <a:cubicBezTo>
                    <a:pt x="9" y="1"/>
                    <a:pt x="9" y="1"/>
                    <a:pt x="9" y="1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7" y="0"/>
                    <a:pt x="3" y="1"/>
                    <a:pt x="0" y="1"/>
                  </a:cubicBezTo>
                  <a:close/>
                </a:path>
              </a:pathLst>
            </a:custGeom>
            <a:solidFill>
              <a:srgbClr val="8383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44" name="Freeform 41"/>
            <p:cNvSpPr>
              <a:spLocks/>
            </p:cNvSpPr>
            <p:nvPr/>
          </p:nvSpPr>
          <p:spPr bwMode="auto">
            <a:xfrm>
              <a:off x="4973" y="3417"/>
              <a:ext cx="9" cy="0"/>
            </a:xfrm>
            <a:custGeom>
              <a:avLst/>
              <a:gdLst>
                <a:gd name="T0" fmla="*/ 4 w 4"/>
                <a:gd name="T1" fmla="*/ 3 w 4"/>
                <a:gd name="T2" fmla="*/ 2 w 4"/>
                <a:gd name="T3" fmla="*/ 4 w 4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4">
                  <a:moveTo>
                    <a:pt x="4" y="0"/>
                  </a:moveTo>
                  <a:cubicBezTo>
                    <a:pt x="4" y="0"/>
                    <a:pt x="4" y="0"/>
                    <a:pt x="3" y="0"/>
                  </a:cubicBezTo>
                  <a:cubicBezTo>
                    <a:pt x="3" y="0"/>
                    <a:pt x="3" y="0"/>
                    <a:pt x="2" y="0"/>
                  </a:cubicBezTo>
                  <a:cubicBezTo>
                    <a:pt x="2" y="0"/>
                    <a:pt x="0" y="0"/>
                    <a:pt x="4" y="0"/>
                  </a:cubicBezTo>
                  <a:close/>
                </a:path>
              </a:pathLst>
            </a:custGeom>
            <a:solidFill>
              <a:srgbClr val="8383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45" name="Freeform 42"/>
            <p:cNvSpPr>
              <a:spLocks/>
            </p:cNvSpPr>
            <p:nvPr/>
          </p:nvSpPr>
          <p:spPr bwMode="auto">
            <a:xfrm>
              <a:off x="4978" y="3414"/>
              <a:ext cx="7" cy="3"/>
            </a:xfrm>
            <a:custGeom>
              <a:avLst/>
              <a:gdLst>
                <a:gd name="T0" fmla="*/ 1 w 3"/>
                <a:gd name="T1" fmla="*/ 1 h 1"/>
                <a:gd name="T2" fmla="*/ 1 w 3"/>
                <a:gd name="T3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</a:cxnLst>
              <a:rect l="0" t="0" r="r" b="b"/>
              <a:pathLst>
                <a:path w="3" h="1">
                  <a:moveTo>
                    <a:pt x="1" y="1"/>
                  </a:moveTo>
                  <a:cubicBezTo>
                    <a:pt x="3" y="1"/>
                    <a:pt x="0" y="0"/>
                    <a:pt x="1" y="1"/>
                  </a:cubicBezTo>
                  <a:close/>
                </a:path>
              </a:pathLst>
            </a:custGeom>
            <a:solidFill>
              <a:srgbClr val="8383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46" name="Freeform 43"/>
            <p:cNvSpPr>
              <a:spLocks/>
            </p:cNvSpPr>
            <p:nvPr/>
          </p:nvSpPr>
          <p:spPr bwMode="auto">
            <a:xfrm>
              <a:off x="4959" y="3414"/>
              <a:ext cx="9" cy="3"/>
            </a:xfrm>
            <a:custGeom>
              <a:avLst/>
              <a:gdLst>
                <a:gd name="T0" fmla="*/ 2 w 4"/>
                <a:gd name="T1" fmla="*/ 0 h 1"/>
                <a:gd name="T2" fmla="*/ 2 w 4"/>
                <a:gd name="T3" fmla="*/ 1 h 1"/>
                <a:gd name="T4" fmla="*/ 4 w 4"/>
                <a:gd name="T5" fmla="*/ 1 h 1"/>
                <a:gd name="T6" fmla="*/ 2 w 4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1">
                  <a:moveTo>
                    <a:pt x="2" y="0"/>
                  </a:moveTo>
                  <a:cubicBezTo>
                    <a:pt x="0" y="0"/>
                    <a:pt x="0" y="1"/>
                    <a:pt x="2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0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8383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47" name="Freeform 44"/>
            <p:cNvSpPr>
              <a:spLocks/>
            </p:cNvSpPr>
            <p:nvPr/>
          </p:nvSpPr>
          <p:spPr bwMode="auto">
            <a:xfrm>
              <a:off x="4959" y="3419"/>
              <a:ext cx="2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8383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48" name="Freeform 45"/>
            <p:cNvSpPr>
              <a:spLocks/>
            </p:cNvSpPr>
            <p:nvPr/>
          </p:nvSpPr>
          <p:spPr bwMode="auto">
            <a:xfrm>
              <a:off x="4961" y="3419"/>
              <a:ext cx="5" cy="3"/>
            </a:xfrm>
            <a:custGeom>
              <a:avLst/>
              <a:gdLst>
                <a:gd name="T0" fmla="*/ 1 w 2"/>
                <a:gd name="T1" fmla="*/ 0 h 1"/>
                <a:gd name="T2" fmla="*/ 2 w 2"/>
                <a:gd name="T3" fmla="*/ 0 h 1"/>
                <a:gd name="T4" fmla="*/ 0 w 2"/>
                <a:gd name="T5" fmla="*/ 0 h 1"/>
                <a:gd name="T6" fmla="*/ 1 w 2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1" y="0"/>
                  </a:moveTo>
                  <a:cubicBezTo>
                    <a:pt x="1" y="0"/>
                    <a:pt x="1" y="0"/>
                    <a:pt x="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1"/>
                    <a:pt x="1" y="0"/>
                  </a:cubicBezTo>
                  <a:close/>
                </a:path>
              </a:pathLst>
            </a:custGeom>
            <a:solidFill>
              <a:srgbClr val="8383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49" name="Freeform 46"/>
            <p:cNvSpPr>
              <a:spLocks/>
            </p:cNvSpPr>
            <p:nvPr/>
          </p:nvSpPr>
          <p:spPr bwMode="auto">
            <a:xfrm>
              <a:off x="4970" y="3419"/>
              <a:ext cx="10" cy="3"/>
            </a:xfrm>
            <a:custGeom>
              <a:avLst/>
              <a:gdLst>
                <a:gd name="T0" fmla="*/ 0 w 4"/>
                <a:gd name="T1" fmla="*/ 0 h 1"/>
                <a:gd name="T2" fmla="*/ 0 w 4"/>
                <a:gd name="T3" fmla="*/ 1 h 1"/>
                <a:gd name="T4" fmla="*/ 0 w 4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1">
                  <a:moveTo>
                    <a:pt x="0" y="0"/>
                  </a:moveTo>
                  <a:cubicBezTo>
                    <a:pt x="1" y="0"/>
                    <a:pt x="2" y="0"/>
                    <a:pt x="0" y="1"/>
                  </a:cubicBezTo>
                  <a:cubicBezTo>
                    <a:pt x="4" y="1"/>
                    <a:pt x="4" y="0"/>
                    <a:pt x="0" y="0"/>
                  </a:cubicBezTo>
                  <a:close/>
                </a:path>
              </a:pathLst>
            </a:custGeom>
            <a:solidFill>
              <a:srgbClr val="8383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50" name="Freeform 47"/>
            <p:cNvSpPr>
              <a:spLocks/>
            </p:cNvSpPr>
            <p:nvPr/>
          </p:nvSpPr>
          <p:spPr bwMode="auto">
            <a:xfrm>
              <a:off x="4994" y="3427"/>
              <a:ext cx="10" cy="2"/>
            </a:xfrm>
            <a:custGeom>
              <a:avLst/>
              <a:gdLst>
                <a:gd name="T0" fmla="*/ 1 w 4"/>
                <a:gd name="T1" fmla="*/ 0 h 1"/>
                <a:gd name="T2" fmla="*/ 2 w 4"/>
                <a:gd name="T3" fmla="*/ 1 h 1"/>
                <a:gd name="T4" fmla="*/ 4 w 4"/>
                <a:gd name="T5" fmla="*/ 0 h 1"/>
                <a:gd name="T6" fmla="*/ 1 w 4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1">
                  <a:moveTo>
                    <a:pt x="1" y="0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3" y="0"/>
                    <a:pt x="0" y="0"/>
                    <a:pt x="1" y="0"/>
                  </a:cubicBezTo>
                  <a:close/>
                </a:path>
              </a:pathLst>
            </a:custGeom>
            <a:solidFill>
              <a:srgbClr val="8383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51" name="Freeform 48"/>
            <p:cNvSpPr>
              <a:spLocks/>
            </p:cNvSpPr>
            <p:nvPr/>
          </p:nvSpPr>
          <p:spPr bwMode="auto">
            <a:xfrm>
              <a:off x="4930" y="3417"/>
              <a:ext cx="7" cy="2"/>
            </a:xfrm>
            <a:custGeom>
              <a:avLst/>
              <a:gdLst>
                <a:gd name="T0" fmla="*/ 0 w 3"/>
                <a:gd name="T1" fmla="*/ 0 h 1"/>
                <a:gd name="T2" fmla="*/ 1 w 3"/>
                <a:gd name="T3" fmla="*/ 1 h 1"/>
                <a:gd name="T4" fmla="*/ 3 w 3"/>
                <a:gd name="T5" fmla="*/ 1 h 1"/>
                <a:gd name="T6" fmla="*/ 0 w 3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1">
                  <a:moveTo>
                    <a:pt x="0" y="0"/>
                  </a:moveTo>
                  <a:cubicBezTo>
                    <a:pt x="0" y="0"/>
                    <a:pt x="1" y="1"/>
                    <a:pt x="1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1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8383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52" name="Freeform 49"/>
            <p:cNvSpPr>
              <a:spLocks/>
            </p:cNvSpPr>
            <p:nvPr/>
          </p:nvSpPr>
          <p:spPr bwMode="auto">
            <a:xfrm>
              <a:off x="4928" y="3419"/>
              <a:ext cx="4" cy="3"/>
            </a:xfrm>
            <a:custGeom>
              <a:avLst/>
              <a:gdLst>
                <a:gd name="T0" fmla="*/ 2 w 2"/>
                <a:gd name="T1" fmla="*/ 0 h 1"/>
                <a:gd name="T2" fmla="*/ 0 w 2"/>
                <a:gd name="T3" fmla="*/ 1 h 1"/>
                <a:gd name="T4" fmla="*/ 2 w 2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2" y="1"/>
                    <a:pt x="2" y="0"/>
                    <a:pt x="2" y="0"/>
                  </a:cubicBezTo>
                  <a:close/>
                </a:path>
              </a:pathLst>
            </a:custGeom>
            <a:solidFill>
              <a:srgbClr val="8383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53" name="Freeform 50"/>
            <p:cNvSpPr>
              <a:spLocks/>
            </p:cNvSpPr>
            <p:nvPr/>
          </p:nvSpPr>
          <p:spPr bwMode="auto">
            <a:xfrm>
              <a:off x="4956" y="3422"/>
              <a:ext cx="10" cy="2"/>
            </a:xfrm>
            <a:custGeom>
              <a:avLst/>
              <a:gdLst>
                <a:gd name="T0" fmla="*/ 0 w 10"/>
                <a:gd name="T1" fmla="*/ 2 h 2"/>
                <a:gd name="T2" fmla="*/ 10 w 10"/>
                <a:gd name="T3" fmla="*/ 0 h 2"/>
                <a:gd name="T4" fmla="*/ 0 w 10"/>
                <a:gd name="T5" fmla="*/ 2 h 2"/>
                <a:gd name="T6" fmla="*/ 0 w 10"/>
                <a:gd name="T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0" h="2">
                  <a:moveTo>
                    <a:pt x="0" y="2"/>
                  </a:moveTo>
                  <a:lnTo>
                    <a:pt x="10" y="0"/>
                  </a:lnTo>
                  <a:lnTo>
                    <a:pt x="0" y="2"/>
                  </a:lnTo>
                  <a:lnTo>
                    <a:pt x="0" y="2"/>
                  </a:lnTo>
                  <a:close/>
                </a:path>
              </a:pathLst>
            </a:custGeom>
            <a:solidFill>
              <a:srgbClr val="8383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54" name="Freeform 51"/>
            <p:cNvSpPr>
              <a:spLocks/>
            </p:cNvSpPr>
            <p:nvPr/>
          </p:nvSpPr>
          <p:spPr bwMode="auto">
            <a:xfrm>
              <a:off x="4906" y="3414"/>
              <a:ext cx="5" cy="3"/>
            </a:xfrm>
            <a:custGeom>
              <a:avLst/>
              <a:gdLst>
                <a:gd name="T0" fmla="*/ 0 w 5"/>
                <a:gd name="T1" fmla="*/ 3 h 3"/>
                <a:gd name="T2" fmla="*/ 3 w 5"/>
                <a:gd name="T3" fmla="*/ 3 h 3"/>
                <a:gd name="T4" fmla="*/ 5 w 5"/>
                <a:gd name="T5" fmla="*/ 0 h 3"/>
                <a:gd name="T6" fmla="*/ 0 w 5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3">
                  <a:moveTo>
                    <a:pt x="0" y="3"/>
                  </a:moveTo>
                  <a:lnTo>
                    <a:pt x="3" y="3"/>
                  </a:lnTo>
                  <a:lnTo>
                    <a:pt x="5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8383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55" name="Freeform 52"/>
            <p:cNvSpPr>
              <a:spLocks/>
            </p:cNvSpPr>
            <p:nvPr/>
          </p:nvSpPr>
          <p:spPr bwMode="auto">
            <a:xfrm>
              <a:off x="4883" y="3414"/>
              <a:ext cx="14" cy="3"/>
            </a:xfrm>
            <a:custGeom>
              <a:avLst/>
              <a:gdLst>
                <a:gd name="T0" fmla="*/ 5 w 6"/>
                <a:gd name="T1" fmla="*/ 1 h 1"/>
                <a:gd name="T2" fmla="*/ 4 w 6"/>
                <a:gd name="T3" fmla="*/ 0 h 1"/>
                <a:gd name="T4" fmla="*/ 0 w 6"/>
                <a:gd name="T5" fmla="*/ 1 h 1"/>
                <a:gd name="T6" fmla="*/ 5 w 6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1">
                  <a:moveTo>
                    <a:pt x="5" y="1"/>
                  </a:moveTo>
                  <a:cubicBezTo>
                    <a:pt x="6" y="1"/>
                    <a:pt x="3" y="0"/>
                    <a:pt x="4" y="0"/>
                  </a:cubicBezTo>
                  <a:cubicBezTo>
                    <a:pt x="3" y="0"/>
                    <a:pt x="1" y="1"/>
                    <a:pt x="0" y="1"/>
                  </a:cubicBezTo>
                  <a:cubicBezTo>
                    <a:pt x="1" y="1"/>
                    <a:pt x="3" y="1"/>
                    <a:pt x="5" y="1"/>
                  </a:cubicBezTo>
                  <a:close/>
                </a:path>
              </a:pathLst>
            </a:custGeom>
            <a:solidFill>
              <a:srgbClr val="8383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56" name="Freeform 53"/>
            <p:cNvSpPr>
              <a:spLocks/>
            </p:cNvSpPr>
            <p:nvPr/>
          </p:nvSpPr>
          <p:spPr bwMode="auto">
            <a:xfrm>
              <a:off x="4911" y="3419"/>
              <a:ext cx="5" cy="3"/>
            </a:xfrm>
            <a:custGeom>
              <a:avLst/>
              <a:gdLst>
                <a:gd name="T0" fmla="*/ 0 w 2"/>
                <a:gd name="T1" fmla="*/ 0 h 1"/>
                <a:gd name="T2" fmla="*/ 1 w 2"/>
                <a:gd name="T3" fmla="*/ 1 h 1"/>
                <a:gd name="T4" fmla="*/ 2 w 2"/>
                <a:gd name="T5" fmla="*/ 1 h 1"/>
                <a:gd name="T6" fmla="*/ 0 w 2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0" y="0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8383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57" name="Freeform 54"/>
            <p:cNvSpPr>
              <a:spLocks/>
            </p:cNvSpPr>
            <p:nvPr/>
          </p:nvSpPr>
          <p:spPr bwMode="auto">
            <a:xfrm>
              <a:off x="4909" y="3422"/>
              <a:ext cx="4" cy="0"/>
            </a:xfrm>
            <a:custGeom>
              <a:avLst/>
              <a:gdLst>
                <a:gd name="T0" fmla="*/ 2 w 2"/>
                <a:gd name="T1" fmla="*/ 2 w 2"/>
                <a:gd name="T2" fmla="*/ 0 w 2"/>
                <a:gd name="T3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1" y="0"/>
                    <a:pt x="1" y="0"/>
                    <a:pt x="0" y="0"/>
                  </a:cubicBezTo>
                  <a:cubicBezTo>
                    <a:pt x="1" y="0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8383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58" name="Freeform 55"/>
            <p:cNvSpPr>
              <a:spLocks/>
            </p:cNvSpPr>
            <p:nvPr/>
          </p:nvSpPr>
          <p:spPr bwMode="auto">
            <a:xfrm>
              <a:off x="4932" y="3422"/>
              <a:ext cx="10" cy="5"/>
            </a:xfrm>
            <a:custGeom>
              <a:avLst/>
              <a:gdLst>
                <a:gd name="T0" fmla="*/ 2 w 4"/>
                <a:gd name="T1" fmla="*/ 2 h 2"/>
                <a:gd name="T2" fmla="*/ 4 w 4"/>
                <a:gd name="T3" fmla="*/ 0 h 2"/>
                <a:gd name="T4" fmla="*/ 2 w 4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2">
                  <a:moveTo>
                    <a:pt x="2" y="2"/>
                  </a:moveTo>
                  <a:cubicBezTo>
                    <a:pt x="3" y="2"/>
                    <a:pt x="2" y="1"/>
                    <a:pt x="4" y="0"/>
                  </a:cubicBezTo>
                  <a:cubicBezTo>
                    <a:pt x="3" y="1"/>
                    <a:pt x="0" y="1"/>
                    <a:pt x="2" y="2"/>
                  </a:cubicBezTo>
                  <a:close/>
                </a:path>
              </a:pathLst>
            </a:custGeom>
            <a:solidFill>
              <a:srgbClr val="8383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59" name="Freeform 56"/>
            <p:cNvSpPr>
              <a:spLocks/>
            </p:cNvSpPr>
            <p:nvPr/>
          </p:nvSpPr>
          <p:spPr bwMode="auto">
            <a:xfrm>
              <a:off x="4921" y="3422"/>
              <a:ext cx="7" cy="2"/>
            </a:xfrm>
            <a:custGeom>
              <a:avLst/>
              <a:gdLst>
                <a:gd name="T0" fmla="*/ 3 w 3"/>
                <a:gd name="T1" fmla="*/ 0 h 1"/>
                <a:gd name="T2" fmla="*/ 0 w 3"/>
                <a:gd name="T3" fmla="*/ 1 h 1"/>
                <a:gd name="T4" fmla="*/ 2 w 3"/>
                <a:gd name="T5" fmla="*/ 1 h 1"/>
                <a:gd name="T6" fmla="*/ 3 w 3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1">
                  <a:moveTo>
                    <a:pt x="3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0"/>
                    <a:pt x="3" y="0"/>
                  </a:cubicBezTo>
                  <a:close/>
                </a:path>
              </a:pathLst>
            </a:custGeom>
            <a:solidFill>
              <a:srgbClr val="8383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60" name="Freeform 57"/>
            <p:cNvSpPr>
              <a:spLocks/>
            </p:cNvSpPr>
            <p:nvPr/>
          </p:nvSpPr>
          <p:spPr bwMode="auto">
            <a:xfrm>
              <a:off x="4918" y="3424"/>
              <a:ext cx="3" cy="0"/>
            </a:xfrm>
            <a:custGeom>
              <a:avLst/>
              <a:gdLst>
                <a:gd name="T0" fmla="*/ 0 w 3"/>
                <a:gd name="T1" fmla="*/ 3 w 3"/>
                <a:gd name="T2" fmla="*/ 0 w 3"/>
                <a:gd name="T3" fmla="*/ 0 w 3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3">
                  <a:moveTo>
                    <a:pt x="0" y="0"/>
                  </a:moveTo>
                  <a:lnTo>
                    <a:pt x="3" y="0"/>
                  </a:lnTo>
                  <a:lnTo>
                    <a:pt x="0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383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61" name="Freeform 58"/>
            <p:cNvSpPr>
              <a:spLocks/>
            </p:cNvSpPr>
            <p:nvPr/>
          </p:nvSpPr>
          <p:spPr bwMode="auto">
            <a:xfrm>
              <a:off x="4878" y="3422"/>
              <a:ext cx="14" cy="0"/>
            </a:xfrm>
            <a:custGeom>
              <a:avLst/>
              <a:gdLst>
                <a:gd name="T0" fmla="*/ 4 w 6"/>
                <a:gd name="T1" fmla="*/ 0 w 6"/>
                <a:gd name="T2" fmla="*/ 5 w 6"/>
                <a:gd name="T3" fmla="*/ 4 w 6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6">
                  <a:moveTo>
                    <a:pt x="4" y="0"/>
                  </a:moveTo>
                  <a:cubicBezTo>
                    <a:pt x="3" y="0"/>
                    <a:pt x="2" y="0"/>
                    <a:pt x="0" y="0"/>
                  </a:cubicBezTo>
                  <a:cubicBezTo>
                    <a:pt x="2" y="0"/>
                    <a:pt x="4" y="0"/>
                    <a:pt x="5" y="0"/>
                  </a:cubicBezTo>
                  <a:cubicBezTo>
                    <a:pt x="5" y="0"/>
                    <a:pt x="6" y="0"/>
                    <a:pt x="4" y="0"/>
                  </a:cubicBezTo>
                  <a:close/>
                </a:path>
              </a:pathLst>
            </a:custGeom>
            <a:solidFill>
              <a:srgbClr val="8383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62" name="Rectangle 59"/>
            <p:cNvSpPr>
              <a:spLocks noChangeArrowheads="1"/>
            </p:cNvSpPr>
            <p:nvPr/>
          </p:nvSpPr>
          <p:spPr bwMode="auto">
            <a:xfrm>
              <a:off x="4847" y="3422"/>
              <a:ext cx="1" cy="1"/>
            </a:xfrm>
            <a:prstGeom prst="rect">
              <a:avLst/>
            </a:prstGeom>
            <a:solidFill>
              <a:srgbClr val="8383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63" name="Freeform 60"/>
            <p:cNvSpPr>
              <a:spLocks/>
            </p:cNvSpPr>
            <p:nvPr/>
          </p:nvSpPr>
          <p:spPr bwMode="auto">
            <a:xfrm>
              <a:off x="4890" y="3422"/>
              <a:ext cx="7" cy="2"/>
            </a:xfrm>
            <a:custGeom>
              <a:avLst/>
              <a:gdLst>
                <a:gd name="T0" fmla="*/ 0 w 3"/>
                <a:gd name="T1" fmla="*/ 0 h 1"/>
                <a:gd name="T2" fmla="*/ 3 w 3"/>
                <a:gd name="T3" fmla="*/ 0 h 1"/>
                <a:gd name="T4" fmla="*/ 0 w 3"/>
                <a:gd name="T5" fmla="*/ 0 h 1"/>
                <a:gd name="T6" fmla="*/ 0 w 3"/>
                <a:gd name="T7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1">
                  <a:moveTo>
                    <a:pt x="0" y="0"/>
                  </a:moveTo>
                  <a:cubicBezTo>
                    <a:pt x="1" y="1"/>
                    <a:pt x="2" y="0"/>
                    <a:pt x="3" y="0"/>
                  </a:cubicBezTo>
                  <a:cubicBezTo>
                    <a:pt x="2" y="0"/>
                    <a:pt x="1" y="0"/>
                    <a:pt x="0" y="0"/>
                  </a:cubicBezTo>
                  <a:cubicBezTo>
                    <a:pt x="0" y="0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8383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64" name="Freeform 61"/>
            <p:cNvSpPr>
              <a:spLocks/>
            </p:cNvSpPr>
            <p:nvPr/>
          </p:nvSpPr>
          <p:spPr bwMode="auto">
            <a:xfrm>
              <a:off x="4868" y="3419"/>
              <a:ext cx="5" cy="3"/>
            </a:xfrm>
            <a:custGeom>
              <a:avLst/>
              <a:gdLst>
                <a:gd name="T0" fmla="*/ 2 w 2"/>
                <a:gd name="T1" fmla="*/ 1 h 1"/>
                <a:gd name="T2" fmla="*/ 0 w 2"/>
                <a:gd name="T3" fmla="*/ 0 h 1"/>
                <a:gd name="T4" fmla="*/ 2 w 2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2" y="1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1" y="0"/>
                    <a:pt x="1" y="1"/>
                    <a:pt x="2" y="1"/>
                  </a:cubicBezTo>
                  <a:close/>
                </a:path>
              </a:pathLst>
            </a:custGeom>
            <a:solidFill>
              <a:srgbClr val="8383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65" name="Freeform 62"/>
            <p:cNvSpPr>
              <a:spLocks/>
            </p:cNvSpPr>
            <p:nvPr/>
          </p:nvSpPr>
          <p:spPr bwMode="auto">
            <a:xfrm>
              <a:off x="4899" y="3419"/>
              <a:ext cx="0" cy="3"/>
            </a:xfrm>
            <a:custGeom>
              <a:avLst/>
              <a:gdLst>
                <a:gd name="T0" fmla="*/ 1 h 1"/>
                <a:gd name="T1" fmla="*/ 0 h 1"/>
                <a:gd name="T2" fmla="*/ 1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</a:cxnLst>
              <a:rect l="0" t="0" r="r" b="b"/>
              <a:pathLst>
                <a:path h="1">
                  <a:moveTo>
                    <a:pt x="0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1"/>
                  </a:cubicBezTo>
                  <a:close/>
                </a:path>
              </a:pathLst>
            </a:custGeom>
            <a:solidFill>
              <a:srgbClr val="8383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66" name="Freeform 63"/>
            <p:cNvSpPr>
              <a:spLocks/>
            </p:cNvSpPr>
            <p:nvPr/>
          </p:nvSpPr>
          <p:spPr bwMode="auto">
            <a:xfrm>
              <a:off x="4897" y="3422"/>
              <a:ext cx="2" cy="0"/>
            </a:xfrm>
            <a:custGeom>
              <a:avLst/>
              <a:gdLst>
                <a:gd name="T0" fmla="*/ 0 w 1"/>
                <a:gd name="T1" fmla="*/ 1 w 1"/>
                <a:gd name="T2" fmla="*/ 1 w 1"/>
                <a:gd name="T3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8383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67" name="Freeform 64"/>
            <p:cNvSpPr>
              <a:spLocks/>
            </p:cNvSpPr>
            <p:nvPr/>
          </p:nvSpPr>
          <p:spPr bwMode="auto">
            <a:xfrm>
              <a:off x="4828" y="3422"/>
              <a:ext cx="28" cy="15"/>
            </a:xfrm>
            <a:custGeom>
              <a:avLst/>
              <a:gdLst>
                <a:gd name="T0" fmla="*/ 5 w 12"/>
                <a:gd name="T1" fmla="*/ 1 h 6"/>
                <a:gd name="T2" fmla="*/ 9 w 12"/>
                <a:gd name="T3" fmla="*/ 3 h 6"/>
                <a:gd name="T4" fmla="*/ 5 w 12"/>
                <a:gd name="T5" fmla="*/ 2 h 6"/>
                <a:gd name="T6" fmla="*/ 1 w 12"/>
                <a:gd name="T7" fmla="*/ 5 h 6"/>
                <a:gd name="T8" fmla="*/ 4 w 12"/>
                <a:gd name="T9" fmla="*/ 5 h 6"/>
                <a:gd name="T10" fmla="*/ 4 w 12"/>
                <a:gd name="T11" fmla="*/ 6 h 6"/>
                <a:gd name="T12" fmla="*/ 9 w 12"/>
                <a:gd name="T13" fmla="*/ 5 h 6"/>
                <a:gd name="T14" fmla="*/ 8 w 12"/>
                <a:gd name="T15" fmla="*/ 0 h 6"/>
                <a:gd name="T16" fmla="*/ 5 w 12"/>
                <a:gd name="T17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6">
                  <a:moveTo>
                    <a:pt x="5" y="1"/>
                  </a:moveTo>
                  <a:cubicBezTo>
                    <a:pt x="6" y="2"/>
                    <a:pt x="11" y="2"/>
                    <a:pt x="9" y="3"/>
                  </a:cubicBezTo>
                  <a:cubicBezTo>
                    <a:pt x="6" y="3"/>
                    <a:pt x="6" y="3"/>
                    <a:pt x="5" y="2"/>
                  </a:cubicBezTo>
                  <a:cubicBezTo>
                    <a:pt x="6" y="3"/>
                    <a:pt x="0" y="4"/>
                    <a:pt x="1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3" y="5"/>
                    <a:pt x="4" y="6"/>
                  </a:cubicBezTo>
                  <a:cubicBezTo>
                    <a:pt x="4" y="5"/>
                    <a:pt x="7" y="4"/>
                    <a:pt x="9" y="5"/>
                  </a:cubicBezTo>
                  <a:cubicBezTo>
                    <a:pt x="12" y="4"/>
                    <a:pt x="10" y="2"/>
                    <a:pt x="8" y="0"/>
                  </a:cubicBezTo>
                  <a:cubicBezTo>
                    <a:pt x="8" y="1"/>
                    <a:pt x="8" y="1"/>
                    <a:pt x="5" y="1"/>
                  </a:cubicBezTo>
                  <a:close/>
                </a:path>
              </a:pathLst>
            </a:custGeom>
            <a:solidFill>
              <a:srgbClr val="8383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68" name="Freeform 65"/>
            <p:cNvSpPr>
              <a:spLocks/>
            </p:cNvSpPr>
            <p:nvPr/>
          </p:nvSpPr>
          <p:spPr bwMode="auto">
            <a:xfrm>
              <a:off x="4847" y="3419"/>
              <a:ext cx="14" cy="3"/>
            </a:xfrm>
            <a:custGeom>
              <a:avLst/>
              <a:gdLst>
                <a:gd name="T0" fmla="*/ 0 w 6"/>
                <a:gd name="T1" fmla="*/ 1 h 1"/>
                <a:gd name="T2" fmla="*/ 5 w 6"/>
                <a:gd name="T3" fmla="*/ 1 h 1"/>
                <a:gd name="T4" fmla="*/ 5 w 6"/>
                <a:gd name="T5" fmla="*/ 1 h 1"/>
                <a:gd name="T6" fmla="*/ 6 w 6"/>
                <a:gd name="T7" fmla="*/ 1 h 1"/>
                <a:gd name="T8" fmla="*/ 2 w 6"/>
                <a:gd name="T9" fmla="*/ 0 h 1"/>
                <a:gd name="T10" fmla="*/ 0 w 6"/>
                <a:gd name="T11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6" h="1">
                  <a:moveTo>
                    <a:pt x="0" y="1"/>
                  </a:moveTo>
                  <a:cubicBezTo>
                    <a:pt x="5" y="1"/>
                    <a:pt x="5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5" y="1"/>
                    <a:pt x="4" y="1"/>
                    <a:pt x="2" y="0"/>
                  </a:cubicBezTo>
                  <a:cubicBezTo>
                    <a:pt x="1" y="0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8383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69" name="Freeform 66"/>
            <p:cNvSpPr>
              <a:spLocks/>
            </p:cNvSpPr>
            <p:nvPr/>
          </p:nvSpPr>
          <p:spPr bwMode="auto">
            <a:xfrm>
              <a:off x="4861" y="3422"/>
              <a:ext cx="19" cy="5"/>
            </a:xfrm>
            <a:custGeom>
              <a:avLst/>
              <a:gdLst>
                <a:gd name="T0" fmla="*/ 5 w 8"/>
                <a:gd name="T1" fmla="*/ 0 h 2"/>
                <a:gd name="T2" fmla="*/ 5 w 8"/>
                <a:gd name="T3" fmla="*/ 0 h 2"/>
                <a:gd name="T4" fmla="*/ 5 w 8"/>
                <a:gd name="T5" fmla="*/ 0 h 2"/>
                <a:gd name="T6" fmla="*/ 5 w 8"/>
                <a:gd name="T7" fmla="*/ 0 h 2"/>
                <a:gd name="T8" fmla="*/ 5 w 8"/>
                <a:gd name="T9" fmla="*/ 0 h 2"/>
                <a:gd name="T10" fmla="*/ 5 w 8"/>
                <a:gd name="T11" fmla="*/ 0 h 2"/>
                <a:gd name="T12" fmla="*/ 5 w 8"/>
                <a:gd name="T13" fmla="*/ 0 h 2"/>
                <a:gd name="T14" fmla="*/ 5 w 8"/>
                <a:gd name="T15" fmla="*/ 0 h 2"/>
                <a:gd name="T16" fmla="*/ 5 w 8"/>
                <a:gd name="T17" fmla="*/ 0 h 2"/>
                <a:gd name="T18" fmla="*/ 0 w 8"/>
                <a:gd name="T19" fmla="*/ 0 h 2"/>
                <a:gd name="T20" fmla="*/ 5 w 8"/>
                <a:gd name="T21" fmla="*/ 0 h 2"/>
                <a:gd name="T22" fmla="*/ 3 w 8"/>
                <a:gd name="T23" fmla="*/ 2 h 2"/>
                <a:gd name="T24" fmla="*/ 7 w 8"/>
                <a:gd name="T25" fmla="*/ 1 h 2"/>
                <a:gd name="T26" fmla="*/ 5 w 8"/>
                <a:gd name="T27" fmla="*/ 0 h 2"/>
                <a:gd name="T28" fmla="*/ 7 w 8"/>
                <a:gd name="T29" fmla="*/ 0 h 2"/>
                <a:gd name="T30" fmla="*/ 5 w 8"/>
                <a:gd name="T31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8" h="2">
                  <a:moveTo>
                    <a:pt x="5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2" y="0"/>
                    <a:pt x="5" y="0"/>
                  </a:cubicBezTo>
                  <a:cubicBezTo>
                    <a:pt x="4" y="1"/>
                    <a:pt x="1" y="1"/>
                    <a:pt x="3" y="2"/>
                  </a:cubicBezTo>
                  <a:cubicBezTo>
                    <a:pt x="6" y="2"/>
                    <a:pt x="5" y="2"/>
                    <a:pt x="7" y="1"/>
                  </a:cubicBezTo>
                  <a:cubicBezTo>
                    <a:pt x="2" y="1"/>
                    <a:pt x="8" y="1"/>
                    <a:pt x="5" y="0"/>
                  </a:cubicBezTo>
                  <a:cubicBezTo>
                    <a:pt x="6" y="0"/>
                    <a:pt x="7" y="0"/>
                    <a:pt x="7" y="0"/>
                  </a:cubicBezTo>
                  <a:cubicBezTo>
                    <a:pt x="7" y="0"/>
                    <a:pt x="6" y="0"/>
                    <a:pt x="5" y="0"/>
                  </a:cubicBezTo>
                  <a:close/>
                </a:path>
              </a:pathLst>
            </a:custGeom>
            <a:solidFill>
              <a:srgbClr val="8383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70" name="Freeform 67"/>
            <p:cNvSpPr>
              <a:spLocks/>
            </p:cNvSpPr>
            <p:nvPr/>
          </p:nvSpPr>
          <p:spPr bwMode="auto">
            <a:xfrm>
              <a:off x="4930" y="3432"/>
              <a:ext cx="2" cy="0"/>
            </a:xfrm>
            <a:custGeom>
              <a:avLst/>
              <a:gdLst>
                <a:gd name="T0" fmla="*/ 1 w 1"/>
                <a:gd name="T1" fmla="*/ 1 w 1"/>
                <a:gd name="T2" fmla="*/ 1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1" y="0"/>
                  </a:cubicBezTo>
                  <a:close/>
                </a:path>
              </a:pathLst>
            </a:custGeom>
            <a:solidFill>
              <a:srgbClr val="8383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71" name="Freeform 68"/>
            <p:cNvSpPr>
              <a:spLocks/>
            </p:cNvSpPr>
            <p:nvPr/>
          </p:nvSpPr>
          <p:spPr bwMode="auto">
            <a:xfrm>
              <a:off x="4921" y="3427"/>
              <a:ext cx="16" cy="5"/>
            </a:xfrm>
            <a:custGeom>
              <a:avLst/>
              <a:gdLst>
                <a:gd name="T0" fmla="*/ 5 w 7"/>
                <a:gd name="T1" fmla="*/ 1 h 2"/>
                <a:gd name="T2" fmla="*/ 0 w 7"/>
                <a:gd name="T3" fmla="*/ 0 h 2"/>
                <a:gd name="T4" fmla="*/ 3 w 7"/>
                <a:gd name="T5" fmla="*/ 2 h 2"/>
                <a:gd name="T6" fmla="*/ 5 w 7"/>
                <a:gd name="T7" fmla="*/ 1 h 2"/>
                <a:gd name="T8" fmla="*/ 5 w 7"/>
                <a:gd name="T9" fmla="*/ 2 h 2"/>
                <a:gd name="T10" fmla="*/ 5 w 7"/>
                <a:gd name="T11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7" h="2">
                  <a:moveTo>
                    <a:pt x="5" y="1"/>
                  </a:moveTo>
                  <a:cubicBezTo>
                    <a:pt x="3" y="1"/>
                    <a:pt x="0" y="0"/>
                    <a:pt x="0" y="0"/>
                  </a:cubicBezTo>
                  <a:cubicBezTo>
                    <a:pt x="1" y="0"/>
                    <a:pt x="1" y="1"/>
                    <a:pt x="3" y="2"/>
                  </a:cubicBezTo>
                  <a:cubicBezTo>
                    <a:pt x="3" y="1"/>
                    <a:pt x="3" y="1"/>
                    <a:pt x="5" y="1"/>
                  </a:cubicBezTo>
                  <a:cubicBezTo>
                    <a:pt x="6" y="1"/>
                    <a:pt x="5" y="2"/>
                    <a:pt x="5" y="2"/>
                  </a:cubicBezTo>
                  <a:cubicBezTo>
                    <a:pt x="5" y="2"/>
                    <a:pt x="7" y="1"/>
                    <a:pt x="5" y="1"/>
                  </a:cubicBezTo>
                  <a:close/>
                </a:path>
              </a:pathLst>
            </a:custGeom>
            <a:solidFill>
              <a:srgbClr val="8383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72" name="Freeform 69"/>
            <p:cNvSpPr>
              <a:spLocks/>
            </p:cNvSpPr>
            <p:nvPr/>
          </p:nvSpPr>
          <p:spPr bwMode="auto">
            <a:xfrm>
              <a:off x="4890" y="3427"/>
              <a:ext cx="9" cy="2"/>
            </a:xfrm>
            <a:custGeom>
              <a:avLst/>
              <a:gdLst>
                <a:gd name="T0" fmla="*/ 2 w 4"/>
                <a:gd name="T1" fmla="*/ 1 h 1"/>
                <a:gd name="T2" fmla="*/ 2 w 4"/>
                <a:gd name="T3" fmla="*/ 1 h 1"/>
                <a:gd name="T4" fmla="*/ 4 w 4"/>
                <a:gd name="T5" fmla="*/ 0 h 1"/>
                <a:gd name="T6" fmla="*/ 0 w 4"/>
                <a:gd name="T7" fmla="*/ 1 h 1"/>
                <a:gd name="T8" fmla="*/ 2 w 4"/>
                <a:gd name="T9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4" h="1">
                  <a:moveTo>
                    <a:pt x="2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4" y="1"/>
                    <a:pt x="4" y="1"/>
                    <a:pt x="4" y="0"/>
                  </a:cubicBezTo>
                  <a:cubicBezTo>
                    <a:pt x="0" y="1"/>
                    <a:pt x="0" y="1"/>
                    <a:pt x="0" y="1"/>
                  </a:cubicBezTo>
                  <a:lnTo>
                    <a:pt x="2" y="1"/>
                  </a:lnTo>
                  <a:close/>
                </a:path>
              </a:pathLst>
            </a:custGeom>
            <a:solidFill>
              <a:srgbClr val="8383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73" name="Freeform 70"/>
            <p:cNvSpPr>
              <a:spLocks/>
            </p:cNvSpPr>
            <p:nvPr/>
          </p:nvSpPr>
          <p:spPr bwMode="auto">
            <a:xfrm>
              <a:off x="4842" y="3419"/>
              <a:ext cx="5" cy="3"/>
            </a:xfrm>
            <a:custGeom>
              <a:avLst/>
              <a:gdLst>
                <a:gd name="T0" fmla="*/ 5 w 5"/>
                <a:gd name="T1" fmla="*/ 0 h 3"/>
                <a:gd name="T2" fmla="*/ 0 w 5"/>
                <a:gd name="T3" fmla="*/ 3 h 3"/>
                <a:gd name="T4" fmla="*/ 3 w 5"/>
                <a:gd name="T5" fmla="*/ 3 h 3"/>
                <a:gd name="T6" fmla="*/ 5 w 5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3">
                  <a:moveTo>
                    <a:pt x="5" y="0"/>
                  </a:moveTo>
                  <a:lnTo>
                    <a:pt x="0" y="3"/>
                  </a:lnTo>
                  <a:lnTo>
                    <a:pt x="3" y="3"/>
                  </a:lnTo>
                  <a:lnTo>
                    <a:pt x="5" y="0"/>
                  </a:lnTo>
                  <a:close/>
                </a:path>
              </a:pathLst>
            </a:custGeom>
            <a:solidFill>
              <a:srgbClr val="8383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74" name="Freeform 71"/>
            <p:cNvSpPr>
              <a:spLocks/>
            </p:cNvSpPr>
            <p:nvPr/>
          </p:nvSpPr>
          <p:spPr bwMode="auto">
            <a:xfrm>
              <a:off x="4830" y="3419"/>
              <a:ext cx="3" cy="3"/>
            </a:xfrm>
            <a:custGeom>
              <a:avLst/>
              <a:gdLst>
                <a:gd name="T0" fmla="*/ 3 w 3"/>
                <a:gd name="T1" fmla="*/ 0 h 3"/>
                <a:gd name="T2" fmla="*/ 0 w 3"/>
                <a:gd name="T3" fmla="*/ 0 h 3"/>
                <a:gd name="T4" fmla="*/ 3 w 3"/>
                <a:gd name="T5" fmla="*/ 3 h 3"/>
                <a:gd name="T6" fmla="*/ 3 w 3"/>
                <a:gd name="T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3">
                  <a:moveTo>
                    <a:pt x="3" y="0"/>
                  </a:moveTo>
                  <a:lnTo>
                    <a:pt x="0" y="0"/>
                  </a:lnTo>
                  <a:lnTo>
                    <a:pt x="3" y="3"/>
                  </a:lnTo>
                  <a:lnTo>
                    <a:pt x="3" y="0"/>
                  </a:lnTo>
                  <a:close/>
                </a:path>
              </a:pathLst>
            </a:custGeom>
            <a:solidFill>
              <a:srgbClr val="8383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75" name="Freeform 72"/>
            <p:cNvSpPr>
              <a:spLocks/>
            </p:cNvSpPr>
            <p:nvPr/>
          </p:nvSpPr>
          <p:spPr bwMode="auto">
            <a:xfrm>
              <a:off x="4127" y="3432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8383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76" name="Freeform 73"/>
            <p:cNvSpPr>
              <a:spLocks/>
            </p:cNvSpPr>
            <p:nvPr/>
          </p:nvSpPr>
          <p:spPr bwMode="auto">
            <a:xfrm>
              <a:off x="4510" y="3414"/>
              <a:ext cx="7" cy="5"/>
            </a:xfrm>
            <a:custGeom>
              <a:avLst/>
              <a:gdLst>
                <a:gd name="T0" fmla="*/ 0 w 3"/>
                <a:gd name="T1" fmla="*/ 1 h 2"/>
                <a:gd name="T2" fmla="*/ 0 w 3"/>
                <a:gd name="T3" fmla="*/ 2 h 2"/>
                <a:gd name="T4" fmla="*/ 3 w 3"/>
                <a:gd name="T5" fmla="*/ 2 h 2"/>
                <a:gd name="T6" fmla="*/ 0 w 3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2">
                  <a:moveTo>
                    <a:pt x="0" y="1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2" y="1"/>
                    <a:pt x="3" y="2"/>
                    <a:pt x="3" y="2"/>
                  </a:cubicBezTo>
                  <a:cubicBezTo>
                    <a:pt x="2" y="1"/>
                    <a:pt x="0" y="0"/>
                    <a:pt x="0" y="1"/>
                  </a:cubicBezTo>
                  <a:close/>
                </a:path>
              </a:pathLst>
            </a:custGeom>
            <a:solidFill>
              <a:srgbClr val="8383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77" name="Freeform 74"/>
            <p:cNvSpPr>
              <a:spLocks/>
            </p:cNvSpPr>
            <p:nvPr/>
          </p:nvSpPr>
          <p:spPr bwMode="auto">
            <a:xfrm>
              <a:off x="4303" y="3427"/>
              <a:ext cx="3" cy="2"/>
            </a:xfrm>
            <a:custGeom>
              <a:avLst/>
              <a:gdLst>
                <a:gd name="T0" fmla="*/ 0 w 1"/>
                <a:gd name="T1" fmla="*/ 1 h 1"/>
                <a:gd name="T2" fmla="*/ 0 w 1"/>
                <a:gd name="T3" fmla="*/ 1 h 1"/>
                <a:gd name="T4" fmla="*/ 1 w 1"/>
                <a:gd name="T5" fmla="*/ 0 h 1"/>
                <a:gd name="T6" fmla="*/ 0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1"/>
                    <a:pt x="1" y="0"/>
                  </a:cubicBezTo>
                  <a:cubicBezTo>
                    <a:pt x="1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8383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78" name="Freeform 75"/>
            <p:cNvSpPr>
              <a:spLocks/>
            </p:cNvSpPr>
            <p:nvPr/>
          </p:nvSpPr>
          <p:spPr bwMode="auto">
            <a:xfrm>
              <a:off x="4294" y="3437"/>
              <a:ext cx="4" cy="0"/>
            </a:xfrm>
            <a:custGeom>
              <a:avLst/>
              <a:gdLst>
                <a:gd name="T0" fmla="*/ 0 w 2"/>
                <a:gd name="T1" fmla="*/ 2 w 2"/>
                <a:gd name="T2" fmla="*/ 0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">
                  <a:moveTo>
                    <a:pt x="0" y="0"/>
                  </a:moveTo>
                  <a:cubicBezTo>
                    <a:pt x="0" y="0"/>
                    <a:pt x="1" y="0"/>
                    <a:pt x="2" y="0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8383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79" name="Freeform 76"/>
            <p:cNvSpPr>
              <a:spLocks/>
            </p:cNvSpPr>
            <p:nvPr/>
          </p:nvSpPr>
          <p:spPr bwMode="auto">
            <a:xfrm>
              <a:off x="4014" y="3432"/>
              <a:ext cx="4" cy="3"/>
            </a:xfrm>
            <a:custGeom>
              <a:avLst/>
              <a:gdLst>
                <a:gd name="T0" fmla="*/ 2 w 2"/>
                <a:gd name="T1" fmla="*/ 0 h 1"/>
                <a:gd name="T2" fmla="*/ 0 w 2"/>
                <a:gd name="T3" fmla="*/ 0 h 1"/>
                <a:gd name="T4" fmla="*/ 2 w 2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2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2" y="1"/>
                    <a:pt x="2" y="0"/>
                    <a:pt x="2" y="0"/>
                  </a:cubicBezTo>
                  <a:close/>
                </a:path>
              </a:pathLst>
            </a:custGeom>
            <a:solidFill>
              <a:srgbClr val="8383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80" name="Freeform 77"/>
            <p:cNvSpPr>
              <a:spLocks/>
            </p:cNvSpPr>
            <p:nvPr/>
          </p:nvSpPr>
          <p:spPr bwMode="auto">
            <a:xfrm>
              <a:off x="4693" y="3419"/>
              <a:ext cx="9" cy="5"/>
            </a:xfrm>
            <a:custGeom>
              <a:avLst/>
              <a:gdLst>
                <a:gd name="T0" fmla="*/ 4 w 4"/>
                <a:gd name="T1" fmla="*/ 1 h 2"/>
                <a:gd name="T2" fmla="*/ 0 w 4"/>
                <a:gd name="T3" fmla="*/ 0 h 2"/>
                <a:gd name="T4" fmla="*/ 4 w 4"/>
                <a:gd name="T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4" h="2">
                  <a:moveTo>
                    <a:pt x="4" y="1"/>
                  </a:moveTo>
                  <a:cubicBezTo>
                    <a:pt x="2" y="0"/>
                    <a:pt x="1" y="0"/>
                    <a:pt x="0" y="0"/>
                  </a:cubicBezTo>
                  <a:cubicBezTo>
                    <a:pt x="2" y="1"/>
                    <a:pt x="3" y="2"/>
                    <a:pt x="4" y="1"/>
                  </a:cubicBezTo>
                  <a:close/>
                </a:path>
              </a:pathLst>
            </a:custGeom>
            <a:solidFill>
              <a:srgbClr val="8383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81" name="Freeform 78"/>
            <p:cNvSpPr>
              <a:spLocks/>
            </p:cNvSpPr>
            <p:nvPr/>
          </p:nvSpPr>
          <p:spPr bwMode="auto">
            <a:xfrm>
              <a:off x="4120" y="3404"/>
              <a:ext cx="3" cy="2"/>
            </a:xfrm>
            <a:custGeom>
              <a:avLst/>
              <a:gdLst>
                <a:gd name="T0" fmla="*/ 1 w 1"/>
                <a:gd name="T1" fmla="*/ 0 h 1"/>
                <a:gd name="T2" fmla="*/ 0 w 1"/>
                <a:gd name="T3" fmla="*/ 1 h 1"/>
                <a:gd name="T4" fmla="*/ 1 w 1"/>
                <a:gd name="T5" fmla="*/ 0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0"/>
                  </a:moveTo>
                  <a:cubicBezTo>
                    <a:pt x="0" y="0"/>
                    <a:pt x="0" y="0"/>
                    <a:pt x="0" y="1"/>
                  </a:cubicBezTo>
                  <a:cubicBezTo>
                    <a:pt x="1" y="1"/>
                    <a:pt x="1" y="1"/>
                    <a:pt x="1" y="0"/>
                  </a:cubicBezTo>
                  <a:close/>
                </a:path>
              </a:pathLst>
            </a:custGeom>
            <a:solidFill>
              <a:srgbClr val="8383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82" name="Freeform 79"/>
            <p:cNvSpPr>
              <a:spLocks/>
            </p:cNvSpPr>
            <p:nvPr/>
          </p:nvSpPr>
          <p:spPr bwMode="auto">
            <a:xfrm>
              <a:off x="4681" y="3419"/>
              <a:ext cx="12" cy="0"/>
            </a:xfrm>
            <a:custGeom>
              <a:avLst/>
              <a:gdLst>
                <a:gd name="T0" fmla="*/ 0 w 5"/>
                <a:gd name="T1" fmla="*/ 1 w 5"/>
                <a:gd name="T2" fmla="*/ 5 w 5"/>
                <a:gd name="T3" fmla="*/ 0 w 5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5">
                  <a:moveTo>
                    <a:pt x="0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4" y="0"/>
                    <a:pt x="5" y="0"/>
                  </a:cubicBezTo>
                  <a:cubicBezTo>
                    <a:pt x="4" y="0"/>
                    <a:pt x="2" y="0"/>
                    <a:pt x="0" y="0"/>
                  </a:cubicBezTo>
                  <a:close/>
                </a:path>
              </a:pathLst>
            </a:custGeom>
            <a:solidFill>
              <a:srgbClr val="8383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83" name="Freeform 80"/>
            <p:cNvSpPr>
              <a:spLocks/>
            </p:cNvSpPr>
            <p:nvPr/>
          </p:nvSpPr>
          <p:spPr bwMode="auto">
            <a:xfrm>
              <a:off x="3664" y="3406"/>
              <a:ext cx="5" cy="3"/>
            </a:xfrm>
            <a:custGeom>
              <a:avLst/>
              <a:gdLst>
                <a:gd name="T0" fmla="*/ 2 w 2"/>
                <a:gd name="T1" fmla="*/ 1 h 1"/>
                <a:gd name="T2" fmla="*/ 0 w 2"/>
                <a:gd name="T3" fmla="*/ 0 h 1"/>
                <a:gd name="T4" fmla="*/ 2 w 2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2" h="1">
                  <a:moveTo>
                    <a:pt x="2" y="1"/>
                  </a:moveTo>
                  <a:cubicBezTo>
                    <a:pt x="2" y="0"/>
                    <a:pt x="1" y="0"/>
                    <a:pt x="0" y="0"/>
                  </a:cubicBezTo>
                  <a:cubicBezTo>
                    <a:pt x="1" y="0"/>
                    <a:pt x="1" y="0"/>
                    <a:pt x="2" y="1"/>
                  </a:cubicBezTo>
                  <a:close/>
                </a:path>
              </a:pathLst>
            </a:custGeom>
            <a:solidFill>
              <a:srgbClr val="8383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84" name="Freeform 81"/>
            <p:cNvSpPr>
              <a:spLocks/>
            </p:cNvSpPr>
            <p:nvPr/>
          </p:nvSpPr>
          <p:spPr bwMode="auto">
            <a:xfrm>
              <a:off x="4780" y="3419"/>
              <a:ext cx="3" cy="0"/>
            </a:xfrm>
            <a:custGeom>
              <a:avLst/>
              <a:gdLst>
                <a:gd name="T0" fmla="*/ 0 w 1"/>
                <a:gd name="T1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8383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85" name="Freeform 82"/>
            <p:cNvSpPr>
              <a:spLocks/>
            </p:cNvSpPr>
            <p:nvPr/>
          </p:nvSpPr>
          <p:spPr bwMode="auto">
            <a:xfrm>
              <a:off x="4655" y="3435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8383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86" name="Freeform 83"/>
            <p:cNvSpPr>
              <a:spLocks/>
            </p:cNvSpPr>
            <p:nvPr/>
          </p:nvSpPr>
          <p:spPr bwMode="auto">
            <a:xfrm>
              <a:off x="4783" y="3419"/>
              <a:ext cx="2" cy="3"/>
            </a:xfrm>
            <a:custGeom>
              <a:avLst/>
              <a:gdLst>
                <a:gd name="T0" fmla="*/ 1 w 1"/>
                <a:gd name="T1" fmla="*/ 1 h 1"/>
                <a:gd name="T2" fmla="*/ 0 w 1"/>
                <a:gd name="T3" fmla="*/ 0 h 1"/>
                <a:gd name="T4" fmla="*/ 1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1" y="1"/>
                  </a:moveTo>
                  <a:cubicBezTo>
                    <a:pt x="1" y="1"/>
                    <a:pt x="0" y="0"/>
                    <a:pt x="0" y="0"/>
                  </a:cubicBezTo>
                  <a:cubicBezTo>
                    <a:pt x="0" y="0"/>
                    <a:pt x="0" y="1"/>
                    <a:pt x="1" y="1"/>
                  </a:cubicBezTo>
                  <a:close/>
                </a:path>
              </a:pathLst>
            </a:custGeom>
            <a:solidFill>
              <a:srgbClr val="8383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87" name="Freeform 84"/>
            <p:cNvSpPr>
              <a:spLocks/>
            </p:cNvSpPr>
            <p:nvPr/>
          </p:nvSpPr>
          <p:spPr bwMode="auto">
            <a:xfrm>
              <a:off x="4785" y="3419"/>
              <a:ext cx="3" cy="0"/>
            </a:xfrm>
            <a:custGeom>
              <a:avLst/>
              <a:gdLst>
                <a:gd name="T0" fmla="*/ 0 w 1"/>
                <a:gd name="T1" fmla="*/ 1 w 1"/>
                <a:gd name="T2" fmla="*/ 0 w 1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1">
                  <a:moveTo>
                    <a:pt x="0" y="0"/>
                  </a:move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8383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88" name="Freeform 85"/>
            <p:cNvSpPr>
              <a:spLocks/>
            </p:cNvSpPr>
            <p:nvPr/>
          </p:nvSpPr>
          <p:spPr bwMode="auto">
            <a:xfrm>
              <a:off x="4778" y="3419"/>
              <a:ext cx="5" cy="0"/>
            </a:xfrm>
            <a:custGeom>
              <a:avLst/>
              <a:gdLst>
                <a:gd name="T0" fmla="*/ 0 w 2"/>
                <a:gd name="T1" fmla="*/ 2 w 2"/>
                <a:gd name="T2" fmla="*/ 1 w 2"/>
                <a:gd name="T3" fmla="*/ 0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">
                  <a:moveTo>
                    <a:pt x="0" y="0"/>
                  </a:moveTo>
                  <a:cubicBezTo>
                    <a:pt x="0" y="0"/>
                    <a:pt x="1" y="0"/>
                    <a:pt x="2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8383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89" name="Freeform 86"/>
            <p:cNvSpPr>
              <a:spLocks/>
            </p:cNvSpPr>
            <p:nvPr/>
          </p:nvSpPr>
          <p:spPr bwMode="auto">
            <a:xfrm>
              <a:off x="3854" y="3414"/>
              <a:ext cx="5" cy="0"/>
            </a:xfrm>
            <a:custGeom>
              <a:avLst/>
              <a:gdLst>
                <a:gd name="T0" fmla="*/ 2 w 2"/>
                <a:gd name="T1" fmla="*/ 2 w 2"/>
                <a:gd name="T2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0" y="0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8383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90" name="Freeform 87"/>
            <p:cNvSpPr>
              <a:spLocks/>
            </p:cNvSpPr>
            <p:nvPr/>
          </p:nvSpPr>
          <p:spPr bwMode="auto">
            <a:xfrm>
              <a:off x="4446" y="3440"/>
              <a:ext cx="2" cy="0"/>
            </a:xfrm>
            <a:custGeom>
              <a:avLst/>
              <a:gdLst>
                <a:gd name="T0" fmla="*/ 2 w 2"/>
                <a:gd name="T1" fmla="*/ 2 w 2"/>
                <a:gd name="T2" fmla="*/ 0 w 2"/>
                <a:gd name="T3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lnTo>
                    <a:pt x="2" y="0"/>
                  </a:lnTo>
                  <a:lnTo>
                    <a:pt x="0" y="0"/>
                  </a:lnTo>
                  <a:lnTo>
                    <a:pt x="2" y="0"/>
                  </a:lnTo>
                  <a:close/>
                </a:path>
              </a:pathLst>
            </a:custGeom>
            <a:solidFill>
              <a:srgbClr val="8383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91" name="Freeform 88"/>
            <p:cNvSpPr>
              <a:spLocks/>
            </p:cNvSpPr>
            <p:nvPr/>
          </p:nvSpPr>
          <p:spPr bwMode="auto">
            <a:xfrm>
              <a:off x="4436" y="3435"/>
              <a:ext cx="10" cy="7"/>
            </a:xfrm>
            <a:custGeom>
              <a:avLst/>
              <a:gdLst>
                <a:gd name="T0" fmla="*/ 0 w 4"/>
                <a:gd name="T1" fmla="*/ 3 h 3"/>
                <a:gd name="T2" fmla="*/ 4 w 4"/>
                <a:gd name="T3" fmla="*/ 2 h 3"/>
                <a:gd name="T4" fmla="*/ 3 w 4"/>
                <a:gd name="T5" fmla="*/ 0 h 3"/>
                <a:gd name="T6" fmla="*/ 0 w 4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3">
                  <a:moveTo>
                    <a:pt x="0" y="3"/>
                  </a:moveTo>
                  <a:cubicBezTo>
                    <a:pt x="2" y="2"/>
                    <a:pt x="3" y="2"/>
                    <a:pt x="4" y="2"/>
                  </a:cubicBezTo>
                  <a:cubicBezTo>
                    <a:pt x="3" y="0"/>
                    <a:pt x="3" y="0"/>
                    <a:pt x="3" y="0"/>
                  </a:cubicBezTo>
                  <a:lnTo>
                    <a:pt x="0" y="3"/>
                  </a:lnTo>
                  <a:close/>
                </a:path>
              </a:pathLst>
            </a:custGeom>
            <a:solidFill>
              <a:srgbClr val="8383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92" name="Freeform 89"/>
            <p:cNvSpPr>
              <a:spLocks/>
            </p:cNvSpPr>
            <p:nvPr/>
          </p:nvSpPr>
          <p:spPr bwMode="auto">
            <a:xfrm>
              <a:off x="4068" y="3409"/>
              <a:ext cx="0" cy="2"/>
            </a:xfrm>
            <a:custGeom>
              <a:avLst/>
              <a:gdLst>
                <a:gd name="T0" fmla="*/ 0 h 1"/>
                <a:gd name="T1" fmla="*/ 1 h 1"/>
                <a:gd name="T2" fmla="*/ 1 h 1"/>
                <a:gd name="T3" fmla="*/ 0 h 1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1">
                  <a:moveTo>
                    <a:pt x="0" y="0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8383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93" name="Freeform 90"/>
            <p:cNvSpPr>
              <a:spLocks noEditPoints="1"/>
            </p:cNvSpPr>
            <p:nvPr/>
          </p:nvSpPr>
          <p:spPr bwMode="auto">
            <a:xfrm>
              <a:off x="3636" y="3367"/>
              <a:ext cx="1190" cy="80"/>
            </a:xfrm>
            <a:custGeom>
              <a:avLst/>
              <a:gdLst>
                <a:gd name="T0" fmla="*/ 484 w 501"/>
                <a:gd name="T1" fmla="*/ 21 h 31"/>
                <a:gd name="T2" fmla="*/ 476 w 501"/>
                <a:gd name="T3" fmla="*/ 20 h 31"/>
                <a:gd name="T4" fmla="*/ 435 w 501"/>
                <a:gd name="T5" fmla="*/ 21 h 31"/>
                <a:gd name="T6" fmla="*/ 391 w 501"/>
                <a:gd name="T7" fmla="*/ 21 h 31"/>
                <a:gd name="T8" fmla="*/ 373 w 501"/>
                <a:gd name="T9" fmla="*/ 20 h 31"/>
                <a:gd name="T10" fmla="*/ 353 w 501"/>
                <a:gd name="T11" fmla="*/ 22 h 31"/>
                <a:gd name="T12" fmla="*/ 335 w 501"/>
                <a:gd name="T13" fmla="*/ 21 h 31"/>
                <a:gd name="T14" fmla="*/ 288 w 501"/>
                <a:gd name="T15" fmla="*/ 19 h 31"/>
                <a:gd name="T16" fmla="*/ 259 w 501"/>
                <a:gd name="T17" fmla="*/ 21 h 31"/>
                <a:gd name="T18" fmla="*/ 237 w 501"/>
                <a:gd name="T19" fmla="*/ 22 h 31"/>
                <a:gd name="T20" fmla="*/ 204 w 501"/>
                <a:gd name="T21" fmla="*/ 15 h 31"/>
                <a:gd name="T22" fmla="*/ 174 w 501"/>
                <a:gd name="T23" fmla="*/ 12 h 31"/>
                <a:gd name="T24" fmla="*/ 170 w 501"/>
                <a:gd name="T25" fmla="*/ 17 h 31"/>
                <a:gd name="T26" fmla="*/ 127 w 501"/>
                <a:gd name="T27" fmla="*/ 7 h 31"/>
                <a:gd name="T28" fmla="*/ 99 w 501"/>
                <a:gd name="T29" fmla="*/ 2 h 31"/>
                <a:gd name="T30" fmla="*/ 97 w 501"/>
                <a:gd name="T31" fmla="*/ 13 h 31"/>
                <a:gd name="T32" fmla="*/ 91 w 501"/>
                <a:gd name="T33" fmla="*/ 10 h 31"/>
                <a:gd name="T34" fmla="*/ 57 w 501"/>
                <a:gd name="T35" fmla="*/ 3 h 31"/>
                <a:gd name="T36" fmla="*/ 43 w 501"/>
                <a:gd name="T37" fmla="*/ 9 h 31"/>
                <a:gd name="T38" fmla="*/ 18 w 501"/>
                <a:gd name="T39" fmla="*/ 6 h 31"/>
                <a:gd name="T40" fmla="*/ 14 w 501"/>
                <a:gd name="T41" fmla="*/ 16 h 31"/>
                <a:gd name="T42" fmla="*/ 18 w 501"/>
                <a:gd name="T43" fmla="*/ 23 h 31"/>
                <a:gd name="T44" fmla="*/ 28 w 501"/>
                <a:gd name="T45" fmla="*/ 13 h 31"/>
                <a:gd name="T46" fmla="*/ 38 w 501"/>
                <a:gd name="T47" fmla="*/ 16 h 31"/>
                <a:gd name="T48" fmla="*/ 76 w 501"/>
                <a:gd name="T49" fmla="*/ 25 h 31"/>
                <a:gd name="T50" fmla="*/ 60 w 501"/>
                <a:gd name="T51" fmla="*/ 10 h 31"/>
                <a:gd name="T52" fmla="*/ 91 w 501"/>
                <a:gd name="T53" fmla="*/ 17 h 31"/>
                <a:gd name="T54" fmla="*/ 92 w 501"/>
                <a:gd name="T55" fmla="*/ 20 h 31"/>
                <a:gd name="T56" fmla="*/ 108 w 501"/>
                <a:gd name="T57" fmla="*/ 23 h 31"/>
                <a:gd name="T58" fmla="*/ 112 w 501"/>
                <a:gd name="T59" fmla="*/ 11 h 31"/>
                <a:gd name="T60" fmla="*/ 130 w 501"/>
                <a:gd name="T61" fmla="*/ 16 h 31"/>
                <a:gd name="T62" fmla="*/ 142 w 501"/>
                <a:gd name="T63" fmla="*/ 18 h 31"/>
                <a:gd name="T64" fmla="*/ 163 w 501"/>
                <a:gd name="T65" fmla="*/ 24 h 31"/>
                <a:gd name="T66" fmla="*/ 182 w 501"/>
                <a:gd name="T67" fmla="*/ 25 h 31"/>
                <a:gd name="T68" fmla="*/ 182 w 501"/>
                <a:gd name="T69" fmla="*/ 17 h 31"/>
                <a:gd name="T70" fmla="*/ 189 w 501"/>
                <a:gd name="T71" fmla="*/ 17 h 31"/>
                <a:gd name="T72" fmla="*/ 207 w 501"/>
                <a:gd name="T73" fmla="*/ 25 h 31"/>
                <a:gd name="T74" fmla="*/ 216 w 501"/>
                <a:gd name="T75" fmla="*/ 28 h 31"/>
                <a:gd name="T76" fmla="*/ 237 w 501"/>
                <a:gd name="T77" fmla="*/ 30 h 31"/>
                <a:gd name="T78" fmla="*/ 265 w 501"/>
                <a:gd name="T79" fmla="*/ 27 h 31"/>
                <a:gd name="T80" fmla="*/ 282 w 501"/>
                <a:gd name="T81" fmla="*/ 23 h 31"/>
                <a:gd name="T82" fmla="*/ 282 w 501"/>
                <a:gd name="T83" fmla="*/ 26 h 31"/>
                <a:gd name="T84" fmla="*/ 295 w 501"/>
                <a:gd name="T85" fmla="*/ 28 h 31"/>
                <a:gd name="T86" fmla="*/ 320 w 501"/>
                <a:gd name="T87" fmla="*/ 27 h 31"/>
                <a:gd name="T88" fmla="*/ 346 w 501"/>
                <a:gd name="T89" fmla="*/ 26 h 31"/>
                <a:gd name="T90" fmla="*/ 363 w 501"/>
                <a:gd name="T91" fmla="*/ 28 h 31"/>
                <a:gd name="T92" fmla="*/ 381 w 501"/>
                <a:gd name="T93" fmla="*/ 29 h 31"/>
                <a:gd name="T94" fmla="*/ 397 w 501"/>
                <a:gd name="T95" fmla="*/ 29 h 31"/>
                <a:gd name="T96" fmla="*/ 414 w 501"/>
                <a:gd name="T97" fmla="*/ 28 h 31"/>
                <a:gd name="T98" fmla="*/ 444 w 501"/>
                <a:gd name="T99" fmla="*/ 28 h 31"/>
                <a:gd name="T100" fmla="*/ 470 w 501"/>
                <a:gd name="T101" fmla="*/ 22 h 31"/>
                <a:gd name="T102" fmla="*/ 480 w 501"/>
                <a:gd name="T103" fmla="*/ 25 h 31"/>
                <a:gd name="T104" fmla="*/ 501 w 501"/>
                <a:gd name="T105" fmla="*/ 21 h 31"/>
                <a:gd name="T106" fmla="*/ 83 w 501"/>
                <a:gd name="T107" fmla="*/ 8 h 31"/>
                <a:gd name="T108" fmla="*/ 106 w 501"/>
                <a:gd name="T109" fmla="*/ 11 h 31"/>
                <a:gd name="T110" fmla="*/ 284 w 501"/>
                <a:gd name="T111" fmla="*/ 26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501" h="31">
                  <a:moveTo>
                    <a:pt x="501" y="21"/>
                  </a:moveTo>
                  <a:cubicBezTo>
                    <a:pt x="500" y="20"/>
                    <a:pt x="501" y="22"/>
                    <a:pt x="498" y="20"/>
                  </a:cubicBezTo>
                  <a:cubicBezTo>
                    <a:pt x="500" y="22"/>
                    <a:pt x="490" y="20"/>
                    <a:pt x="493" y="22"/>
                  </a:cubicBezTo>
                  <a:cubicBezTo>
                    <a:pt x="491" y="20"/>
                    <a:pt x="489" y="21"/>
                    <a:pt x="486" y="20"/>
                  </a:cubicBezTo>
                  <a:cubicBezTo>
                    <a:pt x="486" y="20"/>
                    <a:pt x="487" y="21"/>
                    <a:pt x="485" y="20"/>
                  </a:cubicBezTo>
                  <a:cubicBezTo>
                    <a:pt x="485" y="20"/>
                    <a:pt x="484" y="21"/>
                    <a:pt x="484" y="21"/>
                  </a:cubicBezTo>
                  <a:cubicBezTo>
                    <a:pt x="484" y="21"/>
                    <a:pt x="484" y="21"/>
                    <a:pt x="484" y="21"/>
                  </a:cubicBezTo>
                  <a:cubicBezTo>
                    <a:pt x="484" y="21"/>
                    <a:pt x="484" y="21"/>
                    <a:pt x="484" y="21"/>
                  </a:cubicBezTo>
                  <a:cubicBezTo>
                    <a:pt x="484" y="21"/>
                    <a:pt x="484" y="21"/>
                    <a:pt x="484" y="21"/>
                  </a:cubicBezTo>
                  <a:cubicBezTo>
                    <a:pt x="485" y="21"/>
                    <a:pt x="485" y="21"/>
                    <a:pt x="486" y="21"/>
                  </a:cubicBezTo>
                  <a:cubicBezTo>
                    <a:pt x="484" y="22"/>
                    <a:pt x="480" y="22"/>
                    <a:pt x="479" y="23"/>
                  </a:cubicBezTo>
                  <a:cubicBezTo>
                    <a:pt x="477" y="22"/>
                    <a:pt x="479" y="22"/>
                    <a:pt x="478" y="22"/>
                  </a:cubicBezTo>
                  <a:cubicBezTo>
                    <a:pt x="476" y="22"/>
                    <a:pt x="476" y="22"/>
                    <a:pt x="476" y="22"/>
                  </a:cubicBezTo>
                  <a:cubicBezTo>
                    <a:pt x="476" y="22"/>
                    <a:pt x="472" y="21"/>
                    <a:pt x="476" y="20"/>
                  </a:cubicBezTo>
                  <a:cubicBezTo>
                    <a:pt x="472" y="20"/>
                    <a:pt x="472" y="20"/>
                    <a:pt x="472" y="20"/>
                  </a:cubicBezTo>
                  <a:cubicBezTo>
                    <a:pt x="470" y="20"/>
                    <a:pt x="468" y="20"/>
                    <a:pt x="466" y="20"/>
                  </a:cubicBezTo>
                  <a:cubicBezTo>
                    <a:pt x="464" y="20"/>
                    <a:pt x="462" y="21"/>
                    <a:pt x="463" y="20"/>
                  </a:cubicBezTo>
                  <a:cubicBezTo>
                    <a:pt x="458" y="21"/>
                    <a:pt x="458" y="21"/>
                    <a:pt x="458" y="21"/>
                  </a:cubicBezTo>
                  <a:cubicBezTo>
                    <a:pt x="458" y="21"/>
                    <a:pt x="458" y="21"/>
                    <a:pt x="458" y="21"/>
                  </a:cubicBezTo>
                  <a:cubicBezTo>
                    <a:pt x="453" y="21"/>
                    <a:pt x="447" y="22"/>
                    <a:pt x="441" y="20"/>
                  </a:cubicBezTo>
                  <a:cubicBezTo>
                    <a:pt x="440" y="21"/>
                    <a:pt x="438" y="21"/>
                    <a:pt x="435" y="21"/>
                  </a:cubicBezTo>
                  <a:cubicBezTo>
                    <a:pt x="434" y="20"/>
                    <a:pt x="434" y="20"/>
                    <a:pt x="434" y="20"/>
                  </a:cubicBezTo>
                  <a:cubicBezTo>
                    <a:pt x="432" y="20"/>
                    <a:pt x="427" y="19"/>
                    <a:pt x="426" y="20"/>
                  </a:cubicBezTo>
                  <a:cubicBezTo>
                    <a:pt x="424" y="18"/>
                    <a:pt x="416" y="19"/>
                    <a:pt x="412" y="19"/>
                  </a:cubicBezTo>
                  <a:cubicBezTo>
                    <a:pt x="411" y="20"/>
                    <a:pt x="411" y="20"/>
                    <a:pt x="411" y="20"/>
                  </a:cubicBezTo>
                  <a:cubicBezTo>
                    <a:pt x="409" y="20"/>
                    <a:pt x="406" y="20"/>
                    <a:pt x="403" y="20"/>
                  </a:cubicBezTo>
                  <a:cubicBezTo>
                    <a:pt x="403" y="21"/>
                    <a:pt x="403" y="21"/>
                    <a:pt x="403" y="21"/>
                  </a:cubicBezTo>
                  <a:cubicBezTo>
                    <a:pt x="400" y="22"/>
                    <a:pt x="395" y="21"/>
                    <a:pt x="391" y="21"/>
                  </a:cubicBezTo>
                  <a:cubicBezTo>
                    <a:pt x="391" y="20"/>
                    <a:pt x="392" y="20"/>
                    <a:pt x="393" y="21"/>
                  </a:cubicBezTo>
                  <a:cubicBezTo>
                    <a:pt x="388" y="19"/>
                    <a:pt x="381" y="22"/>
                    <a:pt x="376" y="20"/>
                  </a:cubicBezTo>
                  <a:cubicBezTo>
                    <a:pt x="375" y="21"/>
                    <a:pt x="374" y="21"/>
                    <a:pt x="373" y="20"/>
                  </a:cubicBezTo>
                  <a:cubicBezTo>
                    <a:pt x="373" y="20"/>
                    <a:pt x="374" y="20"/>
                    <a:pt x="374" y="20"/>
                  </a:cubicBezTo>
                  <a:cubicBezTo>
                    <a:pt x="374" y="20"/>
                    <a:pt x="373" y="20"/>
                    <a:pt x="373" y="20"/>
                  </a:cubicBezTo>
                  <a:cubicBezTo>
                    <a:pt x="373" y="20"/>
                    <a:pt x="372" y="20"/>
                    <a:pt x="371" y="20"/>
                  </a:cubicBezTo>
                  <a:cubicBezTo>
                    <a:pt x="372" y="20"/>
                    <a:pt x="372" y="20"/>
                    <a:pt x="373" y="20"/>
                  </a:cubicBezTo>
                  <a:cubicBezTo>
                    <a:pt x="372" y="20"/>
                    <a:pt x="370" y="20"/>
                    <a:pt x="369" y="21"/>
                  </a:cubicBezTo>
                  <a:cubicBezTo>
                    <a:pt x="368" y="20"/>
                    <a:pt x="368" y="20"/>
                    <a:pt x="368" y="20"/>
                  </a:cubicBezTo>
                  <a:cubicBezTo>
                    <a:pt x="368" y="20"/>
                    <a:pt x="368" y="20"/>
                    <a:pt x="368" y="20"/>
                  </a:cubicBezTo>
                  <a:cubicBezTo>
                    <a:pt x="367" y="19"/>
                    <a:pt x="367" y="20"/>
                    <a:pt x="368" y="21"/>
                  </a:cubicBezTo>
                  <a:cubicBezTo>
                    <a:pt x="367" y="21"/>
                    <a:pt x="366" y="21"/>
                    <a:pt x="366" y="21"/>
                  </a:cubicBezTo>
                  <a:cubicBezTo>
                    <a:pt x="365" y="20"/>
                    <a:pt x="362" y="22"/>
                    <a:pt x="361" y="20"/>
                  </a:cubicBezTo>
                  <a:cubicBezTo>
                    <a:pt x="360" y="21"/>
                    <a:pt x="353" y="21"/>
                    <a:pt x="353" y="22"/>
                  </a:cubicBezTo>
                  <a:cubicBezTo>
                    <a:pt x="352" y="22"/>
                    <a:pt x="352" y="22"/>
                    <a:pt x="353" y="22"/>
                  </a:cubicBezTo>
                  <a:cubicBezTo>
                    <a:pt x="351" y="22"/>
                    <a:pt x="350" y="22"/>
                    <a:pt x="348" y="22"/>
                  </a:cubicBezTo>
                  <a:cubicBezTo>
                    <a:pt x="348" y="21"/>
                    <a:pt x="348" y="21"/>
                    <a:pt x="348" y="21"/>
                  </a:cubicBezTo>
                  <a:cubicBezTo>
                    <a:pt x="344" y="22"/>
                    <a:pt x="344" y="22"/>
                    <a:pt x="344" y="22"/>
                  </a:cubicBezTo>
                  <a:cubicBezTo>
                    <a:pt x="342" y="22"/>
                    <a:pt x="341" y="21"/>
                    <a:pt x="343" y="20"/>
                  </a:cubicBezTo>
                  <a:cubicBezTo>
                    <a:pt x="338" y="22"/>
                    <a:pt x="339" y="21"/>
                    <a:pt x="335" y="22"/>
                  </a:cubicBezTo>
                  <a:cubicBezTo>
                    <a:pt x="335" y="21"/>
                    <a:pt x="335" y="21"/>
                    <a:pt x="335" y="21"/>
                  </a:cubicBezTo>
                  <a:cubicBezTo>
                    <a:pt x="333" y="21"/>
                    <a:pt x="331" y="22"/>
                    <a:pt x="330" y="22"/>
                  </a:cubicBezTo>
                  <a:cubicBezTo>
                    <a:pt x="327" y="20"/>
                    <a:pt x="313" y="21"/>
                    <a:pt x="304" y="20"/>
                  </a:cubicBezTo>
                  <a:cubicBezTo>
                    <a:pt x="306" y="22"/>
                    <a:pt x="300" y="19"/>
                    <a:pt x="300" y="21"/>
                  </a:cubicBezTo>
                  <a:cubicBezTo>
                    <a:pt x="299" y="20"/>
                    <a:pt x="298" y="20"/>
                    <a:pt x="299" y="19"/>
                  </a:cubicBezTo>
                  <a:cubicBezTo>
                    <a:pt x="295" y="20"/>
                    <a:pt x="292" y="18"/>
                    <a:pt x="289" y="20"/>
                  </a:cubicBezTo>
                  <a:cubicBezTo>
                    <a:pt x="289" y="19"/>
                    <a:pt x="290" y="19"/>
                    <a:pt x="290" y="19"/>
                  </a:cubicBezTo>
                  <a:cubicBezTo>
                    <a:pt x="290" y="19"/>
                    <a:pt x="288" y="19"/>
                    <a:pt x="288" y="19"/>
                  </a:cubicBezTo>
                  <a:cubicBezTo>
                    <a:pt x="288" y="18"/>
                    <a:pt x="289" y="18"/>
                    <a:pt x="289" y="18"/>
                  </a:cubicBezTo>
                  <a:cubicBezTo>
                    <a:pt x="285" y="18"/>
                    <a:pt x="284" y="20"/>
                    <a:pt x="284" y="21"/>
                  </a:cubicBezTo>
                  <a:cubicBezTo>
                    <a:pt x="282" y="21"/>
                    <a:pt x="280" y="21"/>
                    <a:pt x="279" y="22"/>
                  </a:cubicBezTo>
                  <a:cubicBezTo>
                    <a:pt x="278" y="21"/>
                    <a:pt x="277" y="21"/>
                    <a:pt x="279" y="21"/>
                  </a:cubicBezTo>
                  <a:cubicBezTo>
                    <a:pt x="278" y="20"/>
                    <a:pt x="270" y="20"/>
                    <a:pt x="269" y="21"/>
                  </a:cubicBezTo>
                  <a:cubicBezTo>
                    <a:pt x="269" y="21"/>
                    <a:pt x="267" y="21"/>
                    <a:pt x="267" y="21"/>
                  </a:cubicBezTo>
                  <a:cubicBezTo>
                    <a:pt x="263" y="21"/>
                    <a:pt x="263" y="21"/>
                    <a:pt x="259" y="21"/>
                  </a:cubicBezTo>
                  <a:cubicBezTo>
                    <a:pt x="260" y="21"/>
                    <a:pt x="260" y="21"/>
                    <a:pt x="260" y="21"/>
                  </a:cubicBezTo>
                  <a:cubicBezTo>
                    <a:pt x="259" y="23"/>
                    <a:pt x="257" y="21"/>
                    <a:pt x="254" y="22"/>
                  </a:cubicBezTo>
                  <a:cubicBezTo>
                    <a:pt x="254" y="21"/>
                    <a:pt x="254" y="21"/>
                    <a:pt x="254" y="21"/>
                  </a:cubicBezTo>
                  <a:cubicBezTo>
                    <a:pt x="248" y="20"/>
                    <a:pt x="252" y="22"/>
                    <a:pt x="245" y="21"/>
                  </a:cubicBezTo>
                  <a:cubicBezTo>
                    <a:pt x="245" y="22"/>
                    <a:pt x="245" y="22"/>
                    <a:pt x="245" y="22"/>
                  </a:cubicBezTo>
                  <a:cubicBezTo>
                    <a:pt x="245" y="24"/>
                    <a:pt x="240" y="20"/>
                    <a:pt x="236" y="21"/>
                  </a:cubicBezTo>
                  <a:cubicBezTo>
                    <a:pt x="237" y="22"/>
                    <a:pt x="237" y="22"/>
                    <a:pt x="237" y="22"/>
                  </a:cubicBezTo>
                  <a:cubicBezTo>
                    <a:pt x="235" y="22"/>
                    <a:pt x="232" y="19"/>
                    <a:pt x="230" y="18"/>
                  </a:cubicBezTo>
                  <a:cubicBezTo>
                    <a:pt x="229" y="18"/>
                    <a:pt x="230" y="18"/>
                    <a:pt x="231" y="18"/>
                  </a:cubicBezTo>
                  <a:cubicBezTo>
                    <a:pt x="226" y="17"/>
                    <a:pt x="230" y="19"/>
                    <a:pt x="226" y="19"/>
                  </a:cubicBezTo>
                  <a:cubicBezTo>
                    <a:pt x="226" y="19"/>
                    <a:pt x="227" y="18"/>
                    <a:pt x="225" y="18"/>
                  </a:cubicBezTo>
                  <a:cubicBezTo>
                    <a:pt x="223" y="17"/>
                    <a:pt x="217" y="19"/>
                    <a:pt x="214" y="17"/>
                  </a:cubicBezTo>
                  <a:cubicBezTo>
                    <a:pt x="214" y="18"/>
                    <a:pt x="215" y="19"/>
                    <a:pt x="213" y="18"/>
                  </a:cubicBezTo>
                  <a:cubicBezTo>
                    <a:pt x="211" y="18"/>
                    <a:pt x="207" y="15"/>
                    <a:pt x="204" y="15"/>
                  </a:cubicBezTo>
                  <a:cubicBezTo>
                    <a:pt x="204" y="15"/>
                    <a:pt x="204" y="15"/>
                    <a:pt x="204" y="15"/>
                  </a:cubicBezTo>
                  <a:cubicBezTo>
                    <a:pt x="202" y="14"/>
                    <a:pt x="198" y="12"/>
                    <a:pt x="196" y="12"/>
                  </a:cubicBezTo>
                  <a:cubicBezTo>
                    <a:pt x="196" y="10"/>
                    <a:pt x="193" y="9"/>
                    <a:pt x="189" y="8"/>
                  </a:cubicBezTo>
                  <a:cubicBezTo>
                    <a:pt x="185" y="7"/>
                    <a:pt x="182" y="8"/>
                    <a:pt x="182" y="6"/>
                  </a:cubicBezTo>
                  <a:cubicBezTo>
                    <a:pt x="182" y="6"/>
                    <a:pt x="179" y="7"/>
                    <a:pt x="177" y="8"/>
                  </a:cubicBezTo>
                  <a:cubicBezTo>
                    <a:pt x="176" y="9"/>
                    <a:pt x="175" y="10"/>
                    <a:pt x="174" y="11"/>
                  </a:cubicBezTo>
                  <a:cubicBezTo>
                    <a:pt x="174" y="12"/>
                    <a:pt x="174" y="12"/>
                    <a:pt x="174" y="12"/>
                  </a:cubicBezTo>
                  <a:cubicBezTo>
                    <a:pt x="173" y="12"/>
                    <a:pt x="173" y="12"/>
                    <a:pt x="173" y="12"/>
                  </a:cubicBezTo>
                  <a:cubicBezTo>
                    <a:pt x="173" y="14"/>
                    <a:pt x="173" y="14"/>
                    <a:pt x="173" y="14"/>
                  </a:cubicBezTo>
                  <a:cubicBezTo>
                    <a:pt x="173" y="15"/>
                    <a:pt x="173" y="15"/>
                    <a:pt x="173" y="15"/>
                  </a:cubicBezTo>
                  <a:cubicBezTo>
                    <a:pt x="173" y="16"/>
                    <a:pt x="173" y="17"/>
                    <a:pt x="174" y="17"/>
                  </a:cubicBezTo>
                  <a:cubicBezTo>
                    <a:pt x="174" y="18"/>
                    <a:pt x="174" y="18"/>
                    <a:pt x="174" y="18"/>
                  </a:cubicBezTo>
                  <a:cubicBezTo>
                    <a:pt x="173" y="18"/>
                    <a:pt x="173" y="18"/>
                    <a:pt x="173" y="18"/>
                  </a:cubicBezTo>
                  <a:cubicBezTo>
                    <a:pt x="171" y="17"/>
                    <a:pt x="170" y="17"/>
                    <a:pt x="170" y="17"/>
                  </a:cubicBezTo>
                  <a:cubicBezTo>
                    <a:pt x="169" y="17"/>
                    <a:pt x="169" y="17"/>
                    <a:pt x="168" y="17"/>
                  </a:cubicBezTo>
                  <a:cubicBezTo>
                    <a:pt x="167" y="17"/>
                    <a:pt x="166" y="17"/>
                    <a:pt x="165" y="17"/>
                  </a:cubicBezTo>
                  <a:cubicBezTo>
                    <a:pt x="164" y="16"/>
                    <a:pt x="164" y="16"/>
                    <a:pt x="164" y="16"/>
                  </a:cubicBezTo>
                  <a:cubicBezTo>
                    <a:pt x="163" y="17"/>
                    <a:pt x="156" y="13"/>
                    <a:pt x="150" y="12"/>
                  </a:cubicBezTo>
                  <a:cubicBezTo>
                    <a:pt x="150" y="12"/>
                    <a:pt x="150" y="12"/>
                    <a:pt x="151" y="12"/>
                  </a:cubicBezTo>
                  <a:cubicBezTo>
                    <a:pt x="144" y="11"/>
                    <a:pt x="135" y="5"/>
                    <a:pt x="132" y="8"/>
                  </a:cubicBezTo>
                  <a:cubicBezTo>
                    <a:pt x="127" y="7"/>
                    <a:pt x="127" y="7"/>
                    <a:pt x="127" y="7"/>
                  </a:cubicBezTo>
                  <a:cubicBezTo>
                    <a:pt x="133" y="9"/>
                    <a:pt x="126" y="9"/>
                    <a:pt x="128" y="10"/>
                  </a:cubicBezTo>
                  <a:cubicBezTo>
                    <a:pt x="126" y="10"/>
                    <a:pt x="123" y="7"/>
                    <a:pt x="126" y="8"/>
                  </a:cubicBezTo>
                  <a:cubicBezTo>
                    <a:pt x="126" y="8"/>
                    <a:pt x="126" y="8"/>
                    <a:pt x="126" y="8"/>
                  </a:cubicBezTo>
                  <a:cubicBezTo>
                    <a:pt x="127" y="7"/>
                    <a:pt x="119" y="6"/>
                    <a:pt x="119" y="5"/>
                  </a:cubicBezTo>
                  <a:cubicBezTo>
                    <a:pt x="116" y="4"/>
                    <a:pt x="114" y="4"/>
                    <a:pt x="111" y="3"/>
                  </a:cubicBezTo>
                  <a:cubicBezTo>
                    <a:pt x="108" y="3"/>
                    <a:pt x="105" y="3"/>
                    <a:pt x="102" y="3"/>
                  </a:cubicBezTo>
                  <a:cubicBezTo>
                    <a:pt x="99" y="2"/>
                    <a:pt x="99" y="2"/>
                    <a:pt x="99" y="2"/>
                  </a:cubicBezTo>
                  <a:cubicBezTo>
                    <a:pt x="99" y="6"/>
                    <a:pt x="99" y="6"/>
                    <a:pt x="99" y="6"/>
                  </a:cubicBezTo>
                  <a:cubicBezTo>
                    <a:pt x="98" y="9"/>
                    <a:pt x="98" y="9"/>
                    <a:pt x="98" y="9"/>
                  </a:cubicBezTo>
                  <a:cubicBezTo>
                    <a:pt x="98" y="10"/>
                    <a:pt x="99" y="11"/>
                    <a:pt x="99" y="11"/>
                  </a:cubicBezTo>
                  <a:cubicBezTo>
                    <a:pt x="99" y="12"/>
                    <a:pt x="98" y="12"/>
                    <a:pt x="98" y="12"/>
                  </a:cubicBezTo>
                  <a:cubicBezTo>
                    <a:pt x="97" y="11"/>
                    <a:pt x="97" y="11"/>
                    <a:pt x="97" y="11"/>
                  </a:cubicBezTo>
                  <a:cubicBezTo>
                    <a:pt x="97" y="11"/>
                    <a:pt x="96" y="11"/>
                    <a:pt x="95" y="11"/>
                  </a:cubicBezTo>
                  <a:cubicBezTo>
                    <a:pt x="95" y="11"/>
                    <a:pt x="96" y="13"/>
                    <a:pt x="97" y="13"/>
                  </a:cubicBezTo>
                  <a:cubicBezTo>
                    <a:pt x="94" y="12"/>
                    <a:pt x="94" y="12"/>
                    <a:pt x="94" y="12"/>
                  </a:cubicBezTo>
                  <a:cubicBezTo>
                    <a:pt x="93" y="12"/>
                    <a:pt x="93" y="11"/>
                    <a:pt x="95" y="11"/>
                  </a:cubicBezTo>
                  <a:cubicBezTo>
                    <a:pt x="94" y="11"/>
                    <a:pt x="94" y="11"/>
                    <a:pt x="93" y="11"/>
                  </a:cubicBezTo>
                  <a:cubicBezTo>
                    <a:pt x="92" y="11"/>
                    <a:pt x="91" y="11"/>
                    <a:pt x="91" y="11"/>
                  </a:cubicBezTo>
                  <a:cubicBezTo>
                    <a:pt x="86" y="10"/>
                    <a:pt x="94" y="10"/>
                    <a:pt x="92" y="10"/>
                  </a:cubicBezTo>
                  <a:cubicBezTo>
                    <a:pt x="90" y="9"/>
                    <a:pt x="90" y="9"/>
                    <a:pt x="90" y="9"/>
                  </a:cubicBezTo>
                  <a:cubicBezTo>
                    <a:pt x="91" y="10"/>
                    <a:pt x="91" y="10"/>
                    <a:pt x="91" y="10"/>
                  </a:cubicBezTo>
                  <a:cubicBezTo>
                    <a:pt x="89" y="10"/>
                    <a:pt x="88" y="10"/>
                    <a:pt x="85" y="9"/>
                  </a:cubicBezTo>
                  <a:cubicBezTo>
                    <a:pt x="83" y="9"/>
                    <a:pt x="85" y="8"/>
                    <a:pt x="84" y="8"/>
                  </a:cubicBezTo>
                  <a:cubicBezTo>
                    <a:pt x="84" y="8"/>
                    <a:pt x="84" y="8"/>
                    <a:pt x="83" y="8"/>
                  </a:cubicBezTo>
                  <a:cubicBezTo>
                    <a:pt x="78" y="6"/>
                    <a:pt x="78" y="6"/>
                    <a:pt x="78" y="6"/>
                  </a:cubicBezTo>
                  <a:cubicBezTo>
                    <a:pt x="79" y="8"/>
                    <a:pt x="79" y="8"/>
                    <a:pt x="79" y="8"/>
                  </a:cubicBezTo>
                  <a:cubicBezTo>
                    <a:pt x="77" y="8"/>
                    <a:pt x="75" y="7"/>
                    <a:pt x="77" y="8"/>
                  </a:cubicBezTo>
                  <a:cubicBezTo>
                    <a:pt x="74" y="5"/>
                    <a:pt x="59" y="3"/>
                    <a:pt x="57" y="3"/>
                  </a:cubicBezTo>
                  <a:cubicBezTo>
                    <a:pt x="56" y="3"/>
                    <a:pt x="55" y="3"/>
                    <a:pt x="53" y="4"/>
                  </a:cubicBezTo>
                  <a:cubicBezTo>
                    <a:pt x="48" y="4"/>
                    <a:pt x="48" y="4"/>
                    <a:pt x="48" y="4"/>
                  </a:cubicBezTo>
                  <a:cubicBezTo>
                    <a:pt x="51" y="7"/>
                    <a:pt x="51" y="7"/>
                    <a:pt x="51" y="7"/>
                  </a:cubicBezTo>
                  <a:cubicBezTo>
                    <a:pt x="52" y="9"/>
                    <a:pt x="53" y="11"/>
                    <a:pt x="55" y="13"/>
                  </a:cubicBezTo>
                  <a:cubicBezTo>
                    <a:pt x="54" y="12"/>
                    <a:pt x="55" y="11"/>
                    <a:pt x="57" y="13"/>
                  </a:cubicBezTo>
                  <a:cubicBezTo>
                    <a:pt x="57" y="14"/>
                    <a:pt x="56" y="14"/>
                    <a:pt x="56" y="14"/>
                  </a:cubicBezTo>
                  <a:cubicBezTo>
                    <a:pt x="52" y="13"/>
                    <a:pt x="48" y="10"/>
                    <a:pt x="43" y="9"/>
                  </a:cubicBezTo>
                  <a:cubicBezTo>
                    <a:pt x="42" y="9"/>
                    <a:pt x="43" y="10"/>
                    <a:pt x="42" y="10"/>
                  </a:cubicBezTo>
                  <a:cubicBezTo>
                    <a:pt x="38" y="7"/>
                    <a:pt x="38" y="7"/>
                    <a:pt x="38" y="7"/>
                  </a:cubicBezTo>
                  <a:cubicBezTo>
                    <a:pt x="37" y="6"/>
                    <a:pt x="36" y="8"/>
                    <a:pt x="34" y="6"/>
                  </a:cubicBezTo>
                  <a:cubicBezTo>
                    <a:pt x="35" y="6"/>
                    <a:pt x="35" y="7"/>
                    <a:pt x="34" y="7"/>
                  </a:cubicBezTo>
                  <a:cubicBezTo>
                    <a:pt x="30" y="5"/>
                    <a:pt x="26" y="3"/>
                    <a:pt x="22" y="2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9" y="10"/>
                    <a:pt x="19" y="10"/>
                    <a:pt x="19" y="10"/>
                  </a:cubicBezTo>
                  <a:cubicBezTo>
                    <a:pt x="20" y="12"/>
                    <a:pt x="20" y="12"/>
                    <a:pt x="20" y="13"/>
                  </a:cubicBezTo>
                  <a:cubicBezTo>
                    <a:pt x="23" y="18"/>
                    <a:pt x="23" y="18"/>
                    <a:pt x="23" y="18"/>
                  </a:cubicBezTo>
                  <a:cubicBezTo>
                    <a:pt x="24" y="19"/>
                    <a:pt x="22" y="18"/>
                    <a:pt x="21" y="18"/>
                  </a:cubicBezTo>
                  <a:cubicBezTo>
                    <a:pt x="20" y="18"/>
                    <a:pt x="19" y="18"/>
                    <a:pt x="19" y="17"/>
                  </a:cubicBezTo>
                  <a:cubicBezTo>
                    <a:pt x="17" y="17"/>
                    <a:pt x="15" y="16"/>
                    <a:pt x="15" y="15"/>
                  </a:cubicBezTo>
                  <a:cubicBezTo>
                    <a:pt x="15" y="16"/>
                    <a:pt x="15" y="16"/>
                    <a:pt x="14" y="16"/>
                  </a:cubicBezTo>
                  <a:cubicBezTo>
                    <a:pt x="14" y="16"/>
                    <a:pt x="14" y="16"/>
                    <a:pt x="14" y="17"/>
                  </a:cubicBezTo>
                  <a:cubicBezTo>
                    <a:pt x="9" y="13"/>
                    <a:pt x="9" y="13"/>
                    <a:pt x="9" y="13"/>
                  </a:cubicBezTo>
                  <a:cubicBezTo>
                    <a:pt x="7" y="14"/>
                    <a:pt x="2" y="11"/>
                    <a:pt x="1" y="11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0" y="12"/>
                    <a:pt x="5" y="17"/>
                    <a:pt x="4" y="18"/>
                  </a:cubicBezTo>
                  <a:cubicBezTo>
                    <a:pt x="6" y="18"/>
                    <a:pt x="7" y="19"/>
                    <a:pt x="9" y="21"/>
                  </a:cubicBezTo>
                  <a:cubicBezTo>
                    <a:pt x="11" y="22"/>
                    <a:pt x="15" y="24"/>
                    <a:pt x="18" y="23"/>
                  </a:cubicBezTo>
                  <a:cubicBezTo>
                    <a:pt x="19" y="24"/>
                    <a:pt x="17" y="24"/>
                    <a:pt x="17" y="24"/>
                  </a:cubicBezTo>
                  <a:cubicBezTo>
                    <a:pt x="19" y="24"/>
                    <a:pt x="21" y="24"/>
                    <a:pt x="25" y="25"/>
                  </a:cubicBezTo>
                  <a:cubicBezTo>
                    <a:pt x="24" y="26"/>
                    <a:pt x="24" y="26"/>
                    <a:pt x="24" y="26"/>
                  </a:cubicBezTo>
                  <a:cubicBezTo>
                    <a:pt x="26" y="26"/>
                    <a:pt x="28" y="26"/>
                    <a:pt x="30" y="27"/>
                  </a:cubicBezTo>
                  <a:cubicBezTo>
                    <a:pt x="32" y="27"/>
                    <a:pt x="34" y="27"/>
                    <a:pt x="34" y="27"/>
                  </a:cubicBezTo>
                  <a:cubicBezTo>
                    <a:pt x="32" y="23"/>
                    <a:pt x="31" y="19"/>
                    <a:pt x="28" y="12"/>
                  </a:cubicBezTo>
                  <a:cubicBezTo>
                    <a:pt x="28" y="12"/>
                    <a:pt x="28" y="12"/>
                    <a:pt x="28" y="13"/>
                  </a:cubicBezTo>
                  <a:cubicBezTo>
                    <a:pt x="31" y="13"/>
                    <a:pt x="28" y="11"/>
                    <a:pt x="31" y="12"/>
                  </a:cubicBezTo>
                  <a:cubicBezTo>
                    <a:pt x="31" y="13"/>
                    <a:pt x="31" y="13"/>
                    <a:pt x="31" y="13"/>
                  </a:cubicBezTo>
                  <a:cubicBezTo>
                    <a:pt x="32" y="13"/>
                    <a:pt x="32" y="13"/>
                    <a:pt x="32" y="13"/>
                  </a:cubicBezTo>
                  <a:cubicBezTo>
                    <a:pt x="34" y="13"/>
                    <a:pt x="35" y="14"/>
                    <a:pt x="34" y="15"/>
                  </a:cubicBezTo>
                  <a:cubicBezTo>
                    <a:pt x="34" y="15"/>
                    <a:pt x="33" y="15"/>
                    <a:pt x="33" y="14"/>
                  </a:cubicBezTo>
                  <a:cubicBezTo>
                    <a:pt x="35" y="16"/>
                    <a:pt x="39" y="17"/>
                    <a:pt x="40" y="17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45" y="18"/>
                    <a:pt x="55" y="23"/>
                    <a:pt x="63" y="23"/>
                  </a:cubicBezTo>
                  <a:cubicBezTo>
                    <a:pt x="62" y="23"/>
                    <a:pt x="62" y="23"/>
                    <a:pt x="62" y="23"/>
                  </a:cubicBezTo>
                  <a:cubicBezTo>
                    <a:pt x="63" y="23"/>
                    <a:pt x="63" y="23"/>
                    <a:pt x="64" y="23"/>
                  </a:cubicBezTo>
                  <a:cubicBezTo>
                    <a:pt x="64" y="23"/>
                    <a:pt x="64" y="23"/>
                    <a:pt x="64" y="23"/>
                  </a:cubicBezTo>
                  <a:cubicBezTo>
                    <a:pt x="64" y="23"/>
                    <a:pt x="64" y="23"/>
                    <a:pt x="64" y="23"/>
                  </a:cubicBezTo>
                  <a:cubicBezTo>
                    <a:pt x="65" y="23"/>
                    <a:pt x="65" y="23"/>
                    <a:pt x="66" y="23"/>
                  </a:cubicBezTo>
                  <a:cubicBezTo>
                    <a:pt x="76" y="25"/>
                    <a:pt x="76" y="25"/>
                    <a:pt x="76" y="25"/>
                  </a:cubicBezTo>
                  <a:cubicBezTo>
                    <a:pt x="68" y="18"/>
                    <a:pt x="68" y="18"/>
                    <a:pt x="68" y="18"/>
                  </a:cubicBezTo>
                  <a:cubicBezTo>
                    <a:pt x="66" y="16"/>
                    <a:pt x="66" y="16"/>
                    <a:pt x="62" y="12"/>
                  </a:cubicBezTo>
                  <a:cubicBezTo>
                    <a:pt x="63" y="13"/>
                    <a:pt x="63" y="13"/>
                    <a:pt x="63" y="13"/>
                  </a:cubicBezTo>
                  <a:cubicBezTo>
                    <a:pt x="61" y="12"/>
                    <a:pt x="60" y="11"/>
                    <a:pt x="59" y="10"/>
                  </a:cubicBezTo>
                  <a:cubicBezTo>
                    <a:pt x="60" y="10"/>
                    <a:pt x="59" y="9"/>
                    <a:pt x="59" y="8"/>
                  </a:cubicBezTo>
                  <a:cubicBezTo>
                    <a:pt x="60" y="8"/>
                    <a:pt x="60" y="8"/>
                    <a:pt x="61" y="8"/>
                  </a:cubicBezTo>
                  <a:cubicBezTo>
                    <a:pt x="58" y="9"/>
                    <a:pt x="63" y="10"/>
                    <a:pt x="60" y="10"/>
                  </a:cubicBezTo>
                  <a:cubicBezTo>
                    <a:pt x="66" y="13"/>
                    <a:pt x="70" y="11"/>
                    <a:pt x="72" y="14"/>
                  </a:cubicBezTo>
                  <a:cubicBezTo>
                    <a:pt x="76" y="12"/>
                    <a:pt x="67" y="11"/>
                    <a:pt x="69" y="11"/>
                  </a:cubicBezTo>
                  <a:cubicBezTo>
                    <a:pt x="68" y="10"/>
                    <a:pt x="72" y="10"/>
                    <a:pt x="74" y="11"/>
                  </a:cubicBezTo>
                  <a:cubicBezTo>
                    <a:pt x="76" y="12"/>
                    <a:pt x="76" y="14"/>
                    <a:pt x="82" y="16"/>
                  </a:cubicBezTo>
                  <a:cubicBezTo>
                    <a:pt x="81" y="16"/>
                    <a:pt x="81" y="16"/>
                    <a:pt x="81" y="16"/>
                  </a:cubicBezTo>
                  <a:cubicBezTo>
                    <a:pt x="83" y="17"/>
                    <a:pt x="85" y="16"/>
                    <a:pt x="87" y="18"/>
                  </a:cubicBezTo>
                  <a:cubicBezTo>
                    <a:pt x="89" y="17"/>
                    <a:pt x="90" y="19"/>
                    <a:pt x="91" y="17"/>
                  </a:cubicBezTo>
                  <a:cubicBezTo>
                    <a:pt x="86" y="16"/>
                    <a:pt x="86" y="16"/>
                    <a:pt x="86" y="16"/>
                  </a:cubicBezTo>
                  <a:cubicBezTo>
                    <a:pt x="89" y="17"/>
                    <a:pt x="92" y="15"/>
                    <a:pt x="97" y="17"/>
                  </a:cubicBezTo>
                  <a:cubicBezTo>
                    <a:pt x="97" y="18"/>
                    <a:pt x="95" y="18"/>
                    <a:pt x="94" y="18"/>
                  </a:cubicBezTo>
                  <a:cubicBezTo>
                    <a:pt x="96" y="19"/>
                    <a:pt x="97" y="18"/>
                    <a:pt x="99" y="19"/>
                  </a:cubicBezTo>
                  <a:cubicBezTo>
                    <a:pt x="99" y="21"/>
                    <a:pt x="90" y="18"/>
                    <a:pt x="88" y="18"/>
                  </a:cubicBezTo>
                  <a:cubicBezTo>
                    <a:pt x="89" y="19"/>
                    <a:pt x="90" y="19"/>
                    <a:pt x="91" y="19"/>
                  </a:cubicBezTo>
                  <a:cubicBezTo>
                    <a:pt x="93" y="19"/>
                    <a:pt x="94" y="19"/>
                    <a:pt x="92" y="20"/>
                  </a:cubicBezTo>
                  <a:cubicBezTo>
                    <a:pt x="94" y="19"/>
                    <a:pt x="96" y="19"/>
                    <a:pt x="98" y="20"/>
                  </a:cubicBezTo>
                  <a:cubicBezTo>
                    <a:pt x="100" y="21"/>
                    <a:pt x="103" y="21"/>
                    <a:pt x="105" y="21"/>
                  </a:cubicBezTo>
                  <a:cubicBezTo>
                    <a:pt x="106" y="22"/>
                    <a:pt x="106" y="22"/>
                    <a:pt x="106" y="22"/>
                  </a:cubicBezTo>
                  <a:cubicBezTo>
                    <a:pt x="106" y="22"/>
                    <a:pt x="108" y="22"/>
                    <a:pt x="108" y="21"/>
                  </a:cubicBezTo>
                  <a:cubicBezTo>
                    <a:pt x="108" y="21"/>
                    <a:pt x="108" y="20"/>
                    <a:pt x="108" y="20"/>
                  </a:cubicBezTo>
                  <a:cubicBezTo>
                    <a:pt x="108" y="20"/>
                    <a:pt x="108" y="21"/>
                    <a:pt x="108" y="21"/>
                  </a:cubicBezTo>
                  <a:cubicBezTo>
                    <a:pt x="108" y="22"/>
                    <a:pt x="108" y="22"/>
                    <a:pt x="108" y="23"/>
                  </a:cubicBezTo>
                  <a:cubicBezTo>
                    <a:pt x="108" y="23"/>
                    <a:pt x="109" y="22"/>
                    <a:pt x="109" y="22"/>
                  </a:cubicBezTo>
                  <a:cubicBezTo>
                    <a:pt x="108" y="19"/>
                    <a:pt x="108" y="16"/>
                    <a:pt x="108" y="12"/>
                  </a:cubicBezTo>
                  <a:cubicBezTo>
                    <a:pt x="108" y="12"/>
                    <a:pt x="108" y="12"/>
                    <a:pt x="108" y="12"/>
                  </a:cubicBezTo>
                  <a:cubicBezTo>
                    <a:pt x="108" y="12"/>
                    <a:pt x="108" y="12"/>
                    <a:pt x="108" y="12"/>
                  </a:cubicBezTo>
                  <a:cubicBezTo>
                    <a:pt x="108" y="12"/>
                    <a:pt x="108" y="11"/>
                    <a:pt x="108" y="11"/>
                  </a:cubicBezTo>
                  <a:cubicBezTo>
                    <a:pt x="109" y="11"/>
                    <a:pt x="110" y="12"/>
                    <a:pt x="110" y="12"/>
                  </a:cubicBezTo>
                  <a:cubicBezTo>
                    <a:pt x="115" y="13"/>
                    <a:pt x="109" y="11"/>
                    <a:pt x="112" y="11"/>
                  </a:cubicBezTo>
                  <a:cubicBezTo>
                    <a:pt x="113" y="12"/>
                    <a:pt x="114" y="11"/>
                    <a:pt x="117" y="11"/>
                  </a:cubicBezTo>
                  <a:cubicBezTo>
                    <a:pt x="117" y="12"/>
                    <a:pt x="117" y="12"/>
                    <a:pt x="117" y="12"/>
                  </a:cubicBezTo>
                  <a:cubicBezTo>
                    <a:pt x="122" y="14"/>
                    <a:pt x="119" y="10"/>
                    <a:pt x="124" y="12"/>
                  </a:cubicBezTo>
                  <a:cubicBezTo>
                    <a:pt x="121" y="13"/>
                    <a:pt x="121" y="13"/>
                    <a:pt x="121" y="13"/>
                  </a:cubicBezTo>
                  <a:cubicBezTo>
                    <a:pt x="124" y="13"/>
                    <a:pt x="124" y="13"/>
                    <a:pt x="124" y="13"/>
                  </a:cubicBezTo>
                  <a:cubicBezTo>
                    <a:pt x="123" y="14"/>
                    <a:pt x="123" y="14"/>
                    <a:pt x="123" y="14"/>
                  </a:cubicBezTo>
                  <a:cubicBezTo>
                    <a:pt x="127" y="14"/>
                    <a:pt x="127" y="14"/>
                    <a:pt x="130" y="16"/>
                  </a:cubicBezTo>
                  <a:cubicBezTo>
                    <a:pt x="130" y="15"/>
                    <a:pt x="131" y="14"/>
                    <a:pt x="134" y="15"/>
                  </a:cubicBezTo>
                  <a:cubicBezTo>
                    <a:pt x="136" y="16"/>
                    <a:pt x="133" y="15"/>
                    <a:pt x="136" y="16"/>
                  </a:cubicBezTo>
                  <a:cubicBezTo>
                    <a:pt x="135" y="17"/>
                    <a:pt x="134" y="17"/>
                    <a:pt x="133" y="16"/>
                  </a:cubicBezTo>
                  <a:cubicBezTo>
                    <a:pt x="133" y="16"/>
                    <a:pt x="132" y="16"/>
                    <a:pt x="132" y="16"/>
                  </a:cubicBezTo>
                  <a:cubicBezTo>
                    <a:pt x="133" y="18"/>
                    <a:pt x="137" y="18"/>
                    <a:pt x="138" y="18"/>
                  </a:cubicBezTo>
                  <a:cubicBezTo>
                    <a:pt x="137" y="18"/>
                    <a:pt x="137" y="18"/>
                    <a:pt x="136" y="18"/>
                  </a:cubicBezTo>
                  <a:cubicBezTo>
                    <a:pt x="142" y="18"/>
                    <a:pt x="142" y="18"/>
                    <a:pt x="142" y="18"/>
                  </a:cubicBezTo>
                  <a:cubicBezTo>
                    <a:pt x="143" y="19"/>
                    <a:pt x="142" y="19"/>
                    <a:pt x="142" y="19"/>
                  </a:cubicBezTo>
                  <a:cubicBezTo>
                    <a:pt x="143" y="19"/>
                    <a:pt x="144" y="19"/>
                    <a:pt x="145" y="19"/>
                  </a:cubicBezTo>
                  <a:cubicBezTo>
                    <a:pt x="145" y="20"/>
                    <a:pt x="145" y="21"/>
                    <a:pt x="142" y="20"/>
                  </a:cubicBezTo>
                  <a:cubicBezTo>
                    <a:pt x="148" y="21"/>
                    <a:pt x="148" y="21"/>
                    <a:pt x="148" y="21"/>
                  </a:cubicBezTo>
                  <a:cubicBezTo>
                    <a:pt x="148" y="21"/>
                    <a:pt x="150" y="23"/>
                    <a:pt x="149" y="23"/>
                  </a:cubicBezTo>
                  <a:cubicBezTo>
                    <a:pt x="152" y="24"/>
                    <a:pt x="157" y="23"/>
                    <a:pt x="161" y="25"/>
                  </a:cubicBezTo>
                  <a:cubicBezTo>
                    <a:pt x="161" y="24"/>
                    <a:pt x="162" y="24"/>
                    <a:pt x="163" y="24"/>
                  </a:cubicBezTo>
                  <a:cubicBezTo>
                    <a:pt x="163" y="25"/>
                    <a:pt x="164" y="25"/>
                    <a:pt x="165" y="25"/>
                  </a:cubicBezTo>
                  <a:cubicBezTo>
                    <a:pt x="167" y="26"/>
                    <a:pt x="167" y="26"/>
                    <a:pt x="167" y="26"/>
                  </a:cubicBezTo>
                  <a:cubicBezTo>
                    <a:pt x="169" y="26"/>
                    <a:pt x="169" y="26"/>
                    <a:pt x="169" y="26"/>
                  </a:cubicBezTo>
                  <a:cubicBezTo>
                    <a:pt x="172" y="27"/>
                    <a:pt x="176" y="27"/>
                    <a:pt x="179" y="26"/>
                  </a:cubicBezTo>
                  <a:cubicBezTo>
                    <a:pt x="180" y="27"/>
                    <a:pt x="182" y="27"/>
                    <a:pt x="183" y="27"/>
                  </a:cubicBezTo>
                  <a:cubicBezTo>
                    <a:pt x="184" y="27"/>
                    <a:pt x="184" y="27"/>
                    <a:pt x="184" y="27"/>
                  </a:cubicBezTo>
                  <a:cubicBezTo>
                    <a:pt x="183" y="24"/>
                    <a:pt x="183" y="25"/>
                    <a:pt x="182" y="25"/>
                  </a:cubicBezTo>
                  <a:cubicBezTo>
                    <a:pt x="182" y="26"/>
                    <a:pt x="181" y="26"/>
                    <a:pt x="181" y="21"/>
                  </a:cubicBezTo>
                  <a:cubicBezTo>
                    <a:pt x="180" y="14"/>
                    <a:pt x="182" y="19"/>
                    <a:pt x="182" y="16"/>
                  </a:cubicBezTo>
                  <a:cubicBezTo>
                    <a:pt x="182" y="16"/>
                    <a:pt x="182" y="15"/>
                    <a:pt x="182" y="15"/>
                  </a:cubicBezTo>
                  <a:cubicBezTo>
                    <a:pt x="181" y="15"/>
                    <a:pt x="182" y="14"/>
                    <a:pt x="184" y="15"/>
                  </a:cubicBezTo>
                  <a:cubicBezTo>
                    <a:pt x="183" y="15"/>
                    <a:pt x="182" y="15"/>
                    <a:pt x="182" y="15"/>
                  </a:cubicBezTo>
                  <a:cubicBezTo>
                    <a:pt x="183" y="16"/>
                    <a:pt x="183" y="16"/>
                    <a:pt x="183" y="16"/>
                  </a:cubicBezTo>
                  <a:cubicBezTo>
                    <a:pt x="183" y="16"/>
                    <a:pt x="182" y="17"/>
                    <a:pt x="182" y="17"/>
                  </a:cubicBezTo>
                  <a:cubicBezTo>
                    <a:pt x="182" y="17"/>
                    <a:pt x="183" y="17"/>
                    <a:pt x="183" y="17"/>
                  </a:cubicBezTo>
                  <a:cubicBezTo>
                    <a:pt x="183" y="17"/>
                    <a:pt x="182" y="17"/>
                    <a:pt x="183" y="17"/>
                  </a:cubicBezTo>
                  <a:cubicBezTo>
                    <a:pt x="183" y="17"/>
                    <a:pt x="183" y="17"/>
                    <a:pt x="183" y="17"/>
                  </a:cubicBezTo>
                  <a:cubicBezTo>
                    <a:pt x="183" y="17"/>
                    <a:pt x="184" y="17"/>
                    <a:pt x="184" y="17"/>
                  </a:cubicBezTo>
                  <a:cubicBezTo>
                    <a:pt x="184" y="17"/>
                    <a:pt x="183" y="17"/>
                    <a:pt x="183" y="17"/>
                  </a:cubicBezTo>
                  <a:cubicBezTo>
                    <a:pt x="184" y="16"/>
                    <a:pt x="184" y="16"/>
                    <a:pt x="185" y="17"/>
                  </a:cubicBezTo>
                  <a:cubicBezTo>
                    <a:pt x="186" y="17"/>
                    <a:pt x="189" y="18"/>
                    <a:pt x="189" y="17"/>
                  </a:cubicBezTo>
                  <a:cubicBezTo>
                    <a:pt x="191" y="18"/>
                    <a:pt x="191" y="18"/>
                    <a:pt x="191" y="18"/>
                  </a:cubicBezTo>
                  <a:cubicBezTo>
                    <a:pt x="190" y="18"/>
                    <a:pt x="190" y="18"/>
                    <a:pt x="190" y="18"/>
                  </a:cubicBezTo>
                  <a:cubicBezTo>
                    <a:pt x="192" y="20"/>
                    <a:pt x="193" y="17"/>
                    <a:pt x="197" y="20"/>
                  </a:cubicBezTo>
                  <a:cubicBezTo>
                    <a:pt x="198" y="21"/>
                    <a:pt x="199" y="22"/>
                    <a:pt x="198" y="21"/>
                  </a:cubicBezTo>
                  <a:cubicBezTo>
                    <a:pt x="202" y="22"/>
                    <a:pt x="202" y="22"/>
                    <a:pt x="202" y="22"/>
                  </a:cubicBezTo>
                  <a:cubicBezTo>
                    <a:pt x="203" y="23"/>
                    <a:pt x="203" y="23"/>
                    <a:pt x="202" y="23"/>
                  </a:cubicBezTo>
                  <a:cubicBezTo>
                    <a:pt x="201" y="23"/>
                    <a:pt x="207" y="25"/>
                    <a:pt x="207" y="25"/>
                  </a:cubicBezTo>
                  <a:cubicBezTo>
                    <a:pt x="207" y="25"/>
                    <a:pt x="207" y="25"/>
                    <a:pt x="207" y="25"/>
                  </a:cubicBezTo>
                  <a:cubicBezTo>
                    <a:pt x="208" y="24"/>
                    <a:pt x="210" y="24"/>
                    <a:pt x="211" y="24"/>
                  </a:cubicBezTo>
                  <a:cubicBezTo>
                    <a:pt x="213" y="25"/>
                    <a:pt x="210" y="24"/>
                    <a:pt x="211" y="25"/>
                  </a:cubicBezTo>
                  <a:cubicBezTo>
                    <a:pt x="214" y="25"/>
                    <a:pt x="214" y="25"/>
                    <a:pt x="214" y="25"/>
                  </a:cubicBezTo>
                  <a:cubicBezTo>
                    <a:pt x="215" y="26"/>
                    <a:pt x="212" y="26"/>
                    <a:pt x="210" y="25"/>
                  </a:cubicBezTo>
                  <a:cubicBezTo>
                    <a:pt x="213" y="29"/>
                    <a:pt x="213" y="26"/>
                    <a:pt x="219" y="28"/>
                  </a:cubicBezTo>
                  <a:cubicBezTo>
                    <a:pt x="216" y="28"/>
                    <a:pt x="216" y="28"/>
                    <a:pt x="216" y="28"/>
                  </a:cubicBezTo>
                  <a:cubicBezTo>
                    <a:pt x="218" y="30"/>
                    <a:pt x="221" y="29"/>
                    <a:pt x="224" y="31"/>
                  </a:cubicBezTo>
                  <a:cubicBezTo>
                    <a:pt x="223" y="30"/>
                    <a:pt x="217" y="27"/>
                    <a:pt x="221" y="27"/>
                  </a:cubicBezTo>
                  <a:cubicBezTo>
                    <a:pt x="222" y="27"/>
                    <a:pt x="223" y="28"/>
                    <a:pt x="225" y="27"/>
                  </a:cubicBezTo>
                  <a:cubicBezTo>
                    <a:pt x="225" y="28"/>
                    <a:pt x="227" y="28"/>
                    <a:pt x="229" y="28"/>
                  </a:cubicBezTo>
                  <a:cubicBezTo>
                    <a:pt x="229" y="29"/>
                    <a:pt x="229" y="29"/>
                    <a:pt x="229" y="29"/>
                  </a:cubicBezTo>
                  <a:cubicBezTo>
                    <a:pt x="232" y="29"/>
                    <a:pt x="231" y="28"/>
                    <a:pt x="233" y="28"/>
                  </a:cubicBezTo>
                  <a:cubicBezTo>
                    <a:pt x="236" y="28"/>
                    <a:pt x="236" y="29"/>
                    <a:pt x="237" y="30"/>
                  </a:cubicBezTo>
                  <a:cubicBezTo>
                    <a:pt x="241" y="30"/>
                    <a:pt x="234" y="28"/>
                    <a:pt x="239" y="28"/>
                  </a:cubicBezTo>
                  <a:cubicBezTo>
                    <a:pt x="243" y="28"/>
                    <a:pt x="245" y="28"/>
                    <a:pt x="249" y="27"/>
                  </a:cubicBezTo>
                  <a:cubicBezTo>
                    <a:pt x="252" y="28"/>
                    <a:pt x="249" y="28"/>
                    <a:pt x="250" y="28"/>
                  </a:cubicBezTo>
                  <a:cubicBezTo>
                    <a:pt x="252" y="27"/>
                    <a:pt x="252" y="27"/>
                    <a:pt x="252" y="27"/>
                  </a:cubicBezTo>
                  <a:cubicBezTo>
                    <a:pt x="253" y="27"/>
                    <a:pt x="252" y="28"/>
                    <a:pt x="252" y="28"/>
                  </a:cubicBezTo>
                  <a:cubicBezTo>
                    <a:pt x="254" y="28"/>
                    <a:pt x="252" y="27"/>
                    <a:pt x="255" y="26"/>
                  </a:cubicBezTo>
                  <a:cubicBezTo>
                    <a:pt x="256" y="25"/>
                    <a:pt x="261" y="28"/>
                    <a:pt x="265" y="27"/>
                  </a:cubicBezTo>
                  <a:cubicBezTo>
                    <a:pt x="266" y="27"/>
                    <a:pt x="265" y="28"/>
                    <a:pt x="265" y="28"/>
                  </a:cubicBezTo>
                  <a:cubicBezTo>
                    <a:pt x="270" y="27"/>
                    <a:pt x="269" y="27"/>
                    <a:pt x="273" y="26"/>
                  </a:cubicBezTo>
                  <a:cubicBezTo>
                    <a:pt x="277" y="27"/>
                    <a:pt x="277" y="27"/>
                    <a:pt x="277" y="27"/>
                  </a:cubicBezTo>
                  <a:cubicBezTo>
                    <a:pt x="274" y="26"/>
                    <a:pt x="278" y="25"/>
                    <a:pt x="281" y="24"/>
                  </a:cubicBezTo>
                  <a:cubicBezTo>
                    <a:pt x="280" y="23"/>
                    <a:pt x="279" y="23"/>
                    <a:pt x="278" y="23"/>
                  </a:cubicBezTo>
                  <a:cubicBezTo>
                    <a:pt x="283" y="22"/>
                    <a:pt x="283" y="22"/>
                    <a:pt x="283" y="22"/>
                  </a:cubicBezTo>
                  <a:cubicBezTo>
                    <a:pt x="283" y="22"/>
                    <a:pt x="283" y="23"/>
                    <a:pt x="282" y="23"/>
                  </a:cubicBezTo>
                  <a:cubicBezTo>
                    <a:pt x="283" y="23"/>
                    <a:pt x="283" y="23"/>
                    <a:pt x="283" y="23"/>
                  </a:cubicBezTo>
                  <a:cubicBezTo>
                    <a:pt x="285" y="24"/>
                    <a:pt x="284" y="24"/>
                    <a:pt x="283" y="25"/>
                  </a:cubicBezTo>
                  <a:cubicBezTo>
                    <a:pt x="282" y="25"/>
                    <a:pt x="282" y="24"/>
                    <a:pt x="281" y="24"/>
                  </a:cubicBezTo>
                  <a:cubicBezTo>
                    <a:pt x="280" y="25"/>
                    <a:pt x="279" y="26"/>
                    <a:pt x="279" y="27"/>
                  </a:cubicBezTo>
                  <a:cubicBezTo>
                    <a:pt x="279" y="26"/>
                    <a:pt x="280" y="26"/>
                    <a:pt x="281" y="26"/>
                  </a:cubicBezTo>
                  <a:cubicBezTo>
                    <a:pt x="280" y="26"/>
                    <a:pt x="280" y="27"/>
                    <a:pt x="280" y="27"/>
                  </a:cubicBezTo>
                  <a:cubicBezTo>
                    <a:pt x="280" y="27"/>
                    <a:pt x="281" y="27"/>
                    <a:pt x="282" y="26"/>
                  </a:cubicBezTo>
                  <a:cubicBezTo>
                    <a:pt x="283" y="28"/>
                    <a:pt x="283" y="28"/>
                    <a:pt x="283" y="28"/>
                  </a:cubicBezTo>
                  <a:cubicBezTo>
                    <a:pt x="283" y="27"/>
                    <a:pt x="283" y="27"/>
                    <a:pt x="283" y="27"/>
                  </a:cubicBezTo>
                  <a:cubicBezTo>
                    <a:pt x="289" y="28"/>
                    <a:pt x="289" y="28"/>
                    <a:pt x="289" y="28"/>
                  </a:cubicBezTo>
                  <a:cubicBezTo>
                    <a:pt x="293" y="27"/>
                    <a:pt x="297" y="25"/>
                    <a:pt x="304" y="24"/>
                  </a:cubicBezTo>
                  <a:cubicBezTo>
                    <a:pt x="302" y="25"/>
                    <a:pt x="303" y="26"/>
                    <a:pt x="303" y="27"/>
                  </a:cubicBezTo>
                  <a:cubicBezTo>
                    <a:pt x="302" y="26"/>
                    <a:pt x="298" y="28"/>
                    <a:pt x="295" y="27"/>
                  </a:cubicBezTo>
                  <a:cubicBezTo>
                    <a:pt x="296" y="27"/>
                    <a:pt x="296" y="28"/>
                    <a:pt x="295" y="28"/>
                  </a:cubicBezTo>
                  <a:cubicBezTo>
                    <a:pt x="302" y="27"/>
                    <a:pt x="302" y="27"/>
                    <a:pt x="302" y="27"/>
                  </a:cubicBezTo>
                  <a:cubicBezTo>
                    <a:pt x="302" y="28"/>
                    <a:pt x="303" y="28"/>
                    <a:pt x="305" y="28"/>
                  </a:cubicBezTo>
                  <a:cubicBezTo>
                    <a:pt x="304" y="26"/>
                    <a:pt x="310" y="27"/>
                    <a:pt x="312" y="26"/>
                  </a:cubicBezTo>
                  <a:cubicBezTo>
                    <a:pt x="312" y="27"/>
                    <a:pt x="312" y="28"/>
                    <a:pt x="308" y="28"/>
                  </a:cubicBezTo>
                  <a:cubicBezTo>
                    <a:pt x="312" y="29"/>
                    <a:pt x="313" y="25"/>
                    <a:pt x="316" y="27"/>
                  </a:cubicBezTo>
                  <a:cubicBezTo>
                    <a:pt x="316" y="27"/>
                    <a:pt x="315" y="26"/>
                    <a:pt x="315" y="27"/>
                  </a:cubicBezTo>
                  <a:cubicBezTo>
                    <a:pt x="317" y="26"/>
                    <a:pt x="321" y="27"/>
                    <a:pt x="320" y="27"/>
                  </a:cubicBezTo>
                  <a:cubicBezTo>
                    <a:pt x="319" y="27"/>
                    <a:pt x="319" y="27"/>
                    <a:pt x="319" y="27"/>
                  </a:cubicBezTo>
                  <a:cubicBezTo>
                    <a:pt x="324" y="28"/>
                    <a:pt x="335" y="28"/>
                    <a:pt x="336" y="26"/>
                  </a:cubicBezTo>
                  <a:cubicBezTo>
                    <a:pt x="336" y="26"/>
                    <a:pt x="335" y="28"/>
                    <a:pt x="335" y="28"/>
                  </a:cubicBezTo>
                  <a:cubicBezTo>
                    <a:pt x="344" y="23"/>
                    <a:pt x="344" y="23"/>
                    <a:pt x="344" y="23"/>
                  </a:cubicBezTo>
                  <a:cubicBezTo>
                    <a:pt x="343" y="24"/>
                    <a:pt x="346" y="28"/>
                    <a:pt x="342" y="28"/>
                  </a:cubicBezTo>
                  <a:cubicBezTo>
                    <a:pt x="343" y="29"/>
                    <a:pt x="344" y="29"/>
                    <a:pt x="347" y="28"/>
                  </a:cubicBezTo>
                  <a:cubicBezTo>
                    <a:pt x="346" y="28"/>
                    <a:pt x="345" y="26"/>
                    <a:pt x="346" y="26"/>
                  </a:cubicBezTo>
                  <a:cubicBezTo>
                    <a:pt x="349" y="28"/>
                    <a:pt x="348" y="27"/>
                    <a:pt x="352" y="28"/>
                  </a:cubicBezTo>
                  <a:cubicBezTo>
                    <a:pt x="351" y="28"/>
                    <a:pt x="352" y="26"/>
                    <a:pt x="354" y="26"/>
                  </a:cubicBezTo>
                  <a:cubicBezTo>
                    <a:pt x="354" y="26"/>
                    <a:pt x="354" y="28"/>
                    <a:pt x="353" y="28"/>
                  </a:cubicBezTo>
                  <a:cubicBezTo>
                    <a:pt x="358" y="26"/>
                    <a:pt x="358" y="26"/>
                    <a:pt x="358" y="26"/>
                  </a:cubicBezTo>
                  <a:cubicBezTo>
                    <a:pt x="357" y="27"/>
                    <a:pt x="358" y="28"/>
                    <a:pt x="359" y="29"/>
                  </a:cubicBezTo>
                  <a:cubicBezTo>
                    <a:pt x="359" y="28"/>
                    <a:pt x="363" y="29"/>
                    <a:pt x="365" y="29"/>
                  </a:cubicBezTo>
                  <a:cubicBezTo>
                    <a:pt x="363" y="28"/>
                    <a:pt x="363" y="28"/>
                    <a:pt x="363" y="28"/>
                  </a:cubicBezTo>
                  <a:cubicBezTo>
                    <a:pt x="368" y="29"/>
                    <a:pt x="368" y="25"/>
                    <a:pt x="374" y="25"/>
                  </a:cubicBezTo>
                  <a:cubicBezTo>
                    <a:pt x="373" y="26"/>
                    <a:pt x="372" y="28"/>
                    <a:pt x="375" y="28"/>
                  </a:cubicBezTo>
                  <a:cubicBezTo>
                    <a:pt x="376" y="27"/>
                    <a:pt x="380" y="23"/>
                    <a:pt x="385" y="22"/>
                  </a:cubicBezTo>
                  <a:cubicBezTo>
                    <a:pt x="386" y="23"/>
                    <a:pt x="386" y="23"/>
                    <a:pt x="386" y="23"/>
                  </a:cubicBezTo>
                  <a:cubicBezTo>
                    <a:pt x="390" y="22"/>
                    <a:pt x="390" y="22"/>
                    <a:pt x="390" y="22"/>
                  </a:cubicBezTo>
                  <a:cubicBezTo>
                    <a:pt x="388" y="24"/>
                    <a:pt x="381" y="27"/>
                    <a:pt x="377" y="29"/>
                  </a:cubicBezTo>
                  <a:cubicBezTo>
                    <a:pt x="380" y="29"/>
                    <a:pt x="378" y="30"/>
                    <a:pt x="381" y="29"/>
                  </a:cubicBezTo>
                  <a:cubicBezTo>
                    <a:pt x="382" y="30"/>
                    <a:pt x="379" y="30"/>
                    <a:pt x="379" y="30"/>
                  </a:cubicBezTo>
                  <a:cubicBezTo>
                    <a:pt x="386" y="31"/>
                    <a:pt x="386" y="31"/>
                    <a:pt x="386" y="31"/>
                  </a:cubicBezTo>
                  <a:cubicBezTo>
                    <a:pt x="385" y="30"/>
                    <a:pt x="391" y="30"/>
                    <a:pt x="391" y="29"/>
                  </a:cubicBezTo>
                  <a:cubicBezTo>
                    <a:pt x="383" y="30"/>
                    <a:pt x="383" y="30"/>
                    <a:pt x="383" y="30"/>
                  </a:cubicBezTo>
                  <a:cubicBezTo>
                    <a:pt x="383" y="28"/>
                    <a:pt x="388" y="26"/>
                    <a:pt x="393" y="26"/>
                  </a:cubicBezTo>
                  <a:cubicBezTo>
                    <a:pt x="394" y="27"/>
                    <a:pt x="392" y="29"/>
                    <a:pt x="392" y="29"/>
                  </a:cubicBezTo>
                  <a:cubicBezTo>
                    <a:pt x="393" y="29"/>
                    <a:pt x="397" y="28"/>
                    <a:pt x="397" y="29"/>
                  </a:cubicBezTo>
                  <a:cubicBezTo>
                    <a:pt x="395" y="29"/>
                    <a:pt x="395" y="29"/>
                    <a:pt x="395" y="29"/>
                  </a:cubicBezTo>
                  <a:cubicBezTo>
                    <a:pt x="398" y="30"/>
                    <a:pt x="400" y="28"/>
                    <a:pt x="403" y="29"/>
                  </a:cubicBezTo>
                  <a:cubicBezTo>
                    <a:pt x="404" y="29"/>
                    <a:pt x="407" y="31"/>
                    <a:pt x="407" y="30"/>
                  </a:cubicBezTo>
                  <a:cubicBezTo>
                    <a:pt x="405" y="28"/>
                    <a:pt x="405" y="24"/>
                    <a:pt x="406" y="23"/>
                  </a:cubicBezTo>
                  <a:cubicBezTo>
                    <a:pt x="406" y="23"/>
                    <a:pt x="412" y="24"/>
                    <a:pt x="413" y="25"/>
                  </a:cubicBezTo>
                  <a:cubicBezTo>
                    <a:pt x="415" y="26"/>
                    <a:pt x="410" y="28"/>
                    <a:pt x="412" y="29"/>
                  </a:cubicBezTo>
                  <a:cubicBezTo>
                    <a:pt x="412" y="28"/>
                    <a:pt x="413" y="28"/>
                    <a:pt x="414" y="28"/>
                  </a:cubicBezTo>
                  <a:cubicBezTo>
                    <a:pt x="415" y="28"/>
                    <a:pt x="413" y="29"/>
                    <a:pt x="416" y="29"/>
                  </a:cubicBezTo>
                  <a:cubicBezTo>
                    <a:pt x="416" y="27"/>
                    <a:pt x="421" y="29"/>
                    <a:pt x="417" y="28"/>
                  </a:cubicBezTo>
                  <a:cubicBezTo>
                    <a:pt x="420" y="27"/>
                    <a:pt x="420" y="28"/>
                    <a:pt x="423" y="28"/>
                  </a:cubicBezTo>
                  <a:cubicBezTo>
                    <a:pt x="422" y="27"/>
                    <a:pt x="426" y="25"/>
                    <a:pt x="428" y="25"/>
                  </a:cubicBezTo>
                  <a:cubicBezTo>
                    <a:pt x="428" y="25"/>
                    <a:pt x="429" y="25"/>
                    <a:pt x="429" y="26"/>
                  </a:cubicBezTo>
                  <a:cubicBezTo>
                    <a:pt x="434" y="26"/>
                    <a:pt x="437" y="26"/>
                    <a:pt x="442" y="26"/>
                  </a:cubicBezTo>
                  <a:cubicBezTo>
                    <a:pt x="443" y="27"/>
                    <a:pt x="445" y="27"/>
                    <a:pt x="444" y="28"/>
                  </a:cubicBezTo>
                  <a:cubicBezTo>
                    <a:pt x="445" y="27"/>
                    <a:pt x="446" y="27"/>
                    <a:pt x="447" y="27"/>
                  </a:cubicBezTo>
                  <a:cubicBezTo>
                    <a:pt x="450" y="28"/>
                    <a:pt x="444" y="27"/>
                    <a:pt x="446" y="29"/>
                  </a:cubicBezTo>
                  <a:cubicBezTo>
                    <a:pt x="446" y="28"/>
                    <a:pt x="450" y="28"/>
                    <a:pt x="452" y="27"/>
                  </a:cubicBezTo>
                  <a:cubicBezTo>
                    <a:pt x="451" y="26"/>
                    <a:pt x="447" y="27"/>
                    <a:pt x="445" y="27"/>
                  </a:cubicBezTo>
                  <a:cubicBezTo>
                    <a:pt x="445" y="26"/>
                    <a:pt x="449" y="24"/>
                    <a:pt x="454" y="23"/>
                  </a:cubicBezTo>
                  <a:cubicBezTo>
                    <a:pt x="458" y="23"/>
                    <a:pt x="456" y="24"/>
                    <a:pt x="456" y="24"/>
                  </a:cubicBezTo>
                  <a:cubicBezTo>
                    <a:pt x="464" y="24"/>
                    <a:pt x="463" y="21"/>
                    <a:pt x="470" y="22"/>
                  </a:cubicBezTo>
                  <a:cubicBezTo>
                    <a:pt x="472" y="23"/>
                    <a:pt x="470" y="24"/>
                    <a:pt x="470" y="25"/>
                  </a:cubicBezTo>
                  <a:cubicBezTo>
                    <a:pt x="467" y="26"/>
                    <a:pt x="465" y="24"/>
                    <a:pt x="463" y="24"/>
                  </a:cubicBezTo>
                  <a:cubicBezTo>
                    <a:pt x="466" y="25"/>
                    <a:pt x="466" y="25"/>
                    <a:pt x="466" y="25"/>
                  </a:cubicBezTo>
                  <a:cubicBezTo>
                    <a:pt x="465" y="25"/>
                    <a:pt x="462" y="26"/>
                    <a:pt x="461" y="25"/>
                  </a:cubicBezTo>
                  <a:cubicBezTo>
                    <a:pt x="463" y="26"/>
                    <a:pt x="474" y="26"/>
                    <a:pt x="480" y="26"/>
                  </a:cubicBezTo>
                  <a:cubicBezTo>
                    <a:pt x="481" y="26"/>
                    <a:pt x="483" y="26"/>
                    <a:pt x="482" y="25"/>
                  </a:cubicBezTo>
                  <a:cubicBezTo>
                    <a:pt x="480" y="25"/>
                    <a:pt x="480" y="25"/>
                    <a:pt x="480" y="25"/>
                  </a:cubicBezTo>
                  <a:cubicBezTo>
                    <a:pt x="479" y="25"/>
                    <a:pt x="484" y="24"/>
                    <a:pt x="482" y="24"/>
                  </a:cubicBezTo>
                  <a:cubicBezTo>
                    <a:pt x="484" y="23"/>
                    <a:pt x="487" y="22"/>
                    <a:pt x="491" y="23"/>
                  </a:cubicBezTo>
                  <a:cubicBezTo>
                    <a:pt x="491" y="24"/>
                    <a:pt x="491" y="24"/>
                    <a:pt x="491" y="24"/>
                  </a:cubicBezTo>
                  <a:cubicBezTo>
                    <a:pt x="491" y="24"/>
                    <a:pt x="489" y="23"/>
                    <a:pt x="488" y="24"/>
                  </a:cubicBezTo>
                  <a:cubicBezTo>
                    <a:pt x="489" y="23"/>
                    <a:pt x="493" y="25"/>
                    <a:pt x="495" y="24"/>
                  </a:cubicBezTo>
                  <a:cubicBezTo>
                    <a:pt x="493" y="23"/>
                    <a:pt x="493" y="23"/>
                    <a:pt x="493" y="23"/>
                  </a:cubicBezTo>
                  <a:cubicBezTo>
                    <a:pt x="495" y="22"/>
                    <a:pt x="498" y="21"/>
                    <a:pt x="501" y="21"/>
                  </a:cubicBezTo>
                  <a:close/>
                  <a:moveTo>
                    <a:pt x="26" y="11"/>
                  </a:moveTo>
                  <a:cubicBezTo>
                    <a:pt x="26" y="11"/>
                    <a:pt x="26" y="11"/>
                    <a:pt x="26" y="10"/>
                  </a:cubicBezTo>
                  <a:cubicBezTo>
                    <a:pt x="26" y="11"/>
                    <a:pt x="26" y="11"/>
                    <a:pt x="26" y="11"/>
                  </a:cubicBezTo>
                  <a:cubicBezTo>
                    <a:pt x="26" y="11"/>
                    <a:pt x="26" y="12"/>
                    <a:pt x="26" y="11"/>
                  </a:cubicBezTo>
                  <a:close/>
                  <a:moveTo>
                    <a:pt x="83" y="8"/>
                  </a:moveTo>
                  <a:cubicBezTo>
                    <a:pt x="84" y="9"/>
                    <a:pt x="84" y="9"/>
                    <a:pt x="84" y="9"/>
                  </a:cubicBezTo>
                  <a:cubicBezTo>
                    <a:pt x="82" y="9"/>
                    <a:pt x="83" y="8"/>
                    <a:pt x="83" y="8"/>
                  </a:cubicBezTo>
                  <a:close/>
                  <a:moveTo>
                    <a:pt x="107" y="15"/>
                  </a:moveTo>
                  <a:cubicBezTo>
                    <a:pt x="106" y="14"/>
                    <a:pt x="106" y="13"/>
                    <a:pt x="106" y="12"/>
                  </a:cubicBezTo>
                  <a:cubicBezTo>
                    <a:pt x="107" y="12"/>
                    <a:pt x="107" y="12"/>
                    <a:pt x="108" y="12"/>
                  </a:cubicBezTo>
                  <a:cubicBezTo>
                    <a:pt x="109" y="19"/>
                    <a:pt x="107" y="12"/>
                    <a:pt x="107" y="15"/>
                  </a:cubicBezTo>
                  <a:close/>
                  <a:moveTo>
                    <a:pt x="108" y="12"/>
                  </a:moveTo>
                  <a:cubicBezTo>
                    <a:pt x="107" y="12"/>
                    <a:pt x="106" y="12"/>
                    <a:pt x="106" y="11"/>
                  </a:cubicBezTo>
                  <a:cubicBezTo>
                    <a:pt x="106" y="11"/>
                    <a:pt x="106" y="11"/>
                    <a:pt x="106" y="11"/>
                  </a:cubicBezTo>
                  <a:cubicBezTo>
                    <a:pt x="106" y="11"/>
                    <a:pt x="106" y="11"/>
                    <a:pt x="106" y="11"/>
                  </a:cubicBezTo>
                  <a:cubicBezTo>
                    <a:pt x="107" y="11"/>
                    <a:pt x="107" y="11"/>
                    <a:pt x="108" y="11"/>
                  </a:cubicBezTo>
                  <a:cubicBezTo>
                    <a:pt x="108" y="11"/>
                    <a:pt x="108" y="12"/>
                    <a:pt x="108" y="12"/>
                  </a:cubicBezTo>
                  <a:close/>
                  <a:moveTo>
                    <a:pt x="218" y="27"/>
                  </a:moveTo>
                  <a:cubicBezTo>
                    <a:pt x="219" y="26"/>
                    <a:pt x="219" y="27"/>
                    <a:pt x="221" y="27"/>
                  </a:cubicBezTo>
                  <a:cubicBezTo>
                    <a:pt x="220" y="27"/>
                    <a:pt x="218" y="28"/>
                    <a:pt x="218" y="27"/>
                  </a:cubicBezTo>
                  <a:close/>
                  <a:moveTo>
                    <a:pt x="284" y="26"/>
                  </a:moveTo>
                  <a:cubicBezTo>
                    <a:pt x="285" y="26"/>
                    <a:pt x="286" y="26"/>
                    <a:pt x="287" y="26"/>
                  </a:cubicBezTo>
                  <a:cubicBezTo>
                    <a:pt x="286" y="26"/>
                    <a:pt x="285" y="26"/>
                    <a:pt x="284" y="26"/>
                  </a:cubicBezTo>
                  <a:close/>
                  <a:moveTo>
                    <a:pt x="470" y="21"/>
                  </a:moveTo>
                  <a:cubicBezTo>
                    <a:pt x="468" y="21"/>
                    <a:pt x="468" y="21"/>
                    <a:pt x="470" y="21"/>
                  </a:cubicBezTo>
                  <a:close/>
                </a:path>
              </a:pathLst>
            </a:custGeom>
            <a:solidFill>
              <a:srgbClr val="8383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94" name="Freeform 91"/>
            <p:cNvSpPr>
              <a:spLocks/>
            </p:cNvSpPr>
            <p:nvPr/>
          </p:nvSpPr>
          <p:spPr bwMode="auto">
            <a:xfrm>
              <a:off x="4068" y="3409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8383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95" name="Freeform 92"/>
            <p:cNvSpPr>
              <a:spLocks/>
            </p:cNvSpPr>
            <p:nvPr/>
          </p:nvSpPr>
          <p:spPr bwMode="auto">
            <a:xfrm>
              <a:off x="4298" y="3437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8383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96" name="Freeform 93"/>
            <p:cNvSpPr>
              <a:spLocks/>
            </p:cNvSpPr>
            <p:nvPr/>
          </p:nvSpPr>
          <p:spPr bwMode="auto">
            <a:xfrm>
              <a:off x="4018" y="3432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8383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97" name="Freeform 94"/>
            <p:cNvSpPr>
              <a:spLocks/>
            </p:cNvSpPr>
            <p:nvPr/>
          </p:nvSpPr>
          <p:spPr bwMode="auto">
            <a:xfrm>
              <a:off x="4614" y="3442"/>
              <a:ext cx="5" cy="0"/>
            </a:xfrm>
            <a:custGeom>
              <a:avLst/>
              <a:gdLst>
                <a:gd name="T0" fmla="*/ 2 w 2"/>
                <a:gd name="T1" fmla="*/ 0 w 2"/>
                <a:gd name="T2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0" y="0"/>
                    <a:pt x="0" y="0"/>
                    <a:pt x="2" y="0"/>
                  </a:cubicBezTo>
                  <a:close/>
                </a:path>
              </a:pathLst>
            </a:custGeom>
            <a:solidFill>
              <a:srgbClr val="8383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98" name="Freeform 95"/>
            <p:cNvSpPr>
              <a:spLocks/>
            </p:cNvSpPr>
            <p:nvPr/>
          </p:nvSpPr>
          <p:spPr bwMode="auto">
            <a:xfrm>
              <a:off x="4804" y="3419"/>
              <a:ext cx="5" cy="0"/>
            </a:xfrm>
            <a:custGeom>
              <a:avLst/>
              <a:gdLst>
                <a:gd name="T0" fmla="*/ 2 w 2"/>
                <a:gd name="T1" fmla="*/ 0 w 2"/>
                <a:gd name="T2" fmla="*/ 2 w 2"/>
                <a:gd name="T3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8383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99" name="Freeform 96"/>
            <p:cNvSpPr>
              <a:spLocks/>
            </p:cNvSpPr>
            <p:nvPr/>
          </p:nvSpPr>
          <p:spPr bwMode="auto">
            <a:xfrm>
              <a:off x="4856" y="3432"/>
              <a:ext cx="8" cy="3"/>
            </a:xfrm>
            <a:custGeom>
              <a:avLst/>
              <a:gdLst>
                <a:gd name="T0" fmla="*/ 2 w 3"/>
                <a:gd name="T1" fmla="*/ 1 h 1"/>
                <a:gd name="T2" fmla="*/ 3 w 3"/>
                <a:gd name="T3" fmla="*/ 1 h 1"/>
                <a:gd name="T4" fmla="*/ 3 w 3"/>
                <a:gd name="T5" fmla="*/ 0 h 1"/>
                <a:gd name="T6" fmla="*/ 2 w 3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3" h="1">
                  <a:moveTo>
                    <a:pt x="2" y="1"/>
                  </a:moveTo>
                  <a:cubicBezTo>
                    <a:pt x="2" y="1"/>
                    <a:pt x="2" y="1"/>
                    <a:pt x="3" y="1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1" y="0"/>
                    <a:pt x="0" y="1"/>
                    <a:pt x="2" y="1"/>
                  </a:cubicBezTo>
                  <a:close/>
                </a:path>
              </a:pathLst>
            </a:custGeom>
            <a:solidFill>
              <a:srgbClr val="8383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00" name="Freeform 97"/>
            <p:cNvSpPr>
              <a:spLocks/>
            </p:cNvSpPr>
            <p:nvPr/>
          </p:nvSpPr>
          <p:spPr bwMode="auto">
            <a:xfrm>
              <a:off x="4814" y="3424"/>
              <a:ext cx="9" cy="5"/>
            </a:xfrm>
            <a:custGeom>
              <a:avLst/>
              <a:gdLst>
                <a:gd name="T0" fmla="*/ 0 w 4"/>
                <a:gd name="T1" fmla="*/ 1 h 2"/>
                <a:gd name="T2" fmla="*/ 4 w 4"/>
                <a:gd name="T3" fmla="*/ 1 h 2"/>
                <a:gd name="T4" fmla="*/ 4 w 4"/>
                <a:gd name="T5" fmla="*/ 1 h 2"/>
                <a:gd name="T6" fmla="*/ 0 w 4"/>
                <a:gd name="T7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2">
                  <a:moveTo>
                    <a:pt x="0" y="1"/>
                  </a:moveTo>
                  <a:cubicBezTo>
                    <a:pt x="1" y="2"/>
                    <a:pt x="2" y="2"/>
                    <a:pt x="4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4" y="0"/>
                    <a:pt x="2" y="1"/>
                    <a:pt x="0" y="1"/>
                  </a:cubicBezTo>
                  <a:close/>
                </a:path>
              </a:pathLst>
            </a:custGeom>
            <a:solidFill>
              <a:srgbClr val="8383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01" name="Freeform 98"/>
            <p:cNvSpPr>
              <a:spLocks/>
            </p:cNvSpPr>
            <p:nvPr/>
          </p:nvSpPr>
          <p:spPr bwMode="auto">
            <a:xfrm>
              <a:off x="4823" y="3427"/>
              <a:ext cx="5" cy="0"/>
            </a:xfrm>
            <a:custGeom>
              <a:avLst/>
              <a:gdLst>
                <a:gd name="T0" fmla="*/ 0 w 2"/>
                <a:gd name="T1" fmla="*/ 2 w 2"/>
                <a:gd name="T2" fmla="*/ 0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">
                  <a:moveTo>
                    <a:pt x="0" y="0"/>
                  </a:moveTo>
                  <a:cubicBezTo>
                    <a:pt x="1" y="0"/>
                    <a:pt x="1" y="0"/>
                    <a:pt x="2" y="0"/>
                  </a:cubicBezTo>
                  <a:cubicBezTo>
                    <a:pt x="2" y="0"/>
                    <a:pt x="1" y="0"/>
                    <a:pt x="0" y="0"/>
                  </a:cubicBezTo>
                  <a:close/>
                </a:path>
              </a:pathLst>
            </a:custGeom>
            <a:solidFill>
              <a:srgbClr val="8383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02" name="Freeform 99"/>
            <p:cNvSpPr>
              <a:spLocks/>
            </p:cNvSpPr>
            <p:nvPr/>
          </p:nvSpPr>
          <p:spPr bwMode="auto">
            <a:xfrm>
              <a:off x="4761" y="3417"/>
              <a:ext cx="15" cy="5"/>
            </a:xfrm>
            <a:custGeom>
              <a:avLst/>
              <a:gdLst>
                <a:gd name="T0" fmla="*/ 5 w 6"/>
                <a:gd name="T1" fmla="*/ 2 h 2"/>
                <a:gd name="T2" fmla="*/ 6 w 6"/>
                <a:gd name="T3" fmla="*/ 1 h 2"/>
                <a:gd name="T4" fmla="*/ 5 w 6"/>
                <a:gd name="T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6" h="2">
                  <a:moveTo>
                    <a:pt x="5" y="2"/>
                  </a:moveTo>
                  <a:cubicBezTo>
                    <a:pt x="5" y="2"/>
                    <a:pt x="5" y="1"/>
                    <a:pt x="6" y="1"/>
                  </a:cubicBezTo>
                  <a:cubicBezTo>
                    <a:pt x="6" y="0"/>
                    <a:pt x="0" y="2"/>
                    <a:pt x="5" y="2"/>
                  </a:cubicBezTo>
                  <a:close/>
                </a:path>
              </a:pathLst>
            </a:custGeom>
            <a:solidFill>
              <a:srgbClr val="8383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03" name="Freeform 100"/>
            <p:cNvSpPr>
              <a:spLocks/>
            </p:cNvSpPr>
            <p:nvPr/>
          </p:nvSpPr>
          <p:spPr bwMode="auto">
            <a:xfrm>
              <a:off x="4814" y="3432"/>
              <a:ext cx="4" cy="3"/>
            </a:xfrm>
            <a:custGeom>
              <a:avLst/>
              <a:gdLst>
                <a:gd name="T0" fmla="*/ 0 w 4"/>
                <a:gd name="T1" fmla="*/ 3 h 3"/>
                <a:gd name="T2" fmla="*/ 4 w 4"/>
                <a:gd name="T3" fmla="*/ 3 h 3"/>
                <a:gd name="T4" fmla="*/ 2 w 4"/>
                <a:gd name="T5" fmla="*/ 0 h 3"/>
                <a:gd name="T6" fmla="*/ 0 w 4"/>
                <a:gd name="T7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4" h="3">
                  <a:moveTo>
                    <a:pt x="0" y="3"/>
                  </a:moveTo>
                  <a:lnTo>
                    <a:pt x="4" y="3"/>
                  </a:lnTo>
                  <a:lnTo>
                    <a:pt x="2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8383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04" name="Freeform 101"/>
            <p:cNvSpPr>
              <a:spLocks/>
            </p:cNvSpPr>
            <p:nvPr/>
          </p:nvSpPr>
          <p:spPr bwMode="auto">
            <a:xfrm>
              <a:off x="4785" y="3432"/>
              <a:ext cx="10" cy="0"/>
            </a:xfrm>
            <a:custGeom>
              <a:avLst/>
              <a:gdLst>
                <a:gd name="T0" fmla="*/ 0 w 4"/>
                <a:gd name="T1" fmla="*/ 3 w 4"/>
                <a:gd name="T2" fmla="*/ 4 w 4"/>
                <a:gd name="T3" fmla="*/ 0 w 4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4">
                  <a:moveTo>
                    <a:pt x="0" y="0"/>
                  </a:move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4" y="0"/>
                  </a:cubicBezTo>
                  <a:cubicBezTo>
                    <a:pt x="2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8383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05" name="Freeform 102"/>
            <p:cNvSpPr>
              <a:spLocks/>
            </p:cNvSpPr>
            <p:nvPr/>
          </p:nvSpPr>
          <p:spPr bwMode="auto">
            <a:xfrm>
              <a:off x="4795" y="3432"/>
              <a:ext cx="4" cy="0"/>
            </a:xfrm>
            <a:custGeom>
              <a:avLst/>
              <a:gdLst>
                <a:gd name="T0" fmla="*/ 2 w 2"/>
                <a:gd name="T1" fmla="*/ 0 w 2"/>
                <a:gd name="T2" fmla="*/ 2 w 2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</a:cxnLst>
              <a:rect l="0" t="0" r="r" b="b"/>
              <a:pathLst>
                <a:path w="2">
                  <a:moveTo>
                    <a:pt x="2" y="0"/>
                  </a:moveTo>
                  <a:cubicBezTo>
                    <a:pt x="1" y="0"/>
                    <a:pt x="0" y="0"/>
                    <a:pt x="0" y="0"/>
                  </a:cubicBezTo>
                  <a:cubicBezTo>
                    <a:pt x="1" y="0"/>
                    <a:pt x="1" y="0"/>
                    <a:pt x="2" y="0"/>
                  </a:cubicBezTo>
                  <a:close/>
                </a:path>
              </a:pathLst>
            </a:custGeom>
            <a:solidFill>
              <a:srgbClr val="8383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06" name="Freeform 103"/>
            <p:cNvSpPr>
              <a:spLocks/>
            </p:cNvSpPr>
            <p:nvPr/>
          </p:nvSpPr>
          <p:spPr bwMode="auto">
            <a:xfrm>
              <a:off x="4802" y="3435"/>
              <a:ext cx="7" cy="0"/>
            </a:xfrm>
            <a:custGeom>
              <a:avLst/>
              <a:gdLst>
                <a:gd name="T0" fmla="*/ 0 w 7"/>
                <a:gd name="T1" fmla="*/ 7 w 7"/>
                <a:gd name="T2" fmla="*/ 5 w 7"/>
                <a:gd name="T3" fmla="*/ 0 w 7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7">
                  <a:moveTo>
                    <a:pt x="0" y="0"/>
                  </a:moveTo>
                  <a:lnTo>
                    <a:pt x="7" y="0"/>
                  </a:lnTo>
                  <a:lnTo>
                    <a:pt x="5" y="0"/>
                  </a:lnTo>
                  <a:lnTo>
                    <a:pt x="0" y="0"/>
                  </a:lnTo>
                  <a:close/>
                </a:path>
              </a:pathLst>
            </a:custGeom>
            <a:solidFill>
              <a:srgbClr val="8383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07" name="Freeform 104"/>
            <p:cNvSpPr>
              <a:spLocks/>
            </p:cNvSpPr>
            <p:nvPr/>
          </p:nvSpPr>
          <p:spPr bwMode="auto">
            <a:xfrm>
              <a:off x="4707" y="3432"/>
              <a:ext cx="9" cy="0"/>
            </a:xfrm>
            <a:custGeom>
              <a:avLst/>
              <a:gdLst>
                <a:gd name="T0" fmla="*/ 3 w 4"/>
                <a:gd name="T1" fmla="*/ 0 w 4"/>
                <a:gd name="T2" fmla="*/ 2 w 4"/>
                <a:gd name="T3" fmla="*/ 3 w 4"/>
              </a:gdLst>
              <a:ahLst/>
              <a:cxnLst>
                <a:cxn ang="0">
                  <a:pos x="T0" y="0"/>
                </a:cxn>
                <a:cxn ang="0">
                  <a:pos x="T1" y="0"/>
                </a:cxn>
                <a:cxn ang="0">
                  <a:pos x="T2" y="0"/>
                </a:cxn>
                <a:cxn ang="0">
                  <a:pos x="T3" y="0"/>
                </a:cxn>
              </a:cxnLst>
              <a:rect l="0" t="0" r="r" b="b"/>
              <a:pathLst>
                <a:path w="4">
                  <a:moveTo>
                    <a:pt x="3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2" y="0"/>
                  </a:cubicBezTo>
                  <a:cubicBezTo>
                    <a:pt x="3" y="0"/>
                    <a:pt x="4" y="0"/>
                    <a:pt x="3" y="0"/>
                  </a:cubicBezTo>
                  <a:close/>
                </a:path>
              </a:pathLst>
            </a:custGeom>
            <a:solidFill>
              <a:srgbClr val="8383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08" name="Freeform 105"/>
            <p:cNvSpPr>
              <a:spLocks/>
            </p:cNvSpPr>
            <p:nvPr/>
          </p:nvSpPr>
          <p:spPr bwMode="auto">
            <a:xfrm>
              <a:off x="4733" y="3437"/>
              <a:ext cx="2" cy="3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0 h 1"/>
                <a:gd name="T4" fmla="*/ 0 w 1"/>
                <a:gd name="T5" fmla="*/ 0 h 1"/>
                <a:gd name="T6" fmla="*/ 0 w 1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0" y="0"/>
                  </a:cubicBezTo>
                  <a:lnTo>
                    <a:pt x="0" y="1"/>
                  </a:lnTo>
                  <a:close/>
                </a:path>
              </a:pathLst>
            </a:custGeom>
            <a:solidFill>
              <a:srgbClr val="8383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09" name="Freeform 106"/>
            <p:cNvSpPr>
              <a:spLocks/>
            </p:cNvSpPr>
            <p:nvPr/>
          </p:nvSpPr>
          <p:spPr bwMode="auto">
            <a:xfrm>
              <a:off x="4704" y="3440"/>
              <a:ext cx="17" cy="2"/>
            </a:xfrm>
            <a:custGeom>
              <a:avLst/>
              <a:gdLst>
                <a:gd name="T0" fmla="*/ 4 w 7"/>
                <a:gd name="T1" fmla="*/ 1 h 1"/>
                <a:gd name="T2" fmla="*/ 5 w 7"/>
                <a:gd name="T3" fmla="*/ 0 h 1"/>
                <a:gd name="T4" fmla="*/ 4 w 7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7" h="1">
                  <a:moveTo>
                    <a:pt x="4" y="1"/>
                  </a:moveTo>
                  <a:cubicBezTo>
                    <a:pt x="4" y="0"/>
                    <a:pt x="7" y="0"/>
                    <a:pt x="5" y="0"/>
                  </a:cubicBezTo>
                  <a:cubicBezTo>
                    <a:pt x="4" y="0"/>
                    <a:pt x="0" y="1"/>
                    <a:pt x="4" y="1"/>
                  </a:cubicBezTo>
                  <a:close/>
                </a:path>
              </a:pathLst>
            </a:custGeom>
            <a:solidFill>
              <a:srgbClr val="8383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10" name="Freeform 107"/>
            <p:cNvSpPr>
              <a:spLocks/>
            </p:cNvSpPr>
            <p:nvPr/>
          </p:nvSpPr>
          <p:spPr bwMode="auto">
            <a:xfrm>
              <a:off x="4607" y="3429"/>
              <a:ext cx="2" cy="6"/>
            </a:xfrm>
            <a:custGeom>
              <a:avLst/>
              <a:gdLst>
                <a:gd name="T0" fmla="*/ 0 w 2"/>
                <a:gd name="T1" fmla="*/ 6 h 6"/>
                <a:gd name="T2" fmla="*/ 2 w 2"/>
                <a:gd name="T3" fmla="*/ 6 h 6"/>
                <a:gd name="T4" fmla="*/ 2 w 2"/>
                <a:gd name="T5" fmla="*/ 0 h 6"/>
                <a:gd name="T6" fmla="*/ 0 w 2"/>
                <a:gd name="T7" fmla="*/ 6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6">
                  <a:moveTo>
                    <a:pt x="0" y="6"/>
                  </a:moveTo>
                  <a:lnTo>
                    <a:pt x="2" y="6"/>
                  </a:lnTo>
                  <a:lnTo>
                    <a:pt x="2" y="0"/>
                  </a:lnTo>
                  <a:lnTo>
                    <a:pt x="0" y="6"/>
                  </a:lnTo>
                  <a:close/>
                </a:path>
              </a:pathLst>
            </a:custGeom>
            <a:solidFill>
              <a:srgbClr val="8383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11" name="Freeform 108"/>
            <p:cNvSpPr>
              <a:spLocks/>
            </p:cNvSpPr>
            <p:nvPr/>
          </p:nvSpPr>
          <p:spPr bwMode="auto">
            <a:xfrm>
              <a:off x="4510" y="3442"/>
              <a:ext cx="14" cy="5"/>
            </a:xfrm>
            <a:custGeom>
              <a:avLst/>
              <a:gdLst>
                <a:gd name="T0" fmla="*/ 3 w 6"/>
                <a:gd name="T1" fmla="*/ 0 h 2"/>
                <a:gd name="T2" fmla="*/ 1 w 6"/>
                <a:gd name="T3" fmla="*/ 1 h 2"/>
                <a:gd name="T4" fmla="*/ 5 w 6"/>
                <a:gd name="T5" fmla="*/ 1 h 2"/>
                <a:gd name="T6" fmla="*/ 3 w 6"/>
                <a:gd name="T7" fmla="*/ 0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6" h="2">
                  <a:moveTo>
                    <a:pt x="3" y="0"/>
                  </a:moveTo>
                  <a:cubicBezTo>
                    <a:pt x="1" y="0"/>
                    <a:pt x="0" y="0"/>
                    <a:pt x="1" y="1"/>
                  </a:cubicBezTo>
                  <a:cubicBezTo>
                    <a:pt x="4" y="2"/>
                    <a:pt x="1" y="0"/>
                    <a:pt x="5" y="1"/>
                  </a:cubicBezTo>
                  <a:cubicBezTo>
                    <a:pt x="6" y="0"/>
                    <a:pt x="2" y="0"/>
                    <a:pt x="3" y="0"/>
                  </a:cubicBezTo>
                  <a:close/>
                </a:path>
              </a:pathLst>
            </a:custGeom>
            <a:solidFill>
              <a:srgbClr val="8383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12" name="Freeform 109"/>
            <p:cNvSpPr>
              <a:spLocks/>
            </p:cNvSpPr>
            <p:nvPr/>
          </p:nvSpPr>
          <p:spPr bwMode="auto">
            <a:xfrm>
              <a:off x="4517" y="3440"/>
              <a:ext cx="2" cy="2"/>
            </a:xfrm>
            <a:custGeom>
              <a:avLst/>
              <a:gdLst>
                <a:gd name="T0" fmla="*/ 0 w 1"/>
                <a:gd name="T1" fmla="*/ 1 h 1"/>
                <a:gd name="T2" fmla="*/ 1 w 1"/>
                <a:gd name="T3" fmla="*/ 0 h 1"/>
                <a:gd name="T4" fmla="*/ 0 w 1"/>
                <a:gd name="T5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</a:cxnLst>
              <a:rect l="0" t="0" r="r" b="b"/>
              <a:pathLst>
                <a:path w="1" h="1">
                  <a:moveTo>
                    <a:pt x="0" y="1"/>
                  </a:moveTo>
                  <a:cubicBezTo>
                    <a:pt x="0" y="1"/>
                    <a:pt x="1" y="0"/>
                    <a:pt x="1" y="0"/>
                  </a:cubicBezTo>
                  <a:cubicBezTo>
                    <a:pt x="0" y="0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8383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13" name="Freeform 110"/>
            <p:cNvSpPr>
              <a:spLocks/>
            </p:cNvSpPr>
            <p:nvPr/>
          </p:nvSpPr>
          <p:spPr bwMode="auto">
            <a:xfrm>
              <a:off x="3643" y="3391"/>
              <a:ext cx="5" cy="5"/>
            </a:xfrm>
            <a:custGeom>
              <a:avLst/>
              <a:gdLst>
                <a:gd name="T0" fmla="*/ 5 w 5"/>
                <a:gd name="T1" fmla="*/ 5 h 5"/>
                <a:gd name="T2" fmla="*/ 0 w 5"/>
                <a:gd name="T3" fmla="*/ 0 h 5"/>
                <a:gd name="T4" fmla="*/ 2 w 5"/>
                <a:gd name="T5" fmla="*/ 2 h 5"/>
                <a:gd name="T6" fmla="*/ 5 w 5"/>
                <a:gd name="T7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5" h="5">
                  <a:moveTo>
                    <a:pt x="5" y="5"/>
                  </a:moveTo>
                  <a:lnTo>
                    <a:pt x="0" y="0"/>
                  </a:lnTo>
                  <a:lnTo>
                    <a:pt x="2" y="2"/>
                  </a:lnTo>
                  <a:lnTo>
                    <a:pt x="5" y="5"/>
                  </a:lnTo>
                  <a:close/>
                </a:path>
              </a:pathLst>
            </a:custGeom>
            <a:solidFill>
              <a:srgbClr val="8383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14" name="Freeform 111"/>
            <p:cNvSpPr>
              <a:spLocks/>
            </p:cNvSpPr>
            <p:nvPr/>
          </p:nvSpPr>
          <p:spPr bwMode="auto">
            <a:xfrm>
              <a:off x="3634" y="3391"/>
              <a:ext cx="4" cy="2"/>
            </a:xfrm>
            <a:custGeom>
              <a:avLst/>
              <a:gdLst>
                <a:gd name="T0" fmla="*/ 2 w 2"/>
                <a:gd name="T1" fmla="*/ 1 h 1"/>
                <a:gd name="T2" fmla="*/ 2 w 2"/>
                <a:gd name="T3" fmla="*/ 0 h 1"/>
                <a:gd name="T4" fmla="*/ 0 w 2"/>
                <a:gd name="T5" fmla="*/ 0 h 1"/>
                <a:gd name="T6" fmla="*/ 2 w 2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2" y="1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2" y="1"/>
                    <a:pt x="2" y="1"/>
                  </a:cubicBezTo>
                  <a:close/>
                </a:path>
              </a:pathLst>
            </a:custGeom>
            <a:solidFill>
              <a:srgbClr val="8383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15" name="Freeform 112"/>
            <p:cNvSpPr>
              <a:spLocks/>
            </p:cNvSpPr>
            <p:nvPr/>
          </p:nvSpPr>
          <p:spPr bwMode="auto">
            <a:xfrm>
              <a:off x="4173" y="3442"/>
              <a:ext cx="4" cy="3"/>
            </a:xfrm>
            <a:custGeom>
              <a:avLst/>
              <a:gdLst>
                <a:gd name="T0" fmla="*/ 1 w 2"/>
                <a:gd name="T1" fmla="*/ 1 h 1"/>
                <a:gd name="T2" fmla="*/ 2 w 2"/>
                <a:gd name="T3" fmla="*/ 1 h 1"/>
                <a:gd name="T4" fmla="*/ 0 w 2"/>
                <a:gd name="T5" fmla="*/ 0 h 1"/>
                <a:gd name="T6" fmla="*/ 1 w 2"/>
                <a:gd name="T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2" h="1">
                  <a:moveTo>
                    <a:pt x="1" y="1"/>
                  </a:moveTo>
                  <a:cubicBezTo>
                    <a:pt x="2" y="1"/>
                    <a:pt x="2" y="1"/>
                    <a:pt x="2" y="1"/>
                  </a:cubicBezTo>
                  <a:cubicBezTo>
                    <a:pt x="1" y="1"/>
                    <a:pt x="1" y="0"/>
                    <a:pt x="0" y="0"/>
                  </a:cubicBezTo>
                  <a:lnTo>
                    <a:pt x="1" y="1"/>
                  </a:lnTo>
                  <a:close/>
                </a:path>
              </a:pathLst>
            </a:custGeom>
            <a:solidFill>
              <a:srgbClr val="8383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16" name="Freeform 113"/>
            <p:cNvSpPr>
              <a:spLocks/>
            </p:cNvSpPr>
            <p:nvPr/>
          </p:nvSpPr>
          <p:spPr bwMode="auto">
            <a:xfrm>
              <a:off x="4099" y="3419"/>
              <a:ext cx="0" cy="3"/>
            </a:xfrm>
            <a:custGeom>
              <a:avLst/>
              <a:gdLst>
                <a:gd name="T0" fmla="*/ 3 h 3"/>
                <a:gd name="T1" fmla="*/ 3 h 3"/>
                <a:gd name="T2" fmla="*/ 0 h 3"/>
                <a:gd name="T3" fmla="*/ 3 h 3"/>
              </a:gdLst>
              <a:ahLst/>
              <a:cxnLst>
                <a:cxn ang="0">
                  <a:pos x="0" y="T0"/>
                </a:cxn>
                <a:cxn ang="0">
                  <a:pos x="0" y="T1"/>
                </a:cxn>
                <a:cxn ang="0">
                  <a:pos x="0" y="T2"/>
                </a:cxn>
                <a:cxn ang="0">
                  <a:pos x="0" y="T3"/>
                </a:cxn>
              </a:cxnLst>
              <a:rect l="0" t="0" r="r" b="b"/>
              <a:pathLst>
                <a:path h="3">
                  <a:moveTo>
                    <a:pt x="0" y="3"/>
                  </a:moveTo>
                  <a:lnTo>
                    <a:pt x="0" y="3"/>
                  </a:lnTo>
                  <a:lnTo>
                    <a:pt x="0" y="0"/>
                  </a:lnTo>
                  <a:lnTo>
                    <a:pt x="0" y="3"/>
                  </a:lnTo>
                  <a:close/>
                </a:path>
              </a:pathLst>
            </a:custGeom>
            <a:solidFill>
              <a:srgbClr val="8383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17" name="Freeform 114"/>
            <p:cNvSpPr>
              <a:spLocks/>
            </p:cNvSpPr>
            <p:nvPr/>
          </p:nvSpPr>
          <p:spPr bwMode="auto">
            <a:xfrm>
              <a:off x="4070" y="3411"/>
              <a:ext cx="3" cy="11"/>
            </a:xfrm>
            <a:custGeom>
              <a:avLst/>
              <a:gdLst>
                <a:gd name="T0" fmla="*/ 1 w 1"/>
                <a:gd name="T1" fmla="*/ 0 h 4"/>
                <a:gd name="T2" fmla="*/ 0 w 1"/>
                <a:gd name="T3" fmla="*/ 2 h 4"/>
                <a:gd name="T4" fmla="*/ 1 w 1"/>
                <a:gd name="T5" fmla="*/ 4 h 4"/>
                <a:gd name="T6" fmla="*/ 1 w 1"/>
                <a:gd name="T7" fmla="*/ 0 h 4"/>
                <a:gd name="T8" fmla="*/ 1 w 1"/>
                <a:gd name="T9" fmla="*/ 0 h 4"/>
                <a:gd name="T10" fmla="*/ 1 w 1"/>
                <a:gd name="T11" fmla="*/ 0 h 4"/>
                <a:gd name="T12" fmla="*/ 1 w 1"/>
                <a:gd name="T13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" h="4">
                  <a:moveTo>
                    <a:pt x="1" y="0"/>
                  </a:moveTo>
                  <a:cubicBezTo>
                    <a:pt x="0" y="1"/>
                    <a:pt x="0" y="2"/>
                    <a:pt x="0" y="2"/>
                  </a:cubicBezTo>
                  <a:cubicBezTo>
                    <a:pt x="0" y="3"/>
                    <a:pt x="0" y="4"/>
                    <a:pt x="1" y="4"/>
                  </a:cubicBezTo>
                  <a:cubicBezTo>
                    <a:pt x="1" y="3"/>
                    <a:pt x="1" y="2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8383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18" name="Freeform 115"/>
            <p:cNvSpPr>
              <a:spLocks/>
            </p:cNvSpPr>
            <p:nvPr/>
          </p:nvSpPr>
          <p:spPr bwMode="auto">
            <a:xfrm>
              <a:off x="4073" y="3411"/>
              <a:ext cx="0" cy="0"/>
            </a:xfrm>
            <a:custGeom>
              <a:avLst/>
              <a:gdLst/>
              <a:ahLst/>
              <a:cxnLst>
                <a:cxn ang="0">
                  <a:pos x="0" y="0"/>
                </a:cxn>
                <a:cxn ang="0">
                  <a:pos x="0" y="0"/>
                </a:cxn>
                <a:cxn ang="0">
                  <a:pos x="0" y="0"/>
                </a:cxn>
              </a:cxnLst>
              <a:rect l="0" t="0" r="r" b="b"/>
              <a:pathLst>
                <a:path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83838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64" name="Group 158"/>
          <p:cNvGrpSpPr>
            <a:grpSpLocks noChangeAspect="1"/>
          </p:cNvGrpSpPr>
          <p:nvPr/>
        </p:nvGrpSpPr>
        <p:grpSpPr bwMode="auto">
          <a:xfrm>
            <a:off x="3114734" y="4276095"/>
            <a:ext cx="1106425" cy="497508"/>
            <a:chOff x="5066" y="1653"/>
            <a:chExt cx="576" cy="259"/>
          </a:xfrm>
        </p:grpSpPr>
        <p:sp>
          <p:nvSpPr>
            <p:cNvPr id="165" name="AutoShape 157"/>
            <p:cNvSpPr>
              <a:spLocks noChangeAspect="1" noChangeArrowheads="1" noTextEdit="1"/>
            </p:cNvSpPr>
            <p:nvPr/>
          </p:nvSpPr>
          <p:spPr bwMode="auto">
            <a:xfrm>
              <a:off x="5068" y="1655"/>
              <a:ext cx="574" cy="255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66" name="Freeform 159"/>
            <p:cNvSpPr>
              <a:spLocks/>
            </p:cNvSpPr>
            <p:nvPr/>
          </p:nvSpPr>
          <p:spPr bwMode="auto">
            <a:xfrm>
              <a:off x="5090" y="1745"/>
              <a:ext cx="212" cy="95"/>
            </a:xfrm>
            <a:custGeom>
              <a:avLst/>
              <a:gdLst>
                <a:gd name="T0" fmla="*/ 0 w 89"/>
                <a:gd name="T1" fmla="*/ 0 h 39"/>
                <a:gd name="T2" fmla="*/ 9 w 89"/>
                <a:gd name="T3" fmla="*/ 8 h 39"/>
                <a:gd name="T4" fmla="*/ 19 w 89"/>
                <a:gd name="T5" fmla="*/ 17 h 39"/>
                <a:gd name="T6" fmla="*/ 28 w 89"/>
                <a:gd name="T7" fmla="*/ 27 h 39"/>
                <a:gd name="T8" fmla="*/ 32 w 89"/>
                <a:gd name="T9" fmla="*/ 31 h 39"/>
                <a:gd name="T10" fmla="*/ 37 w 89"/>
                <a:gd name="T11" fmla="*/ 37 h 39"/>
                <a:gd name="T12" fmla="*/ 34 w 89"/>
                <a:gd name="T13" fmla="*/ 36 h 39"/>
                <a:gd name="T14" fmla="*/ 37 w 89"/>
                <a:gd name="T15" fmla="*/ 34 h 39"/>
                <a:gd name="T16" fmla="*/ 41 w 89"/>
                <a:gd name="T17" fmla="*/ 32 h 39"/>
                <a:gd name="T18" fmla="*/ 47 w 89"/>
                <a:gd name="T19" fmla="*/ 29 h 39"/>
                <a:gd name="T20" fmla="*/ 54 w 89"/>
                <a:gd name="T21" fmla="*/ 27 h 39"/>
                <a:gd name="T22" fmla="*/ 61 w 89"/>
                <a:gd name="T23" fmla="*/ 25 h 39"/>
                <a:gd name="T24" fmla="*/ 75 w 89"/>
                <a:gd name="T25" fmla="*/ 24 h 39"/>
                <a:gd name="T26" fmla="*/ 82 w 89"/>
                <a:gd name="T27" fmla="*/ 25 h 39"/>
                <a:gd name="T28" fmla="*/ 86 w 89"/>
                <a:gd name="T29" fmla="*/ 26 h 39"/>
                <a:gd name="T30" fmla="*/ 89 w 89"/>
                <a:gd name="T31" fmla="*/ 28 h 39"/>
                <a:gd name="T32" fmla="*/ 86 w 89"/>
                <a:gd name="T33" fmla="*/ 27 h 39"/>
                <a:gd name="T34" fmla="*/ 82 w 89"/>
                <a:gd name="T35" fmla="*/ 26 h 39"/>
                <a:gd name="T36" fmla="*/ 75 w 89"/>
                <a:gd name="T37" fmla="*/ 26 h 39"/>
                <a:gd name="T38" fmla="*/ 61 w 89"/>
                <a:gd name="T39" fmla="*/ 28 h 39"/>
                <a:gd name="T40" fmla="*/ 55 w 89"/>
                <a:gd name="T41" fmla="*/ 29 h 39"/>
                <a:gd name="T42" fmla="*/ 48 w 89"/>
                <a:gd name="T43" fmla="*/ 32 h 39"/>
                <a:gd name="T44" fmla="*/ 42 w 89"/>
                <a:gd name="T45" fmla="*/ 35 h 39"/>
                <a:gd name="T46" fmla="*/ 39 w 89"/>
                <a:gd name="T47" fmla="*/ 37 h 39"/>
                <a:gd name="T48" fmla="*/ 36 w 89"/>
                <a:gd name="T49" fmla="*/ 38 h 39"/>
                <a:gd name="T50" fmla="*/ 35 w 89"/>
                <a:gd name="T51" fmla="*/ 39 h 39"/>
                <a:gd name="T52" fmla="*/ 34 w 89"/>
                <a:gd name="T53" fmla="*/ 38 h 39"/>
                <a:gd name="T54" fmla="*/ 30 w 89"/>
                <a:gd name="T55" fmla="*/ 33 h 39"/>
                <a:gd name="T56" fmla="*/ 26 w 89"/>
                <a:gd name="T57" fmla="*/ 29 h 39"/>
                <a:gd name="T58" fmla="*/ 21 w 89"/>
                <a:gd name="T59" fmla="*/ 24 h 39"/>
                <a:gd name="T60" fmla="*/ 17 w 89"/>
                <a:gd name="T61" fmla="*/ 19 h 39"/>
                <a:gd name="T62" fmla="*/ 9 w 89"/>
                <a:gd name="T63" fmla="*/ 9 h 39"/>
                <a:gd name="T64" fmla="*/ 0 w 89"/>
                <a:gd name="T65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89" h="39">
                  <a:moveTo>
                    <a:pt x="0" y="0"/>
                  </a:moveTo>
                  <a:cubicBezTo>
                    <a:pt x="9" y="8"/>
                    <a:pt x="9" y="8"/>
                    <a:pt x="9" y="8"/>
                  </a:cubicBezTo>
                  <a:cubicBezTo>
                    <a:pt x="13" y="11"/>
                    <a:pt x="16" y="14"/>
                    <a:pt x="19" y="17"/>
                  </a:cubicBezTo>
                  <a:cubicBezTo>
                    <a:pt x="28" y="27"/>
                    <a:pt x="28" y="27"/>
                    <a:pt x="28" y="27"/>
                  </a:cubicBezTo>
                  <a:cubicBezTo>
                    <a:pt x="29" y="28"/>
                    <a:pt x="31" y="30"/>
                    <a:pt x="32" y="31"/>
                  </a:cubicBezTo>
                  <a:cubicBezTo>
                    <a:pt x="34" y="33"/>
                    <a:pt x="35" y="35"/>
                    <a:pt x="37" y="37"/>
                  </a:cubicBezTo>
                  <a:cubicBezTo>
                    <a:pt x="34" y="36"/>
                    <a:pt x="34" y="36"/>
                    <a:pt x="34" y="36"/>
                  </a:cubicBezTo>
                  <a:cubicBezTo>
                    <a:pt x="37" y="34"/>
                    <a:pt x="37" y="34"/>
                    <a:pt x="37" y="34"/>
                  </a:cubicBezTo>
                  <a:cubicBezTo>
                    <a:pt x="38" y="33"/>
                    <a:pt x="39" y="33"/>
                    <a:pt x="41" y="32"/>
                  </a:cubicBezTo>
                  <a:cubicBezTo>
                    <a:pt x="43" y="31"/>
                    <a:pt x="45" y="30"/>
                    <a:pt x="47" y="29"/>
                  </a:cubicBezTo>
                  <a:cubicBezTo>
                    <a:pt x="49" y="28"/>
                    <a:pt x="52" y="27"/>
                    <a:pt x="54" y="27"/>
                  </a:cubicBezTo>
                  <a:cubicBezTo>
                    <a:pt x="56" y="26"/>
                    <a:pt x="59" y="26"/>
                    <a:pt x="61" y="25"/>
                  </a:cubicBezTo>
                  <a:cubicBezTo>
                    <a:pt x="66" y="25"/>
                    <a:pt x="71" y="24"/>
                    <a:pt x="75" y="24"/>
                  </a:cubicBezTo>
                  <a:cubicBezTo>
                    <a:pt x="78" y="24"/>
                    <a:pt x="80" y="25"/>
                    <a:pt x="82" y="25"/>
                  </a:cubicBezTo>
                  <a:cubicBezTo>
                    <a:pt x="84" y="25"/>
                    <a:pt x="85" y="26"/>
                    <a:pt x="86" y="26"/>
                  </a:cubicBezTo>
                  <a:cubicBezTo>
                    <a:pt x="87" y="26"/>
                    <a:pt x="88" y="27"/>
                    <a:pt x="89" y="28"/>
                  </a:cubicBezTo>
                  <a:cubicBezTo>
                    <a:pt x="88" y="27"/>
                    <a:pt x="87" y="27"/>
                    <a:pt x="86" y="27"/>
                  </a:cubicBezTo>
                  <a:cubicBezTo>
                    <a:pt x="85" y="26"/>
                    <a:pt x="84" y="26"/>
                    <a:pt x="82" y="26"/>
                  </a:cubicBezTo>
                  <a:cubicBezTo>
                    <a:pt x="80" y="26"/>
                    <a:pt x="78" y="26"/>
                    <a:pt x="75" y="26"/>
                  </a:cubicBezTo>
                  <a:cubicBezTo>
                    <a:pt x="71" y="26"/>
                    <a:pt x="66" y="27"/>
                    <a:pt x="61" y="28"/>
                  </a:cubicBezTo>
                  <a:cubicBezTo>
                    <a:pt x="59" y="28"/>
                    <a:pt x="57" y="29"/>
                    <a:pt x="55" y="29"/>
                  </a:cubicBezTo>
                  <a:cubicBezTo>
                    <a:pt x="52" y="30"/>
                    <a:pt x="50" y="31"/>
                    <a:pt x="48" y="32"/>
                  </a:cubicBezTo>
                  <a:cubicBezTo>
                    <a:pt x="46" y="32"/>
                    <a:pt x="44" y="34"/>
                    <a:pt x="42" y="35"/>
                  </a:cubicBezTo>
                  <a:cubicBezTo>
                    <a:pt x="41" y="35"/>
                    <a:pt x="40" y="36"/>
                    <a:pt x="39" y="37"/>
                  </a:cubicBezTo>
                  <a:cubicBezTo>
                    <a:pt x="36" y="38"/>
                    <a:pt x="36" y="38"/>
                    <a:pt x="36" y="38"/>
                  </a:cubicBezTo>
                  <a:cubicBezTo>
                    <a:pt x="35" y="39"/>
                    <a:pt x="35" y="39"/>
                    <a:pt x="35" y="39"/>
                  </a:cubicBezTo>
                  <a:cubicBezTo>
                    <a:pt x="34" y="38"/>
                    <a:pt x="34" y="38"/>
                    <a:pt x="34" y="38"/>
                  </a:cubicBezTo>
                  <a:cubicBezTo>
                    <a:pt x="33" y="36"/>
                    <a:pt x="32" y="35"/>
                    <a:pt x="30" y="33"/>
                  </a:cubicBezTo>
                  <a:cubicBezTo>
                    <a:pt x="29" y="32"/>
                    <a:pt x="27" y="30"/>
                    <a:pt x="26" y="29"/>
                  </a:cubicBezTo>
                  <a:cubicBezTo>
                    <a:pt x="21" y="24"/>
                    <a:pt x="21" y="24"/>
                    <a:pt x="21" y="24"/>
                  </a:cubicBezTo>
                  <a:cubicBezTo>
                    <a:pt x="17" y="19"/>
                    <a:pt x="17" y="19"/>
                    <a:pt x="17" y="19"/>
                  </a:cubicBezTo>
                  <a:cubicBezTo>
                    <a:pt x="14" y="16"/>
                    <a:pt x="12" y="12"/>
                    <a:pt x="9" y="9"/>
                  </a:cubicBezTo>
                  <a:lnTo>
                    <a:pt x="0" y="0"/>
                  </a:ln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67" name="Freeform 160"/>
            <p:cNvSpPr>
              <a:spLocks/>
            </p:cNvSpPr>
            <p:nvPr/>
          </p:nvSpPr>
          <p:spPr bwMode="auto">
            <a:xfrm>
              <a:off x="5090" y="1706"/>
              <a:ext cx="232" cy="107"/>
            </a:xfrm>
            <a:custGeom>
              <a:avLst/>
              <a:gdLst>
                <a:gd name="T0" fmla="*/ 0 w 97"/>
                <a:gd name="T1" fmla="*/ 17 h 44"/>
                <a:gd name="T2" fmla="*/ 25 w 97"/>
                <a:gd name="T3" fmla="*/ 4 h 44"/>
                <a:gd name="T4" fmla="*/ 54 w 97"/>
                <a:gd name="T5" fmla="*/ 4 h 44"/>
                <a:gd name="T6" fmla="*/ 61 w 97"/>
                <a:gd name="T7" fmla="*/ 7 h 44"/>
                <a:gd name="T8" fmla="*/ 67 w 97"/>
                <a:gd name="T9" fmla="*/ 12 h 44"/>
                <a:gd name="T10" fmla="*/ 78 w 97"/>
                <a:gd name="T11" fmla="*/ 21 h 44"/>
                <a:gd name="T12" fmla="*/ 88 w 97"/>
                <a:gd name="T13" fmla="*/ 32 h 44"/>
                <a:gd name="T14" fmla="*/ 97 w 97"/>
                <a:gd name="T15" fmla="*/ 43 h 44"/>
                <a:gd name="T16" fmla="*/ 97 w 97"/>
                <a:gd name="T17" fmla="*/ 44 h 44"/>
                <a:gd name="T18" fmla="*/ 96 w 97"/>
                <a:gd name="T19" fmla="*/ 44 h 44"/>
                <a:gd name="T20" fmla="*/ 85 w 97"/>
                <a:gd name="T21" fmla="*/ 43 h 44"/>
                <a:gd name="T22" fmla="*/ 96 w 97"/>
                <a:gd name="T23" fmla="*/ 43 h 44"/>
                <a:gd name="T24" fmla="*/ 96 w 97"/>
                <a:gd name="T25" fmla="*/ 44 h 44"/>
                <a:gd name="T26" fmla="*/ 86 w 97"/>
                <a:gd name="T27" fmla="*/ 33 h 44"/>
                <a:gd name="T28" fmla="*/ 76 w 97"/>
                <a:gd name="T29" fmla="*/ 23 h 44"/>
                <a:gd name="T30" fmla="*/ 65 w 97"/>
                <a:gd name="T31" fmla="*/ 14 h 44"/>
                <a:gd name="T32" fmla="*/ 60 w 97"/>
                <a:gd name="T33" fmla="*/ 9 h 44"/>
                <a:gd name="T34" fmla="*/ 53 w 97"/>
                <a:gd name="T35" fmla="*/ 6 h 44"/>
                <a:gd name="T36" fmla="*/ 26 w 97"/>
                <a:gd name="T37" fmla="*/ 6 h 44"/>
                <a:gd name="T38" fmla="*/ 0 w 97"/>
                <a:gd name="T39" fmla="*/ 17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97" h="44">
                  <a:moveTo>
                    <a:pt x="0" y="17"/>
                  </a:moveTo>
                  <a:cubicBezTo>
                    <a:pt x="7" y="11"/>
                    <a:pt x="16" y="6"/>
                    <a:pt x="25" y="4"/>
                  </a:cubicBezTo>
                  <a:cubicBezTo>
                    <a:pt x="35" y="1"/>
                    <a:pt x="45" y="0"/>
                    <a:pt x="54" y="4"/>
                  </a:cubicBezTo>
                  <a:cubicBezTo>
                    <a:pt x="57" y="4"/>
                    <a:pt x="59" y="6"/>
                    <a:pt x="61" y="7"/>
                  </a:cubicBezTo>
                  <a:cubicBezTo>
                    <a:pt x="63" y="8"/>
                    <a:pt x="65" y="10"/>
                    <a:pt x="67" y="12"/>
                  </a:cubicBezTo>
                  <a:cubicBezTo>
                    <a:pt x="70" y="15"/>
                    <a:pt x="74" y="18"/>
                    <a:pt x="78" y="21"/>
                  </a:cubicBezTo>
                  <a:cubicBezTo>
                    <a:pt x="81" y="24"/>
                    <a:pt x="84" y="28"/>
                    <a:pt x="88" y="32"/>
                  </a:cubicBezTo>
                  <a:cubicBezTo>
                    <a:pt x="91" y="35"/>
                    <a:pt x="94" y="39"/>
                    <a:pt x="97" y="43"/>
                  </a:cubicBezTo>
                  <a:cubicBezTo>
                    <a:pt x="97" y="44"/>
                    <a:pt x="97" y="44"/>
                    <a:pt x="97" y="44"/>
                  </a:cubicBezTo>
                  <a:cubicBezTo>
                    <a:pt x="96" y="44"/>
                    <a:pt x="96" y="44"/>
                    <a:pt x="96" y="44"/>
                  </a:cubicBezTo>
                  <a:cubicBezTo>
                    <a:pt x="85" y="43"/>
                    <a:pt x="85" y="43"/>
                    <a:pt x="85" y="43"/>
                  </a:cubicBezTo>
                  <a:cubicBezTo>
                    <a:pt x="96" y="43"/>
                    <a:pt x="96" y="43"/>
                    <a:pt x="96" y="43"/>
                  </a:cubicBezTo>
                  <a:cubicBezTo>
                    <a:pt x="96" y="44"/>
                    <a:pt x="96" y="44"/>
                    <a:pt x="96" y="44"/>
                  </a:cubicBezTo>
                  <a:cubicBezTo>
                    <a:pt x="92" y="40"/>
                    <a:pt x="90" y="36"/>
                    <a:pt x="86" y="33"/>
                  </a:cubicBezTo>
                  <a:cubicBezTo>
                    <a:pt x="83" y="30"/>
                    <a:pt x="79" y="26"/>
                    <a:pt x="76" y="23"/>
                  </a:cubicBezTo>
                  <a:cubicBezTo>
                    <a:pt x="72" y="20"/>
                    <a:pt x="69" y="17"/>
                    <a:pt x="65" y="14"/>
                  </a:cubicBezTo>
                  <a:cubicBezTo>
                    <a:pt x="63" y="12"/>
                    <a:pt x="61" y="11"/>
                    <a:pt x="60" y="9"/>
                  </a:cubicBezTo>
                  <a:cubicBezTo>
                    <a:pt x="58" y="8"/>
                    <a:pt x="56" y="7"/>
                    <a:pt x="53" y="6"/>
                  </a:cubicBezTo>
                  <a:cubicBezTo>
                    <a:pt x="45" y="3"/>
                    <a:pt x="35" y="4"/>
                    <a:pt x="26" y="6"/>
                  </a:cubicBezTo>
                  <a:cubicBezTo>
                    <a:pt x="17" y="8"/>
                    <a:pt x="8" y="11"/>
                    <a:pt x="0" y="17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68" name="Freeform 161"/>
            <p:cNvSpPr>
              <a:spLocks/>
            </p:cNvSpPr>
            <p:nvPr/>
          </p:nvSpPr>
          <p:spPr bwMode="auto">
            <a:xfrm>
              <a:off x="5238" y="1653"/>
              <a:ext cx="225" cy="99"/>
            </a:xfrm>
            <a:custGeom>
              <a:avLst/>
              <a:gdLst>
                <a:gd name="T0" fmla="*/ 0 w 94"/>
                <a:gd name="T1" fmla="*/ 30 h 41"/>
                <a:gd name="T2" fmla="*/ 0 w 94"/>
                <a:gd name="T3" fmla="*/ 29 h 41"/>
                <a:gd name="T4" fmla="*/ 1 w 94"/>
                <a:gd name="T5" fmla="*/ 25 h 41"/>
                <a:gd name="T6" fmla="*/ 4 w 94"/>
                <a:gd name="T7" fmla="*/ 20 h 41"/>
                <a:gd name="T8" fmla="*/ 9 w 94"/>
                <a:gd name="T9" fmla="*/ 14 h 41"/>
                <a:gd name="T10" fmla="*/ 26 w 94"/>
                <a:gd name="T11" fmla="*/ 4 h 41"/>
                <a:gd name="T12" fmla="*/ 36 w 94"/>
                <a:gd name="T13" fmla="*/ 1 h 41"/>
                <a:gd name="T14" fmla="*/ 48 w 94"/>
                <a:gd name="T15" fmla="*/ 1 h 41"/>
                <a:gd name="T16" fmla="*/ 51 w 94"/>
                <a:gd name="T17" fmla="*/ 2 h 41"/>
                <a:gd name="T18" fmla="*/ 53 w 94"/>
                <a:gd name="T19" fmla="*/ 4 h 41"/>
                <a:gd name="T20" fmla="*/ 58 w 94"/>
                <a:gd name="T21" fmla="*/ 8 h 41"/>
                <a:gd name="T22" fmla="*/ 65 w 94"/>
                <a:gd name="T23" fmla="*/ 16 h 41"/>
                <a:gd name="T24" fmla="*/ 79 w 94"/>
                <a:gd name="T25" fmla="*/ 29 h 41"/>
                <a:gd name="T26" fmla="*/ 89 w 94"/>
                <a:gd name="T27" fmla="*/ 38 h 41"/>
                <a:gd name="T28" fmla="*/ 94 w 94"/>
                <a:gd name="T29" fmla="*/ 41 h 41"/>
                <a:gd name="T30" fmla="*/ 89 w 94"/>
                <a:gd name="T31" fmla="*/ 39 h 41"/>
                <a:gd name="T32" fmla="*/ 78 w 94"/>
                <a:gd name="T33" fmla="*/ 31 h 41"/>
                <a:gd name="T34" fmla="*/ 63 w 94"/>
                <a:gd name="T35" fmla="*/ 18 h 41"/>
                <a:gd name="T36" fmla="*/ 56 w 94"/>
                <a:gd name="T37" fmla="*/ 10 h 41"/>
                <a:gd name="T38" fmla="*/ 52 w 94"/>
                <a:gd name="T39" fmla="*/ 6 h 41"/>
                <a:gd name="T40" fmla="*/ 50 w 94"/>
                <a:gd name="T41" fmla="*/ 5 h 41"/>
                <a:gd name="T42" fmla="*/ 47 w 94"/>
                <a:gd name="T43" fmla="*/ 4 h 41"/>
                <a:gd name="T44" fmla="*/ 27 w 94"/>
                <a:gd name="T45" fmla="*/ 6 h 41"/>
                <a:gd name="T46" fmla="*/ 10 w 94"/>
                <a:gd name="T47" fmla="*/ 15 h 41"/>
                <a:gd name="T48" fmla="*/ 4 w 94"/>
                <a:gd name="T49" fmla="*/ 20 h 41"/>
                <a:gd name="T50" fmla="*/ 1 w 94"/>
                <a:gd name="T51" fmla="*/ 25 h 41"/>
                <a:gd name="T52" fmla="*/ 0 w 94"/>
                <a:gd name="T53" fmla="*/ 29 h 41"/>
                <a:gd name="T54" fmla="*/ 0 w 94"/>
                <a:gd name="T55" fmla="*/ 3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94" h="41">
                  <a:moveTo>
                    <a:pt x="0" y="30"/>
                  </a:moveTo>
                  <a:cubicBezTo>
                    <a:pt x="0" y="30"/>
                    <a:pt x="0" y="30"/>
                    <a:pt x="0" y="29"/>
                  </a:cubicBezTo>
                  <a:cubicBezTo>
                    <a:pt x="0" y="28"/>
                    <a:pt x="0" y="27"/>
                    <a:pt x="1" y="25"/>
                  </a:cubicBezTo>
                  <a:cubicBezTo>
                    <a:pt x="1" y="24"/>
                    <a:pt x="2" y="22"/>
                    <a:pt x="4" y="20"/>
                  </a:cubicBezTo>
                  <a:cubicBezTo>
                    <a:pt x="5" y="18"/>
                    <a:pt x="7" y="16"/>
                    <a:pt x="9" y="14"/>
                  </a:cubicBezTo>
                  <a:cubicBezTo>
                    <a:pt x="13" y="10"/>
                    <a:pt x="19" y="7"/>
                    <a:pt x="26" y="4"/>
                  </a:cubicBezTo>
                  <a:cubicBezTo>
                    <a:pt x="29" y="3"/>
                    <a:pt x="33" y="2"/>
                    <a:pt x="36" y="1"/>
                  </a:cubicBezTo>
                  <a:cubicBezTo>
                    <a:pt x="40" y="0"/>
                    <a:pt x="44" y="0"/>
                    <a:pt x="48" y="1"/>
                  </a:cubicBezTo>
                  <a:cubicBezTo>
                    <a:pt x="49" y="1"/>
                    <a:pt x="50" y="1"/>
                    <a:pt x="51" y="2"/>
                  </a:cubicBezTo>
                  <a:cubicBezTo>
                    <a:pt x="52" y="3"/>
                    <a:pt x="53" y="3"/>
                    <a:pt x="53" y="4"/>
                  </a:cubicBezTo>
                  <a:cubicBezTo>
                    <a:pt x="55" y="5"/>
                    <a:pt x="56" y="7"/>
                    <a:pt x="58" y="8"/>
                  </a:cubicBezTo>
                  <a:cubicBezTo>
                    <a:pt x="60" y="11"/>
                    <a:pt x="63" y="13"/>
                    <a:pt x="65" y="16"/>
                  </a:cubicBezTo>
                  <a:cubicBezTo>
                    <a:pt x="70" y="21"/>
                    <a:pt x="75" y="26"/>
                    <a:pt x="79" y="29"/>
                  </a:cubicBezTo>
                  <a:cubicBezTo>
                    <a:pt x="83" y="33"/>
                    <a:pt x="86" y="37"/>
                    <a:pt x="89" y="38"/>
                  </a:cubicBezTo>
                  <a:cubicBezTo>
                    <a:pt x="92" y="40"/>
                    <a:pt x="94" y="41"/>
                    <a:pt x="94" y="41"/>
                  </a:cubicBezTo>
                  <a:cubicBezTo>
                    <a:pt x="94" y="41"/>
                    <a:pt x="92" y="41"/>
                    <a:pt x="89" y="39"/>
                  </a:cubicBezTo>
                  <a:cubicBezTo>
                    <a:pt x="86" y="37"/>
                    <a:pt x="82" y="34"/>
                    <a:pt x="78" y="31"/>
                  </a:cubicBezTo>
                  <a:cubicBezTo>
                    <a:pt x="73" y="27"/>
                    <a:pt x="68" y="23"/>
                    <a:pt x="63" y="18"/>
                  </a:cubicBezTo>
                  <a:cubicBezTo>
                    <a:pt x="61" y="15"/>
                    <a:pt x="58" y="13"/>
                    <a:pt x="56" y="10"/>
                  </a:cubicBezTo>
                  <a:cubicBezTo>
                    <a:pt x="54" y="9"/>
                    <a:pt x="53" y="7"/>
                    <a:pt x="52" y="6"/>
                  </a:cubicBezTo>
                  <a:cubicBezTo>
                    <a:pt x="51" y="6"/>
                    <a:pt x="50" y="5"/>
                    <a:pt x="50" y="5"/>
                  </a:cubicBezTo>
                  <a:cubicBezTo>
                    <a:pt x="49" y="4"/>
                    <a:pt x="48" y="4"/>
                    <a:pt x="47" y="4"/>
                  </a:cubicBezTo>
                  <a:cubicBezTo>
                    <a:pt x="41" y="2"/>
                    <a:pt x="33" y="4"/>
                    <a:pt x="27" y="6"/>
                  </a:cubicBezTo>
                  <a:cubicBezTo>
                    <a:pt x="20" y="9"/>
                    <a:pt x="14" y="12"/>
                    <a:pt x="10" y="15"/>
                  </a:cubicBezTo>
                  <a:cubicBezTo>
                    <a:pt x="8" y="17"/>
                    <a:pt x="6" y="19"/>
                    <a:pt x="4" y="20"/>
                  </a:cubicBezTo>
                  <a:cubicBezTo>
                    <a:pt x="3" y="22"/>
                    <a:pt x="2" y="24"/>
                    <a:pt x="1" y="25"/>
                  </a:cubicBezTo>
                  <a:cubicBezTo>
                    <a:pt x="0" y="27"/>
                    <a:pt x="1" y="28"/>
                    <a:pt x="0" y="29"/>
                  </a:cubicBezTo>
                  <a:cubicBezTo>
                    <a:pt x="0" y="30"/>
                    <a:pt x="0" y="30"/>
                    <a:pt x="0" y="30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69" name="Freeform 162"/>
            <p:cNvSpPr>
              <a:spLocks/>
            </p:cNvSpPr>
            <p:nvPr/>
          </p:nvSpPr>
          <p:spPr bwMode="auto">
            <a:xfrm>
              <a:off x="5319" y="1747"/>
              <a:ext cx="144" cy="71"/>
            </a:xfrm>
            <a:custGeom>
              <a:avLst/>
              <a:gdLst>
                <a:gd name="T0" fmla="*/ 0 w 60"/>
                <a:gd name="T1" fmla="*/ 29 h 29"/>
                <a:gd name="T2" fmla="*/ 0 w 60"/>
                <a:gd name="T3" fmla="*/ 25 h 29"/>
                <a:gd name="T4" fmla="*/ 0 w 60"/>
                <a:gd name="T5" fmla="*/ 22 h 29"/>
                <a:gd name="T6" fmla="*/ 3 w 60"/>
                <a:gd name="T7" fmla="*/ 18 h 29"/>
                <a:gd name="T8" fmla="*/ 12 w 60"/>
                <a:gd name="T9" fmla="*/ 11 h 29"/>
                <a:gd name="T10" fmla="*/ 25 w 60"/>
                <a:gd name="T11" fmla="*/ 6 h 29"/>
                <a:gd name="T12" fmla="*/ 31 w 60"/>
                <a:gd name="T13" fmla="*/ 4 h 29"/>
                <a:gd name="T14" fmla="*/ 37 w 60"/>
                <a:gd name="T15" fmla="*/ 3 h 29"/>
                <a:gd name="T16" fmla="*/ 49 w 60"/>
                <a:gd name="T17" fmla="*/ 2 h 29"/>
                <a:gd name="T18" fmla="*/ 54 w 60"/>
                <a:gd name="T19" fmla="*/ 1 h 29"/>
                <a:gd name="T20" fmla="*/ 57 w 60"/>
                <a:gd name="T21" fmla="*/ 1 h 29"/>
                <a:gd name="T22" fmla="*/ 60 w 60"/>
                <a:gd name="T23" fmla="*/ 0 h 29"/>
                <a:gd name="T24" fmla="*/ 57 w 60"/>
                <a:gd name="T25" fmla="*/ 1 h 29"/>
                <a:gd name="T26" fmla="*/ 49 w 60"/>
                <a:gd name="T27" fmla="*/ 3 h 29"/>
                <a:gd name="T28" fmla="*/ 38 w 60"/>
                <a:gd name="T29" fmla="*/ 5 h 29"/>
                <a:gd name="T30" fmla="*/ 32 w 60"/>
                <a:gd name="T31" fmla="*/ 7 h 29"/>
                <a:gd name="T32" fmla="*/ 25 w 60"/>
                <a:gd name="T33" fmla="*/ 9 h 29"/>
                <a:gd name="T34" fmla="*/ 13 w 60"/>
                <a:gd name="T35" fmla="*/ 13 h 29"/>
                <a:gd name="T36" fmla="*/ 8 w 60"/>
                <a:gd name="T37" fmla="*/ 16 h 29"/>
                <a:gd name="T38" fmla="*/ 4 w 60"/>
                <a:gd name="T39" fmla="*/ 19 h 29"/>
                <a:gd name="T40" fmla="*/ 1 w 60"/>
                <a:gd name="T41" fmla="*/ 22 h 29"/>
                <a:gd name="T42" fmla="*/ 0 w 60"/>
                <a:gd name="T43" fmla="*/ 25 h 29"/>
                <a:gd name="T44" fmla="*/ 0 w 60"/>
                <a:gd name="T45" fmla="*/ 29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60" h="29">
                  <a:moveTo>
                    <a:pt x="0" y="29"/>
                  </a:moveTo>
                  <a:cubicBezTo>
                    <a:pt x="0" y="29"/>
                    <a:pt x="0" y="27"/>
                    <a:pt x="0" y="25"/>
                  </a:cubicBezTo>
                  <a:cubicBezTo>
                    <a:pt x="0" y="24"/>
                    <a:pt x="0" y="23"/>
                    <a:pt x="0" y="22"/>
                  </a:cubicBezTo>
                  <a:cubicBezTo>
                    <a:pt x="1" y="21"/>
                    <a:pt x="2" y="19"/>
                    <a:pt x="3" y="18"/>
                  </a:cubicBezTo>
                  <a:cubicBezTo>
                    <a:pt x="5" y="15"/>
                    <a:pt x="8" y="13"/>
                    <a:pt x="12" y="11"/>
                  </a:cubicBezTo>
                  <a:cubicBezTo>
                    <a:pt x="16" y="9"/>
                    <a:pt x="20" y="7"/>
                    <a:pt x="25" y="6"/>
                  </a:cubicBezTo>
                  <a:cubicBezTo>
                    <a:pt x="27" y="5"/>
                    <a:pt x="29" y="5"/>
                    <a:pt x="31" y="4"/>
                  </a:cubicBezTo>
                  <a:cubicBezTo>
                    <a:pt x="33" y="3"/>
                    <a:pt x="35" y="3"/>
                    <a:pt x="37" y="3"/>
                  </a:cubicBezTo>
                  <a:cubicBezTo>
                    <a:pt x="42" y="2"/>
                    <a:pt x="46" y="2"/>
                    <a:pt x="49" y="2"/>
                  </a:cubicBezTo>
                  <a:cubicBezTo>
                    <a:pt x="51" y="1"/>
                    <a:pt x="52" y="1"/>
                    <a:pt x="54" y="1"/>
                  </a:cubicBezTo>
                  <a:cubicBezTo>
                    <a:pt x="55" y="1"/>
                    <a:pt x="56" y="1"/>
                    <a:pt x="57" y="1"/>
                  </a:cubicBezTo>
                  <a:cubicBezTo>
                    <a:pt x="59" y="0"/>
                    <a:pt x="60" y="0"/>
                    <a:pt x="60" y="0"/>
                  </a:cubicBezTo>
                  <a:cubicBezTo>
                    <a:pt x="60" y="0"/>
                    <a:pt x="59" y="1"/>
                    <a:pt x="57" y="1"/>
                  </a:cubicBezTo>
                  <a:cubicBezTo>
                    <a:pt x="55" y="2"/>
                    <a:pt x="53" y="3"/>
                    <a:pt x="49" y="3"/>
                  </a:cubicBezTo>
                  <a:cubicBezTo>
                    <a:pt x="46" y="4"/>
                    <a:pt x="42" y="4"/>
                    <a:pt x="38" y="5"/>
                  </a:cubicBezTo>
                  <a:cubicBezTo>
                    <a:pt x="36" y="6"/>
                    <a:pt x="34" y="6"/>
                    <a:pt x="32" y="7"/>
                  </a:cubicBezTo>
                  <a:cubicBezTo>
                    <a:pt x="30" y="7"/>
                    <a:pt x="28" y="8"/>
                    <a:pt x="25" y="9"/>
                  </a:cubicBezTo>
                  <a:cubicBezTo>
                    <a:pt x="21" y="10"/>
                    <a:pt x="17" y="11"/>
                    <a:pt x="13" y="13"/>
                  </a:cubicBezTo>
                  <a:cubicBezTo>
                    <a:pt x="11" y="14"/>
                    <a:pt x="10" y="15"/>
                    <a:pt x="8" y="16"/>
                  </a:cubicBezTo>
                  <a:cubicBezTo>
                    <a:pt x="7" y="17"/>
                    <a:pt x="5" y="18"/>
                    <a:pt x="4" y="19"/>
                  </a:cubicBezTo>
                  <a:cubicBezTo>
                    <a:pt x="3" y="20"/>
                    <a:pt x="2" y="21"/>
                    <a:pt x="1" y="22"/>
                  </a:cubicBezTo>
                  <a:cubicBezTo>
                    <a:pt x="1" y="23"/>
                    <a:pt x="0" y="25"/>
                    <a:pt x="0" y="25"/>
                  </a:cubicBezTo>
                  <a:cubicBezTo>
                    <a:pt x="0" y="27"/>
                    <a:pt x="0" y="29"/>
                    <a:pt x="0" y="29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70" name="Freeform 163"/>
            <p:cNvSpPr>
              <a:spLocks/>
            </p:cNvSpPr>
            <p:nvPr/>
          </p:nvSpPr>
          <p:spPr bwMode="auto">
            <a:xfrm>
              <a:off x="5168" y="1747"/>
              <a:ext cx="319" cy="122"/>
            </a:xfrm>
            <a:custGeom>
              <a:avLst/>
              <a:gdLst>
                <a:gd name="T0" fmla="*/ 1 w 133"/>
                <a:gd name="T1" fmla="*/ 37 h 50"/>
                <a:gd name="T2" fmla="*/ 2 w 133"/>
                <a:gd name="T3" fmla="*/ 40 h 50"/>
                <a:gd name="T4" fmla="*/ 2 w 133"/>
                <a:gd name="T5" fmla="*/ 43 h 50"/>
                <a:gd name="T6" fmla="*/ 1 w 133"/>
                <a:gd name="T7" fmla="*/ 50 h 50"/>
                <a:gd name="T8" fmla="*/ 0 w 133"/>
                <a:gd name="T9" fmla="*/ 49 h 50"/>
                <a:gd name="T10" fmla="*/ 8 w 133"/>
                <a:gd name="T11" fmla="*/ 44 h 50"/>
                <a:gd name="T12" fmla="*/ 15 w 133"/>
                <a:gd name="T13" fmla="*/ 38 h 50"/>
                <a:gd name="T14" fmla="*/ 23 w 133"/>
                <a:gd name="T15" fmla="*/ 34 h 50"/>
                <a:gd name="T16" fmla="*/ 32 w 133"/>
                <a:gd name="T17" fmla="*/ 32 h 50"/>
                <a:gd name="T18" fmla="*/ 41 w 133"/>
                <a:gd name="T19" fmla="*/ 31 h 50"/>
                <a:gd name="T20" fmla="*/ 50 w 133"/>
                <a:gd name="T21" fmla="*/ 30 h 50"/>
                <a:gd name="T22" fmla="*/ 59 w 133"/>
                <a:gd name="T23" fmla="*/ 31 h 50"/>
                <a:gd name="T24" fmla="*/ 67 w 133"/>
                <a:gd name="T25" fmla="*/ 32 h 50"/>
                <a:gd name="T26" fmla="*/ 69 w 133"/>
                <a:gd name="T27" fmla="*/ 31 h 50"/>
                <a:gd name="T28" fmla="*/ 70 w 133"/>
                <a:gd name="T29" fmla="*/ 30 h 50"/>
                <a:gd name="T30" fmla="*/ 72 w 133"/>
                <a:gd name="T31" fmla="*/ 26 h 50"/>
                <a:gd name="T32" fmla="*/ 75 w 133"/>
                <a:gd name="T33" fmla="*/ 22 h 50"/>
                <a:gd name="T34" fmla="*/ 77 w 133"/>
                <a:gd name="T35" fmla="*/ 21 h 50"/>
                <a:gd name="T36" fmla="*/ 78 w 133"/>
                <a:gd name="T37" fmla="*/ 19 h 50"/>
                <a:gd name="T38" fmla="*/ 86 w 133"/>
                <a:gd name="T39" fmla="*/ 15 h 50"/>
                <a:gd name="T40" fmla="*/ 95 w 133"/>
                <a:gd name="T41" fmla="*/ 12 h 50"/>
                <a:gd name="T42" fmla="*/ 104 w 133"/>
                <a:gd name="T43" fmla="*/ 10 h 50"/>
                <a:gd name="T44" fmla="*/ 113 w 133"/>
                <a:gd name="T45" fmla="*/ 9 h 50"/>
                <a:gd name="T46" fmla="*/ 131 w 133"/>
                <a:gd name="T47" fmla="*/ 8 h 50"/>
                <a:gd name="T48" fmla="*/ 131 w 133"/>
                <a:gd name="T49" fmla="*/ 9 h 50"/>
                <a:gd name="T50" fmla="*/ 128 w 133"/>
                <a:gd name="T51" fmla="*/ 7 h 50"/>
                <a:gd name="T52" fmla="*/ 125 w 133"/>
                <a:gd name="T53" fmla="*/ 5 h 50"/>
                <a:gd name="T54" fmla="*/ 119 w 133"/>
                <a:gd name="T55" fmla="*/ 0 h 50"/>
                <a:gd name="T56" fmla="*/ 125 w 133"/>
                <a:gd name="T57" fmla="*/ 5 h 50"/>
                <a:gd name="T58" fmla="*/ 129 w 133"/>
                <a:gd name="T59" fmla="*/ 6 h 50"/>
                <a:gd name="T60" fmla="*/ 132 w 133"/>
                <a:gd name="T61" fmla="*/ 9 h 50"/>
                <a:gd name="T62" fmla="*/ 133 w 133"/>
                <a:gd name="T63" fmla="*/ 9 h 50"/>
                <a:gd name="T64" fmla="*/ 131 w 133"/>
                <a:gd name="T65" fmla="*/ 10 h 50"/>
                <a:gd name="T66" fmla="*/ 114 w 133"/>
                <a:gd name="T67" fmla="*/ 11 h 50"/>
                <a:gd name="T68" fmla="*/ 105 w 133"/>
                <a:gd name="T69" fmla="*/ 13 h 50"/>
                <a:gd name="T70" fmla="*/ 96 w 133"/>
                <a:gd name="T71" fmla="*/ 14 h 50"/>
                <a:gd name="T72" fmla="*/ 88 w 133"/>
                <a:gd name="T73" fmla="*/ 17 h 50"/>
                <a:gd name="T74" fmla="*/ 80 w 133"/>
                <a:gd name="T75" fmla="*/ 21 h 50"/>
                <a:gd name="T76" fmla="*/ 78 w 133"/>
                <a:gd name="T77" fmla="*/ 23 h 50"/>
                <a:gd name="T78" fmla="*/ 77 w 133"/>
                <a:gd name="T79" fmla="*/ 24 h 50"/>
                <a:gd name="T80" fmla="*/ 75 w 133"/>
                <a:gd name="T81" fmla="*/ 28 h 50"/>
                <a:gd name="T82" fmla="*/ 72 w 133"/>
                <a:gd name="T83" fmla="*/ 32 h 50"/>
                <a:gd name="T84" fmla="*/ 70 w 133"/>
                <a:gd name="T85" fmla="*/ 34 h 50"/>
                <a:gd name="T86" fmla="*/ 68 w 133"/>
                <a:gd name="T87" fmla="*/ 35 h 50"/>
                <a:gd name="T88" fmla="*/ 58 w 133"/>
                <a:gd name="T89" fmla="*/ 34 h 50"/>
                <a:gd name="T90" fmla="*/ 50 w 133"/>
                <a:gd name="T91" fmla="*/ 33 h 50"/>
                <a:gd name="T92" fmla="*/ 41 w 133"/>
                <a:gd name="T93" fmla="*/ 33 h 50"/>
                <a:gd name="T94" fmla="*/ 32 w 133"/>
                <a:gd name="T95" fmla="*/ 34 h 50"/>
                <a:gd name="T96" fmla="*/ 24 w 133"/>
                <a:gd name="T97" fmla="*/ 36 h 50"/>
                <a:gd name="T98" fmla="*/ 16 w 133"/>
                <a:gd name="T99" fmla="*/ 40 h 50"/>
                <a:gd name="T100" fmla="*/ 9 w 133"/>
                <a:gd name="T101" fmla="*/ 45 h 50"/>
                <a:gd name="T102" fmla="*/ 0 w 133"/>
                <a:gd name="T103" fmla="*/ 50 h 50"/>
                <a:gd name="T104" fmla="*/ 0 w 133"/>
                <a:gd name="T105" fmla="*/ 50 h 50"/>
                <a:gd name="T106" fmla="*/ 0 w 133"/>
                <a:gd name="T107" fmla="*/ 49 h 50"/>
                <a:gd name="T108" fmla="*/ 2 w 133"/>
                <a:gd name="T109" fmla="*/ 43 h 50"/>
                <a:gd name="T110" fmla="*/ 2 w 133"/>
                <a:gd name="T111" fmla="*/ 40 h 50"/>
                <a:gd name="T112" fmla="*/ 1 w 133"/>
                <a:gd name="T113" fmla="*/ 37 h 5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33" h="50">
                  <a:moveTo>
                    <a:pt x="1" y="37"/>
                  </a:moveTo>
                  <a:cubicBezTo>
                    <a:pt x="2" y="40"/>
                    <a:pt x="2" y="40"/>
                    <a:pt x="2" y="40"/>
                  </a:cubicBezTo>
                  <a:cubicBezTo>
                    <a:pt x="2" y="43"/>
                    <a:pt x="2" y="43"/>
                    <a:pt x="2" y="43"/>
                  </a:cubicBezTo>
                  <a:cubicBezTo>
                    <a:pt x="2" y="45"/>
                    <a:pt x="1" y="48"/>
                    <a:pt x="1" y="50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3" y="49"/>
                    <a:pt x="5" y="46"/>
                    <a:pt x="8" y="44"/>
                  </a:cubicBezTo>
                  <a:cubicBezTo>
                    <a:pt x="10" y="42"/>
                    <a:pt x="12" y="40"/>
                    <a:pt x="15" y="38"/>
                  </a:cubicBezTo>
                  <a:cubicBezTo>
                    <a:pt x="17" y="37"/>
                    <a:pt x="20" y="35"/>
                    <a:pt x="23" y="34"/>
                  </a:cubicBezTo>
                  <a:cubicBezTo>
                    <a:pt x="26" y="33"/>
                    <a:pt x="29" y="32"/>
                    <a:pt x="32" y="32"/>
                  </a:cubicBezTo>
                  <a:cubicBezTo>
                    <a:pt x="35" y="31"/>
                    <a:pt x="38" y="31"/>
                    <a:pt x="41" y="31"/>
                  </a:cubicBezTo>
                  <a:cubicBezTo>
                    <a:pt x="50" y="30"/>
                    <a:pt x="50" y="30"/>
                    <a:pt x="50" y="30"/>
                  </a:cubicBezTo>
                  <a:cubicBezTo>
                    <a:pt x="53" y="30"/>
                    <a:pt x="56" y="30"/>
                    <a:pt x="59" y="31"/>
                  </a:cubicBezTo>
                  <a:cubicBezTo>
                    <a:pt x="62" y="32"/>
                    <a:pt x="65" y="33"/>
                    <a:pt x="67" y="32"/>
                  </a:cubicBezTo>
                  <a:cubicBezTo>
                    <a:pt x="67" y="32"/>
                    <a:pt x="68" y="32"/>
                    <a:pt x="69" y="31"/>
                  </a:cubicBezTo>
                  <a:cubicBezTo>
                    <a:pt x="69" y="31"/>
                    <a:pt x="70" y="31"/>
                    <a:pt x="70" y="30"/>
                  </a:cubicBezTo>
                  <a:cubicBezTo>
                    <a:pt x="71" y="29"/>
                    <a:pt x="72" y="28"/>
                    <a:pt x="72" y="26"/>
                  </a:cubicBezTo>
                  <a:cubicBezTo>
                    <a:pt x="73" y="25"/>
                    <a:pt x="74" y="24"/>
                    <a:pt x="75" y="22"/>
                  </a:cubicBezTo>
                  <a:cubicBezTo>
                    <a:pt x="75" y="22"/>
                    <a:pt x="76" y="21"/>
                    <a:pt x="77" y="21"/>
                  </a:cubicBezTo>
                  <a:cubicBezTo>
                    <a:pt x="78" y="19"/>
                    <a:pt x="78" y="19"/>
                    <a:pt x="78" y="19"/>
                  </a:cubicBezTo>
                  <a:cubicBezTo>
                    <a:pt x="81" y="17"/>
                    <a:pt x="84" y="16"/>
                    <a:pt x="86" y="15"/>
                  </a:cubicBezTo>
                  <a:cubicBezTo>
                    <a:pt x="89" y="13"/>
                    <a:pt x="92" y="12"/>
                    <a:pt x="95" y="12"/>
                  </a:cubicBezTo>
                  <a:cubicBezTo>
                    <a:pt x="98" y="11"/>
                    <a:pt x="101" y="11"/>
                    <a:pt x="104" y="10"/>
                  </a:cubicBezTo>
                  <a:cubicBezTo>
                    <a:pt x="113" y="9"/>
                    <a:pt x="113" y="9"/>
                    <a:pt x="113" y="9"/>
                  </a:cubicBezTo>
                  <a:cubicBezTo>
                    <a:pt x="119" y="9"/>
                    <a:pt x="125" y="9"/>
                    <a:pt x="131" y="8"/>
                  </a:cubicBezTo>
                  <a:cubicBezTo>
                    <a:pt x="131" y="9"/>
                    <a:pt x="131" y="9"/>
                    <a:pt x="131" y="9"/>
                  </a:cubicBezTo>
                  <a:cubicBezTo>
                    <a:pt x="130" y="8"/>
                    <a:pt x="129" y="8"/>
                    <a:pt x="128" y="7"/>
                  </a:cubicBezTo>
                  <a:cubicBezTo>
                    <a:pt x="125" y="5"/>
                    <a:pt x="125" y="5"/>
                    <a:pt x="125" y="5"/>
                  </a:cubicBezTo>
                  <a:cubicBezTo>
                    <a:pt x="123" y="3"/>
                    <a:pt x="121" y="2"/>
                    <a:pt x="119" y="0"/>
                  </a:cubicBezTo>
                  <a:cubicBezTo>
                    <a:pt x="121" y="2"/>
                    <a:pt x="123" y="3"/>
                    <a:pt x="125" y="5"/>
                  </a:cubicBezTo>
                  <a:cubicBezTo>
                    <a:pt x="129" y="6"/>
                    <a:pt x="129" y="6"/>
                    <a:pt x="129" y="6"/>
                  </a:cubicBezTo>
                  <a:cubicBezTo>
                    <a:pt x="130" y="7"/>
                    <a:pt x="131" y="8"/>
                    <a:pt x="132" y="9"/>
                  </a:cubicBezTo>
                  <a:cubicBezTo>
                    <a:pt x="133" y="9"/>
                    <a:pt x="133" y="9"/>
                    <a:pt x="133" y="9"/>
                  </a:cubicBezTo>
                  <a:cubicBezTo>
                    <a:pt x="131" y="10"/>
                    <a:pt x="131" y="10"/>
                    <a:pt x="131" y="10"/>
                  </a:cubicBezTo>
                  <a:cubicBezTo>
                    <a:pt x="114" y="11"/>
                    <a:pt x="114" y="11"/>
                    <a:pt x="114" y="11"/>
                  </a:cubicBezTo>
                  <a:cubicBezTo>
                    <a:pt x="105" y="13"/>
                    <a:pt x="105" y="13"/>
                    <a:pt x="105" y="13"/>
                  </a:cubicBezTo>
                  <a:cubicBezTo>
                    <a:pt x="102" y="13"/>
                    <a:pt x="99" y="14"/>
                    <a:pt x="96" y="14"/>
                  </a:cubicBezTo>
                  <a:cubicBezTo>
                    <a:pt x="93" y="15"/>
                    <a:pt x="90" y="16"/>
                    <a:pt x="88" y="17"/>
                  </a:cubicBezTo>
                  <a:cubicBezTo>
                    <a:pt x="85" y="18"/>
                    <a:pt x="82" y="20"/>
                    <a:pt x="80" y="21"/>
                  </a:cubicBezTo>
                  <a:cubicBezTo>
                    <a:pt x="78" y="23"/>
                    <a:pt x="78" y="23"/>
                    <a:pt x="78" y="23"/>
                  </a:cubicBezTo>
                  <a:cubicBezTo>
                    <a:pt x="78" y="23"/>
                    <a:pt x="77" y="24"/>
                    <a:pt x="77" y="24"/>
                  </a:cubicBezTo>
                  <a:cubicBezTo>
                    <a:pt x="76" y="25"/>
                    <a:pt x="76" y="27"/>
                    <a:pt x="75" y="28"/>
                  </a:cubicBezTo>
                  <a:cubicBezTo>
                    <a:pt x="74" y="29"/>
                    <a:pt x="73" y="31"/>
                    <a:pt x="72" y="32"/>
                  </a:cubicBezTo>
                  <a:cubicBezTo>
                    <a:pt x="72" y="33"/>
                    <a:pt x="71" y="33"/>
                    <a:pt x="70" y="34"/>
                  </a:cubicBezTo>
                  <a:cubicBezTo>
                    <a:pt x="69" y="34"/>
                    <a:pt x="69" y="35"/>
                    <a:pt x="68" y="35"/>
                  </a:cubicBezTo>
                  <a:cubicBezTo>
                    <a:pt x="64" y="36"/>
                    <a:pt x="61" y="34"/>
                    <a:pt x="58" y="34"/>
                  </a:cubicBezTo>
                  <a:cubicBezTo>
                    <a:pt x="55" y="33"/>
                    <a:pt x="53" y="32"/>
                    <a:pt x="50" y="33"/>
                  </a:cubicBezTo>
                  <a:cubicBezTo>
                    <a:pt x="41" y="33"/>
                    <a:pt x="41" y="33"/>
                    <a:pt x="41" y="33"/>
                  </a:cubicBezTo>
                  <a:cubicBezTo>
                    <a:pt x="38" y="34"/>
                    <a:pt x="35" y="34"/>
                    <a:pt x="32" y="34"/>
                  </a:cubicBezTo>
                  <a:cubicBezTo>
                    <a:pt x="29" y="35"/>
                    <a:pt x="26" y="35"/>
                    <a:pt x="24" y="36"/>
                  </a:cubicBezTo>
                  <a:cubicBezTo>
                    <a:pt x="21" y="37"/>
                    <a:pt x="18" y="39"/>
                    <a:pt x="16" y="40"/>
                  </a:cubicBezTo>
                  <a:cubicBezTo>
                    <a:pt x="13" y="41"/>
                    <a:pt x="11" y="44"/>
                    <a:pt x="9" y="45"/>
                  </a:cubicBezTo>
                  <a:cubicBezTo>
                    <a:pt x="6" y="47"/>
                    <a:pt x="4" y="49"/>
                    <a:pt x="0" y="50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0" y="49"/>
                    <a:pt x="0" y="49"/>
                    <a:pt x="0" y="49"/>
                  </a:cubicBezTo>
                  <a:cubicBezTo>
                    <a:pt x="1" y="47"/>
                    <a:pt x="1" y="45"/>
                    <a:pt x="2" y="43"/>
                  </a:cubicBezTo>
                  <a:cubicBezTo>
                    <a:pt x="2" y="40"/>
                    <a:pt x="2" y="40"/>
                    <a:pt x="2" y="40"/>
                  </a:cubicBezTo>
                  <a:lnTo>
                    <a:pt x="1" y="37"/>
                  </a:ln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71" name="Freeform 164"/>
            <p:cNvSpPr>
              <a:spLocks/>
            </p:cNvSpPr>
            <p:nvPr/>
          </p:nvSpPr>
          <p:spPr bwMode="auto">
            <a:xfrm>
              <a:off x="5068" y="1745"/>
              <a:ext cx="98" cy="117"/>
            </a:xfrm>
            <a:custGeom>
              <a:avLst/>
              <a:gdLst>
                <a:gd name="T0" fmla="*/ 9 w 41"/>
                <a:gd name="T1" fmla="*/ 0 h 48"/>
                <a:gd name="T2" fmla="*/ 8 w 41"/>
                <a:gd name="T3" fmla="*/ 1 h 48"/>
                <a:gd name="T4" fmla="*/ 8 w 41"/>
                <a:gd name="T5" fmla="*/ 3 h 48"/>
                <a:gd name="T6" fmla="*/ 8 w 41"/>
                <a:gd name="T7" fmla="*/ 4 h 48"/>
                <a:gd name="T8" fmla="*/ 8 w 41"/>
                <a:gd name="T9" fmla="*/ 5 h 48"/>
                <a:gd name="T10" fmla="*/ 7 w 41"/>
                <a:gd name="T11" fmla="*/ 6 h 48"/>
                <a:gd name="T12" fmla="*/ 5 w 41"/>
                <a:gd name="T13" fmla="*/ 9 h 48"/>
                <a:gd name="T14" fmla="*/ 2 w 41"/>
                <a:gd name="T15" fmla="*/ 11 h 48"/>
                <a:gd name="T16" fmla="*/ 2 w 41"/>
                <a:gd name="T17" fmla="*/ 9 h 48"/>
                <a:gd name="T18" fmla="*/ 13 w 41"/>
                <a:gd name="T19" fmla="*/ 18 h 48"/>
                <a:gd name="T20" fmla="*/ 18 w 41"/>
                <a:gd name="T21" fmla="*/ 23 h 48"/>
                <a:gd name="T22" fmla="*/ 23 w 41"/>
                <a:gd name="T23" fmla="*/ 28 h 48"/>
                <a:gd name="T24" fmla="*/ 31 w 41"/>
                <a:gd name="T25" fmla="*/ 39 h 48"/>
                <a:gd name="T26" fmla="*/ 36 w 41"/>
                <a:gd name="T27" fmla="*/ 44 h 48"/>
                <a:gd name="T28" fmla="*/ 38 w 41"/>
                <a:gd name="T29" fmla="*/ 47 h 48"/>
                <a:gd name="T30" fmla="*/ 41 w 41"/>
                <a:gd name="T31" fmla="*/ 48 h 48"/>
                <a:gd name="T32" fmla="*/ 38 w 41"/>
                <a:gd name="T33" fmla="*/ 47 h 48"/>
                <a:gd name="T34" fmla="*/ 35 w 41"/>
                <a:gd name="T35" fmla="*/ 45 h 48"/>
                <a:gd name="T36" fmla="*/ 30 w 41"/>
                <a:gd name="T37" fmla="*/ 40 h 48"/>
                <a:gd name="T38" fmla="*/ 21 w 41"/>
                <a:gd name="T39" fmla="*/ 30 h 48"/>
                <a:gd name="T40" fmla="*/ 16 w 41"/>
                <a:gd name="T41" fmla="*/ 25 h 48"/>
                <a:gd name="T42" fmla="*/ 11 w 41"/>
                <a:gd name="T43" fmla="*/ 20 h 48"/>
                <a:gd name="T44" fmla="*/ 1 w 41"/>
                <a:gd name="T45" fmla="*/ 11 h 48"/>
                <a:gd name="T46" fmla="*/ 0 w 41"/>
                <a:gd name="T47" fmla="*/ 10 h 48"/>
                <a:gd name="T48" fmla="*/ 1 w 41"/>
                <a:gd name="T49" fmla="*/ 9 h 48"/>
                <a:gd name="T50" fmla="*/ 4 w 41"/>
                <a:gd name="T51" fmla="*/ 7 h 48"/>
                <a:gd name="T52" fmla="*/ 6 w 41"/>
                <a:gd name="T53" fmla="*/ 5 h 48"/>
                <a:gd name="T54" fmla="*/ 7 w 41"/>
                <a:gd name="T55" fmla="*/ 5 h 48"/>
                <a:gd name="T56" fmla="*/ 7 w 41"/>
                <a:gd name="T57" fmla="*/ 4 h 48"/>
                <a:gd name="T58" fmla="*/ 7 w 41"/>
                <a:gd name="T59" fmla="*/ 3 h 48"/>
                <a:gd name="T60" fmla="*/ 8 w 41"/>
                <a:gd name="T61" fmla="*/ 1 h 48"/>
                <a:gd name="T62" fmla="*/ 9 w 41"/>
                <a:gd name="T63" fmla="*/ 0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41" h="48">
                  <a:moveTo>
                    <a:pt x="9" y="0"/>
                  </a:moveTo>
                  <a:cubicBezTo>
                    <a:pt x="9" y="0"/>
                    <a:pt x="8" y="1"/>
                    <a:pt x="8" y="1"/>
                  </a:cubicBezTo>
                  <a:cubicBezTo>
                    <a:pt x="8" y="2"/>
                    <a:pt x="8" y="2"/>
                    <a:pt x="8" y="3"/>
                  </a:cubicBezTo>
                  <a:cubicBezTo>
                    <a:pt x="8" y="3"/>
                    <a:pt x="8" y="4"/>
                    <a:pt x="8" y="4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8" y="6"/>
                    <a:pt x="7" y="6"/>
                    <a:pt x="7" y="6"/>
                  </a:cubicBezTo>
                  <a:cubicBezTo>
                    <a:pt x="7" y="7"/>
                    <a:pt x="6" y="8"/>
                    <a:pt x="5" y="9"/>
                  </a:cubicBezTo>
                  <a:cubicBezTo>
                    <a:pt x="4" y="9"/>
                    <a:pt x="3" y="10"/>
                    <a:pt x="2" y="11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6" y="12"/>
                    <a:pt x="10" y="15"/>
                    <a:pt x="13" y="18"/>
                  </a:cubicBezTo>
                  <a:cubicBezTo>
                    <a:pt x="15" y="19"/>
                    <a:pt x="17" y="21"/>
                    <a:pt x="18" y="23"/>
                  </a:cubicBezTo>
                  <a:cubicBezTo>
                    <a:pt x="23" y="28"/>
                    <a:pt x="23" y="28"/>
                    <a:pt x="23" y="28"/>
                  </a:cubicBezTo>
                  <a:cubicBezTo>
                    <a:pt x="27" y="31"/>
                    <a:pt x="29" y="35"/>
                    <a:pt x="31" y="39"/>
                  </a:cubicBezTo>
                  <a:cubicBezTo>
                    <a:pt x="33" y="41"/>
                    <a:pt x="34" y="43"/>
                    <a:pt x="36" y="44"/>
                  </a:cubicBezTo>
                  <a:cubicBezTo>
                    <a:pt x="36" y="45"/>
                    <a:pt x="37" y="46"/>
                    <a:pt x="38" y="47"/>
                  </a:cubicBezTo>
                  <a:cubicBezTo>
                    <a:pt x="39" y="47"/>
                    <a:pt x="40" y="48"/>
                    <a:pt x="41" y="48"/>
                  </a:cubicBezTo>
                  <a:cubicBezTo>
                    <a:pt x="40" y="48"/>
                    <a:pt x="39" y="48"/>
                    <a:pt x="38" y="47"/>
                  </a:cubicBezTo>
                  <a:cubicBezTo>
                    <a:pt x="37" y="47"/>
                    <a:pt x="36" y="46"/>
                    <a:pt x="35" y="45"/>
                  </a:cubicBezTo>
                  <a:cubicBezTo>
                    <a:pt x="33" y="44"/>
                    <a:pt x="31" y="42"/>
                    <a:pt x="30" y="40"/>
                  </a:cubicBezTo>
                  <a:cubicBezTo>
                    <a:pt x="27" y="37"/>
                    <a:pt x="25" y="33"/>
                    <a:pt x="21" y="30"/>
                  </a:cubicBezTo>
                  <a:cubicBezTo>
                    <a:pt x="16" y="25"/>
                    <a:pt x="16" y="25"/>
                    <a:pt x="16" y="25"/>
                  </a:cubicBezTo>
                  <a:cubicBezTo>
                    <a:pt x="15" y="23"/>
                    <a:pt x="13" y="21"/>
                    <a:pt x="11" y="20"/>
                  </a:cubicBezTo>
                  <a:cubicBezTo>
                    <a:pt x="8" y="17"/>
                    <a:pt x="4" y="14"/>
                    <a:pt x="1" y="11"/>
                  </a:cubicBezTo>
                  <a:cubicBezTo>
                    <a:pt x="0" y="10"/>
                    <a:pt x="0" y="10"/>
                    <a:pt x="0" y="10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2" y="8"/>
                    <a:pt x="3" y="8"/>
                    <a:pt x="4" y="7"/>
                  </a:cubicBezTo>
                  <a:cubicBezTo>
                    <a:pt x="5" y="7"/>
                    <a:pt x="6" y="6"/>
                    <a:pt x="6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3"/>
                    <a:pt x="7" y="3"/>
                  </a:cubicBezTo>
                  <a:cubicBezTo>
                    <a:pt x="8" y="2"/>
                    <a:pt x="8" y="1"/>
                    <a:pt x="8" y="1"/>
                  </a:cubicBezTo>
                  <a:cubicBezTo>
                    <a:pt x="8" y="0"/>
                    <a:pt x="9" y="0"/>
                    <a:pt x="9" y="0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72" name="Freeform 165"/>
            <p:cNvSpPr>
              <a:spLocks/>
            </p:cNvSpPr>
            <p:nvPr/>
          </p:nvSpPr>
          <p:spPr bwMode="auto">
            <a:xfrm>
              <a:off x="5152" y="1854"/>
              <a:ext cx="19" cy="20"/>
            </a:xfrm>
            <a:custGeom>
              <a:avLst/>
              <a:gdLst>
                <a:gd name="T0" fmla="*/ 0 w 8"/>
                <a:gd name="T1" fmla="*/ 0 h 8"/>
                <a:gd name="T2" fmla="*/ 1 w 8"/>
                <a:gd name="T3" fmla="*/ 1 h 8"/>
                <a:gd name="T4" fmla="*/ 4 w 8"/>
                <a:gd name="T5" fmla="*/ 3 h 8"/>
                <a:gd name="T6" fmla="*/ 7 w 8"/>
                <a:gd name="T7" fmla="*/ 6 h 8"/>
                <a:gd name="T8" fmla="*/ 8 w 8"/>
                <a:gd name="T9" fmla="*/ 7 h 8"/>
                <a:gd name="T10" fmla="*/ 6 w 8"/>
                <a:gd name="T11" fmla="*/ 7 h 8"/>
                <a:gd name="T12" fmla="*/ 4 w 8"/>
                <a:gd name="T13" fmla="*/ 6 h 8"/>
                <a:gd name="T14" fmla="*/ 2 w 8"/>
                <a:gd name="T15" fmla="*/ 5 h 8"/>
                <a:gd name="T16" fmla="*/ 1 w 8"/>
                <a:gd name="T17" fmla="*/ 3 h 8"/>
                <a:gd name="T18" fmla="*/ 0 w 8"/>
                <a:gd name="T19" fmla="*/ 2 h 8"/>
                <a:gd name="T20" fmla="*/ 0 w 8"/>
                <a:gd name="T21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" h="8">
                  <a:moveTo>
                    <a:pt x="0" y="0"/>
                  </a:moveTo>
                  <a:cubicBezTo>
                    <a:pt x="0" y="0"/>
                    <a:pt x="1" y="0"/>
                    <a:pt x="1" y="1"/>
                  </a:cubicBezTo>
                  <a:cubicBezTo>
                    <a:pt x="2" y="1"/>
                    <a:pt x="3" y="2"/>
                    <a:pt x="4" y="3"/>
                  </a:cubicBezTo>
                  <a:cubicBezTo>
                    <a:pt x="5" y="4"/>
                    <a:pt x="6" y="5"/>
                    <a:pt x="7" y="6"/>
                  </a:cubicBezTo>
                  <a:cubicBezTo>
                    <a:pt x="7" y="7"/>
                    <a:pt x="8" y="7"/>
                    <a:pt x="8" y="7"/>
                  </a:cubicBezTo>
                  <a:cubicBezTo>
                    <a:pt x="8" y="7"/>
                    <a:pt x="7" y="8"/>
                    <a:pt x="6" y="7"/>
                  </a:cubicBezTo>
                  <a:cubicBezTo>
                    <a:pt x="5" y="7"/>
                    <a:pt x="5" y="7"/>
                    <a:pt x="4" y="6"/>
                  </a:cubicBezTo>
                  <a:cubicBezTo>
                    <a:pt x="3" y="6"/>
                    <a:pt x="3" y="6"/>
                    <a:pt x="2" y="5"/>
                  </a:cubicBezTo>
                  <a:cubicBezTo>
                    <a:pt x="2" y="5"/>
                    <a:pt x="1" y="4"/>
                    <a:pt x="1" y="3"/>
                  </a:cubicBezTo>
                  <a:cubicBezTo>
                    <a:pt x="1" y="3"/>
                    <a:pt x="0" y="2"/>
                    <a:pt x="0" y="2"/>
                  </a:cubicBezTo>
                  <a:cubicBezTo>
                    <a:pt x="0" y="1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73" name="Freeform 166"/>
            <p:cNvSpPr>
              <a:spLocks/>
            </p:cNvSpPr>
            <p:nvPr/>
          </p:nvSpPr>
          <p:spPr bwMode="auto">
            <a:xfrm>
              <a:off x="5066" y="1769"/>
              <a:ext cx="428" cy="114"/>
            </a:xfrm>
            <a:custGeom>
              <a:avLst/>
              <a:gdLst>
                <a:gd name="T0" fmla="*/ 3 w 179"/>
                <a:gd name="T1" fmla="*/ 1 h 47"/>
                <a:gd name="T2" fmla="*/ 1 w 179"/>
                <a:gd name="T3" fmla="*/ 1 h 47"/>
                <a:gd name="T4" fmla="*/ 1 w 179"/>
                <a:gd name="T5" fmla="*/ 1 h 47"/>
                <a:gd name="T6" fmla="*/ 4 w 179"/>
                <a:gd name="T7" fmla="*/ 6 h 47"/>
                <a:gd name="T8" fmla="*/ 8 w 179"/>
                <a:gd name="T9" fmla="*/ 11 h 47"/>
                <a:gd name="T10" fmla="*/ 18 w 179"/>
                <a:gd name="T11" fmla="*/ 20 h 47"/>
                <a:gd name="T12" fmla="*/ 27 w 179"/>
                <a:gd name="T13" fmla="*/ 30 h 47"/>
                <a:gd name="T14" fmla="*/ 37 w 179"/>
                <a:gd name="T15" fmla="*/ 39 h 47"/>
                <a:gd name="T16" fmla="*/ 42 w 179"/>
                <a:gd name="T17" fmla="*/ 43 h 47"/>
                <a:gd name="T18" fmla="*/ 46 w 179"/>
                <a:gd name="T19" fmla="*/ 42 h 47"/>
                <a:gd name="T20" fmla="*/ 56 w 179"/>
                <a:gd name="T21" fmla="*/ 33 h 47"/>
                <a:gd name="T22" fmla="*/ 69 w 179"/>
                <a:gd name="T23" fmla="*/ 27 h 47"/>
                <a:gd name="T24" fmla="*/ 82 w 179"/>
                <a:gd name="T25" fmla="*/ 26 h 47"/>
                <a:gd name="T26" fmla="*/ 96 w 179"/>
                <a:gd name="T27" fmla="*/ 26 h 47"/>
                <a:gd name="T28" fmla="*/ 109 w 179"/>
                <a:gd name="T29" fmla="*/ 27 h 47"/>
                <a:gd name="T30" fmla="*/ 114 w 179"/>
                <a:gd name="T31" fmla="*/ 25 h 47"/>
                <a:gd name="T32" fmla="*/ 118 w 179"/>
                <a:gd name="T33" fmla="*/ 21 h 47"/>
                <a:gd name="T34" fmla="*/ 127 w 179"/>
                <a:gd name="T35" fmla="*/ 11 h 47"/>
                <a:gd name="T36" fmla="*/ 133 w 179"/>
                <a:gd name="T37" fmla="*/ 8 h 47"/>
                <a:gd name="T38" fmla="*/ 140 w 179"/>
                <a:gd name="T39" fmla="*/ 5 h 47"/>
                <a:gd name="T40" fmla="*/ 153 w 179"/>
                <a:gd name="T41" fmla="*/ 3 h 47"/>
                <a:gd name="T42" fmla="*/ 167 w 179"/>
                <a:gd name="T43" fmla="*/ 3 h 47"/>
                <a:gd name="T44" fmla="*/ 173 w 179"/>
                <a:gd name="T45" fmla="*/ 4 h 47"/>
                <a:gd name="T46" fmla="*/ 178 w 179"/>
                <a:gd name="T47" fmla="*/ 1 h 47"/>
                <a:gd name="T48" fmla="*/ 178 w 179"/>
                <a:gd name="T49" fmla="*/ 1 h 47"/>
                <a:gd name="T50" fmla="*/ 176 w 179"/>
                <a:gd name="T51" fmla="*/ 0 h 47"/>
                <a:gd name="T52" fmla="*/ 173 w 179"/>
                <a:gd name="T53" fmla="*/ 0 h 47"/>
                <a:gd name="T54" fmla="*/ 176 w 179"/>
                <a:gd name="T55" fmla="*/ 0 h 47"/>
                <a:gd name="T56" fmla="*/ 178 w 179"/>
                <a:gd name="T57" fmla="*/ 1 h 47"/>
                <a:gd name="T58" fmla="*/ 178 w 179"/>
                <a:gd name="T59" fmla="*/ 1 h 47"/>
                <a:gd name="T60" fmla="*/ 178 w 179"/>
                <a:gd name="T61" fmla="*/ 1 h 47"/>
                <a:gd name="T62" fmla="*/ 177 w 179"/>
                <a:gd name="T63" fmla="*/ 4 h 47"/>
                <a:gd name="T64" fmla="*/ 173 w 179"/>
                <a:gd name="T65" fmla="*/ 5 h 47"/>
                <a:gd name="T66" fmla="*/ 167 w 179"/>
                <a:gd name="T67" fmla="*/ 4 h 47"/>
                <a:gd name="T68" fmla="*/ 153 w 179"/>
                <a:gd name="T69" fmla="*/ 5 h 47"/>
                <a:gd name="T70" fmla="*/ 141 w 179"/>
                <a:gd name="T71" fmla="*/ 8 h 47"/>
                <a:gd name="T72" fmla="*/ 135 w 179"/>
                <a:gd name="T73" fmla="*/ 10 h 47"/>
                <a:gd name="T74" fmla="*/ 129 w 179"/>
                <a:gd name="T75" fmla="*/ 13 h 47"/>
                <a:gd name="T76" fmla="*/ 121 w 179"/>
                <a:gd name="T77" fmla="*/ 23 h 47"/>
                <a:gd name="T78" fmla="*/ 116 w 179"/>
                <a:gd name="T79" fmla="*/ 28 h 47"/>
                <a:gd name="T80" fmla="*/ 109 w 179"/>
                <a:gd name="T81" fmla="*/ 31 h 47"/>
                <a:gd name="T82" fmla="*/ 95 w 179"/>
                <a:gd name="T83" fmla="*/ 30 h 47"/>
                <a:gd name="T84" fmla="*/ 82 w 179"/>
                <a:gd name="T85" fmla="*/ 29 h 47"/>
                <a:gd name="T86" fmla="*/ 70 w 179"/>
                <a:gd name="T87" fmla="*/ 31 h 47"/>
                <a:gd name="T88" fmla="*/ 58 w 179"/>
                <a:gd name="T89" fmla="*/ 36 h 47"/>
                <a:gd name="T90" fmla="*/ 48 w 179"/>
                <a:gd name="T91" fmla="*/ 44 h 47"/>
                <a:gd name="T92" fmla="*/ 44 w 179"/>
                <a:gd name="T93" fmla="*/ 46 h 47"/>
                <a:gd name="T94" fmla="*/ 40 w 179"/>
                <a:gd name="T95" fmla="*/ 45 h 47"/>
                <a:gd name="T96" fmla="*/ 35 w 179"/>
                <a:gd name="T97" fmla="*/ 41 h 47"/>
                <a:gd name="T98" fmla="*/ 26 w 179"/>
                <a:gd name="T99" fmla="*/ 31 h 47"/>
                <a:gd name="T100" fmla="*/ 17 w 179"/>
                <a:gd name="T101" fmla="*/ 21 h 47"/>
                <a:gd name="T102" fmla="*/ 8 w 179"/>
                <a:gd name="T103" fmla="*/ 12 h 47"/>
                <a:gd name="T104" fmla="*/ 3 w 179"/>
                <a:gd name="T105" fmla="*/ 7 h 47"/>
                <a:gd name="T106" fmla="*/ 1 w 179"/>
                <a:gd name="T107" fmla="*/ 1 h 47"/>
                <a:gd name="T108" fmla="*/ 1 w 179"/>
                <a:gd name="T109" fmla="*/ 1 h 47"/>
                <a:gd name="T110" fmla="*/ 1 w 179"/>
                <a:gd name="T111" fmla="*/ 1 h 47"/>
                <a:gd name="T112" fmla="*/ 3 w 179"/>
                <a:gd name="T113" fmla="*/ 1 h 4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79" h="47">
                  <a:moveTo>
                    <a:pt x="3" y="1"/>
                  </a:moveTo>
                  <a:cubicBezTo>
                    <a:pt x="2" y="1"/>
                    <a:pt x="1" y="0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3"/>
                    <a:pt x="2" y="5"/>
                    <a:pt x="4" y="6"/>
                  </a:cubicBezTo>
                  <a:cubicBezTo>
                    <a:pt x="5" y="8"/>
                    <a:pt x="7" y="10"/>
                    <a:pt x="8" y="11"/>
                  </a:cubicBezTo>
                  <a:cubicBezTo>
                    <a:pt x="12" y="14"/>
                    <a:pt x="15" y="17"/>
                    <a:pt x="18" y="20"/>
                  </a:cubicBezTo>
                  <a:cubicBezTo>
                    <a:pt x="21" y="23"/>
                    <a:pt x="24" y="27"/>
                    <a:pt x="27" y="30"/>
                  </a:cubicBezTo>
                  <a:cubicBezTo>
                    <a:pt x="30" y="33"/>
                    <a:pt x="34" y="36"/>
                    <a:pt x="37" y="39"/>
                  </a:cubicBezTo>
                  <a:cubicBezTo>
                    <a:pt x="39" y="40"/>
                    <a:pt x="40" y="42"/>
                    <a:pt x="42" y="43"/>
                  </a:cubicBezTo>
                  <a:cubicBezTo>
                    <a:pt x="43" y="43"/>
                    <a:pt x="44" y="43"/>
                    <a:pt x="46" y="42"/>
                  </a:cubicBezTo>
                  <a:cubicBezTo>
                    <a:pt x="49" y="39"/>
                    <a:pt x="53" y="36"/>
                    <a:pt x="56" y="33"/>
                  </a:cubicBezTo>
                  <a:cubicBezTo>
                    <a:pt x="60" y="31"/>
                    <a:pt x="64" y="28"/>
                    <a:pt x="69" y="27"/>
                  </a:cubicBezTo>
                  <a:cubicBezTo>
                    <a:pt x="73" y="26"/>
                    <a:pt x="78" y="26"/>
                    <a:pt x="82" y="26"/>
                  </a:cubicBezTo>
                  <a:cubicBezTo>
                    <a:pt x="87" y="25"/>
                    <a:pt x="91" y="25"/>
                    <a:pt x="96" y="26"/>
                  </a:cubicBezTo>
                  <a:cubicBezTo>
                    <a:pt x="100" y="27"/>
                    <a:pt x="105" y="27"/>
                    <a:pt x="109" y="27"/>
                  </a:cubicBezTo>
                  <a:cubicBezTo>
                    <a:pt x="111" y="27"/>
                    <a:pt x="112" y="26"/>
                    <a:pt x="114" y="25"/>
                  </a:cubicBezTo>
                  <a:cubicBezTo>
                    <a:pt x="116" y="24"/>
                    <a:pt x="117" y="23"/>
                    <a:pt x="118" y="21"/>
                  </a:cubicBezTo>
                  <a:cubicBezTo>
                    <a:pt x="121" y="18"/>
                    <a:pt x="123" y="14"/>
                    <a:pt x="127" y="11"/>
                  </a:cubicBezTo>
                  <a:cubicBezTo>
                    <a:pt x="130" y="9"/>
                    <a:pt x="131" y="9"/>
                    <a:pt x="133" y="8"/>
                  </a:cubicBezTo>
                  <a:cubicBezTo>
                    <a:pt x="136" y="7"/>
                    <a:pt x="138" y="6"/>
                    <a:pt x="140" y="5"/>
                  </a:cubicBezTo>
                  <a:cubicBezTo>
                    <a:pt x="144" y="4"/>
                    <a:pt x="149" y="4"/>
                    <a:pt x="153" y="3"/>
                  </a:cubicBezTo>
                  <a:cubicBezTo>
                    <a:pt x="158" y="3"/>
                    <a:pt x="162" y="3"/>
                    <a:pt x="167" y="3"/>
                  </a:cubicBezTo>
                  <a:cubicBezTo>
                    <a:pt x="169" y="3"/>
                    <a:pt x="171" y="4"/>
                    <a:pt x="173" y="4"/>
                  </a:cubicBezTo>
                  <a:cubicBezTo>
                    <a:pt x="175" y="4"/>
                    <a:pt x="178" y="4"/>
                    <a:pt x="178" y="1"/>
                  </a:cubicBezTo>
                  <a:cubicBezTo>
                    <a:pt x="178" y="1"/>
                    <a:pt x="178" y="1"/>
                    <a:pt x="178" y="1"/>
                  </a:cubicBezTo>
                  <a:cubicBezTo>
                    <a:pt x="176" y="0"/>
                    <a:pt x="176" y="0"/>
                    <a:pt x="176" y="0"/>
                  </a:cubicBezTo>
                  <a:cubicBezTo>
                    <a:pt x="175" y="0"/>
                    <a:pt x="174" y="0"/>
                    <a:pt x="173" y="0"/>
                  </a:cubicBezTo>
                  <a:cubicBezTo>
                    <a:pt x="174" y="0"/>
                    <a:pt x="175" y="0"/>
                    <a:pt x="176" y="0"/>
                  </a:cubicBezTo>
                  <a:cubicBezTo>
                    <a:pt x="178" y="1"/>
                    <a:pt x="178" y="1"/>
                    <a:pt x="178" y="1"/>
                  </a:cubicBezTo>
                  <a:cubicBezTo>
                    <a:pt x="178" y="1"/>
                    <a:pt x="178" y="1"/>
                    <a:pt x="178" y="1"/>
                  </a:cubicBezTo>
                  <a:cubicBezTo>
                    <a:pt x="178" y="1"/>
                    <a:pt x="178" y="1"/>
                    <a:pt x="178" y="1"/>
                  </a:cubicBezTo>
                  <a:cubicBezTo>
                    <a:pt x="179" y="2"/>
                    <a:pt x="178" y="4"/>
                    <a:pt x="177" y="4"/>
                  </a:cubicBezTo>
                  <a:cubicBezTo>
                    <a:pt x="175" y="4"/>
                    <a:pt x="174" y="4"/>
                    <a:pt x="173" y="5"/>
                  </a:cubicBezTo>
                  <a:cubicBezTo>
                    <a:pt x="171" y="5"/>
                    <a:pt x="169" y="4"/>
                    <a:pt x="167" y="4"/>
                  </a:cubicBezTo>
                  <a:cubicBezTo>
                    <a:pt x="162" y="4"/>
                    <a:pt x="158" y="5"/>
                    <a:pt x="153" y="5"/>
                  </a:cubicBezTo>
                  <a:cubicBezTo>
                    <a:pt x="149" y="6"/>
                    <a:pt x="145" y="7"/>
                    <a:pt x="141" y="8"/>
                  </a:cubicBezTo>
                  <a:cubicBezTo>
                    <a:pt x="139" y="8"/>
                    <a:pt x="137" y="9"/>
                    <a:pt x="135" y="10"/>
                  </a:cubicBezTo>
                  <a:cubicBezTo>
                    <a:pt x="133" y="11"/>
                    <a:pt x="131" y="12"/>
                    <a:pt x="129" y="13"/>
                  </a:cubicBezTo>
                  <a:cubicBezTo>
                    <a:pt x="126" y="16"/>
                    <a:pt x="124" y="19"/>
                    <a:pt x="121" y="23"/>
                  </a:cubicBezTo>
                  <a:cubicBezTo>
                    <a:pt x="120" y="25"/>
                    <a:pt x="118" y="27"/>
                    <a:pt x="116" y="28"/>
                  </a:cubicBezTo>
                  <a:cubicBezTo>
                    <a:pt x="114" y="29"/>
                    <a:pt x="111" y="30"/>
                    <a:pt x="109" y="31"/>
                  </a:cubicBezTo>
                  <a:cubicBezTo>
                    <a:pt x="104" y="31"/>
                    <a:pt x="100" y="30"/>
                    <a:pt x="95" y="30"/>
                  </a:cubicBezTo>
                  <a:cubicBezTo>
                    <a:pt x="91" y="29"/>
                    <a:pt x="87" y="29"/>
                    <a:pt x="82" y="29"/>
                  </a:cubicBezTo>
                  <a:cubicBezTo>
                    <a:pt x="78" y="30"/>
                    <a:pt x="74" y="30"/>
                    <a:pt x="70" y="31"/>
                  </a:cubicBezTo>
                  <a:cubicBezTo>
                    <a:pt x="66" y="32"/>
                    <a:pt x="62" y="34"/>
                    <a:pt x="58" y="36"/>
                  </a:cubicBezTo>
                  <a:cubicBezTo>
                    <a:pt x="55" y="39"/>
                    <a:pt x="52" y="42"/>
                    <a:pt x="48" y="44"/>
                  </a:cubicBezTo>
                  <a:cubicBezTo>
                    <a:pt x="47" y="45"/>
                    <a:pt x="46" y="46"/>
                    <a:pt x="44" y="46"/>
                  </a:cubicBezTo>
                  <a:cubicBezTo>
                    <a:pt x="43" y="47"/>
                    <a:pt x="41" y="46"/>
                    <a:pt x="40" y="45"/>
                  </a:cubicBezTo>
                  <a:cubicBezTo>
                    <a:pt x="38" y="44"/>
                    <a:pt x="37" y="42"/>
                    <a:pt x="35" y="41"/>
                  </a:cubicBezTo>
                  <a:cubicBezTo>
                    <a:pt x="32" y="38"/>
                    <a:pt x="29" y="34"/>
                    <a:pt x="26" y="31"/>
                  </a:cubicBezTo>
                  <a:cubicBezTo>
                    <a:pt x="22" y="28"/>
                    <a:pt x="20" y="25"/>
                    <a:pt x="17" y="21"/>
                  </a:cubicBezTo>
                  <a:cubicBezTo>
                    <a:pt x="14" y="18"/>
                    <a:pt x="11" y="15"/>
                    <a:pt x="8" y="12"/>
                  </a:cubicBezTo>
                  <a:cubicBezTo>
                    <a:pt x="6" y="10"/>
                    <a:pt x="5" y="8"/>
                    <a:pt x="3" y="7"/>
                  </a:cubicBezTo>
                  <a:cubicBezTo>
                    <a:pt x="2" y="5"/>
                    <a:pt x="0" y="3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2" y="1"/>
                    <a:pt x="3" y="1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74" name="Freeform 167"/>
            <p:cNvSpPr>
              <a:spLocks/>
            </p:cNvSpPr>
            <p:nvPr/>
          </p:nvSpPr>
          <p:spPr bwMode="auto">
            <a:xfrm>
              <a:off x="5372" y="1743"/>
              <a:ext cx="184" cy="106"/>
            </a:xfrm>
            <a:custGeom>
              <a:avLst/>
              <a:gdLst>
                <a:gd name="T0" fmla="*/ 0 w 77"/>
                <a:gd name="T1" fmla="*/ 27 h 44"/>
                <a:gd name="T2" fmla="*/ 1 w 77"/>
                <a:gd name="T3" fmla="*/ 28 h 44"/>
                <a:gd name="T4" fmla="*/ 4 w 77"/>
                <a:gd name="T5" fmla="*/ 28 h 44"/>
                <a:gd name="T6" fmla="*/ 15 w 77"/>
                <a:gd name="T7" fmla="*/ 31 h 44"/>
                <a:gd name="T8" fmla="*/ 22 w 77"/>
                <a:gd name="T9" fmla="*/ 33 h 44"/>
                <a:gd name="T10" fmla="*/ 31 w 77"/>
                <a:gd name="T11" fmla="*/ 35 h 44"/>
                <a:gd name="T12" fmla="*/ 39 w 77"/>
                <a:gd name="T13" fmla="*/ 39 h 44"/>
                <a:gd name="T14" fmla="*/ 43 w 77"/>
                <a:gd name="T15" fmla="*/ 40 h 44"/>
                <a:gd name="T16" fmla="*/ 45 w 77"/>
                <a:gd name="T17" fmla="*/ 39 h 44"/>
                <a:gd name="T18" fmla="*/ 51 w 77"/>
                <a:gd name="T19" fmla="*/ 31 h 44"/>
                <a:gd name="T20" fmla="*/ 57 w 77"/>
                <a:gd name="T21" fmla="*/ 24 h 44"/>
                <a:gd name="T22" fmla="*/ 67 w 77"/>
                <a:gd name="T23" fmla="*/ 12 h 44"/>
                <a:gd name="T24" fmla="*/ 74 w 77"/>
                <a:gd name="T25" fmla="*/ 4 h 44"/>
                <a:gd name="T26" fmla="*/ 77 w 77"/>
                <a:gd name="T27" fmla="*/ 0 h 44"/>
                <a:gd name="T28" fmla="*/ 75 w 77"/>
                <a:gd name="T29" fmla="*/ 4 h 44"/>
                <a:gd name="T30" fmla="*/ 69 w 77"/>
                <a:gd name="T31" fmla="*/ 13 h 44"/>
                <a:gd name="T32" fmla="*/ 59 w 77"/>
                <a:gd name="T33" fmla="*/ 26 h 44"/>
                <a:gd name="T34" fmla="*/ 54 w 77"/>
                <a:gd name="T35" fmla="*/ 34 h 44"/>
                <a:gd name="T36" fmla="*/ 48 w 77"/>
                <a:gd name="T37" fmla="*/ 41 h 44"/>
                <a:gd name="T38" fmla="*/ 42 w 77"/>
                <a:gd name="T39" fmla="*/ 43 h 44"/>
                <a:gd name="T40" fmla="*/ 38 w 77"/>
                <a:gd name="T41" fmla="*/ 42 h 44"/>
                <a:gd name="T42" fmla="*/ 29 w 77"/>
                <a:gd name="T43" fmla="*/ 38 h 44"/>
                <a:gd name="T44" fmla="*/ 21 w 77"/>
                <a:gd name="T45" fmla="*/ 35 h 44"/>
                <a:gd name="T46" fmla="*/ 14 w 77"/>
                <a:gd name="T47" fmla="*/ 33 h 44"/>
                <a:gd name="T48" fmla="*/ 4 w 77"/>
                <a:gd name="T49" fmla="*/ 29 h 44"/>
                <a:gd name="T50" fmla="*/ 1 w 77"/>
                <a:gd name="T51" fmla="*/ 28 h 44"/>
                <a:gd name="T52" fmla="*/ 0 w 77"/>
                <a:gd name="T53" fmla="*/ 28 h 44"/>
                <a:gd name="T54" fmla="*/ 0 w 77"/>
                <a:gd name="T55" fmla="*/ 27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77" h="44">
                  <a:moveTo>
                    <a:pt x="0" y="27"/>
                  </a:moveTo>
                  <a:cubicBezTo>
                    <a:pt x="1" y="27"/>
                    <a:pt x="0" y="28"/>
                    <a:pt x="1" y="28"/>
                  </a:cubicBezTo>
                  <a:cubicBezTo>
                    <a:pt x="1" y="28"/>
                    <a:pt x="3" y="28"/>
                    <a:pt x="4" y="28"/>
                  </a:cubicBezTo>
                  <a:cubicBezTo>
                    <a:pt x="7" y="29"/>
                    <a:pt x="11" y="29"/>
                    <a:pt x="15" y="31"/>
                  </a:cubicBezTo>
                  <a:cubicBezTo>
                    <a:pt x="17" y="31"/>
                    <a:pt x="20" y="32"/>
                    <a:pt x="22" y="33"/>
                  </a:cubicBezTo>
                  <a:cubicBezTo>
                    <a:pt x="25" y="34"/>
                    <a:pt x="28" y="34"/>
                    <a:pt x="31" y="35"/>
                  </a:cubicBezTo>
                  <a:cubicBezTo>
                    <a:pt x="33" y="36"/>
                    <a:pt x="36" y="38"/>
                    <a:pt x="39" y="39"/>
                  </a:cubicBezTo>
                  <a:cubicBezTo>
                    <a:pt x="40" y="39"/>
                    <a:pt x="42" y="40"/>
                    <a:pt x="43" y="40"/>
                  </a:cubicBezTo>
                  <a:cubicBezTo>
                    <a:pt x="44" y="40"/>
                    <a:pt x="45" y="39"/>
                    <a:pt x="45" y="39"/>
                  </a:cubicBezTo>
                  <a:cubicBezTo>
                    <a:pt x="47" y="37"/>
                    <a:pt x="49" y="34"/>
                    <a:pt x="51" y="31"/>
                  </a:cubicBezTo>
                  <a:cubicBezTo>
                    <a:pt x="53" y="29"/>
                    <a:pt x="55" y="27"/>
                    <a:pt x="57" y="24"/>
                  </a:cubicBezTo>
                  <a:cubicBezTo>
                    <a:pt x="60" y="20"/>
                    <a:pt x="64" y="16"/>
                    <a:pt x="67" y="12"/>
                  </a:cubicBezTo>
                  <a:cubicBezTo>
                    <a:pt x="70" y="9"/>
                    <a:pt x="73" y="6"/>
                    <a:pt x="74" y="4"/>
                  </a:cubicBezTo>
                  <a:cubicBezTo>
                    <a:pt x="76" y="1"/>
                    <a:pt x="77" y="0"/>
                    <a:pt x="77" y="0"/>
                  </a:cubicBezTo>
                  <a:cubicBezTo>
                    <a:pt x="77" y="0"/>
                    <a:pt x="76" y="1"/>
                    <a:pt x="75" y="4"/>
                  </a:cubicBezTo>
                  <a:cubicBezTo>
                    <a:pt x="74" y="6"/>
                    <a:pt x="72" y="10"/>
                    <a:pt x="69" y="13"/>
                  </a:cubicBezTo>
                  <a:cubicBezTo>
                    <a:pt x="66" y="17"/>
                    <a:pt x="63" y="22"/>
                    <a:pt x="59" y="26"/>
                  </a:cubicBezTo>
                  <a:cubicBezTo>
                    <a:pt x="57" y="29"/>
                    <a:pt x="56" y="31"/>
                    <a:pt x="54" y="34"/>
                  </a:cubicBezTo>
                  <a:cubicBezTo>
                    <a:pt x="52" y="36"/>
                    <a:pt x="50" y="38"/>
                    <a:pt x="48" y="41"/>
                  </a:cubicBezTo>
                  <a:cubicBezTo>
                    <a:pt x="47" y="43"/>
                    <a:pt x="45" y="44"/>
                    <a:pt x="42" y="43"/>
                  </a:cubicBezTo>
                  <a:cubicBezTo>
                    <a:pt x="41" y="43"/>
                    <a:pt x="39" y="43"/>
                    <a:pt x="38" y="42"/>
                  </a:cubicBezTo>
                  <a:cubicBezTo>
                    <a:pt x="35" y="41"/>
                    <a:pt x="32" y="39"/>
                    <a:pt x="29" y="38"/>
                  </a:cubicBezTo>
                  <a:cubicBezTo>
                    <a:pt x="27" y="37"/>
                    <a:pt x="24" y="36"/>
                    <a:pt x="21" y="35"/>
                  </a:cubicBezTo>
                  <a:cubicBezTo>
                    <a:pt x="19" y="34"/>
                    <a:pt x="17" y="34"/>
                    <a:pt x="14" y="33"/>
                  </a:cubicBezTo>
                  <a:cubicBezTo>
                    <a:pt x="10" y="31"/>
                    <a:pt x="6" y="30"/>
                    <a:pt x="4" y="29"/>
                  </a:cubicBezTo>
                  <a:cubicBezTo>
                    <a:pt x="2" y="28"/>
                    <a:pt x="1" y="28"/>
                    <a:pt x="1" y="28"/>
                  </a:cubicBezTo>
                  <a:cubicBezTo>
                    <a:pt x="0" y="28"/>
                    <a:pt x="0" y="28"/>
                    <a:pt x="0" y="28"/>
                  </a:cubicBezTo>
                  <a:cubicBezTo>
                    <a:pt x="0" y="27"/>
                    <a:pt x="0" y="27"/>
                    <a:pt x="0" y="27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75" name="Freeform 168"/>
            <p:cNvSpPr>
              <a:spLocks/>
            </p:cNvSpPr>
            <p:nvPr/>
          </p:nvSpPr>
          <p:spPr bwMode="auto">
            <a:xfrm>
              <a:off x="5398" y="1662"/>
              <a:ext cx="184" cy="93"/>
            </a:xfrm>
            <a:custGeom>
              <a:avLst/>
              <a:gdLst>
                <a:gd name="T0" fmla="*/ 0 w 77"/>
                <a:gd name="T1" fmla="*/ 14 h 38"/>
                <a:gd name="T2" fmla="*/ 4 w 77"/>
                <a:gd name="T3" fmla="*/ 11 h 38"/>
                <a:gd name="T4" fmla="*/ 7 w 77"/>
                <a:gd name="T5" fmla="*/ 7 h 38"/>
                <a:gd name="T6" fmla="*/ 12 w 77"/>
                <a:gd name="T7" fmla="*/ 0 h 38"/>
                <a:gd name="T8" fmla="*/ 13 w 77"/>
                <a:gd name="T9" fmla="*/ 0 h 38"/>
                <a:gd name="T10" fmla="*/ 13 w 77"/>
                <a:gd name="T11" fmla="*/ 0 h 38"/>
                <a:gd name="T12" fmla="*/ 21 w 77"/>
                <a:gd name="T13" fmla="*/ 2 h 38"/>
                <a:gd name="T14" fmla="*/ 29 w 77"/>
                <a:gd name="T15" fmla="*/ 3 h 38"/>
                <a:gd name="T16" fmla="*/ 33 w 77"/>
                <a:gd name="T17" fmla="*/ 4 h 38"/>
                <a:gd name="T18" fmla="*/ 37 w 77"/>
                <a:gd name="T19" fmla="*/ 5 h 38"/>
                <a:gd name="T20" fmla="*/ 45 w 77"/>
                <a:gd name="T21" fmla="*/ 8 h 38"/>
                <a:gd name="T22" fmla="*/ 52 w 77"/>
                <a:gd name="T23" fmla="*/ 11 h 38"/>
                <a:gd name="T24" fmla="*/ 56 w 77"/>
                <a:gd name="T25" fmla="*/ 12 h 38"/>
                <a:gd name="T26" fmla="*/ 60 w 77"/>
                <a:gd name="T27" fmla="*/ 13 h 38"/>
                <a:gd name="T28" fmla="*/ 75 w 77"/>
                <a:gd name="T29" fmla="*/ 18 h 38"/>
                <a:gd name="T30" fmla="*/ 77 w 77"/>
                <a:gd name="T31" fmla="*/ 18 h 38"/>
                <a:gd name="T32" fmla="*/ 76 w 77"/>
                <a:gd name="T33" fmla="*/ 19 h 38"/>
                <a:gd name="T34" fmla="*/ 72 w 77"/>
                <a:gd name="T35" fmla="*/ 23 h 38"/>
                <a:gd name="T36" fmla="*/ 69 w 77"/>
                <a:gd name="T37" fmla="*/ 28 h 38"/>
                <a:gd name="T38" fmla="*/ 66 w 77"/>
                <a:gd name="T39" fmla="*/ 33 h 38"/>
                <a:gd name="T40" fmla="*/ 63 w 77"/>
                <a:gd name="T41" fmla="*/ 38 h 38"/>
                <a:gd name="T42" fmla="*/ 66 w 77"/>
                <a:gd name="T43" fmla="*/ 33 h 38"/>
                <a:gd name="T44" fmla="*/ 68 w 77"/>
                <a:gd name="T45" fmla="*/ 28 h 38"/>
                <a:gd name="T46" fmla="*/ 70 w 77"/>
                <a:gd name="T47" fmla="*/ 22 h 38"/>
                <a:gd name="T48" fmla="*/ 74 w 77"/>
                <a:gd name="T49" fmla="*/ 18 h 38"/>
                <a:gd name="T50" fmla="*/ 75 w 77"/>
                <a:gd name="T51" fmla="*/ 19 h 38"/>
                <a:gd name="T52" fmla="*/ 59 w 77"/>
                <a:gd name="T53" fmla="*/ 15 h 38"/>
                <a:gd name="T54" fmla="*/ 55 w 77"/>
                <a:gd name="T55" fmla="*/ 14 h 38"/>
                <a:gd name="T56" fmla="*/ 51 w 77"/>
                <a:gd name="T57" fmla="*/ 13 h 38"/>
                <a:gd name="T58" fmla="*/ 44 w 77"/>
                <a:gd name="T59" fmla="*/ 10 h 38"/>
                <a:gd name="T60" fmla="*/ 36 w 77"/>
                <a:gd name="T61" fmla="*/ 8 h 38"/>
                <a:gd name="T62" fmla="*/ 32 w 77"/>
                <a:gd name="T63" fmla="*/ 7 h 38"/>
                <a:gd name="T64" fmla="*/ 28 w 77"/>
                <a:gd name="T65" fmla="*/ 6 h 38"/>
                <a:gd name="T66" fmla="*/ 20 w 77"/>
                <a:gd name="T67" fmla="*/ 4 h 38"/>
                <a:gd name="T68" fmla="*/ 13 w 77"/>
                <a:gd name="T69" fmla="*/ 2 h 38"/>
                <a:gd name="T70" fmla="*/ 13 w 77"/>
                <a:gd name="T71" fmla="*/ 2 h 38"/>
                <a:gd name="T72" fmla="*/ 7 w 77"/>
                <a:gd name="T73" fmla="*/ 8 h 38"/>
                <a:gd name="T74" fmla="*/ 4 w 77"/>
                <a:gd name="T75" fmla="*/ 11 h 38"/>
                <a:gd name="T76" fmla="*/ 0 w 77"/>
                <a:gd name="T77" fmla="*/ 14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77" h="38">
                  <a:moveTo>
                    <a:pt x="0" y="14"/>
                  </a:moveTo>
                  <a:cubicBezTo>
                    <a:pt x="2" y="13"/>
                    <a:pt x="3" y="12"/>
                    <a:pt x="4" y="11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8" y="5"/>
                    <a:pt x="10" y="3"/>
                    <a:pt x="12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21" y="2"/>
                    <a:pt x="21" y="2"/>
                    <a:pt x="21" y="2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30" y="3"/>
                    <a:pt x="32" y="4"/>
                    <a:pt x="33" y="4"/>
                  </a:cubicBezTo>
                  <a:cubicBezTo>
                    <a:pt x="37" y="5"/>
                    <a:pt x="37" y="5"/>
                    <a:pt x="37" y="5"/>
                  </a:cubicBezTo>
                  <a:cubicBezTo>
                    <a:pt x="39" y="6"/>
                    <a:pt x="42" y="7"/>
                    <a:pt x="45" y="8"/>
                  </a:cubicBezTo>
                  <a:cubicBezTo>
                    <a:pt x="52" y="11"/>
                    <a:pt x="52" y="11"/>
                    <a:pt x="52" y="11"/>
                  </a:cubicBezTo>
                  <a:cubicBezTo>
                    <a:pt x="53" y="11"/>
                    <a:pt x="55" y="11"/>
                    <a:pt x="56" y="12"/>
                  </a:cubicBezTo>
                  <a:cubicBezTo>
                    <a:pt x="60" y="13"/>
                    <a:pt x="60" y="13"/>
                    <a:pt x="60" y="13"/>
                  </a:cubicBezTo>
                  <a:cubicBezTo>
                    <a:pt x="65" y="14"/>
                    <a:pt x="70" y="16"/>
                    <a:pt x="75" y="18"/>
                  </a:cubicBezTo>
                  <a:cubicBezTo>
                    <a:pt x="77" y="18"/>
                    <a:pt x="77" y="18"/>
                    <a:pt x="77" y="18"/>
                  </a:cubicBezTo>
                  <a:cubicBezTo>
                    <a:pt x="76" y="19"/>
                    <a:pt x="76" y="19"/>
                    <a:pt x="76" y="19"/>
                  </a:cubicBezTo>
                  <a:cubicBezTo>
                    <a:pt x="74" y="20"/>
                    <a:pt x="73" y="22"/>
                    <a:pt x="72" y="23"/>
                  </a:cubicBezTo>
                  <a:cubicBezTo>
                    <a:pt x="71" y="25"/>
                    <a:pt x="70" y="26"/>
                    <a:pt x="69" y="28"/>
                  </a:cubicBezTo>
                  <a:cubicBezTo>
                    <a:pt x="68" y="30"/>
                    <a:pt x="67" y="32"/>
                    <a:pt x="66" y="33"/>
                  </a:cubicBezTo>
                  <a:cubicBezTo>
                    <a:pt x="65" y="35"/>
                    <a:pt x="64" y="36"/>
                    <a:pt x="63" y="38"/>
                  </a:cubicBezTo>
                  <a:cubicBezTo>
                    <a:pt x="64" y="36"/>
                    <a:pt x="65" y="35"/>
                    <a:pt x="66" y="33"/>
                  </a:cubicBezTo>
                  <a:cubicBezTo>
                    <a:pt x="66" y="31"/>
                    <a:pt x="67" y="29"/>
                    <a:pt x="68" y="28"/>
                  </a:cubicBezTo>
                  <a:cubicBezTo>
                    <a:pt x="69" y="26"/>
                    <a:pt x="69" y="24"/>
                    <a:pt x="70" y="22"/>
                  </a:cubicBezTo>
                  <a:cubicBezTo>
                    <a:pt x="71" y="21"/>
                    <a:pt x="73" y="19"/>
                    <a:pt x="74" y="18"/>
                  </a:cubicBezTo>
                  <a:cubicBezTo>
                    <a:pt x="75" y="19"/>
                    <a:pt x="75" y="19"/>
                    <a:pt x="75" y="19"/>
                  </a:cubicBezTo>
                  <a:cubicBezTo>
                    <a:pt x="69" y="18"/>
                    <a:pt x="64" y="17"/>
                    <a:pt x="59" y="15"/>
                  </a:cubicBezTo>
                  <a:cubicBezTo>
                    <a:pt x="55" y="14"/>
                    <a:pt x="55" y="14"/>
                    <a:pt x="55" y="14"/>
                  </a:cubicBezTo>
                  <a:cubicBezTo>
                    <a:pt x="54" y="14"/>
                    <a:pt x="53" y="14"/>
                    <a:pt x="51" y="13"/>
                  </a:cubicBezTo>
                  <a:cubicBezTo>
                    <a:pt x="44" y="10"/>
                    <a:pt x="44" y="10"/>
                    <a:pt x="44" y="10"/>
                  </a:cubicBezTo>
                  <a:cubicBezTo>
                    <a:pt x="41" y="9"/>
                    <a:pt x="39" y="9"/>
                    <a:pt x="36" y="8"/>
                  </a:cubicBezTo>
                  <a:cubicBezTo>
                    <a:pt x="32" y="7"/>
                    <a:pt x="32" y="7"/>
                    <a:pt x="32" y="7"/>
                  </a:cubicBezTo>
                  <a:cubicBezTo>
                    <a:pt x="31" y="6"/>
                    <a:pt x="30" y="6"/>
                    <a:pt x="28" y="6"/>
                  </a:cubicBezTo>
                  <a:cubicBezTo>
                    <a:pt x="26" y="5"/>
                    <a:pt x="23" y="5"/>
                    <a:pt x="20" y="4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3" y="2"/>
                    <a:pt x="13" y="2"/>
                    <a:pt x="13" y="2"/>
                  </a:cubicBezTo>
                  <a:cubicBezTo>
                    <a:pt x="11" y="4"/>
                    <a:pt x="9" y="6"/>
                    <a:pt x="7" y="8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3" y="12"/>
                    <a:pt x="2" y="13"/>
                    <a:pt x="0" y="14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76" name="Freeform 169"/>
            <p:cNvSpPr>
              <a:spLocks/>
            </p:cNvSpPr>
            <p:nvPr/>
          </p:nvSpPr>
          <p:spPr bwMode="auto">
            <a:xfrm>
              <a:off x="5415" y="1733"/>
              <a:ext cx="225" cy="165"/>
            </a:xfrm>
            <a:custGeom>
              <a:avLst/>
              <a:gdLst>
                <a:gd name="T0" fmla="*/ 4 w 94"/>
                <a:gd name="T1" fmla="*/ 41 h 68"/>
                <a:gd name="T2" fmla="*/ 3 w 94"/>
                <a:gd name="T3" fmla="*/ 44 h 68"/>
                <a:gd name="T4" fmla="*/ 1 w 94"/>
                <a:gd name="T5" fmla="*/ 47 h 68"/>
                <a:gd name="T6" fmla="*/ 1 w 94"/>
                <a:gd name="T7" fmla="*/ 47 h 68"/>
                <a:gd name="T8" fmla="*/ 16 w 94"/>
                <a:gd name="T9" fmla="*/ 50 h 68"/>
                <a:gd name="T10" fmla="*/ 23 w 94"/>
                <a:gd name="T11" fmla="*/ 53 h 68"/>
                <a:gd name="T12" fmla="*/ 30 w 94"/>
                <a:gd name="T13" fmla="*/ 56 h 68"/>
                <a:gd name="T14" fmla="*/ 38 w 94"/>
                <a:gd name="T15" fmla="*/ 58 h 68"/>
                <a:gd name="T16" fmla="*/ 45 w 94"/>
                <a:gd name="T17" fmla="*/ 61 h 68"/>
                <a:gd name="T18" fmla="*/ 52 w 94"/>
                <a:gd name="T19" fmla="*/ 64 h 68"/>
                <a:gd name="T20" fmla="*/ 54 w 94"/>
                <a:gd name="T21" fmla="*/ 64 h 68"/>
                <a:gd name="T22" fmla="*/ 56 w 94"/>
                <a:gd name="T23" fmla="*/ 62 h 68"/>
                <a:gd name="T24" fmla="*/ 65 w 94"/>
                <a:gd name="T25" fmla="*/ 49 h 68"/>
                <a:gd name="T26" fmla="*/ 74 w 94"/>
                <a:gd name="T27" fmla="*/ 37 h 68"/>
                <a:gd name="T28" fmla="*/ 82 w 94"/>
                <a:gd name="T29" fmla="*/ 24 h 68"/>
                <a:gd name="T30" fmla="*/ 91 w 94"/>
                <a:gd name="T31" fmla="*/ 11 h 68"/>
                <a:gd name="T32" fmla="*/ 92 w 94"/>
                <a:gd name="T33" fmla="*/ 13 h 68"/>
                <a:gd name="T34" fmla="*/ 88 w 94"/>
                <a:gd name="T35" fmla="*/ 12 h 68"/>
                <a:gd name="T36" fmla="*/ 83 w 94"/>
                <a:gd name="T37" fmla="*/ 11 h 68"/>
                <a:gd name="T38" fmla="*/ 76 w 94"/>
                <a:gd name="T39" fmla="*/ 8 h 68"/>
                <a:gd name="T40" fmla="*/ 68 w 94"/>
                <a:gd name="T41" fmla="*/ 5 h 68"/>
                <a:gd name="T42" fmla="*/ 64 w 94"/>
                <a:gd name="T43" fmla="*/ 3 h 68"/>
                <a:gd name="T44" fmla="*/ 60 w 94"/>
                <a:gd name="T45" fmla="*/ 0 h 68"/>
                <a:gd name="T46" fmla="*/ 64 w 94"/>
                <a:gd name="T47" fmla="*/ 3 h 68"/>
                <a:gd name="T48" fmla="*/ 68 w 94"/>
                <a:gd name="T49" fmla="*/ 4 h 68"/>
                <a:gd name="T50" fmla="*/ 76 w 94"/>
                <a:gd name="T51" fmla="*/ 6 h 68"/>
                <a:gd name="T52" fmla="*/ 84 w 94"/>
                <a:gd name="T53" fmla="*/ 9 h 68"/>
                <a:gd name="T54" fmla="*/ 88 w 94"/>
                <a:gd name="T55" fmla="*/ 10 h 68"/>
                <a:gd name="T56" fmla="*/ 92 w 94"/>
                <a:gd name="T57" fmla="*/ 11 h 68"/>
                <a:gd name="T58" fmla="*/ 94 w 94"/>
                <a:gd name="T59" fmla="*/ 11 h 68"/>
                <a:gd name="T60" fmla="*/ 93 w 94"/>
                <a:gd name="T61" fmla="*/ 13 h 68"/>
                <a:gd name="T62" fmla="*/ 85 w 94"/>
                <a:gd name="T63" fmla="*/ 26 h 68"/>
                <a:gd name="T64" fmla="*/ 77 w 94"/>
                <a:gd name="T65" fmla="*/ 39 h 68"/>
                <a:gd name="T66" fmla="*/ 68 w 94"/>
                <a:gd name="T67" fmla="*/ 52 h 68"/>
                <a:gd name="T68" fmla="*/ 64 w 94"/>
                <a:gd name="T69" fmla="*/ 58 h 68"/>
                <a:gd name="T70" fmla="*/ 59 w 94"/>
                <a:gd name="T71" fmla="*/ 64 h 68"/>
                <a:gd name="T72" fmla="*/ 56 w 94"/>
                <a:gd name="T73" fmla="*/ 67 h 68"/>
                <a:gd name="T74" fmla="*/ 51 w 94"/>
                <a:gd name="T75" fmla="*/ 67 h 68"/>
                <a:gd name="T76" fmla="*/ 44 w 94"/>
                <a:gd name="T77" fmla="*/ 64 h 68"/>
                <a:gd name="T78" fmla="*/ 36 w 94"/>
                <a:gd name="T79" fmla="*/ 61 h 68"/>
                <a:gd name="T80" fmla="*/ 29 w 94"/>
                <a:gd name="T81" fmla="*/ 58 h 68"/>
                <a:gd name="T82" fmla="*/ 22 w 94"/>
                <a:gd name="T83" fmla="*/ 55 h 68"/>
                <a:gd name="T84" fmla="*/ 15 w 94"/>
                <a:gd name="T85" fmla="*/ 52 h 68"/>
                <a:gd name="T86" fmla="*/ 8 w 94"/>
                <a:gd name="T87" fmla="*/ 50 h 68"/>
                <a:gd name="T88" fmla="*/ 1 w 94"/>
                <a:gd name="T89" fmla="*/ 48 h 68"/>
                <a:gd name="T90" fmla="*/ 0 w 94"/>
                <a:gd name="T91" fmla="*/ 47 h 68"/>
                <a:gd name="T92" fmla="*/ 0 w 94"/>
                <a:gd name="T93" fmla="*/ 47 h 68"/>
                <a:gd name="T94" fmla="*/ 3 w 94"/>
                <a:gd name="T95" fmla="*/ 44 h 68"/>
                <a:gd name="T96" fmla="*/ 4 w 94"/>
                <a:gd name="T97" fmla="*/ 43 h 68"/>
                <a:gd name="T98" fmla="*/ 4 w 94"/>
                <a:gd name="T99" fmla="*/ 41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</a:cxnLst>
              <a:rect l="0" t="0" r="r" b="b"/>
              <a:pathLst>
                <a:path w="94" h="68">
                  <a:moveTo>
                    <a:pt x="4" y="41"/>
                  </a:moveTo>
                  <a:cubicBezTo>
                    <a:pt x="4" y="42"/>
                    <a:pt x="4" y="43"/>
                    <a:pt x="3" y="44"/>
                  </a:cubicBezTo>
                  <a:cubicBezTo>
                    <a:pt x="3" y="46"/>
                    <a:pt x="2" y="47"/>
                    <a:pt x="1" y="47"/>
                  </a:cubicBezTo>
                  <a:cubicBezTo>
                    <a:pt x="1" y="47"/>
                    <a:pt x="1" y="47"/>
                    <a:pt x="1" y="47"/>
                  </a:cubicBezTo>
                  <a:cubicBezTo>
                    <a:pt x="6" y="48"/>
                    <a:pt x="11" y="49"/>
                    <a:pt x="16" y="50"/>
                  </a:cubicBezTo>
                  <a:cubicBezTo>
                    <a:pt x="18" y="51"/>
                    <a:pt x="21" y="52"/>
                    <a:pt x="23" y="53"/>
                  </a:cubicBezTo>
                  <a:cubicBezTo>
                    <a:pt x="26" y="54"/>
                    <a:pt x="28" y="55"/>
                    <a:pt x="30" y="56"/>
                  </a:cubicBezTo>
                  <a:cubicBezTo>
                    <a:pt x="33" y="57"/>
                    <a:pt x="35" y="58"/>
                    <a:pt x="38" y="58"/>
                  </a:cubicBezTo>
                  <a:cubicBezTo>
                    <a:pt x="45" y="61"/>
                    <a:pt x="45" y="61"/>
                    <a:pt x="45" y="61"/>
                  </a:cubicBezTo>
                  <a:cubicBezTo>
                    <a:pt x="47" y="62"/>
                    <a:pt x="50" y="63"/>
                    <a:pt x="52" y="64"/>
                  </a:cubicBezTo>
                  <a:cubicBezTo>
                    <a:pt x="53" y="64"/>
                    <a:pt x="54" y="64"/>
                    <a:pt x="54" y="64"/>
                  </a:cubicBezTo>
                  <a:cubicBezTo>
                    <a:pt x="55" y="64"/>
                    <a:pt x="55" y="63"/>
                    <a:pt x="56" y="62"/>
                  </a:cubicBezTo>
                  <a:cubicBezTo>
                    <a:pt x="59" y="58"/>
                    <a:pt x="62" y="53"/>
                    <a:pt x="65" y="49"/>
                  </a:cubicBezTo>
                  <a:cubicBezTo>
                    <a:pt x="68" y="45"/>
                    <a:pt x="71" y="41"/>
                    <a:pt x="74" y="37"/>
                  </a:cubicBezTo>
                  <a:cubicBezTo>
                    <a:pt x="82" y="24"/>
                    <a:pt x="82" y="24"/>
                    <a:pt x="82" y="24"/>
                  </a:cubicBezTo>
                  <a:cubicBezTo>
                    <a:pt x="85" y="20"/>
                    <a:pt x="88" y="15"/>
                    <a:pt x="91" y="11"/>
                  </a:cubicBezTo>
                  <a:cubicBezTo>
                    <a:pt x="92" y="13"/>
                    <a:pt x="92" y="13"/>
                    <a:pt x="92" y="13"/>
                  </a:cubicBezTo>
                  <a:cubicBezTo>
                    <a:pt x="88" y="12"/>
                    <a:pt x="88" y="12"/>
                    <a:pt x="88" y="12"/>
                  </a:cubicBezTo>
                  <a:cubicBezTo>
                    <a:pt x="86" y="12"/>
                    <a:pt x="85" y="11"/>
                    <a:pt x="83" y="11"/>
                  </a:cubicBezTo>
                  <a:cubicBezTo>
                    <a:pt x="81" y="10"/>
                    <a:pt x="78" y="9"/>
                    <a:pt x="76" y="8"/>
                  </a:cubicBezTo>
                  <a:cubicBezTo>
                    <a:pt x="73" y="7"/>
                    <a:pt x="70" y="6"/>
                    <a:pt x="68" y="5"/>
                  </a:cubicBezTo>
                  <a:cubicBezTo>
                    <a:pt x="66" y="5"/>
                    <a:pt x="65" y="4"/>
                    <a:pt x="64" y="3"/>
                  </a:cubicBezTo>
                  <a:cubicBezTo>
                    <a:pt x="62" y="3"/>
                    <a:pt x="61" y="1"/>
                    <a:pt x="60" y="0"/>
                  </a:cubicBezTo>
                  <a:cubicBezTo>
                    <a:pt x="62" y="1"/>
                    <a:pt x="63" y="2"/>
                    <a:pt x="64" y="3"/>
                  </a:cubicBezTo>
                  <a:cubicBezTo>
                    <a:pt x="65" y="3"/>
                    <a:pt x="66" y="4"/>
                    <a:pt x="68" y="4"/>
                  </a:cubicBezTo>
                  <a:cubicBezTo>
                    <a:pt x="70" y="5"/>
                    <a:pt x="73" y="5"/>
                    <a:pt x="76" y="6"/>
                  </a:cubicBezTo>
                  <a:cubicBezTo>
                    <a:pt x="79" y="7"/>
                    <a:pt x="81" y="8"/>
                    <a:pt x="84" y="9"/>
                  </a:cubicBezTo>
                  <a:cubicBezTo>
                    <a:pt x="86" y="9"/>
                    <a:pt x="87" y="10"/>
                    <a:pt x="88" y="10"/>
                  </a:cubicBezTo>
                  <a:cubicBezTo>
                    <a:pt x="92" y="11"/>
                    <a:pt x="92" y="11"/>
                    <a:pt x="92" y="11"/>
                  </a:cubicBezTo>
                  <a:cubicBezTo>
                    <a:pt x="94" y="11"/>
                    <a:pt x="94" y="11"/>
                    <a:pt x="94" y="11"/>
                  </a:cubicBezTo>
                  <a:cubicBezTo>
                    <a:pt x="93" y="13"/>
                    <a:pt x="93" y="13"/>
                    <a:pt x="93" y="13"/>
                  </a:cubicBezTo>
                  <a:cubicBezTo>
                    <a:pt x="85" y="26"/>
                    <a:pt x="85" y="26"/>
                    <a:pt x="85" y="26"/>
                  </a:cubicBezTo>
                  <a:cubicBezTo>
                    <a:pt x="77" y="39"/>
                    <a:pt x="77" y="39"/>
                    <a:pt x="77" y="39"/>
                  </a:cubicBezTo>
                  <a:cubicBezTo>
                    <a:pt x="74" y="43"/>
                    <a:pt x="71" y="47"/>
                    <a:pt x="68" y="52"/>
                  </a:cubicBezTo>
                  <a:cubicBezTo>
                    <a:pt x="67" y="54"/>
                    <a:pt x="65" y="56"/>
                    <a:pt x="64" y="58"/>
                  </a:cubicBezTo>
                  <a:cubicBezTo>
                    <a:pt x="62" y="60"/>
                    <a:pt x="61" y="62"/>
                    <a:pt x="59" y="64"/>
                  </a:cubicBezTo>
                  <a:cubicBezTo>
                    <a:pt x="59" y="65"/>
                    <a:pt x="57" y="67"/>
                    <a:pt x="56" y="67"/>
                  </a:cubicBezTo>
                  <a:cubicBezTo>
                    <a:pt x="53" y="68"/>
                    <a:pt x="52" y="67"/>
                    <a:pt x="51" y="67"/>
                  </a:cubicBezTo>
                  <a:cubicBezTo>
                    <a:pt x="48" y="66"/>
                    <a:pt x="46" y="65"/>
                    <a:pt x="44" y="64"/>
                  </a:cubicBezTo>
                  <a:cubicBezTo>
                    <a:pt x="36" y="61"/>
                    <a:pt x="36" y="61"/>
                    <a:pt x="36" y="61"/>
                  </a:cubicBezTo>
                  <a:cubicBezTo>
                    <a:pt x="34" y="61"/>
                    <a:pt x="32" y="59"/>
                    <a:pt x="29" y="58"/>
                  </a:cubicBezTo>
                  <a:cubicBezTo>
                    <a:pt x="27" y="57"/>
                    <a:pt x="25" y="56"/>
                    <a:pt x="22" y="55"/>
                  </a:cubicBezTo>
                  <a:cubicBezTo>
                    <a:pt x="20" y="54"/>
                    <a:pt x="18" y="53"/>
                    <a:pt x="15" y="52"/>
                  </a:cubicBezTo>
                  <a:cubicBezTo>
                    <a:pt x="13" y="51"/>
                    <a:pt x="10" y="50"/>
                    <a:pt x="8" y="50"/>
                  </a:cubicBezTo>
                  <a:cubicBezTo>
                    <a:pt x="1" y="48"/>
                    <a:pt x="1" y="48"/>
                    <a:pt x="1" y="48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0" y="47"/>
                    <a:pt x="0" y="47"/>
                    <a:pt x="0" y="47"/>
                  </a:cubicBezTo>
                  <a:cubicBezTo>
                    <a:pt x="1" y="46"/>
                    <a:pt x="2" y="45"/>
                    <a:pt x="3" y="44"/>
                  </a:cubicBezTo>
                  <a:cubicBezTo>
                    <a:pt x="4" y="43"/>
                    <a:pt x="4" y="43"/>
                    <a:pt x="4" y="43"/>
                  </a:cubicBezTo>
                  <a:lnTo>
                    <a:pt x="4" y="41"/>
                  </a:ln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77" name="Freeform 170"/>
            <p:cNvSpPr>
              <a:spLocks/>
            </p:cNvSpPr>
            <p:nvPr/>
          </p:nvSpPr>
          <p:spPr bwMode="auto">
            <a:xfrm>
              <a:off x="5145" y="1728"/>
              <a:ext cx="71" cy="19"/>
            </a:xfrm>
            <a:custGeom>
              <a:avLst/>
              <a:gdLst>
                <a:gd name="T0" fmla="*/ 0 w 30"/>
                <a:gd name="T1" fmla="*/ 8 h 8"/>
                <a:gd name="T2" fmla="*/ 1 w 30"/>
                <a:gd name="T3" fmla="*/ 7 h 8"/>
                <a:gd name="T4" fmla="*/ 4 w 30"/>
                <a:gd name="T5" fmla="*/ 5 h 8"/>
                <a:gd name="T6" fmla="*/ 8 w 30"/>
                <a:gd name="T7" fmla="*/ 3 h 8"/>
                <a:gd name="T8" fmla="*/ 14 w 30"/>
                <a:gd name="T9" fmla="*/ 1 h 8"/>
                <a:gd name="T10" fmla="*/ 25 w 30"/>
                <a:gd name="T11" fmla="*/ 1 h 8"/>
                <a:gd name="T12" fmla="*/ 29 w 30"/>
                <a:gd name="T13" fmla="*/ 2 h 8"/>
                <a:gd name="T14" fmla="*/ 30 w 30"/>
                <a:gd name="T15" fmla="*/ 2 h 8"/>
                <a:gd name="T16" fmla="*/ 29 w 30"/>
                <a:gd name="T17" fmla="*/ 2 h 8"/>
                <a:gd name="T18" fmla="*/ 25 w 30"/>
                <a:gd name="T19" fmla="*/ 2 h 8"/>
                <a:gd name="T20" fmla="*/ 20 w 30"/>
                <a:gd name="T21" fmla="*/ 2 h 8"/>
                <a:gd name="T22" fmla="*/ 14 w 30"/>
                <a:gd name="T23" fmla="*/ 3 h 8"/>
                <a:gd name="T24" fmla="*/ 9 w 30"/>
                <a:gd name="T25" fmla="*/ 4 h 8"/>
                <a:gd name="T26" fmla="*/ 4 w 30"/>
                <a:gd name="T27" fmla="*/ 6 h 8"/>
                <a:gd name="T28" fmla="*/ 0 w 30"/>
                <a:gd name="T29" fmla="*/ 8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30" h="8">
                  <a:moveTo>
                    <a:pt x="0" y="8"/>
                  </a:moveTo>
                  <a:cubicBezTo>
                    <a:pt x="0" y="8"/>
                    <a:pt x="0" y="7"/>
                    <a:pt x="1" y="7"/>
                  </a:cubicBezTo>
                  <a:cubicBezTo>
                    <a:pt x="1" y="6"/>
                    <a:pt x="2" y="5"/>
                    <a:pt x="4" y="5"/>
                  </a:cubicBezTo>
                  <a:cubicBezTo>
                    <a:pt x="5" y="4"/>
                    <a:pt x="7" y="3"/>
                    <a:pt x="8" y="3"/>
                  </a:cubicBezTo>
                  <a:cubicBezTo>
                    <a:pt x="10" y="2"/>
                    <a:pt x="12" y="2"/>
                    <a:pt x="14" y="1"/>
                  </a:cubicBezTo>
                  <a:cubicBezTo>
                    <a:pt x="18" y="1"/>
                    <a:pt x="22" y="0"/>
                    <a:pt x="25" y="1"/>
                  </a:cubicBezTo>
                  <a:cubicBezTo>
                    <a:pt x="27" y="1"/>
                    <a:pt x="28" y="1"/>
                    <a:pt x="29" y="2"/>
                  </a:cubicBezTo>
                  <a:cubicBezTo>
                    <a:pt x="30" y="2"/>
                    <a:pt x="30" y="2"/>
                    <a:pt x="30" y="2"/>
                  </a:cubicBezTo>
                  <a:cubicBezTo>
                    <a:pt x="30" y="2"/>
                    <a:pt x="30" y="2"/>
                    <a:pt x="29" y="2"/>
                  </a:cubicBezTo>
                  <a:cubicBezTo>
                    <a:pt x="28" y="2"/>
                    <a:pt x="27" y="2"/>
                    <a:pt x="25" y="2"/>
                  </a:cubicBezTo>
                  <a:cubicBezTo>
                    <a:pt x="24" y="2"/>
                    <a:pt x="22" y="2"/>
                    <a:pt x="20" y="2"/>
                  </a:cubicBezTo>
                  <a:cubicBezTo>
                    <a:pt x="18" y="3"/>
                    <a:pt x="16" y="3"/>
                    <a:pt x="14" y="3"/>
                  </a:cubicBezTo>
                  <a:cubicBezTo>
                    <a:pt x="13" y="3"/>
                    <a:pt x="11" y="4"/>
                    <a:pt x="9" y="4"/>
                  </a:cubicBezTo>
                  <a:cubicBezTo>
                    <a:pt x="7" y="5"/>
                    <a:pt x="6" y="5"/>
                    <a:pt x="4" y="6"/>
                  </a:cubicBezTo>
                  <a:cubicBezTo>
                    <a:pt x="1" y="7"/>
                    <a:pt x="0" y="8"/>
                    <a:pt x="0" y="8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78" name="Freeform 171"/>
            <p:cNvSpPr>
              <a:spLocks/>
            </p:cNvSpPr>
            <p:nvPr/>
          </p:nvSpPr>
          <p:spPr bwMode="auto">
            <a:xfrm>
              <a:off x="5161" y="1747"/>
              <a:ext cx="67" cy="17"/>
            </a:xfrm>
            <a:custGeom>
              <a:avLst/>
              <a:gdLst>
                <a:gd name="T0" fmla="*/ 0 w 28"/>
                <a:gd name="T1" fmla="*/ 7 h 7"/>
                <a:gd name="T2" fmla="*/ 1 w 28"/>
                <a:gd name="T3" fmla="*/ 6 h 7"/>
                <a:gd name="T4" fmla="*/ 3 w 28"/>
                <a:gd name="T5" fmla="*/ 4 h 7"/>
                <a:gd name="T6" fmla="*/ 8 w 28"/>
                <a:gd name="T7" fmla="*/ 2 h 7"/>
                <a:gd name="T8" fmla="*/ 13 w 28"/>
                <a:gd name="T9" fmla="*/ 0 h 7"/>
                <a:gd name="T10" fmla="*/ 19 w 28"/>
                <a:gd name="T11" fmla="*/ 0 h 7"/>
                <a:gd name="T12" fmla="*/ 24 w 28"/>
                <a:gd name="T13" fmla="*/ 0 h 7"/>
                <a:gd name="T14" fmla="*/ 27 w 28"/>
                <a:gd name="T15" fmla="*/ 1 h 7"/>
                <a:gd name="T16" fmla="*/ 28 w 28"/>
                <a:gd name="T17" fmla="*/ 2 h 7"/>
                <a:gd name="T18" fmla="*/ 24 w 28"/>
                <a:gd name="T19" fmla="*/ 1 h 7"/>
                <a:gd name="T20" fmla="*/ 19 w 28"/>
                <a:gd name="T21" fmla="*/ 1 h 7"/>
                <a:gd name="T22" fmla="*/ 14 w 28"/>
                <a:gd name="T23" fmla="*/ 2 h 7"/>
                <a:gd name="T24" fmla="*/ 4 w 28"/>
                <a:gd name="T25" fmla="*/ 5 h 7"/>
                <a:gd name="T26" fmla="*/ 1 w 28"/>
                <a:gd name="T27" fmla="*/ 6 h 7"/>
                <a:gd name="T28" fmla="*/ 0 w 28"/>
                <a:gd name="T29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28" h="7">
                  <a:moveTo>
                    <a:pt x="0" y="7"/>
                  </a:moveTo>
                  <a:cubicBezTo>
                    <a:pt x="0" y="7"/>
                    <a:pt x="0" y="6"/>
                    <a:pt x="1" y="6"/>
                  </a:cubicBezTo>
                  <a:cubicBezTo>
                    <a:pt x="1" y="5"/>
                    <a:pt x="2" y="4"/>
                    <a:pt x="3" y="4"/>
                  </a:cubicBezTo>
                  <a:cubicBezTo>
                    <a:pt x="5" y="3"/>
                    <a:pt x="6" y="2"/>
                    <a:pt x="8" y="2"/>
                  </a:cubicBezTo>
                  <a:cubicBezTo>
                    <a:pt x="9" y="1"/>
                    <a:pt x="11" y="1"/>
                    <a:pt x="13" y="0"/>
                  </a:cubicBezTo>
                  <a:cubicBezTo>
                    <a:pt x="15" y="0"/>
                    <a:pt x="17" y="0"/>
                    <a:pt x="19" y="0"/>
                  </a:cubicBezTo>
                  <a:cubicBezTo>
                    <a:pt x="21" y="0"/>
                    <a:pt x="22" y="0"/>
                    <a:pt x="24" y="0"/>
                  </a:cubicBezTo>
                  <a:cubicBezTo>
                    <a:pt x="25" y="0"/>
                    <a:pt x="26" y="1"/>
                    <a:pt x="27" y="1"/>
                  </a:cubicBezTo>
                  <a:cubicBezTo>
                    <a:pt x="28" y="2"/>
                    <a:pt x="28" y="2"/>
                    <a:pt x="28" y="2"/>
                  </a:cubicBezTo>
                  <a:cubicBezTo>
                    <a:pt x="28" y="2"/>
                    <a:pt x="26" y="1"/>
                    <a:pt x="24" y="1"/>
                  </a:cubicBezTo>
                  <a:cubicBezTo>
                    <a:pt x="22" y="1"/>
                    <a:pt x="21" y="1"/>
                    <a:pt x="19" y="1"/>
                  </a:cubicBezTo>
                  <a:cubicBezTo>
                    <a:pt x="17" y="1"/>
                    <a:pt x="15" y="2"/>
                    <a:pt x="14" y="2"/>
                  </a:cubicBezTo>
                  <a:cubicBezTo>
                    <a:pt x="10" y="3"/>
                    <a:pt x="6" y="4"/>
                    <a:pt x="4" y="5"/>
                  </a:cubicBezTo>
                  <a:cubicBezTo>
                    <a:pt x="2" y="5"/>
                    <a:pt x="1" y="6"/>
                    <a:pt x="1" y="6"/>
                  </a:cubicBezTo>
                  <a:cubicBezTo>
                    <a:pt x="0" y="6"/>
                    <a:pt x="0" y="7"/>
                    <a:pt x="0" y="7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79" name="Freeform 172"/>
            <p:cNvSpPr>
              <a:spLocks/>
            </p:cNvSpPr>
            <p:nvPr/>
          </p:nvSpPr>
          <p:spPr bwMode="auto">
            <a:xfrm>
              <a:off x="5171" y="1762"/>
              <a:ext cx="40" cy="12"/>
            </a:xfrm>
            <a:custGeom>
              <a:avLst/>
              <a:gdLst>
                <a:gd name="T0" fmla="*/ 0 w 17"/>
                <a:gd name="T1" fmla="*/ 5 h 5"/>
                <a:gd name="T2" fmla="*/ 2 w 17"/>
                <a:gd name="T3" fmla="*/ 4 h 5"/>
                <a:gd name="T4" fmla="*/ 8 w 17"/>
                <a:gd name="T5" fmla="*/ 1 h 5"/>
                <a:gd name="T6" fmla="*/ 15 w 17"/>
                <a:gd name="T7" fmla="*/ 0 h 5"/>
                <a:gd name="T8" fmla="*/ 17 w 17"/>
                <a:gd name="T9" fmla="*/ 1 h 5"/>
                <a:gd name="T10" fmla="*/ 17 w 17"/>
                <a:gd name="T11" fmla="*/ 1 h 5"/>
                <a:gd name="T12" fmla="*/ 15 w 17"/>
                <a:gd name="T13" fmla="*/ 1 h 5"/>
                <a:gd name="T14" fmla="*/ 9 w 17"/>
                <a:gd name="T15" fmla="*/ 3 h 5"/>
                <a:gd name="T16" fmla="*/ 3 w 17"/>
                <a:gd name="T17" fmla="*/ 5 h 5"/>
                <a:gd name="T18" fmla="*/ 0 w 17"/>
                <a:gd name="T19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7" h="5">
                  <a:moveTo>
                    <a:pt x="0" y="5"/>
                  </a:moveTo>
                  <a:cubicBezTo>
                    <a:pt x="0" y="5"/>
                    <a:pt x="1" y="5"/>
                    <a:pt x="2" y="4"/>
                  </a:cubicBezTo>
                  <a:cubicBezTo>
                    <a:pt x="4" y="3"/>
                    <a:pt x="6" y="2"/>
                    <a:pt x="8" y="1"/>
                  </a:cubicBezTo>
                  <a:cubicBezTo>
                    <a:pt x="10" y="0"/>
                    <a:pt x="13" y="0"/>
                    <a:pt x="15" y="0"/>
                  </a:cubicBezTo>
                  <a:cubicBezTo>
                    <a:pt x="17" y="0"/>
                    <a:pt x="17" y="1"/>
                    <a:pt x="17" y="1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16" y="1"/>
                    <a:pt x="16" y="1"/>
                    <a:pt x="15" y="1"/>
                  </a:cubicBezTo>
                  <a:cubicBezTo>
                    <a:pt x="13" y="1"/>
                    <a:pt x="11" y="2"/>
                    <a:pt x="9" y="3"/>
                  </a:cubicBezTo>
                  <a:cubicBezTo>
                    <a:pt x="6" y="3"/>
                    <a:pt x="4" y="4"/>
                    <a:pt x="3" y="5"/>
                  </a:cubicBezTo>
                  <a:cubicBezTo>
                    <a:pt x="1" y="5"/>
                    <a:pt x="0" y="5"/>
                    <a:pt x="0" y="5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80" name="Freeform 173"/>
            <p:cNvSpPr>
              <a:spLocks/>
            </p:cNvSpPr>
            <p:nvPr/>
          </p:nvSpPr>
          <p:spPr bwMode="auto">
            <a:xfrm>
              <a:off x="5185" y="1777"/>
              <a:ext cx="24" cy="9"/>
            </a:xfrm>
            <a:custGeom>
              <a:avLst/>
              <a:gdLst>
                <a:gd name="T0" fmla="*/ 0 w 10"/>
                <a:gd name="T1" fmla="*/ 4 h 4"/>
                <a:gd name="T2" fmla="*/ 2 w 10"/>
                <a:gd name="T3" fmla="*/ 2 h 4"/>
                <a:gd name="T4" fmla="*/ 5 w 10"/>
                <a:gd name="T5" fmla="*/ 1 h 4"/>
                <a:gd name="T6" fmla="*/ 8 w 10"/>
                <a:gd name="T7" fmla="*/ 0 h 4"/>
                <a:gd name="T8" fmla="*/ 10 w 10"/>
                <a:gd name="T9" fmla="*/ 1 h 4"/>
                <a:gd name="T10" fmla="*/ 8 w 10"/>
                <a:gd name="T11" fmla="*/ 1 h 4"/>
                <a:gd name="T12" fmla="*/ 5 w 10"/>
                <a:gd name="T13" fmla="*/ 2 h 4"/>
                <a:gd name="T14" fmla="*/ 2 w 10"/>
                <a:gd name="T15" fmla="*/ 3 h 4"/>
                <a:gd name="T16" fmla="*/ 0 w 10"/>
                <a:gd name="T1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0" h="4">
                  <a:moveTo>
                    <a:pt x="0" y="4"/>
                  </a:moveTo>
                  <a:cubicBezTo>
                    <a:pt x="0" y="4"/>
                    <a:pt x="1" y="3"/>
                    <a:pt x="2" y="2"/>
                  </a:cubicBezTo>
                  <a:cubicBezTo>
                    <a:pt x="2" y="2"/>
                    <a:pt x="3" y="1"/>
                    <a:pt x="5" y="1"/>
                  </a:cubicBezTo>
                  <a:cubicBezTo>
                    <a:pt x="6" y="0"/>
                    <a:pt x="7" y="0"/>
                    <a:pt x="8" y="0"/>
                  </a:cubicBezTo>
                  <a:cubicBezTo>
                    <a:pt x="9" y="1"/>
                    <a:pt x="10" y="2"/>
                    <a:pt x="10" y="1"/>
                  </a:cubicBezTo>
                  <a:cubicBezTo>
                    <a:pt x="10" y="1"/>
                    <a:pt x="9" y="1"/>
                    <a:pt x="8" y="1"/>
                  </a:cubicBezTo>
                  <a:cubicBezTo>
                    <a:pt x="7" y="1"/>
                    <a:pt x="6" y="2"/>
                    <a:pt x="5" y="2"/>
                  </a:cubicBezTo>
                  <a:cubicBezTo>
                    <a:pt x="4" y="3"/>
                    <a:pt x="3" y="3"/>
                    <a:pt x="2" y="3"/>
                  </a:cubicBezTo>
                  <a:cubicBezTo>
                    <a:pt x="1" y="4"/>
                    <a:pt x="0" y="4"/>
                    <a:pt x="0" y="4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81" name="Freeform 174"/>
            <p:cNvSpPr>
              <a:spLocks/>
            </p:cNvSpPr>
            <p:nvPr/>
          </p:nvSpPr>
          <p:spPr bwMode="auto">
            <a:xfrm>
              <a:off x="5226" y="1762"/>
              <a:ext cx="45" cy="24"/>
            </a:xfrm>
            <a:custGeom>
              <a:avLst/>
              <a:gdLst>
                <a:gd name="T0" fmla="*/ 0 w 19"/>
                <a:gd name="T1" fmla="*/ 4 h 10"/>
                <a:gd name="T2" fmla="*/ 2 w 19"/>
                <a:gd name="T3" fmla="*/ 5 h 10"/>
                <a:gd name="T4" fmla="*/ 4 w 19"/>
                <a:gd name="T5" fmla="*/ 7 h 10"/>
                <a:gd name="T6" fmla="*/ 5 w 19"/>
                <a:gd name="T7" fmla="*/ 8 h 10"/>
                <a:gd name="T8" fmla="*/ 5 w 19"/>
                <a:gd name="T9" fmla="*/ 9 h 10"/>
                <a:gd name="T10" fmla="*/ 6 w 19"/>
                <a:gd name="T11" fmla="*/ 9 h 10"/>
                <a:gd name="T12" fmla="*/ 8 w 19"/>
                <a:gd name="T13" fmla="*/ 9 h 10"/>
                <a:gd name="T14" fmla="*/ 18 w 19"/>
                <a:gd name="T15" fmla="*/ 8 h 10"/>
                <a:gd name="T16" fmla="*/ 17 w 19"/>
                <a:gd name="T17" fmla="*/ 9 h 10"/>
                <a:gd name="T18" fmla="*/ 15 w 19"/>
                <a:gd name="T19" fmla="*/ 5 h 10"/>
                <a:gd name="T20" fmla="*/ 11 w 19"/>
                <a:gd name="T21" fmla="*/ 2 h 10"/>
                <a:gd name="T22" fmla="*/ 10 w 19"/>
                <a:gd name="T23" fmla="*/ 2 h 10"/>
                <a:gd name="T24" fmla="*/ 9 w 19"/>
                <a:gd name="T25" fmla="*/ 2 h 10"/>
                <a:gd name="T26" fmla="*/ 6 w 19"/>
                <a:gd name="T27" fmla="*/ 1 h 10"/>
                <a:gd name="T28" fmla="*/ 3 w 19"/>
                <a:gd name="T29" fmla="*/ 1 h 10"/>
                <a:gd name="T30" fmla="*/ 1 w 19"/>
                <a:gd name="T31" fmla="*/ 2 h 10"/>
                <a:gd name="T32" fmla="*/ 3 w 19"/>
                <a:gd name="T33" fmla="*/ 1 h 10"/>
                <a:gd name="T34" fmla="*/ 6 w 19"/>
                <a:gd name="T35" fmla="*/ 0 h 10"/>
                <a:gd name="T36" fmla="*/ 9 w 19"/>
                <a:gd name="T37" fmla="*/ 0 h 10"/>
                <a:gd name="T38" fmla="*/ 10 w 19"/>
                <a:gd name="T39" fmla="*/ 0 h 10"/>
                <a:gd name="T40" fmla="*/ 11 w 19"/>
                <a:gd name="T41" fmla="*/ 1 h 10"/>
                <a:gd name="T42" fmla="*/ 16 w 19"/>
                <a:gd name="T43" fmla="*/ 4 h 10"/>
                <a:gd name="T44" fmla="*/ 19 w 19"/>
                <a:gd name="T45" fmla="*/ 9 h 10"/>
                <a:gd name="T46" fmla="*/ 19 w 19"/>
                <a:gd name="T47" fmla="*/ 10 h 10"/>
                <a:gd name="T48" fmla="*/ 18 w 19"/>
                <a:gd name="T49" fmla="*/ 10 h 10"/>
                <a:gd name="T50" fmla="*/ 8 w 19"/>
                <a:gd name="T51" fmla="*/ 10 h 10"/>
                <a:gd name="T52" fmla="*/ 6 w 19"/>
                <a:gd name="T53" fmla="*/ 10 h 10"/>
                <a:gd name="T54" fmla="*/ 5 w 19"/>
                <a:gd name="T55" fmla="*/ 10 h 10"/>
                <a:gd name="T56" fmla="*/ 4 w 19"/>
                <a:gd name="T57" fmla="*/ 9 h 10"/>
                <a:gd name="T58" fmla="*/ 3 w 19"/>
                <a:gd name="T59" fmla="*/ 7 h 10"/>
                <a:gd name="T60" fmla="*/ 2 w 19"/>
                <a:gd name="T61" fmla="*/ 5 h 10"/>
                <a:gd name="T62" fmla="*/ 0 w 19"/>
                <a:gd name="T63" fmla="*/ 4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19" h="10">
                  <a:moveTo>
                    <a:pt x="0" y="4"/>
                  </a:moveTo>
                  <a:cubicBezTo>
                    <a:pt x="1" y="4"/>
                    <a:pt x="1" y="4"/>
                    <a:pt x="2" y="5"/>
                  </a:cubicBezTo>
                  <a:cubicBezTo>
                    <a:pt x="3" y="6"/>
                    <a:pt x="3" y="6"/>
                    <a:pt x="4" y="7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8"/>
                    <a:pt x="5" y="9"/>
                    <a:pt x="5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11" y="8"/>
                    <a:pt x="15" y="8"/>
                    <a:pt x="18" y="8"/>
                  </a:cubicBezTo>
                  <a:cubicBezTo>
                    <a:pt x="17" y="9"/>
                    <a:pt x="17" y="9"/>
                    <a:pt x="17" y="9"/>
                  </a:cubicBezTo>
                  <a:cubicBezTo>
                    <a:pt x="17" y="8"/>
                    <a:pt x="16" y="6"/>
                    <a:pt x="15" y="5"/>
                  </a:cubicBezTo>
                  <a:cubicBezTo>
                    <a:pt x="14" y="4"/>
                    <a:pt x="12" y="3"/>
                    <a:pt x="11" y="2"/>
                  </a:cubicBezTo>
                  <a:cubicBezTo>
                    <a:pt x="11" y="2"/>
                    <a:pt x="10" y="2"/>
                    <a:pt x="10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8" y="1"/>
                    <a:pt x="7" y="1"/>
                    <a:pt x="6" y="1"/>
                  </a:cubicBezTo>
                  <a:cubicBezTo>
                    <a:pt x="5" y="1"/>
                    <a:pt x="4" y="1"/>
                    <a:pt x="3" y="1"/>
                  </a:cubicBezTo>
                  <a:cubicBezTo>
                    <a:pt x="3" y="1"/>
                    <a:pt x="2" y="1"/>
                    <a:pt x="1" y="2"/>
                  </a:cubicBezTo>
                  <a:cubicBezTo>
                    <a:pt x="1" y="1"/>
                    <a:pt x="2" y="1"/>
                    <a:pt x="3" y="1"/>
                  </a:cubicBezTo>
                  <a:cubicBezTo>
                    <a:pt x="4" y="1"/>
                    <a:pt x="5" y="1"/>
                    <a:pt x="6" y="0"/>
                  </a:cubicBezTo>
                  <a:cubicBezTo>
                    <a:pt x="7" y="0"/>
                    <a:pt x="8" y="0"/>
                    <a:pt x="9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1" y="0"/>
                    <a:pt x="11" y="0"/>
                    <a:pt x="11" y="1"/>
                  </a:cubicBezTo>
                  <a:cubicBezTo>
                    <a:pt x="13" y="1"/>
                    <a:pt x="15" y="3"/>
                    <a:pt x="16" y="4"/>
                  </a:cubicBezTo>
                  <a:cubicBezTo>
                    <a:pt x="17" y="5"/>
                    <a:pt x="19" y="7"/>
                    <a:pt x="19" y="9"/>
                  </a:cubicBezTo>
                  <a:cubicBezTo>
                    <a:pt x="19" y="10"/>
                    <a:pt x="19" y="10"/>
                    <a:pt x="19" y="10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5" y="10"/>
                    <a:pt x="11" y="10"/>
                    <a:pt x="8" y="10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6" y="10"/>
                    <a:pt x="5" y="10"/>
                    <a:pt x="5" y="10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3" y="7"/>
                    <a:pt x="3" y="7"/>
                    <a:pt x="3" y="7"/>
                  </a:cubicBezTo>
                  <a:cubicBezTo>
                    <a:pt x="3" y="7"/>
                    <a:pt x="2" y="6"/>
                    <a:pt x="2" y="5"/>
                  </a:cubicBezTo>
                  <a:cubicBezTo>
                    <a:pt x="1" y="5"/>
                    <a:pt x="1" y="4"/>
                    <a:pt x="0" y="4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82" name="Freeform 175"/>
            <p:cNvSpPr>
              <a:spLocks/>
            </p:cNvSpPr>
            <p:nvPr/>
          </p:nvSpPr>
          <p:spPr bwMode="auto">
            <a:xfrm>
              <a:off x="5259" y="1670"/>
              <a:ext cx="115" cy="65"/>
            </a:xfrm>
            <a:custGeom>
              <a:avLst/>
              <a:gdLst>
                <a:gd name="T0" fmla="*/ 0 w 48"/>
                <a:gd name="T1" fmla="*/ 20 h 27"/>
                <a:gd name="T2" fmla="*/ 4 w 48"/>
                <a:gd name="T3" fmla="*/ 21 h 27"/>
                <a:gd name="T4" fmla="*/ 7 w 48"/>
                <a:gd name="T5" fmla="*/ 22 h 27"/>
                <a:gd name="T6" fmla="*/ 10 w 48"/>
                <a:gd name="T7" fmla="*/ 24 h 27"/>
                <a:gd name="T8" fmla="*/ 11 w 48"/>
                <a:gd name="T9" fmla="*/ 25 h 27"/>
                <a:gd name="T10" fmla="*/ 13 w 48"/>
                <a:gd name="T11" fmla="*/ 26 h 27"/>
                <a:gd name="T12" fmla="*/ 12 w 48"/>
                <a:gd name="T13" fmla="*/ 26 h 27"/>
                <a:gd name="T14" fmla="*/ 13 w 48"/>
                <a:gd name="T15" fmla="*/ 24 h 27"/>
                <a:gd name="T16" fmla="*/ 15 w 48"/>
                <a:gd name="T17" fmla="*/ 22 h 27"/>
                <a:gd name="T18" fmla="*/ 17 w 48"/>
                <a:gd name="T19" fmla="*/ 20 h 27"/>
                <a:gd name="T20" fmla="*/ 19 w 48"/>
                <a:gd name="T21" fmla="*/ 19 h 27"/>
                <a:gd name="T22" fmla="*/ 28 w 48"/>
                <a:gd name="T23" fmla="*/ 15 h 27"/>
                <a:gd name="T24" fmla="*/ 46 w 48"/>
                <a:gd name="T25" fmla="*/ 9 h 27"/>
                <a:gd name="T26" fmla="*/ 46 w 48"/>
                <a:gd name="T27" fmla="*/ 11 h 27"/>
                <a:gd name="T28" fmla="*/ 41 w 48"/>
                <a:gd name="T29" fmla="*/ 6 h 27"/>
                <a:gd name="T30" fmla="*/ 36 w 48"/>
                <a:gd name="T31" fmla="*/ 3 h 27"/>
                <a:gd name="T32" fmla="*/ 33 w 48"/>
                <a:gd name="T33" fmla="*/ 2 h 27"/>
                <a:gd name="T34" fmla="*/ 30 w 48"/>
                <a:gd name="T35" fmla="*/ 3 h 27"/>
                <a:gd name="T36" fmla="*/ 24 w 48"/>
                <a:gd name="T37" fmla="*/ 5 h 27"/>
                <a:gd name="T38" fmla="*/ 12 w 48"/>
                <a:gd name="T39" fmla="*/ 11 h 27"/>
                <a:gd name="T40" fmla="*/ 6 w 48"/>
                <a:gd name="T41" fmla="*/ 15 h 27"/>
                <a:gd name="T42" fmla="*/ 2 w 48"/>
                <a:gd name="T43" fmla="*/ 20 h 27"/>
                <a:gd name="T44" fmla="*/ 6 w 48"/>
                <a:gd name="T45" fmla="*/ 15 h 27"/>
                <a:gd name="T46" fmla="*/ 11 w 48"/>
                <a:gd name="T47" fmla="*/ 10 h 27"/>
                <a:gd name="T48" fmla="*/ 23 w 48"/>
                <a:gd name="T49" fmla="*/ 4 h 27"/>
                <a:gd name="T50" fmla="*/ 29 w 48"/>
                <a:gd name="T51" fmla="*/ 1 h 27"/>
                <a:gd name="T52" fmla="*/ 33 w 48"/>
                <a:gd name="T53" fmla="*/ 0 h 27"/>
                <a:gd name="T54" fmla="*/ 37 w 48"/>
                <a:gd name="T55" fmla="*/ 1 h 27"/>
                <a:gd name="T56" fmla="*/ 43 w 48"/>
                <a:gd name="T57" fmla="*/ 5 h 27"/>
                <a:gd name="T58" fmla="*/ 47 w 48"/>
                <a:gd name="T59" fmla="*/ 10 h 27"/>
                <a:gd name="T60" fmla="*/ 48 w 48"/>
                <a:gd name="T61" fmla="*/ 11 h 27"/>
                <a:gd name="T62" fmla="*/ 47 w 48"/>
                <a:gd name="T63" fmla="*/ 11 h 27"/>
                <a:gd name="T64" fmla="*/ 28 w 48"/>
                <a:gd name="T65" fmla="*/ 17 h 27"/>
                <a:gd name="T66" fmla="*/ 19 w 48"/>
                <a:gd name="T67" fmla="*/ 20 h 27"/>
                <a:gd name="T68" fmla="*/ 17 w 48"/>
                <a:gd name="T69" fmla="*/ 21 h 27"/>
                <a:gd name="T70" fmla="*/ 16 w 48"/>
                <a:gd name="T71" fmla="*/ 23 h 27"/>
                <a:gd name="T72" fmla="*/ 14 w 48"/>
                <a:gd name="T73" fmla="*/ 24 h 27"/>
                <a:gd name="T74" fmla="*/ 13 w 48"/>
                <a:gd name="T75" fmla="*/ 26 h 27"/>
                <a:gd name="T76" fmla="*/ 13 w 48"/>
                <a:gd name="T77" fmla="*/ 27 h 27"/>
                <a:gd name="T78" fmla="*/ 12 w 48"/>
                <a:gd name="T79" fmla="*/ 27 h 27"/>
                <a:gd name="T80" fmla="*/ 11 w 48"/>
                <a:gd name="T81" fmla="*/ 26 h 27"/>
                <a:gd name="T82" fmla="*/ 9 w 48"/>
                <a:gd name="T83" fmla="*/ 25 h 27"/>
                <a:gd name="T84" fmla="*/ 7 w 48"/>
                <a:gd name="T85" fmla="*/ 22 h 27"/>
                <a:gd name="T86" fmla="*/ 4 w 48"/>
                <a:gd name="T87" fmla="*/ 21 h 27"/>
                <a:gd name="T88" fmla="*/ 0 w 48"/>
                <a:gd name="T89" fmla="*/ 20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48" h="27">
                  <a:moveTo>
                    <a:pt x="0" y="20"/>
                  </a:moveTo>
                  <a:cubicBezTo>
                    <a:pt x="4" y="21"/>
                    <a:pt x="4" y="21"/>
                    <a:pt x="4" y="21"/>
                  </a:cubicBezTo>
                  <a:cubicBezTo>
                    <a:pt x="5" y="21"/>
                    <a:pt x="6" y="22"/>
                    <a:pt x="7" y="22"/>
                  </a:cubicBezTo>
                  <a:cubicBezTo>
                    <a:pt x="8" y="22"/>
                    <a:pt x="9" y="23"/>
                    <a:pt x="10" y="24"/>
                  </a:cubicBezTo>
                  <a:cubicBezTo>
                    <a:pt x="10" y="25"/>
                    <a:pt x="11" y="25"/>
                    <a:pt x="11" y="25"/>
                  </a:cubicBezTo>
                  <a:cubicBezTo>
                    <a:pt x="12" y="26"/>
                    <a:pt x="12" y="26"/>
                    <a:pt x="13" y="26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3" y="24"/>
                    <a:pt x="13" y="24"/>
                    <a:pt x="13" y="24"/>
                  </a:cubicBezTo>
                  <a:cubicBezTo>
                    <a:pt x="14" y="23"/>
                    <a:pt x="14" y="23"/>
                    <a:pt x="15" y="22"/>
                  </a:cubicBezTo>
                  <a:cubicBezTo>
                    <a:pt x="15" y="21"/>
                    <a:pt x="16" y="21"/>
                    <a:pt x="17" y="20"/>
                  </a:cubicBezTo>
                  <a:cubicBezTo>
                    <a:pt x="17" y="20"/>
                    <a:pt x="18" y="19"/>
                    <a:pt x="19" y="19"/>
                  </a:cubicBezTo>
                  <a:cubicBezTo>
                    <a:pt x="22" y="17"/>
                    <a:pt x="25" y="16"/>
                    <a:pt x="28" y="15"/>
                  </a:cubicBezTo>
                  <a:cubicBezTo>
                    <a:pt x="34" y="13"/>
                    <a:pt x="40" y="11"/>
                    <a:pt x="46" y="9"/>
                  </a:cubicBezTo>
                  <a:cubicBezTo>
                    <a:pt x="46" y="11"/>
                    <a:pt x="46" y="11"/>
                    <a:pt x="46" y="11"/>
                  </a:cubicBezTo>
                  <a:cubicBezTo>
                    <a:pt x="45" y="9"/>
                    <a:pt x="43" y="7"/>
                    <a:pt x="41" y="6"/>
                  </a:cubicBezTo>
                  <a:cubicBezTo>
                    <a:pt x="40" y="5"/>
                    <a:pt x="38" y="4"/>
                    <a:pt x="36" y="3"/>
                  </a:cubicBezTo>
                  <a:cubicBezTo>
                    <a:pt x="35" y="2"/>
                    <a:pt x="34" y="2"/>
                    <a:pt x="33" y="2"/>
                  </a:cubicBezTo>
                  <a:cubicBezTo>
                    <a:pt x="32" y="2"/>
                    <a:pt x="31" y="2"/>
                    <a:pt x="30" y="3"/>
                  </a:cubicBezTo>
                  <a:cubicBezTo>
                    <a:pt x="28" y="4"/>
                    <a:pt x="26" y="5"/>
                    <a:pt x="24" y="5"/>
                  </a:cubicBezTo>
                  <a:cubicBezTo>
                    <a:pt x="20" y="7"/>
                    <a:pt x="16" y="9"/>
                    <a:pt x="12" y="11"/>
                  </a:cubicBezTo>
                  <a:cubicBezTo>
                    <a:pt x="10" y="12"/>
                    <a:pt x="8" y="14"/>
                    <a:pt x="6" y="15"/>
                  </a:cubicBezTo>
                  <a:cubicBezTo>
                    <a:pt x="5" y="16"/>
                    <a:pt x="3" y="18"/>
                    <a:pt x="2" y="20"/>
                  </a:cubicBezTo>
                  <a:cubicBezTo>
                    <a:pt x="3" y="18"/>
                    <a:pt x="4" y="16"/>
                    <a:pt x="6" y="15"/>
                  </a:cubicBezTo>
                  <a:cubicBezTo>
                    <a:pt x="8" y="13"/>
                    <a:pt x="9" y="12"/>
                    <a:pt x="11" y="10"/>
                  </a:cubicBezTo>
                  <a:cubicBezTo>
                    <a:pt x="15" y="8"/>
                    <a:pt x="19" y="6"/>
                    <a:pt x="23" y="4"/>
                  </a:cubicBezTo>
                  <a:cubicBezTo>
                    <a:pt x="25" y="3"/>
                    <a:pt x="27" y="2"/>
                    <a:pt x="29" y="1"/>
                  </a:cubicBezTo>
                  <a:cubicBezTo>
                    <a:pt x="31" y="1"/>
                    <a:pt x="32" y="1"/>
                    <a:pt x="33" y="0"/>
                  </a:cubicBezTo>
                  <a:cubicBezTo>
                    <a:pt x="34" y="0"/>
                    <a:pt x="35" y="1"/>
                    <a:pt x="37" y="1"/>
                  </a:cubicBezTo>
                  <a:cubicBezTo>
                    <a:pt x="39" y="2"/>
                    <a:pt x="41" y="3"/>
                    <a:pt x="43" y="5"/>
                  </a:cubicBezTo>
                  <a:cubicBezTo>
                    <a:pt x="44" y="6"/>
                    <a:pt x="46" y="7"/>
                    <a:pt x="47" y="10"/>
                  </a:cubicBezTo>
                  <a:cubicBezTo>
                    <a:pt x="48" y="11"/>
                    <a:pt x="48" y="11"/>
                    <a:pt x="48" y="11"/>
                  </a:cubicBezTo>
                  <a:cubicBezTo>
                    <a:pt x="47" y="11"/>
                    <a:pt x="47" y="11"/>
                    <a:pt x="47" y="11"/>
                  </a:cubicBezTo>
                  <a:cubicBezTo>
                    <a:pt x="41" y="13"/>
                    <a:pt x="34" y="15"/>
                    <a:pt x="28" y="17"/>
                  </a:cubicBezTo>
                  <a:cubicBezTo>
                    <a:pt x="25" y="18"/>
                    <a:pt x="22" y="19"/>
                    <a:pt x="19" y="20"/>
                  </a:cubicBezTo>
                  <a:cubicBezTo>
                    <a:pt x="19" y="20"/>
                    <a:pt x="18" y="21"/>
                    <a:pt x="17" y="21"/>
                  </a:cubicBezTo>
                  <a:cubicBezTo>
                    <a:pt x="17" y="22"/>
                    <a:pt x="16" y="22"/>
                    <a:pt x="16" y="23"/>
                  </a:cubicBezTo>
                  <a:cubicBezTo>
                    <a:pt x="15" y="23"/>
                    <a:pt x="14" y="24"/>
                    <a:pt x="14" y="24"/>
                  </a:cubicBezTo>
                  <a:cubicBezTo>
                    <a:pt x="13" y="26"/>
                    <a:pt x="13" y="26"/>
                    <a:pt x="13" y="26"/>
                  </a:cubicBezTo>
                  <a:cubicBezTo>
                    <a:pt x="13" y="27"/>
                    <a:pt x="13" y="27"/>
                    <a:pt x="13" y="27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12" y="27"/>
                    <a:pt x="11" y="26"/>
                    <a:pt x="11" y="26"/>
                  </a:cubicBezTo>
                  <a:cubicBezTo>
                    <a:pt x="10" y="26"/>
                    <a:pt x="10" y="25"/>
                    <a:pt x="9" y="25"/>
                  </a:cubicBezTo>
                  <a:cubicBezTo>
                    <a:pt x="9" y="24"/>
                    <a:pt x="8" y="23"/>
                    <a:pt x="7" y="22"/>
                  </a:cubicBezTo>
                  <a:cubicBezTo>
                    <a:pt x="6" y="22"/>
                    <a:pt x="5" y="21"/>
                    <a:pt x="4" y="21"/>
                  </a:cubicBezTo>
                  <a:lnTo>
                    <a:pt x="0" y="20"/>
                  </a:ln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83" name="Freeform 176"/>
            <p:cNvSpPr>
              <a:spLocks/>
            </p:cNvSpPr>
            <p:nvPr/>
          </p:nvSpPr>
          <p:spPr bwMode="auto">
            <a:xfrm>
              <a:off x="5305" y="1713"/>
              <a:ext cx="57" cy="27"/>
            </a:xfrm>
            <a:custGeom>
              <a:avLst/>
              <a:gdLst>
                <a:gd name="T0" fmla="*/ 0 w 24"/>
                <a:gd name="T1" fmla="*/ 11 h 11"/>
                <a:gd name="T2" fmla="*/ 1 w 24"/>
                <a:gd name="T3" fmla="*/ 10 h 11"/>
                <a:gd name="T4" fmla="*/ 3 w 24"/>
                <a:gd name="T5" fmla="*/ 8 h 11"/>
                <a:gd name="T6" fmla="*/ 11 w 24"/>
                <a:gd name="T7" fmla="*/ 3 h 11"/>
                <a:gd name="T8" fmla="*/ 19 w 24"/>
                <a:gd name="T9" fmla="*/ 0 h 11"/>
                <a:gd name="T10" fmla="*/ 24 w 24"/>
                <a:gd name="T11" fmla="*/ 0 h 11"/>
                <a:gd name="T12" fmla="*/ 20 w 24"/>
                <a:gd name="T13" fmla="*/ 1 h 11"/>
                <a:gd name="T14" fmla="*/ 11 w 24"/>
                <a:gd name="T15" fmla="*/ 5 h 11"/>
                <a:gd name="T16" fmla="*/ 7 w 24"/>
                <a:gd name="T17" fmla="*/ 7 h 11"/>
                <a:gd name="T18" fmla="*/ 3 w 24"/>
                <a:gd name="T19" fmla="*/ 9 h 11"/>
                <a:gd name="T20" fmla="*/ 0 w 24"/>
                <a:gd name="T21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4" h="11">
                  <a:moveTo>
                    <a:pt x="0" y="11"/>
                  </a:moveTo>
                  <a:cubicBezTo>
                    <a:pt x="0" y="11"/>
                    <a:pt x="0" y="11"/>
                    <a:pt x="1" y="10"/>
                  </a:cubicBezTo>
                  <a:cubicBezTo>
                    <a:pt x="1" y="10"/>
                    <a:pt x="2" y="9"/>
                    <a:pt x="3" y="8"/>
                  </a:cubicBezTo>
                  <a:cubicBezTo>
                    <a:pt x="5" y="6"/>
                    <a:pt x="7" y="4"/>
                    <a:pt x="11" y="3"/>
                  </a:cubicBezTo>
                  <a:cubicBezTo>
                    <a:pt x="14" y="2"/>
                    <a:pt x="17" y="1"/>
                    <a:pt x="19" y="0"/>
                  </a:cubicBezTo>
                  <a:cubicBezTo>
                    <a:pt x="22" y="0"/>
                    <a:pt x="24" y="0"/>
                    <a:pt x="24" y="0"/>
                  </a:cubicBezTo>
                  <a:cubicBezTo>
                    <a:pt x="24" y="0"/>
                    <a:pt x="22" y="1"/>
                    <a:pt x="20" y="1"/>
                  </a:cubicBezTo>
                  <a:cubicBezTo>
                    <a:pt x="17" y="2"/>
                    <a:pt x="14" y="3"/>
                    <a:pt x="11" y="5"/>
                  </a:cubicBezTo>
                  <a:cubicBezTo>
                    <a:pt x="10" y="5"/>
                    <a:pt x="8" y="6"/>
                    <a:pt x="7" y="7"/>
                  </a:cubicBezTo>
                  <a:cubicBezTo>
                    <a:pt x="6" y="7"/>
                    <a:pt x="4" y="8"/>
                    <a:pt x="3" y="9"/>
                  </a:cubicBezTo>
                  <a:cubicBezTo>
                    <a:pt x="1" y="10"/>
                    <a:pt x="0" y="11"/>
                    <a:pt x="0" y="11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84" name="Freeform 177"/>
            <p:cNvSpPr>
              <a:spLocks/>
            </p:cNvSpPr>
            <p:nvPr/>
          </p:nvSpPr>
          <p:spPr bwMode="auto">
            <a:xfrm>
              <a:off x="5310" y="1723"/>
              <a:ext cx="50" cy="27"/>
            </a:xfrm>
            <a:custGeom>
              <a:avLst/>
              <a:gdLst>
                <a:gd name="T0" fmla="*/ 0 w 21"/>
                <a:gd name="T1" fmla="*/ 11 h 11"/>
                <a:gd name="T2" fmla="*/ 3 w 21"/>
                <a:gd name="T3" fmla="*/ 8 h 11"/>
                <a:gd name="T4" fmla="*/ 6 w 21"/>
                <a:gd name="T5" fmla="*/ 5 h 11"/>
                <a:gd name="T6" fmla="*/ 9 w 21"/>
                <a:gd name="T7" fmla="*/ 3 h 11"/>
                <a:gd name="T8" fmla="*/ 17 w 21"/>
                <a:gd name="T9" fmla="*/ 0 h 11"/>
                <a:gd name="T10" fmla="*/ 21 w 21"/>
                <a:gd name="T11" fmla="*/ 1 h 11"/>
                <a:gd name="T12" fmla="*/ 20 w 21"/>
                <a:gd name="T13" fmla="*/ 1 h 11"/>
                <a:gd name="T14" fmla="*/ 17 w 21"/>
                <a:gd name="T15" fmla="*/ 1 h 11"/>
                <a:gd name="T16" fmla="*/ 10 w 21"/>
                <a:gd name="T17" fmla="*/ 5 h 11"/>
                <a:gd name="T18" fmla="*/ 3 w 21"/>
                <a:gd name="T19" fmla="*/ 9 h 11"/>
                <a:gd name="T20" fmla="*/ 0 w 21"/>
                <a:gd name="T21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1" h="11">
                  <a:moveTo>
                    <a:pt x="0" y="11"/>
                  </a:moveTo>
                  <a:cubicBezTo>
                    <a:pt x="0" y="11"/>
                    <a:pt x="1" y="10"/>
                    <a:pt x="3" y="8"/>
                  </a:cubicBezTo>
                  <a:cubicBezTo>
                    <a:pt x="4" y="7"/>
                    <a:pt x="4" y="6"/>
                    <a:pt x="6" y="5"/>
                  </a:cubicBezTo>
                  <a:cubicBezTo>
                    <a:pt x="7" y="5"/>
                    <a:pt x="8" y="4"/>
                    <a:pt x="9" y="3"/>
                  </a:cubicBezTo>
                  <a:cubicBezTo>
                    <a:pt x="12" y="2"/>
                    <a:pt x="15" y="1"/>
                    <a:pt x="17" y="0"/>
                  </a:cubicBezTo>
                  <a:cubicBezTo>
                    <a:pt x="19" y="0"/>
                    <a:pt x="21" y="1"/>
                    <a:pt x="21" y="1"/>
                  </a:cubicBezTo>
                  <a:cubicBezTo>
                    <a:pt x="21" y="1"/>
                    <a:pt x="20" y="1"/>
                    <a:pt x="20" y="1"/>
                  </a:cubicBezTo>
                  <a:cubicBezTo>
                    <a:pt x="19" y="1"/>
                    <a:pt x="18" y="1"/>
                    <a:pt x="17" y="1"/>
                  </a:cubicBezTo>
                  <a:cubicBezTo>
                    <a:pt x="15" y="2"/>
                    <a:pt x="12" y="3"/>
                    <a:pt x="10" y="5"/>
                  </a:cubicBezTo>
                  <a:cubicBezTo>
                    <a:pt x="8" y="6"/>
                    <a:pt x="5" y="7"/>
                    <a:pt x="3" y="9"/>
                  </a:cubicBezTo>
                  <a:cubicBezTo>
                    <a:pt x="2" y="10"/>
                    <a:pt x="0" y="11"/>
                    <a:pt x="0" y="11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85" name="Freeform 178"/>
            <p:cNvSpPr>
              <a:spLocks/>
            </p:cNvSpPr>
            <p:nvPr/>
          </p:nvSpPr>
          <p:spPr bwMode="auto">
            <a:xfrm>
              <a:off x="5322" y="1735"/>
              <a:ext cx="45" cy="27"/>
            </a:xfrm>
            <a:custGeom>
              <a:avLst/>
              <a:gdLst>
                <a:gd name="T0" fmla="*/ 0 w 19"/>
                <a:gd name="T1" fmla="*/ 11 h 11"/>
                <a:gd name="T2" fmla="*/ 0 w 19"/>
                <a:gd name="T3" fmla="*/ 10 h 11"/>
                <a:gd name="T4" fmla="*/ 1 w 19"/>
                <a:gd name="T5" fmla="*/ 8 h 11"/>
                <a:gd name="T6" fmla="*/ 8 w 19"/>
                <a:gd name="T7" fmla="*/ 3 h 11"/>
                <a:gd name="T8" fmla="*/ 15 w 19"/>
                <a:gd name="T9" fmla="*/ 0 h 11"/>
                <a:gd name="T10" fmla="*/ 18 w 19"/>
                <a:gd name="T11" fmla="*/ 0 h 11"/>
                <a:gd name="T12" fmla="*/ 19 w 19"/>
                <a:gd name="T13" fmla="*/ 1 h 11"/>
                <a:gd name="T14" fmla="*/ 18 w 19"/>
                <a:gd name="T15" fmla="*/ 1 h 11"/>
                <a:gd name="T16" fmla="*/ 15 w 19"/>
                <a:gd name="T17" fmla="*/ 1 h 11"/>
                <a:gd name="T18" fmla="*/ 9 w 19"/>
                <a:gd name="T19" fmla="*/ 5 h 11"/>
                <a:gd name="T20" fmla="*/ 2 w 19"/>
                <a:gd name="T21" fmla="*/ 9 h 11"/>
                <a:gd name="T22" fmla="*/ 0 w 19"/>
                <a:gd name="T23" fmla="*/ 10 h 11"/>
                <a:gd name="T24" fmla="*/ 0 w 19"/>
                <a:gd name="T25" fmla="*/ 1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" h="11">
                  <a:moveTo>
                    <a:pt x="0" y="11"/>
                  </a:moveTo>
                  <a:cubicBezTo>
                    <a:pt x="0" y="11"/>
                    <a:pt x="0" y="11"/>
                    <a:pt x="0" y="10"/>
                  </a:cubicBezTo>
                  <a:cubicBezTo>
                    <a:pt x="0" y="10"/>
                    <a:pt x="0" y="9"/>
                    <a:pt x="1" y="8"/>
                  </a:cubicBezTo>
                  <a:cubicBezTo>
                    <a:pt x="3" y="6"/>
                    <a:pt x="5" y="5"/>
                    <a:pt x="8" y="3"/>
                  </a:cubicBezTo>
                  <a:cubicBezTo>
                    <a:pt x="10" y="2"/>
                    <a:pt x="13" y="0"/>
                    <a:pt x="15" y="0"/>
                  </a:cubicBezTo>
                  <a:cubicBezTo>
                    <a:pt x="16" y="0"/>
                    <a:pt x="17" y="0"/>
                    <a:pt x="18" y="0"/>
                  </a:cubicBezTo>
                  <a:cubicBezTo>
                    <a:pt x="18" y="1"/>
                    <a:pt x="19" y="1"/>
                    <a:pt x="19" y="1"/>
                  </a:cubicBezTo>
                  <a:cubicBezTo>
                    <a:pt x="19" y="1"/>
                    <a:pt x="18" y="1"/>
                    <a:pt x="18" y="1"/>
                  </a:cubicBezTo>
                  <a:cubicBezTo>
                    <a:pt x="17" y="0"/>
                    <a:pt x="16" y="1"/>
                    <a:pt x="15" y="1"/>
                  </a:cubicBezTo>
                  <a:cubicBezTo>
                    <a:pt x="13" y="2"/>
                    <a:pt x="11" y="3"/>
                    <a:pt x="9" y="5"/>
                  </a:cubicBezTo>
                  <a:cubicBezTo>
                    <a:pt x="6" y="7"/>
                    <a:pt x="4" y="7"/>
                    <a:pt x="2" y="9"/>
                  </a:cubicBezTo>
                  <a:cubicBezTo>
                    <a:pt x="1" y="9"/>
                    <a:pt x="0" y="10"/>
                    <a:pt x="0" y="10"/>
                  </a:cubicBezTo>
                  <a:cubicBezTo>
                    <a:pt x="0" y="11"/>
                    <a:pt x="0" y="11"/>
                    <a:pt x="0" y="11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86" name="Freeform 179"/>
            <p:cNvSpPr>
              <a:spLocks/>
            </p:cNvSpPr>
            <p:nvPr/>
          </p:nvSpPr>
          <p:spPr bwMode="auto">
            <a:xfrm>
              <a:off x="5333" y="1747"/>
              <a:ext cx="32" cy="17"/>
            </a:xfrm>
            <a:custGeom>
              <a:avLst/>
              <a:gdLst>
                <a:gd name="T0" fmla="*/ 0 w 13"/>
                <a:gd name="T1" fmla="*/ 7 h 7"/>
                <a:gd name="T2" fmla="*/ 1 w 13"/>
                <a:gd name="T3" fmla="*/ 5 h 7"/>
                <a:gd name="T4" fmla="*/ 5 w 13"/>
                <a:gd name="T5" fmla="*/ 2 h 7"/>
                <a:gd name="T6" fmla="*/ 10 w 13"/>
                <a:gd name="T7" fmla="*/ 0 h 7"/>
                <a:gd name="T8" fmla="*/ 13 w 13"/>
                <a:gd name="T9" fmla="*/ 0 h 7"/>
                <a:gd name="T10" fmla="*/ 11 w 13"/>
                <a:gd name="T11" fmla="*/ 1 h 7"/>
                <a:gd name="T12" fmla="*/ 6 w 13"/>
                <a:gd name="T13" fmla="*/ 3 h 7"/>
                <a:gd name="T14" fmla="*/ 2 w 13"/>
                <a:gd name="T15" fmla="*/ 6 h 7"/>
                <a:gd name="T16" fmla="*/ 0 w 13"/>
                <a:gd name="T17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3" h="7">
                  <a:moveTo>
                    <a:pt x="0" y="7"/>
                  </a:moveTo>
                  <a:cubicBezTo>
                    <a:pt x="0" y="7"/>
                    <a:pt x="0" y="6"/>
                    <a:pt x="1" y="5"/>
                  </a:cubicBezTo>
                  <a:cubicBezTo>
                    <a:pt x="2" y="4"/>
                    <a:pt x="4" y="3"/>
                    <a:pt x="5" y="2"/>
                  </a:cubicBezTo>
                  <a:cubicBezTo>
                    <a:pt x="7" y="1"/>
                    <a:pt x="9" y="0"/>
                    <a:pt x="10" y="0"/>
                  </a:cubicBezTo>
                  <a:cubicBezTo>
                    <a:pt x="12" y="0"/>
                    <a:pt x="13" y="0"/>
                    <a:pt x="13" y="0"/>
                  </a:cubicBezTo>
                  <a:cubicBezTo>
                    <a:pt x="13" y="0"/>
                    <a:pt x="12" y="0"/>
                    <a:pt x="11" y="1"/>
                  </a:cubicBezTo>
                  <a:cubicBezTo>
                    <a:pt x="9" y="2"/>
                    <a:pt x="8" y="2"/>
                    <a:pt x="6" y="3"/>
                  </a:cubicBezTo>
                  <a:cubicBezTo>
                    <a:pt x="5" y="4"/>
                    <a:pt x="3" y="5"/>
                    <a:pt x="2" y="6"/>
                  </a:cubicBezTo>
                  <a:cubicBezTo>
                    <a:pt x="0" y="7"/>
                    <a:pt x="0" y="7"/>
                    <a:pt x="0" y="7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87" name="Freeform 180"/>
            <p:cNvSpPr>
              <a:spLocks/>
            </p:cNvSpPr>
            <p:nvPr/>
          </p:nvSpPr>
          <p:spPr bwMode="auto">
            <a:xfrm>
              <a:off x="5448" y="1696"/>
              <a:ext cx="72" cy="27"/>
            </a:xfrm>
            <a:custGeom>
              <a:avLst/>
              <a:gdLst>
                <a:gd name="T0" fmla="*/ 0 w 30"/>
                <a:gd name="T1" fmla="*/ 0 h 11"/>
                <a:gd name="T2" fmla="*/ 5 w 30"/>
                <a:gd name="T3" fmla="*/ 2 h 11"/>
                <a:gd name="T4" fmla="*/ 15 w 30"/>
                <a:gd name="T5" fmla="*/ 4 h 11"/>
                <a:gd name="T6" fmla="*/ 26 w 30"/>
                <a:gd name="T7" fmla="*/ 9 h 11"/>
                <a:gd name="T8" fmla="*/ 30 w 30"/>
                <a:gd name="T9" fmla="*/ 11 h 11"/>
                <a:gd name="T10" fmla="*/ 25 w 30"/>
                <a:gd name="T11" fmla="*/ 10 h 11"/>
                <a:gd name="T12" fmla="*/ 15 w 30"/>
                <a:gd name="T13" fmla="*/ 6 h 11"/>
                <a:gd name="T14" fmla="*/ 9 w 30"/>
                <a:gd name="T15" fmla="*/ 4 h 11"/>
                <a:gd name="T16" fmla="*/ 4 w 30"/>
                <a:gd name="T17" fmla="*/ 3 h 11"/>
                <a:gd name="T18" fmla="*/ 1 w 30"/>
                <a:gd name="T19" fmla="*/ 1 h 11"/>
                <a:gd name="T20" fmla="*/ 0 w 30"/>
                <a:gd name="T21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0" h="11">
                  <a:moveTo>
                    <a:pt x="0" y="0"/>
                  </a:moveTo>
                  <a:cubicBezTo>
                    <a:pt x="0" y="0"/>
                    <a:pt x="2" y="1"/>
                    <a:pt x="5" y="2"/>
                  </a:cubicBezTo>
                  <a:cubicBezTo>
                    <a:pt x="8" y="2"/>
                    <a:pt x="11" y="3"/>
                    <a:pt x="15" y="4"/>
                  </a:cubicBezTo>
                  <a:cubicBezTo>
                    <a:pt x="19" y="5"/>
                    <a:pt x="23" y="7"/>
                    <a:pt x="26" y="9"/>
                  </a:cubicBezTo>
                  <a:cubicBezTo>
                    <a:pt x="28" y="10"/>
                    <a:pt x="30" y="11"/>
                    <a:pt x="30" y="11"/>
                  </a:cubicBezTo>
                  <a:cubicBezTo>
                    <a:pt x="30" y="11"/>
                    <a:pt x="28" y="10"/>
                    <a:pt x="25" y="10"/>
                  </a:cubicBezTo>
                  <a:cubicBezTo>
                    <a:pt x="22" y="9"/>
                    <a:pt x="19" y="7"/>
                    <a:pt x="15" y="6"/>
                  </a:cubicBezTo>
                  <a:cubicBezTo>
                    <a:pt x="13" y="5"/>
                    <a:pt x="11" y="5"/>
                    <a:pt x="9" y="4"/>
                  </a:cubicBezTo>
                  <a:cubicBezTo>
                    <a:pt x="7" y="4"/>
                    <a:pt x="6" y="3"/>
                    <a:pt x="4" y="3"/>
                  </a:cubicBezTo>
                  <a:cubicBezTo>
                    <a:pt x="3" y="2"/>
                    <a:pt x="2" y="1"/>
                    <a:pt x="1" y="1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88" name="Freeform 181"/>
            <p:cNvSpPr>
              <a:spLocks/>
            </p:cNvSpPr>
            <p:nvPr/>
          </p:nvSpPr>
          <p:spPr bwMode="auto">
            <a:xfrm>
              <a:off x="5477" y="1726"/>
              <a:ext cx="38" cy="12"/>
            </a:xfrm>
            <a:custGeom>
              <a:avLst/>
              <a:gdLst>
                <a:gd name="T0" fmla="*/ 0 w 16"/>
                <a:gd name="T1" fmla="*/ 0 h 5"/>
                <a:gd name="T2" fmla="*/ 3 w 16"/>
                <a:gd name="T3" fmla="*/ 0 h 5"/>
                <a:gd name="T4" fmla="*/ 9 w 16"/>
                <a:gd name="T5" fmla="*/ 1 h 5"/>
                <a:gd name="T6" fmla="*/ 14 w 16"/>
                <a:gd name="T7" fmla="*/ 3 h 5"/>
                <a:gd name="T8" fmla="*/ 16 w 16"/>
                <a:gd name="T9" fmla="*/ 5 h 5"/>
                <a:gd name="T10" fmla="*/ 13 w 16"/>
                <a:gd name="T11" fmla="*/ 5 h 5"/>
                <a:gd name="T12" fmla="*/ 8 w 16"/>
                <a:gd name="T13" fmla="*/ 3 h 5"/>
                <a:gd name="T14" fmla="*/ 3 w 16"/>
                <a:gd name="T15" fmla="*/ 1 h 5"/>
                <a:gd name="T16" fmla="*/ 0 w 16"/>
                <a:gd name="T1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5">
                  <a:moveTo>
                    <a:pt x="0" y="0"/>
                  </a:moveTo>
                  <a:cubicBezTo>
                    <a:pt x="0" y="0"/>
                    <a:pt x="1" y="0"/>
                    <a:pt x="3" y="0"/>
                  </a:cubicBezTo>
                  <a:cubicBezTo>
                    <a:pt x="4" y="0"/>
                    <a:pt x="6" y="1"/>
                    <a:pt x="9" y="1"/>
                  </a:cubicBezTo>
                  <a:cubicBezTo>
                    <a:pt x="10" y="2"/>
                    <a:pt x="12" y="3"/>
                    <a:pt x="14" y="3"/>
                  </a:cubicBezTo>
                  <a:cubicBezTo>
                    <a:pt x="15" y="4"/>
                    <a:pt x="16" y="5"/>
                    <a:pt x="16" y="5"/>
                  </a:cubicBezTo>
                  <a:cubicBezTo>
                    <a:pt x="16" y="5"/>
                    <a:pt x="15" y="5"/>
                    <a:pt x="13" y="5"/>
                  </a:cubicBezTo>
                  <a:cubicBezTo>
                    <a:pt x="12" y="4"/>
                    <a:pt x="10" y="4"/>
                    <a:pt x="8" y="3"/>
                  </a:cubicBezTo>
                  <a:cubicBezTo>
                    <a:pt x="6" y="2"/>
                    <a:pt x="4" y="1"/>
                    <a:pt x="3" y="1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89" name="Freeform 182"/>
            <p:cNvSpPr>
              <a:spLocks/>
            </p:cNvSpPr>
            <p:nvPr/>
          </p:nvSpPr>
          <p:spPr bwMode="auto">
            <a:xfrm>
              <a:off x="5539" y="1767"/>
              <a:ext cx="46" cy="12"/>
            </a:xfrm>
            <a:custGeom>
              <a:avLst/>
              <a:gdLst>
                <a:gd name="T0" fmla="*/ 0 w 19"/>
                <a:gd name="T1" fmla="*/ 0 h 5"/>
                <a:gd name="T2" fmla="*/ 3 w 19"/>
                <a:gd name="T3" fmla="*/ 0 h 5"/>
                <a:gd name="T4" fmla="*/ 10 w 19"/>
                <a:gd name="T5" fmla="*/ 2 h 5"/>
                <a:gd name="T6" fmla="*/ 16 w 19"/>
                <a:gd name="T7" fmla="*/ 4 h 5"/>
                <a:gd name="T8" fmla="*/ 19 w 19"/>
                <a:gd name="T9" fmla="*/ 5 h 5"/>
                <a:gd name="T10" fmla="*/ 16 w 19"/>
                <a:gd name="T11" fmla="*/ 5 h 5"/>
                <a:gd name="T12" fmla="*/ 9 w 19"/>
                <a:gd name="T13" fmla="*/ 3 h 5"/>
                <a:gd name="T14" fmla="*/ 3 w 19"/>
                <a:gd name="T15" fmla="*/ 1 h 5"/>
                <a:gd name="T16" fmla="*/ 0 w 19"/>
                <a:gd name="T1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9" h="5">
                  <a:moveTo>
                    <a:pt x="0" y="0"/>
                  </a:moveTo>
                  <a:cubicBezTo>
                    <a:pt x="0" y="0"/>
                    <a:pt x="1" y="0"/>
                    <a:pt x="3" y="0"/>
                  </a:cubicBezTo>
                  <a:cubicBezTo>
                    <a:pt x="5" y="1"/>
                    <a:pt x="7" y="1"/>
                    <a:pt x="10" y="2"/>
                  </a:cubicBezTo>
                  <a:cubicBezTo>
                    <a:pt x="12" y="2"/>
                    <a:pt x="14" y="3"/>
                    <a:pt x="16" y="4"/>
                  </a:cubicBezTo>
                  <a:cubicBezTo>
                    <a:pt x="18" y="5"/>
                    <a:pt x="19" y="5"/>
                    <a:pt x="19" y="5"/>
                  </a:cubicBezTo>
                  <a:cubicBezTo>
                    <a:pt x="19" y="5"/>
                    <a:pt x="17" y="5"/>
                    <a:pt x="16" y="5"/>
                  </a:cubicBezTo>
                  <a:cubicBezTo>
                    <a:pt x="14" y="4"/>
                    <a:pt x="11" y="4"/>
                    <a:pt x="9" y="3"/>
                  </a:cubicBezTo>
                  <a:cubicBezTo>
                    <a:pt x="7" y="3"/>
                    <a:pt x="4" y="2"/>
                    <a:pt x="3" y="1"/>
                  </a:cubicBezTo>
                  <a:cubicBezTo>
                    <a:pt x="1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90" name="Freeform 183"/>
            <p:cNvSpPr>
              <a:spLocks/>
            </p:cNvSpPr>
            <p:nvPr/>
          </p:nvSpPr>
          <p:spPr bwMode="auto">
            <a:xfrm>
              <a:off x="5530" y="1786"/>
              <a:ext cx="38" cy="12"/>
            </a:xfrm>
            <a:custGeom>
              <a:avLst/>
              <a:gdLst>
                <a:gd name="T0" fmla="*/ 0 w 16"/>
                <a:gd name="T1" fmla="*/ 0 h 5"/>
                <a:gd name="T2" fmla="*/ 2 w 16"/>
                <a:gd name="T3" fmla="*/ 0 h 5"/>
                <a:gd name="T4" fmla="*/ 8 w 16"/>
                <a:gd name="T5" fmla="*/ 1 h 5"/>
                <a:gd name="T6" fmla="*/ 14 w 16"/>
                <a:gd name="T7" fmla="*/ 3 h 5"/>
                <a:gd name="T8" fmla="*/ 16 w 16"/>
                <a:gd name="T9" fmla="*/ 5 h 5"/>
                <a:gd name="T10" fmla="*/ 13 w 16"/>
                <a:gd name="T11" fmla="*/ 4 h 5"/>
                <a:gd name="T12" fmla="*/ 8 w 16"/>
                <a:gd name="T13" fmla="*/ 3 h 5"/>
                <a:gd name="T14" fmla="*/ 2 w 16"/>
                <a:gd name="T15" fmla="*/ 1 h 5"/>
                <a:gd name="T16" fmla="*/ 0 w 16"/>
                <a:gd name="T17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5">
                  <a:moveTo>
                    <a:pt x="0" y="0"/>
                  </a:moveTo>
                  <a:cubicBezTo>
                    <a:pt x="0" y="0"/>
                    <a:pt x="1" y="0"/>
                    <a:pt x="2" y="0"/>
                  </a:cubicBezTo>
                  <a:cubicBezTo>
                    <a:pt x="4" y="0"/>
                    <a:pt x="6" y="0"/>
                    <a:pt x="8" y="1"/>
                  </a:cubicBezTo>
                  <a:cubicBezTo>
                    <a:pt x="10" y="1"/>
                    <a:pt x="12" y="2"/>
                    <a:pt x="14" y="3"/>
                  </a:cubicBezTo>
                  <a:cubicBezTo>
                    <a:pt x="15" y="4"/>
                    <a:pt x="16" y="5"/>
                    <a:pt x="16" y="5"/>
                  </a:cubicBezTo>
                  <a:cubicBezTo>
                    <a:pt x="16" y="5"/>
                    <a:pt x="15" y="4"/>
                    <a:pt x="13" y="4"/>
                  </a:cubicBezTo>
                  <a:cubicBezTo>
                    <a:pt x="12" y="4"/>
                    <a:pt x="10" y="3"/>
                    <a:pt x="8" y="3"/>
                  </a:cubicBezTo>
                  <a:cubicBezTo>
                    <a:pt x="6" y="2"/>
                    <a:pt x="4" y="1"/>
                    <a:pt x="2" y="1"/>
                  </a:cubicBezTo>
                  <a:cubicBezTo>
                    <a:pt x="1" y="1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91" name="Freeform 184"/>
            <p:cNvSpPr>
              <a:spLocks/>
            </p:cNvSpPr>
            <p:nvPr/>
          </p:nvSpPr>
          <p:spPr bwMode="auto">
            <a:xfrm>
              <a:off x="5522" y="1815"/>
              <a:ext cx="22" cy="8"/>
            </a:xfrm>
            <a:custGeom>
              <a:avLst/>
              <a:gdLst>
                <a:gd name="T0" fmla="*/ 0 w 9"/>
                <a:gd name="T1" fmla="*/ 0 h 3"/>
                <a:gd name="T2" fmla="*/ 2 w 9"/>
                <a:gd name="T3" fmla="*/ 0 h 3"/>
                <a:gd name="T4" fmla="*/ 5 w 9"/>
                <a:gd name="T5" fmla="*/ 1 h 3"/>
                <a:gd name="T6" fmla="*/ 8 w 9"/>
                <a:gd name="T7" fmla="*/ 2 h 3"/>
                <a:gd name="T8" fmla="*/ 9 w 9"/>
                <a:gd name="T9" fmla="*/ 3 h 3"/>
                <a:gd name="T10" fmla="*/ 7 w 9"/>
                <a:gd name="T11" fmla="*/ 3 h 3"/>
                <a:gd name="T12" fmla="*/ 4 w 9"/>
                <a:gd name="T13" fmla="*/ 3 h 3"/>
                <a:gd name="T14" fmla="*/ 1 w 9"/>
                <a:gd name="T15" fmla="*/ 1 h 3"/>
                <a:gd name="T16" fmla="*/ 0 w 9"/>
                <a:gd name="T1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9" h="3">
                  <a:moveTo>
                    <a:pt x="0" y="0"/>
                  </a:moveTo>
                  <a:cubicBezTo>
                    <a:pt x="0" y="0"/>
                    <a:pt x="1" y="0"/>
                    <a:pt x="2" y="0"/>
                  </a:cubicBezTo>
                  <a:cubicBezTo>
                    <a:pt x="3" y="0"/>
                    <a:pt x="4" y="1"/>
                    <a:pt x="5" y="1"/>
                  </a:cubicBezTo>
                  <a:cubicBezTo>
                    <a:pt x="6" y="1"/>
                    <a:pt x="7" y="2"/>
                    <a:pt x="8" y="2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8" y="3"/>
                    <a:pt x="7" y="3"/>
                  </a:cubicBezTo>
                  <a:cubicBezTo>
                    <a:pt x="6" y="3"/>
                    <a:pt x="5" y="3"/>
                    <a:pt x="4" y="3"/>
                  </a:cubicBezTo>
                  <a:cubicBezTo>
                    <a:pt x="3" y="2"/>
                    <a:pt x="2" y="2"/>
                    <a:pt x="1" y="1"/>
                  </a:cubicBezTo>
                  <a:cubicBezTo>
                    <a:pt x="0" y="1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92" name="Freeform 185"/>
            <p:cNvSpPr>
              <a:spLocks/>
            </p:cNvSpPr>
            <p:nvPr/>
          </p:nvSpPr>
          <p:spPr bwMode="auto">
            <a:xfrm>
              <a:off x="5522" y="1835"/>
              <a:ext cx="12" cy="7"/>
            </a:xfrm>
            <a:custGeom>
              <a:avLst/>
              <a:gdLst>
                <a:gd name="T0" fmla="*/ 0 w 5"/>
                <a:gd name="T1" fmla="*/ 0 h 3"/>
                <a:gd name="T2" fmla="*/ 1 w 5"/>
                <a:gd name="T3" fmla="*/ 0 h 3"/>
                <a:gd name="T4" fmla="*/ 3 w 5"/>
                <a:gd name="T5" fmla="*/ 1 h 3"/>
                <a:gd name="T6" fmla="*/ 4 w 5"/>
                <a:gd name="T7" fmla="*/ 2 h 3"/>
                <a:gd name="T8" fmla="*/ 5 w 5"/>
                <a:gd name="T9" fmla="*/ 2 h 3"/>
                <a:gd name="T10" fmla="*/ 4 w 5"/>
                <a:gd name="T11" fmla="*/ 3 h 3"/>
                <a:gd name="T12" fmla="*/ 2 w 5"/>
                <a:gd name="T13" fmla="*/ 3 h 3"/>
                <a:gd name="T14" fmla="*/ 0 w 5"/>
                <a:gd name="T15" fmla="*/ 1 h 3"/>
                <a:gd name="T16" fmla="*/ 0 w 5"/>
                <a:gd name="T17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5" h="3">
                  <a:moveTo>
                    <a:pt x="0" y="0"/>
                  </a:moveTo>
                  <a:cubicBezTo>
                    <a:pt x="0" y="0"/>
                    <a:pt x="0" y="0"/>
                    <a:pt x="1" y="0"/>
                  </a:cubicBezTo>
                  <a:cubicBezTo>
                    <a:pt x="2" y="1"/>
                    <a:pt x="2" y="1"/>
                    <a:pt x="3" y="1"/>
                  </a:cubicBezTo>
                  <a:cubicBezTo>
                    <a:pt x="3" y="1"/>
                    <a:pt x="4" y="1"/>
                    <a:pt x="4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5" y="2"/>
                    <a:pt x="4" y="3"/>
                    <a:pt x="4" y="3"/>
                  </a:cubicBezTo>
                  <a:cubicBezTo>
                    <a:pt x="3" y="3"/>
                    <a:pt x="3" y="3"/>
                    <a:pt x="2" y="3"/>
                  </a:cubicBezTo>
                  <a:cubicBezTo>
                    <a:pt x="1" y="2"/>
                    <a:pt x="0" y="2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93" name="Freeform 186"/>
            <p:cNvSpPr>
              <a:spLocks/>
            </p:cNvSpPr>
            <p:nvPr/>
          </p:nvSpPr>
          <p:spPr bwMode="auto">
            <a:xfrm>
              <a:off x="5271" y="1818"/>
              <a:ext cx="247" cy="94"/>
            </a:xfrm>
            <a:custGeom>
              <a:avLst/>
              <a:gdLst>
                <a:gd name="T0" fmla="*/ 50 w 103"/>
                <a:gd name="T1" fmla="*/ 2 h 39"/>
                <a:gd name="T2" fmla="*/ 63 w 103"/>
                <a:gd name="T3" fmla="*/ 7 h 39"/>
                <a:gd name="T4" fmla="*/ 41 w 103"/>
                <a:gd name="T5" fmla="*/ 5 h 39"/>
                <a:gd name="T6" fmla="*/ 48 w 103"/>
                <a:gd name="T7" fmla="*/ 7 h 39"/>
                <a:gd name="T8" fmla="*/ 63 w 103"/>
                <a:gd name="T9" fmla="*/ 12 h 39"/>
                <a:gd name="T10" fmla="*/ 53 w 103"/>
                <a:gd name="T11" fmla="*/ 14 h 39"/>
                <a:gd name="T12" fmla="*/ 26 w 103"/>
                <a:gd name="T13" fmla="*/ 10 h 39"/>
                <a:gd name="T14" fmla="*/ 62 w 103"/>
                <a:gd name="T15" fmla="*/ 18 h 39"/>
                <a:gd name="T16" fmla="*/ 103 w 103"/>
                <a:gd name="T17" fmla="*/ 29 h 39"/>
                <a:gd name="T18" fmla="*/ 85 w 103"/>
                <a:gd name="T19" fmla="*/ 29 h 39"/>
                <a:gd name="T20" fmla="*/ 37 w 103"/>
                <a:gd name="T21" fmla="*/ 18 h 39"/>
                <a:gd name="T22" fmla="*/ 13 w 103"/>
                <a:gd name="T23" fmla="*/ 15 h 39"/>
                <a:gd name="T24" fmla="*/ 13 w 103"/>
                <a:gd name="T25" fmla="*/ 13 h 39"/>
                <a:gd name="T26" fmla="*/ 62 w 103"/>
                <a:gd name="T27" fmla="*/ 24 h 39"/>
                <a:gd name="T28" fmla="*/ 98 w 103"/>
                <a:gd name="T29" fmla="*/ 34 h 39"/>
                <a:gd name="T30" fmla="*/ 80 w 103"/>
                <a:gd name="T31" fmla="*/ 34 h 39"/>
                <a:gd name="T32" fmla="*/ 27 w 103"/>
                <a:gd name="T33" fmla="*/ 25 h 39"/>
                <a:gd name="T34" fmla="*/ 3 w 103"/>
                <a:gd name="T35" fmla="*/ 22 h 39"/>
                <a:gd name="T36" fmla="*/ 50 w 103"/>
                <a:gd name="T37" fmla="*/ 34 h 39"/>
                <a:gd name="T38" fmla="*/ 65 w 103"/>
                <a:gd name="T39" fmla="*/ 38 h 39"/>
                <a:gd name="T40" fmla="*/ 39 w 103"/>
                <a:gd name="T41" fmla="*/ 37 h 39"/>
                <a:gd name="T42" fmla="*/ 13 w 103"/>
                <a:gd name="T43" fmla="*/ 34 h 39"/>
                <a:gd name="T44" fmla="*/ 19 w 103"/>
                <a:gd name="T45" fmla="*/ 36 h 39"/>
                <a:gd name="T46" fmla="*/ 13 w 103"/>
                <a:gd name="T47" fmla="*/ 34 h 39"/>
                <a:gd name="T48" fmla="*/ 26 w 103"/>
                <a:gd name="T49" fmla="*/ 34 h 39"/>
                <a:gd name="T50" fmla="*/ 58 w 103"/>
                <a:gd name="T51" fmla="*/ 38 h 39"/>
                <a:gd name="T52" fmla="*/ 49 w 103"/>
                <a:gd name="T53" fmla="*/ 35 h 39"/>
                <a:gd name="T54" fmla="*/ 3 w 103"/>
                <a:gd name="T55" fmla="*/ 23 h 39"/>
                <a:gd name="T56" fmla="*/ 27 w 103"/>
                <a:gd name="T57" fmla="*/ 23 h 39"/>
                <a:gd name="T58" fmla="*/ 80 w 103"/>
                <a:gd name="T59" fmla="*/ 32 h 39"/>
                <a:gd name="T60" fmla="*/ 98 w 103"/>
                <a:gd name="T61" fmla="*/ 36 h 39"/>
                <a:gd name="T62" fmla="*/ 62 w 103"/>
                <a:gd name="T63" fmla="*/ 26 h 39"/>
                <a:gd name="T64" fmla="*/ 13 w 103"/>
                <a:gd name="T65" fmla="*/ 15 h 39"/>
                <a:gd name="T66" fmla="*/ 13 w 103"/>
                <a:gd name="T67" fmla="*/ 13 h 39"/>
                <a:gd name="T68" fmla="*/ 37 w 103"/>
                <a:gd name="T69" fmla="*/ 17 h 39"/>
                <a:gd name="T70" fmla="*/ 85 w 103"/>
                <a:gd name="T71" fmla="*/ 27 h 39"/>
                <a:gd name="T72" fmla="*/ 97 w 103"/>
                <a:gd name="T73" fmla="*/ 29 h 39"/>
                <a:gd name="T74" fmla="*/ 44 w 103"/>
                <a:gd name="T75" fmla="*/ 14 h 39"/>
                <a:gd name="T76" fmla="*/ 26 w 103"/>
                <a:gd name="T77" fmla="*/ 9 h 39"/>
                <a:gd name="T78" fmla="*/ 53 w 103"/>
                <a:gd name="T79" fmla="*/ 13 h 39"/>
                <a:gd name="T80" fmla="*/ 61 w 103"/>
                <a:gd name="T81" fmla="*/ 12 h 39"/>
                <a:gd name="T82" fmla="*/ 34 w 103"/>
                <a:gd name="T83" fmla="*/ 5 h 39"/>
                <a:gd name="T84" fmla="*/ 49 w 103"/>
                <a:gd name="T85" fmla="*/ 5 h 39"/>
                <a:gd name="T86" fmla="*/ 56 w 103"/>
                <a:gd name="T87" fmla="*/ 4 h 39"/>
                <a:gd name="T88" fmla="*/ 38 w 103"/>
                <a:gd name="T89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03" h="39">
                  <a:moveTo>
                    <a:pt x="38" y="0"/>
                  </a:moveTo>
                  <a:cubicBezTo>
                    <a:pt x="44" y="1"/>
                    <a:pt x="44" y="1"/>
                    <a:pt x="44" y="1"/>
                  </a:cubicBezTo>
                  <a:cubicBezTo>
                    <a:pt x="50" y="2"/>
                    <a:pt x="50" y="2"/>
                    <a:pt x="50" y="2"/>
                  </a:cubicBezTo>
                  <a:cubicBezTo>
                    <a:pt x="52" y="3"/>
                    <a:pt x="55" y="4"/>
                    <a:pt x="57" y="4"/>
                  </a:cubicBezTo>
                  <a:cubicBezTo>
                    <a:pt x="59" y="5"/>
                    <a:pt x="61" y="6"/>
                    <a:pt x="63" y="7"/>
                  </a:cubicBezTo>
                  <a:cubicBezTo>
                    <a:pt x="63" y="7"/>
                    <a:pt x="63" y="7"/>
                    <a:pt x="63" y="7"/>
                  </a:cubicBezTo>
                  <a:cubicBezTo>
                    <a:pt x="62" y="7"/>
                    <a:pt x="62" y="7"/>
                    <a:pt x="62" y="7"/>
                  </a:cubicBezTo>
                  <a:cubicBezTo>
                    <a:pt x="58" y="7"/>
                    <a:pt x="53" y="6"/>
                    <a:pt x="48" y="6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35" y="5"/>
                    <a:pt x="35" y="5"/>
                    <a:pt x="35" y="5"/>
                  </a:cubicBezTo>
                  <a:cubicBezTo>
                    <a:pt x="35" y="4"/>
                    <a:pt x="35" y="4"/>
                    <a:pt x="35" y="4"/>
                  </a:cubicBezTo>
                  <a:cubicBezTo>
                    <a:pt x="39" y="5"/>
                    <a:pt x="44" y="6"/>
                    <a:pt x="48" y="7"/>
                  </a:cubicBezTo>
                  <a:cubicBezTo>
                    <a:pt x="55" y="9"/>
                    <a:pt x="55" y="9"/>
                    <a:pt x="55" y="9"/>
                  </a:cubicBezTo>
                  <a:cubicBezTo>
                    <a:pt x="57" y="10"/>
                    <a:pt x="60" y="11"/>
                    <a:pt x="62" y="12"/>
                  </a:cubicBezTo>
                  <a:cubicBezTo>
                    <a:pt x="63" y="12"/>
                    <a:pt x="63" y="12"/>
                    <a:pt x="63" y="12"/>
                  </a:cubicBezTo>
                  <a:cubicBezTo>
                    <a:pt x="62" y="12"/>
                    <a:pt x="62" y="12"/>
                    <a:pt x="62" y="12"/>
                  </a:cubicBezTo>
                  <a:cubicBezTo>
                    <a:pt x="57" y="14"/>
                    <a:pt x="57" y="14"/>
                    <a:pt x="57" y="14"/>
                  </a:cubicBezTo>
                  <a:cubicBezTo>
                    <a:pt x="53" y="14"/>
                    <a:pt x="53" y="14"/>
                    <a:pt x="53" y="14"/>
                  </a:cubicBezTo>
                  <a:cubicBezTo>
                    <a:pt x="50" y="14"/>
                    <a:pt x="47" y="13"/>
                    <a:pt x="44" y="13"/>
                  </a:cubicBezTo>
                  <a:cubicBezTo>
                    <a:pt x="35" y="11"/>
                    <a:pt x="35" y="11"/>
                    <a:pt x="35" y="11"/>
                  </a:cubicBezTo>
                  <a:cubicBezTo>
                    <a:pt x="32" y="10"/>
                    <a:pt x="29" y="10"/>
                    <a:pt x="26" y="10"/>
                  </a:cubicBezTo>
                  <a:cubicBezTo>
                    <a:pt x="26" y="9"/>
                    <a:pt x="26" y="9"/>
                    <a:pt x="26" y="9"/>
                  </a:cubicBezTo>
                  <a:cubicBezTo>
                    <a:pt x="44" y="13"/>
                    <a:pt x="44" y="13"/>
                    <a:pt x="44" y="13"/>
                  </a:cubicBezTo>
                  <a:cubicBezTo>
                    <a:pt x="62" y="18"/>
                    <a:pt x="62" y="18"/>
                    <a:pt x="62" y="18"/>
                  </a:cubicBezTo>
                  <a:cubicBezTo>
                    <a:pt x="79" y="24"/>
                    <a:pt x="79" y="24"/>
                    <a:pt x="79" y="24"/>
                  </a:cubicBezTo>
                  <a:cubicBezTo>
                    <a:pt x="85" y="25"/>
                    <a:pt x="91" y="26"/>
                    <a:pt x="97" y="27"/>
                  </a:cubicBezTo>
                  <a:cubicBezTo>
                    <a:pt x="103" y="29"/>
                    <a:pt x="103" y="29"/>
                    <a:pt x="103" y="29"/>
                  </a:cubicBezTo>
                  <a:cubicBezTo>
                    <a:pt x="97" y="29"/>
                    <a:pt x="97" y="29"/>
                    <a:pt x="97" y="29"/>
                  </a:cubicBezTo>
                  <a:cubicBezTo>
                    <a:pt x="91" y="29"/>
                    <a:pt x="91" y="29"/>
                    <a:pt x="91" y="29"/>
                  </a:cubicBezTo>
                  <a:cubicBezTo>
                    <a:pt x="89" y="29"/>
                    <a:pt x="87" y="29"/>
                    <a:pt x="85" y="29"/>
                  </a:cubicBezTo>
                  <a:cubicBezTo>
                    <a:pt x="80" y="29"/>
                    <a:pt x="76" y="28"/>
                    <a:pt x="72" y="27"/>
                  </a:cubicBezTo>
                  <a:cubicBezTo>
                    <a:pt x="64" y="26"/>
                    <a:pt x="56" y="24"/>
                    <a:pt x="48" y="21"/>
                  </a:cubicBezTo>
                  <a:cubicBezTo>
                    <a:pt x="37" y="18"/>
                    <a:pt x="37" y="18"/>
                    <a:pt x="37" y="18"/>
                  </a:cubicBezTo>
                  <a:cubicBezTo>
                    <a:pt x="35" y="18"/>
                    <a:pt x="33" y="17"/>
                    <a:pt x="31" y="17"/>
                  </a:cubicBezTo>
                  <a:cubicBezTo>
                    <a:pt x="25" y="16"/>
                    <a:pt x="25" y="16"/>
                    <a:pt x="25" y="16"/>
                  </a:cubicBezTo>
                  <a:cubicBezTo>
                    <a:pt x="21" y="16"/>
                    <a:pt x="17" y="15"/>
                    <a:pt x="13" y="15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5" y="12"/>
                    <a:pt x="9" y="13"/>
                    <a:pt x="13" y="13"/>
                  </a:cubicBezTo>
                  <a:cubicBezTo>
                    <a:pt x="17" y="14"/>
                    <a:pt x="21" y="16"/>
                    <a:pt x="25" y="16"/>
                  </a:cubicBezTo>
                  <a:cubicBezTo>
                    <a:pt x="50" y="21"/>
                    <a:pt x="50" y="21"/>
                    <a:pt x="50" y="21"/>
                  </a:cubicBezTo>
                  <a:cubicBezTo>
                    <a:pt x="54" y="22"/>
                    <a:pt x="58" y="23"/>
                    <a:pt x="62" y="24"/>
                  </a:cubicBezTo>
                  <a:cubicBezTo>
                    <a:pt x="66" y="25"/>
                    <a:pt x="70" y="26"/>
                    <a:pt x="74" y="27"/>
                  </a:cubicBezTo>
                  <a:cubicBezTo>
                    <a:pt x="86" y="31"/>
                    <a:pt x="86" y="31"/>
                    <a:pt x="86" y="31"/>
                  </a:cubicBezTo>
                  <a:cubicBezTo>
                    <a:pt x="90" y="33"/>
                    <a:pt x="94" y="33"/>
                    <a:pt x="98" y="34"/>
                  </a:cubicBezTo>
                  <a:cubicBezTo>
                    <a:pt x="98" y="36"/>
                    <a:pt x="98" y="36"/>
                    <a:pt x="98" y="36"/>
                  </a:cubicBezTo>
                  <a:cubicBezTo>
                    <a:pt x="94" y="35"/>
                    <a:pt x="90" y="35"/>
                    <a:pt x="86" y="34"/>
                  </a:cubicBezTo>
                  <a:cubicBezTo>
                    <a:pt x="84" y="34"/>
                    <a:pt x="82" y="34"/>
                    <a:pt x="80" y="34"/>
                  </a:cubicBezTo>
                  <a:cubicBezTo>
                    <a:pt x="74" y="33"/>
                    <a:pt x="74" y="33"/>
                    <a:pt x="74" y="33"/>
                  </a:cubicBezTo>
                  <a:cubicBezTo>
                    <a:pt x="66" y="32"/>
                    <a:pt x="58" y="30"/>
                    <a:pt x="51" y="29"/>
                  </a:cubicBezTo>
                  <a:cubicBezTo>
                    <a:pt x="27" y="25"/>
                    <a:pt x="27" y="25"/>
                    <a:pt x="27" y="25"/>
                  </a:cubicBezTo>
                  <a:cubicBezTo>
                    <a:pt x="15" y="23"/>
                    <a:pt x="15" y="23"/>
                    <a:pt x="15" y="23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34" y="29"/>
                    <a:pt x="34" y="29"/>
                    <a:pt x="34" y="29"/>
                  </a:cubicBezTo>
                  <a:cubicBezTo>
                    <a:pt x="50" y="34"/>
                    <a:pt x="50" y="34"/>
                    <a:pt x="50" y="34"/>
                  </a:cubicBezTo>
                  <a:cubicBezTo>
                    <a:pt x="65" y="37"/>
                    <a:pt x="65" y="37"/>
                    <a:pt x="65" y="37"/>
                  </a:cubicBezTo>
                  <a:cubicBezTo>
                    <a:pt x="67" y="38"/>
                    <a:pt x="67" y="38"/>
                    <a:pt x="67" y="38"/>
                  </a:cubicBezTo>
                  <a:cubicBezTo>
                    <a:pt x="65" y="38"/>
                    <a:pt x="65" y="38"/>
                    <a:pt x="65" y="38"/>
                  </a:cubicBezTo>
                  <a:cubicBezTo>
                    <a:pt x="63" y="38"/>
                    <a:pt x="61" y="39"/>
                    <a:pt x="59" y="39"/>
                  </a:cubicBezTo>
                  <a:cubicBezTo>
                    <a:pt x="56" y="39"/>
                    <a:pt x="54" y="39"/>
                    <a:pt x="52" y="39"/>
                  </a:cubicBezTo>
                  <a:cubicBezTo>
                    <a:pt x="48" y="39"/>
                    <a:pt x="43" y="38"/>
                    <a:pt x="39" y="37"/>
                  </a:cubicBezTo>
                  <a:cubicBezTo>
                    <a:pt x="35" y="36"/>
                    <a:pt x="30" y="35"/>
                    <a:pt x="26" y="35"/>
                  </a:cubicBezTo>
                  <a:cubicBezTo>
                    <a:pt x="20" y="34"/>
                    <a:pt x="20" y="34"/>
                    <a:pt x="20" y="34"/>
                  </a:cubicBezTo>
                  <a:cubicBezTo>
                    <a:pt x="13" y="34"/>
                    <a:pt x="13" y="34"/>
                    <a:pt x="13" y="34"/>
                  </a:cubicBezTo>
                  <a:cubicBezTo>
                    <a:pt x="13" y="34"/>
                    <a:pt x="13" y="34"/>
                    <a:pt x="13" y="34"/>
                  </a:cubicBezTo>
                  <a:cubicBezTo>
                    <a:pt x="14" y="34"/>
                    <a:pt x="15" y="35"/>
                    <a:pt x="16" y="35"/>
                  </a:cubicBezTo>
                  <a:cubicBezTo>
                    <a:pt x="19" y="36"/>
                    <a:pt x="19" y="36"/>
                    <a:pt x="19" y="36"/>
                  </a:cubicBezTo>
                  <a:cubicBezTo>
                    <a:pt x="16" y="35"/>
                    <a:pt x="16" y="35"/>
                    <a:pt x="16" y="35"/>
                  </a:cubicBezTo>
                  <a:cubicBezTo>
                    <a:pt x="15" y="35"/>
                    <a:pt x="14" y="34"/>
                    <a:pt x="13" y="34"/>
                  </a:cubicBezTo>
                  <a:cubicBezTo>
                    <a:pt x="13" y="34"/>
                    <a:pt x="13" y="34"/>
                    <a:pt x="13" y="34"/>
                  </a:cubicBezTo>
                  <a:cubicBezTo>
                    <a:pt x="13" y="34"/>
                    <a:pt x="13" y="34"/>
                    <a:pt x="13" y="34"/>
                  </a:cubicBezTo>
                  <a:cubicBezTo>
                    <a:pt x="20" y="34"/>
                    <a:pt x="20" y="34"/>
                    <a:pt x="20" y="34"/>
                  </a:cubicBezTo>
                  <a:cubicBezTo>
                    <a:pt x="26" y="34"/>
                    <a:pt x="26" y="34"/>
                    <a:pt x="26" y="34"/>
                  </a:cubicBezTo>
                  <a:cubicBezTo>
                    <a:pt x="30" y="35"/>
                    <a:pt x="35" y="36"/>
                    <a:pt x="39" y="37"/>
                  </a:cubicBezTo>
                  <a:cubicBezTo>
                    <a:pt x="43" y="38"/>
                    <a:pt x="48" y="38"/>
                    <a:pt x="52" y="38"/>
                  </a:cubicBezTo>
                  <a:cubicBezTo>
                    <a:pt x="54" y="39"/>
                    <a:pt x="56" y="38"/>
                    <a:pt x="58" y="38"/>
                  </a:cubicBezTo>
                  <a:cubicBezTo>
                    <a:pt x="61" y="38"/>
                    <a:pt x="63" y="38"/>
                    <a:pt x="65" y="37"/>
                  </a:cubicBezTo>
                  <a:cubicBezTo>
                    <a:pt x="65" y="38"/>
                    <a:pt x="65" y="38"/>
                    <a:pt x="65" y="38"/>
                  </a:cubicBezTo>
                  <a:cubicBezTo>
                    <a:pt x="49" y="35"/>
                    <a:pt x="49" y="35"/>
                    <a:pt x="49" y="35"/>
                  </a:cubicBezTo>
                  <a:cubicBezTo>
                    <a:pt x="34" y="30"/>
                    <a:pt x="34" y="30"/>
                    <a:pt x="34" y="30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3" y="23"/>
                    <a:pt x="3" y="23"/>
                    <a:pt x="3" y="23"/>
                  </a:cubicBezTo>
                  <a:cubicBezTo>
                    <a:pt x="3" y="22"/>
                    <a:pt x="3" y="22"/>
                    <a:pt x="3" y="22"/>
                  </a:cubicBezTo>
                  <a:cubicBezTo>
                    <a:pt x="15" y="22"/>
                    <a:pt x="15" y="22"/>
                    <a:pt x="15" y="22"/>
                  </a:cubicBezTo>
                  <a:cubicBezTo>
                    <a:pt x="27" y="23"/>
                    <a:pt x="27" y="23"/>
                    <a:pt x="27" y="23"/>
                  </a:cubicBezTo>
                  <a:cubicBezTo>
                    <a:pt x="51" y="27"/>
                    <a:pt x="51" y="27"/>
                    <a:pt x="51" y="27"/>
                  </a:cubicBezTo>
                  <a:cubicBezTo>
                    <a:pt x="59" y="29"/>
                    <a:pt x="67" y="30"/>
                    <a:pt x="74" y="31"/>
                  </a:cubicBezTo>
                  <a:cubicBezTo>
                    <a:pt x="80" y="32"/>
                    <a:pt x="80" y="32"/>
                    <a:pt x="80" y="32"/>
                  </a:cubicBezTo>
                  <a:cubicBezTo>
                    <a:pt x="82" y="33"/>
                    <a:pt x="84" y="33"/>
                    <a:pt x="86" y="33"/>
                  </a:cubicBezTo>
                  <a:cubicBezTo>
                    <a:pt x="90" y="33"/>
                    <a:pt x="94" y="34"/>
                    <a:pt x="98" y="34"/>
                  </a:cubicBezTo>
                  <a:cubicBezTo>
                    <a:pt x="98" y="36"/>
                    <a:pt x="98" y="36"/>
                    <a:pt x="98" y="36"/>
                  </a:cubicBezTo>
                  <a:cubicBezTo>
                    <a:pt x="94" y="35"/>
                    <a:pt x="90" y="34"/>
                    <a:pt x="86" y="33"/>
                  </a:cubicBezTo>
                  <a:cubicBezTo>
                    <a:pt x="74" y="29"/>
                    <a:pt x="74" y="29"/>
                    <a:pt x="74" y="29"/>
                  </a:cubicBezTo>
                  <a:cubicBezTo>
                    <a:pt x="70" y="27"/>
                    <a:pt x="66" y="27"/>
                    <a:pt x="62" y="26"/>
                  </a:cubicBezTo>
                  <a:cubicBezTo>
                    <a:pt x="58" y="25"/>
                    <a:pt x="54" y="24"/>
                    <a:pt x="50" y="23"/>
                  </a:cubicBezTo>
                  <a:cubicBezTo>
                    <a:pt x="25" y="18"/>
                    <a:pt x="25" y="18"/>
                    <a:pt x="25" y="18"/>
                  </a:cubicBezTo>
                  <a:cubicBezTo>
                    <a:pt x="21" y="17"/>
                    <a:pt x="17" y="16"/>
                    <a:pt x="13" y="15"/>
                  </a:cubicBezTo>
                  <a:cubicBezTo>
                    <a:pt x="9" y="14"/>
                    <a:pt x="5" y="14"/>
                    <a:pt x="1" y="14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13" y="13"/>
                    <a:pt x="13" y="13"/>
                    <a:pt x="13" y="13"/>
                  </a:cubicBezTo>
                  <a:cubicBezTo>
                    <a:pt x="17" y="13"/>
                    <a:pt x="21" y="14"/>
                    <a:pt x="25" y="14"/>
                  </a:cubicBezTo>
                  <a:cubicBezTo>
                    <a:pt x="31" y="15"/>
                    <a:pt x="31" y="15"/>
                    <a:pt x="31" y="15"/>
                  </a:cubicBezTo>
                  <a:cubicBezTo>
                    <a:pt x="33" y="16"/>
                    <a:pt x="35" y="16"/>
                    <a:pt x="37" y="17"/>
                  </a:cubicBezTo>
                  <a:cubicBezTo>
                    <a:pt x="49" y="20"/>
                    <a:pt x="49" y="20"/>
                    <a:pt x="49" y="20"/>
                  </a:cubicBezTo>
                  <a:cubicBezTo>
                    <a:pt x="57" y="22"/>
                    <a:pt x="65" y="24"/>
                    <a:pt x="73" y="26"/>
                  </a:cubicBezTo>
                  <a:cubicBezTo>
                    <a:pt x="77" y="26"/>
                    <a:pt x="81" y="27"/>
                    <a:pt x="85" y="27"/>
                  </a:cubicBezTo>
                  <a:cubicBezTo>
                    <a:pt x="87" y="27"/>
                    <a:pt x="89" y="28"/>
                    <a:pt x="91" y="28"/>
                  </a:cubicBezTo>
                  <a:cubicBezTo>
                    <a:pt x="97" y="27"/>
                    <a:pt x="97" y="27"/>
                    <a:pt x="97" y="27"/>
                  </a:cubicBezTo>
                  <a:cubicBezTo>
                    <a:pt x="97" y="29"/>
                    <a:pt x="97" y="29"/>
                    <a:pt x="97" y="29"/>
                  </a:cubicBezTo>
                  <a:cubicBezTo>
                    <a:pt x="91" y="28"/>
                    <a:pt x="85" y="26"/>
                    <a:pt x="79" y="25"/>
                  </a:cubicBezTo>
                  <a:cubicBezTo>
                    <a:pt x="61" y="19"/>
                    <a:pt x="61" y="19"/>
                    <a:pt x="61" y="19"/>
                  </a:cubicBezTo>
                  <a:cubicBezTo>
                    <a:pt x="44" y="14"/>
                    <a:pt x="44" y="14"/>
                    <a:pt x="44" y="14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6" y="9"/>
                    <a:pt x="26" y="9"/>
                    <a:pt x="26" y="9"/>
                  </a:cubicBezTo>
                  <a:cubicBezTo>
                    <a:pt x="29" y="9"/>
                    <a:pt x="32" y="9"/>
                    <a:pt x="35" y="10"/>
                  </a:cubicBezTo>
                  <a:cubicBezTo>
                    <a:pt x="44" y="12"/>
                    <a:pt x="44" y="12"/>
                    <a:pt x="44" y="12"/>
                  </a:cubicBezTo>
                  <a:cubicBezTo>
                    <a:pt x="47" y="12"/>
                    <a:pt x="50" y="13"/>
                    <a:pt x="53" y="13"/>
                  </a:cubicBezTo>
                  <a:cubicBezTo>
                    <a:pt x="57" y="13"/>
                    <a:pt x="57" y="13"/>
                    <a:pt x="57" y="13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59" y="12"/>
                    <a:pt x="57" y="11"/>
                    <a:pt x="55" y="10"/>
                  </a:cubicBezTo>
                  <a:cubicBezTo>
                    <a:pt x="48" y="8"/>
                    <a:pt x="48" y="8"/>
                    <a:pt x="48" y="8"/>
                  </a:cubicBezTo>
                  <a:cubicBezTo>
                    <a:pt x="44" y="7"/>
                    <a:pt x="39" y="6"/>
                    <a:pt x="34" y="5"/>
                  </a:cubicBezTo>
                  <a:cubicBezTo>
                    <a:pt x="34" y="4"/>
                    <a:pt x="34" y="4"/>
                    <a:pt x="34" y="4"/>
                  </a:cubicBezTo>
                  <a:cubicBezTo>
                    <a:pt x="42" y="5"/>
                    <a:pt x="42" y="5"/>
                    <a:pt x="42" y="5"/>
                  </a:cubicBezTo>
                  <a:cubicBezTo>
                    <a:pt x="49" y="5"/>
                    <a:pt x="49" y="5"/>
                    <a:pt x="49" y="5"/>
                  </a:cubicBezTo>
                  <a:cubicBezTo>
                    <a:pt x="53" y="6"/>
                    <a:pt x="58" y="6"/>
                    <a:pt x="62" y="7"/>
                  </a:cubicBezTo>
                  <a:cubicBezTo>
                    <a:pt x="62" y="7"/>
                    <a:pt x="62" y="7"/>
                    <a:pt x="62" y="7"/>
                  </a:cubicBezTo>
                  <a:cubicBezTo>
                    <a:pt x="60" y="6"/>
                    <a:pt x="59" y="5"/>
                    <a:pt x="56" y="4"/>
                  </a:cubicBezTo>
                  <a:cubicBezTo>
                    <a:pt x="54" y="4"/>
                    <a:pt x="52" y="3"/>
                    <a:pt x="50" y="3"/>
                  </a:cubicBezTo>
                  <a:cubicBezTo>
                    <a:pt x="44" y="1"/>
                    <a:pt x="44" y="1"/>
                    <a:pt x="44" y="1"/>
                  </a:cubicBezTo>
                  <a:lnTo>
                    <a:pt x="38" y="0"/>
                  </a:ln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94" name="Freeform 187"/>
            <p:cNvSpPr>
              <a:spLocks/>
            </p:cNvSpPr>
            <p:nvPr/>
          </p:nvSpPr>
          <p:spPr bwMode="auto">
            <a:xfrm>
              <a:off x="5336" y="1813"/>
              <a:ext cx="151" cy="58"/>
            </a:xfrm>
            <a:custGeom>
              <a:avLst/>
              <a:gdLst>
                <a:gd name="T0" fmla="*/ 19 w 63"/>
                <a:gd name="T1" fmla="*/ 2 h 24"/>
                <a:gd name="T2" fmla="*/ 32 w 63"/>
                <a:gd name="T3" fmla="*/ 5 h 24"/>
                <a:gd name="T4" fmla="*/ 38 w 63"/>
                <a:gd name="T5" fmla="*/ 8 h 24"/>
                <a:gd name="T6" fmla="*/ 37 w 63"/>
                <a:gd name="T7" fmla="*/ 9 h 24"/>
                <a:gd name="T8" fmla="*/ 31 w 63"/>
                <a:gd name="T9" fmla="*/ 8 h 24"/>
                <a:gd name="T10" fmla="*/ 20 w 63"/>
                <a:gd name="T11" fmla="*/ 5 h 24"/>
                <a:gd name="T12" fmla="*/ 14 w 63"/>
                <a:gd name="T13" fmla="*/ 3 h 24"/>
                <a:gd name="T14" fmla="*/ 36 w 63"/>
                <a:gd name="T15" fmla="*/ 10 h 24"/>
                <a:gd name="T16" fmla="*/ 36 w 63"/>
                <a:gd name="T17" fmla="*/ 11 h 24"/>
                <a:gd name="T18" fmla="*/ 22 w 63"/>
                <a:gd name="T19" fmla="*/ 10 h 24"/>
                <a:gd name="T20" fmla="*/ 9 w 63"/>
                <a:gd name="T21" fmla="*/ 6 h 24"/>
                <a:gd name="T22" fmla="*/ 30 w 63"/>
                <a:gd name="T23" fmla="*/ 11 h 24"/>
                <a:gd name="T24" fmla="*/ 37 w 63"/>
                <a:gd name="T25" fmla="*/ 14 h 24"/>
                <a:gd name="T26" fmla="*/ 36 w 63"/>
                <a:gd name="T27" fmla="*/ 15 h 24"/>
                <a:gd name="T28" fmla="*/ 21 w 63"/>
                <a:gd name="T29" fmla="*/ 14 h 24"/>
                <a:gd name="T30" fmla="*/ 7 w 63"/>
                <a:gd name="T31" fmla="*/ 8 h 24"/>
                <a:gd name="T32" fmla="*/ 23 w 63"/>
                <a:gd name="T33" fmla="*/ 14 h 24"/>
                <a:gd name="T34" fmla="*/ 32 w 63"/>
                <a:gd name="T35" fmla="*/ 16 h 24"/>
                <a:gd name="T36" fmla="*/ 41 w 63"/>
                <a:gd name="T37" fmla="*/ 17 h 24"/>
                <a:gd name="T38" fmla="*/ 41 w 63"/>
                <a:gd name="T39" fmla="*/ 19 h 24"/>
                <a:gd name="T40" fmla="*/ 30 w 63"/>
                <a:gd name="T41" fmla="*/ 19 h 24"/>
                <a:gd name="T42" fmla="*/ 10 w 63"/>
                <a:gd name="T43" fmla="*/ 16 h 24"/>
                <a:gd name="T44" fmla="*/ 0 w 63"/>
                <a:gd name="T45" fmla="*/ 13 h 24"/>
                <a:gd name="T46" fmla="*/ 31 w 63"/>
                <a:gd name="T47" fmla="*/ 17 h 24"/>
                <a:gd name="T48" fmla="*/ 63 w 63"/>
                <a:gd name="T49" fmla="*/ 24 h 24"/>
                <a:gd name="T50" fmla="*/ 62 w 63"/>
                <a:gd name="T51" fmla="*/ 24 h 24"/>
                <a:gd name="T52" fmla="*/ 63 w 63"/>
                <a:gd name="T53" fmla="*/ 24 h 24"/>
                <a:gd name="T54" fmla="*/ 31 w 63"/>
                <a:gd name="T55" fmla="*/ 18 h 24"/>
                <a:gd name="T56" fmla="*/ 0 w 63"/>
                <a:gd name="T57" fmla="*/ 14 h 24"/>
                <a:gd name="T58" fmla="*/ 10 w 63"/>
                <a:gd name="T59" fmla="*/ 14 h 24"/>
                <a:gd name="T60" fmla="*/ 41 w 63"/>
                <a:gd name="T61" fmla="*/ 17 h 24"/>
                <a:gd name="T62" fmla="*/ 36 w 63"/>
                <a:gd name="T63" fmla="*/ 18 h 24"/>
                <a:gd name="T64" fmla="*/ 28 w 63"/>
                <a:gd name="T65" fmla="*/ 17 h 24"/>
                <a:gd name="T66" fmla="*/ 14 w 63"/>
                <a:gd name="T67" fmla="*/ 13 h 24"/>
                <a:gd name="T68" fmla="*/ 6 w 63"/>
                <a:gd name="T69" fmla="*/ 8 h 24"/>
                <a:gd name="T70" fmla="*/ 29 w 63"/>
                <a:gd name="T71" fmla="*/ 13 h 24"/>
                <a:gd name="T72" fmla="*/ 35 w 63"/>
                <a:gd name="T73" fmla="*/ 15 h 24"/>
                <a:gd name="T74" fmla="*/ 29 w 63"/>
                <a:gd name="T75" fmla="*/ 13 h 24"/>
                <a:gd name="T76" fmla="*/ 8 w 63"/>
                <a:gd name="T77" fmla="*/ 7 h 24"/>
                <a:gd name="T78" fmla="*/ 22 w 63"/>
                <a:gd name="T79" fmla="*/ 8 h 24"/>
                <a:gd name="T80" fmla="*/ 36 w 63"/>
                <a:gd name="T81" fmla="*/ 10 h 24"/>
                <a:gd name="T82" fmla="*/ 25 w 63"/>
                <a:gd name="T83" fmla="*/ 7 h 24"/>
                <a:gd name="T84" fmla="*/ 8 w 63"/>
                <a:gd name="T85" fmla="*/ 3 h 24"/>
                <a:gd name="T86" fmla="*/ 20 w 63"/>
                <a:gd name="T87" fmla="*/ 4 h 24"/>
                <a:gd name="T88" fmla="*/ 31 w 63"/>
                <a:gd name="T89" fmla="*/ 8 h 24"/>
                <a:gd name="T90" fmla="*/ 37 w 63"/>
                <a:gd name="T91" fmla="*/ 8 h 24"/>
                <a:gd name="T92" fmla="*/ 35 w 63"/>
                <a:gd name="T93" fmla="*/ 7 h 24"/>
                <a:gd name="T94" fmla="*/ 25 w 63"/>
                <a:gd name="T95" fmla="*/ 4 h 24"/>
                <a:gd name="T96" fmla="*/ 13 w 63"/>
                <a:gd name="T97" fmla="*/ 0 h 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</a:cxnLst>
              <a:rect l="0" t="0" r="r" b="b"/>
              <a:pathLst>
                <a:path w="63" h="24">
                  <a:moveTo>
                    <a:pt x="13" y="0"/>
                  </a:moveTo>
                  <a:cubicBezTo>
                    <a:pt x="15" y="1"/>
                    <a:pt x="17" y="2"/>
                    <a:pt x="19" y="2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8" y="4"/>
                    <a:pt x="30" y="4"/>
                    <a:pt x="32" y="5"/>
                  </a:cubicBezTo>
                  <a:cubicBezTo>
                    <a:pt x="33" y="5"/>
                    <a:pt x="34" y="6"/>
                    <a:pt x="35" y="6"/>
                  </a:cubicBezTo>
                  <a:cubicBezTo>
                    <a:pt x="36" y="7"/>
                    <a:pt x="37" y="8"/>
                    <a:pt x="38" y="8"/>
                  </a:cubicBezTo>
                  <a:cubicBezTo>
                    <a:pt x="38" y="9"/>
                    <a:pt x="38" y="9"/>
                    <a:pt x="38" y="9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1" y="8"/>
                    <a:pt x="31" y="8"/>
                    <a:pt x="31" y="8"/>
                  </a:cubicBezTo>
                  <a:cubicBezTo>
                    <a:pt x="29" y="8"/>
                    <a:pt x="27" y="7"/>
                    <a:pt x="25" y="7"/>
                  </a:cubicBezTo>
                  <a:cubicBezTo>
                    <a:pt x="23" y="6"/>
                    <a:pt x="22" y="5"/>
                    <a:pt x="20" y="5"/>
                  </a:cubicBezTo>
                  <a:cubicBezTo>
                    <a:pt x="18" y="4"/>
                    <a:pt x="16" y="4"/>
                    <a:pt x="14" y="4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25" y="6"/>
                    <a:pt x="25" y="6"/>
                    <a:pt x="25" y="6"/>
                  </a:cubicBezTo>
                  <a:cubicBezTo>
                    <a:pt x="36" y="10"/>
                    <a:pt x="36" y="10"/>
                    <a:pt x="36" y="10"/>
                  </a:cubicBezTo>
                  <a:cubicBezTo>
                    <a:pt x="40" y="11"/>
                    <a:pt x="40" y="11"/>
                    <a:pt x="40" y="11"/>
                  </a:cubicBezTo>
                  <a:cubicBezTo>
                    <a:pt x="36" y="11"/>
                    <a:pt x="36" y="11"/>
                    <a:pt x="36" y="11"/>
                  </a:cubicBezTo>
                  <a:cubicBezTo>
                    <a:pt x="29" y="11"/>
                    <a:pt x="29" y="11"/>
                    <a:pt x="29" y="11"/>
                  </a:cubicBezTo>
                  <a:cubicBezTo>
                    <a:pt x="22" y="10"/>
                    <a:pt x="22" y="10"/>
                    <a:pt x="22" y="10"/>
                  </a:cubicBezTo>
                  <a:cubicBezTo>
                    <a:pt x="17" y="9"/>
                    <a:pt x="13" y="8"/>
                    <a:pt x="8" y="7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13" y="7"/>
                    <a:pt x="18" y="8"/>
                    <a:pt x="23" y="9"/>
                  </a:cubicBezTo>
                  <a:cubicBezTo>
                    <a:pt x="25" y="10"/>
                    <a:pt x="27" y="10"/>
                    <a:pt x="30" y="11"/>
                  </a:cubicBezTo>
                  <a:cubicBezTo>
                    <a:pt x="31" y="11"/>
                    <a:pt x="32" y="11"/>
                    <a:pt x="33" y="12"/>
                  </a:cubicBezTo>
                  <a:cubicBezTo>
                    <a:pt x="34" y="12"/>
                    <a:pt x="35" y="13"/>
                    <a:pt x="37" y="14"/>
                  </a:cubicBezTo>
                  <a:cubicBezTo>
                    <a:pt x="40" y="15"/>
                    <a:pt x="40" y="15"/>
                    <a:pt x="40" y="15"/>
                  </a:cubicBezTo>
                  <a:cubicBezTo>
                    <a:pt x="36" y="15"/>
                    <a:pt x="36" y="15"/>
                    <a:pt x="36" y="15"/>
                  </a:cubicBezTo>
                  <a:cubicBezTo>
                    <a:pt x="28" y="15"/>
                    <a:pt x="28" y="15"/>
                    <a:pt x="28" y="15"/>
                  </a:cubicBezTo>
                  <a:cubicBezTo>
                    <a:pt x="21" y="14"/>
                    <a:pt x="21" y="14"/>
                    <a:pt x="21" y="14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15" y="11"/>
                    <a:pt x="15" y="11"/>
                    <a:pt x="15" y="11"/>
                  </a:cubicBezTo>
                  <a:cubicBezTo>
                    <a:pt x="18" y="13"/>
                    <a:pt x="21" y="13"/>
                    <a:pt x="23" y="14"/>
                  </a:cubicBezTo>
                  <a:cubicBezTo>
                    <a:pt x="28" y="15"/>
                    <a:pt x="28" y="15"/>
                    <a:pt x="28" y="15"/>
                  </a:cubicBezTo>
                  <a:cubicBezTo>
                    <a:pt x="29" y="15"/>
                    <a:pt x="31" y="15"/>
                    <a:pt x="32" y="16"/>
                  </a:cubicBezTo>
                  <a:cubicBezTo>
                    <a:pt x="34" y="16"/>
                    <a:pt x="35" y="16"/>
                    <a:pt x="37" y="16"/>
                  </a:cubicBezTo>
                  <a:cubicBezTo>
                    <a:pt x="38" y="16"/>
                    <a:pt x="40" y="17"/>
                    <a:pt x="41" y="17"/>
                  </a:cubicBezTo>
                  <a:cubicBezTo>
                    <a:pt x="44" y="18"/>
                    <a:pt x="44" y="18"/>
                    <a:pt x="44" y="18"/>
                  </a:cubicBezTo>
                  <a:cubicBezTo>
                    <a:pt x="41" y="19"/>
                    <a:pt x="41" y="19"/>
                    <a:pt x="41" y="19"/>
                  </a:cubicBezTo>
                  <a:cubicBezTo>
                    <a:pt x="39" y="19"/>
                    <a:pt x="38" y="20"/>
                    <a:pt x="36" y="20"/>
                  </a:cubicBezTo>
                  <a:cubicBezTo>
                    <a:pt x="34" y="20"/>
                    <a:pt x="32" y="20"/>
                    <a:pt x="30" y="19"/>
                  </a:cubicBezTo>
                  <a:cubicBezTo>
                    <a:pt x="27" y="19"/>
                    <a:pt x="24" y="18"/>
                    <a:pt x="20" y="17"/>
                  </a:cubicBezTo>
                  <a:cubicBezTo>
                    <a:pt x="17" y="16"/>
                    <a:pt x="13" y="16"/>
                    <a:pt x="10" y="16"/>
                  </a:cubicBezTo>
                  <a:cubicBezTo>
                    <a:pt x="7" y="15"/>
                    <a:pt x="3" y="14"/>
                    <a:pt x="0" y="14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16" y="15"/>
                    <a:pt x="16" y="15"/>
                    <a:pt x="16" y="15"/>
                  </a:cubicBezTo>
                  <a:cubicBezTo>
                    <a:pt x="21" y="15"/>
                    <a:pt x="26" y="16"/>
                    <a:pt x="31" y="17"/>
                  </a:cubicBezTo>
                  <a:cubicBezTo>
                    <a:pt x="37" y="18"/>
                    <a:pt x="42" y="20"/>
                    <a:pt x="47" y="20"/>
                  </a:cubicBezTo>
                  <a:cubicBezTo>
                    <a:pt x="52" y="21"/>
                    <a:pt x="57" y="22"/>
                    <a:pt x="63" y="24"/>
                  </a:cubicBezTo>
                  <a:cubicBezTo>
                    <a:pt x="63" y="24"/>
                    <a:pt x="63" y="24"/>
                    <a:pt x="63" y="24"/>
                  </a:cubicBezTo>
                  <a:cubicBezTo>
                    <a:pt x="63" y="24"/>
                    <a:pt x="62" y="24"/>
                    <a:pt x="62" y="24"/>
                  </a:cubicBezTo>
                  <a:cubicBezTo>
                    <a:pt x="62" y="24"/>
                    <a:pt x="63" y="24"/>
                    <a:pt x="63" y="24"/>
                  </a:cubicBezTo>
                  <a:cubicBezTo>
                    <a:pt x="63" y="24"/>
                    <a:pt x="63" y="24"/>
                    <a:pt x="63" y="24"/>
                  </a:cubicBezTo>
                  <a:cubicBezTo>
                    <a:pt x="57" y="23"/>
                    <a:pt x="52" y="21"/>
                    <a:pt x="47" y="21"/>
                  </a:cubicBezTo>
                  <a:cubicBezTo>
                    <a:pt x="42" y="20"/>
                    <a:pt x="36" y="19"/>
                    <a:pt x="31" y="18"/>
                  </a:cubicBezTo>
                  <a:cubicBezTo>
                    <a:pt x="26" y="17"/>
                    <a:pt x="21" y="16"/>
                    <a:pt x="16" y="16"/>
                  </a:cubicBezTo>
                  <a:cubicBezTo>
                    <a:pt x="0" y="14"/>
                    <a:pt x="0" y="14"/>
                    <a:pt x="0" y="14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3" y="13"/>
                    <a:pt x="7" y="14"/>
                    <a:pt x="10" y="14"/>
                  </a:cubicBezTo>
                  <a:cubicBezTo>
                    <a:pt x="14" y="15"/>
                    <a:pt x="17" y="15"/>
                    <a:pt x="20" y="16"/>
                  </a:cubicBezTo>
                  <a:cubicBezTo>
                    <a:pt x="27" y="17"/>
                    <a:pt x="34" y="19"/>
                    <a:pt x="41" y="17"/>
                  </a:cubicBezTo>
                  <a:cubicBezTo>
                    <a:pt x="41" y="19"/>
                    <a:pt x="41" y="19"/>
                    <a:pt x="41" y="19"/>
                  </a:cubicBezTo>
                  <a:cubicBezTo>
                    <a:pt x="39" y="19"/>
                    <a:pt x="38" y="18"/>
                    <a:pt x="36" y="18"/>
                  </a:cubicBezTo>
                  <a:cubicBezTo>
                    <a:pt x="35" y="18"/>
                    <a:pt x="34" y="17"/>
                    <a:pt x="32" y="17"/>
                  </a:cubicBezTo>
                  <a:cubicBezTo>
                    <a:pt x="30" y="17"/>
                    <a:pt x="29" y="17"/>
                    <a:pt x="28" y="17"/>
                  </a:cubicBezTo>
                  <a:cubicBezTo>
                    <a:pt x="23" y="16"/>
                    <a:pt x="23" y="16"/>
                    <a:pt x="23" y="16"/>
                  </a:cubicBezTo>
                  <a:cubicBezTo>
                    <a:pt x="20" y="15"/>
                    <a:pt x="17" y="14"/>
                    <a:pt x="14" y="13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11" y="9"/>
                    <a:pt x="16" y="10"/>
                    <a:pt x="21" y="12"/>
                  </a:cubicBezTo>
                  <a:cubicBezTo>
                    <a:pt x="29" y="13"/>
                    <a:pt x="29" y="13"/>
                    <a:pt x="29" y="13"/>
                  </a:cubicBezTo>
                  <a:cubicBezTo>
                    <a:pt x="36" y="14"/>
                    <a:pt x="36" y="14"/>
                    <a:pt x="36" y="14"/>
                  </a:cubicBezTo>
                  <a:cubicBezTo>
                    <a:pt x="35" y="15"/>
                    <a:pt x="35" y="15"/>
                    <a:pt x="35" y="15"/>
                  </a:cubicBezTo>
                  <a:cubicBezTo>
                    <a:pt x="34" y="15"/>
                    <a:pt x="34" y="14"/>
                    <a:pt x="32" y="14"/>
                  </a:cubicBezTo>
                  <a:cubicBezTo>
                    <a:pt x="31" y="13"/>
                    <a:pt x="30" y="13"/>
                    <a:pt x="29" y="13"/>
                  </a:cubicBezTo>
                  <a:cubicBezTo>
                    <a:pt x="27" y="12"/>
                    <a:pt x="24" y="11"/>
                    <a:pt x="22" y="11"/>
                  </a:cubicBezTo>
                  <a:cubicBezTo>
                    <a:pt x="18" y="10"/>
                    <a:pt x="13" y="8"/>
                    <a:pt x="8" y="7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13" y="6"/>
                    <a:pt x="18" y="7"/>
                    <a:pt x="22" y="8"/>
                  </a:cubicBezTo>
                  <a:cubicBezTo>
                    <a:pt x="29" y="10"/>
                    <a:pt x="29" y="10"/>
                    <a:pt x="29" y="10"/>
                  </a:cubicBezTo>
                  <a:cubicBezTo>
                    <a:pt x="36" y="10"/>
                    <a:pt x="36" y="10"/>
                    <a:pt x="36" y="10"/>
                  </a:cubicBezTo>
                  <a:cubicBezTo>
                    <a:pt x="36" y="11"/>
                    <a:pt x="36" y="11"/>
                    <a:pt x="36" y="11"/>
                  </a:cubicBezTo>
                  <a:cubicBezTo>
                    <a:pt x="25" y="7"/>
                    <a:pt x="25" y="7"/>
                    <a:pt x="25" y="7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6" y="3"/>
                    <a:pt x="18" y="3"/>
                    <a:pt x="20" y="4"/>
                  </a:cubicBezTo>
                  <a:cubicBezTo>
                    <a:pt x="22" y="5"/>
                    <a:pt x="24" y="5"/>
                    <a:pt x="26" y="6"/>
                  </a:cubicBezTo>
                  <a:cubicBezTo>
                    <a:pt x="28" y="7"/>
                    <a:pt x="29" y="7"/>
                    <a:pt x="31" y="8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6" y="8"/>
                    <a:pt x="35" y="7"/>
                    <a:pt x="35" y="7"/>
                  </a:cubicBezTo>
                  <a:cubicBezTo>
                    <a:pt x="34" y="6"/>
                    <a:pt x="33" y="6"/>
                    <a:pt x="32" y="5"/>
                  </a:cubicBezTo>
                  <a:cubicBezTo>
                    <a:pt x="30" y="5"/>
                    <a:pt x="28" y="4"/>
                    <a:pt x="25" y="4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7" y="2"/>
                    <a:pt x="15" y="1"/>
                    <a:pt x="13" y="0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95" name="Freeform 188"/>
            <p:cNvSpPr>
              <a:spLocks/>
            </p:cNvSpPr>
            <p:nvPr/>
          </p:nvSpPr>
          <p:spPr bwMode="auto">
            <a:xfrm>
              <a:off x="5204" y="1835"/>
              <a:ext cx="196" cy="34"/>
            </a:xfrm>
            <a:custGeom>
              <a:avLst/>
              <a:gdLst>
                <a:gd name="T0" fmla="*/ 30 w 82"/>
                <a:gd name="T1" fmla="*/ 4 h 14"/>
                <a:gd name="T2" fmla="*/ 58 w 82"/>
                <a:gd name="T3" fmla="*/ 0 h 14"/>
                <a:gd name="T4" fmla="*/ 68 w 82"/>
                <a:gd name="T5" fmla="*/ 1 h 14"/>
                <a:gd name="T6" fmla="*/ 72 w 82"/>
                <a:gd name="T7" fmla="*/ 3 h 14"/>
                <a:gd name="T8" fmla="*/ 40 w 82"/>
                <a:gd name="T9" fmla="*/ 6 h 14"/>
                <a:gd name="T10" fmla="*/ 18 w 82"/>
                <a:gd name="T11" fmla="*/ 7 h 14"/>
                <a:gd name="T12" fmla="*/ 10 w 82"/>
                <a:gd name="T13" fmla="*/ 8 h 14"/>
                <a:gd name="T14" fmla="*/ 55 w 82"/>
                <a:gd name="T15" fmla="*/ 5 h 14"/>
                <a:gd name="T16" fmla="*/ 70 w 82"/>
                <a:gd name="T17" fmla="*/ 6 h 14"/>
                <a:gd name="T18" fmla="*/ 71 w 82"/>
                <a:gd name="T19" fmla="*/ 8 h 14"/>
                <a:gd name="T20" fmla="*/ 62 w 82"/>
                <a:gd name="T21" fmla="*/ 11 h 14"/>
                <a:gd name="T22" fmla="*/ 35 w 82"/>
                <a:gd name="T23" fmla="*/ 12 h 14"/>
                <a:gd name="T24" fmla="*/ 0 w 82"/>
                <a:gd name="T25" fmla="*/ 11 h 14"/>
                <a:gd name="T26" fmla="*/ 30 w 82"/>
                <a:gd name="T27" fmla="*/ 10 h 14"/>
                <a:gd name="T28" fmla="*/ 60 w 82"/>
                <a:gd name="T29" fmla="*/ 7 h 14"/>
                <a:gd name="T30" fmla="*/ 75 w 82"/>
                <a:gd name="T31" fmla="*/ 6 h 14"/>
                <a:gd name="T32" fmla="*/ 82 w 82"/>
                <a:gd name="T33" fmla="*/ 7 h 14"/>
                <a:gd name="T34" fmla="*/ 74 w 82"/>
                <a:gd name="T35" fmla="*/ 11 h 14"/>
                <a:gd name="T36" fmla="*/ 51 w 82"/>
                <a:gd name="T37" fmla="*/ 14 h 14"/>
                <a:gd name="T38" fmla="*/ 21 w 82"/>
                <a:gd name="T39" fmla="*/ 13 h 14"/>
                <a:gd name="T40" fmla="*/ 51 w 82"/>
                <a:gd name="T41" fmla="*/ 13 h 14"/>
                <a:gd name="T42" fmla="*/ 73 w 82"/>
                <a:gd name="T43" fmla="*/ 10 h 14"/>
                <a:gd name="T44" fmla="*/ 80 w 82"/>
                <a:gd name="T45" fmla="*/ 7 h 14"/>
                <a:gd name="T46" fmla="*/ 75 w 82"/>
                <a:gd name="T47" fmla="*/ 8 h 14"/>
                <a:gd name="T48" fmla="*/ 60 w 82"/>
                <a:gd name="T49" fmla="*/ 8 h 14"/>
                <a:gd name="T50" fmla="*/ 30 w 82"/>
                <a:gd name="T51" fmla="*/ 12 h 14"/>
                <a:gd name="T52" fmla="*/ 0 w 82"/>
                <a:gd name="T53" fmla="*/ 13 h 14"/>
                <a:gd name="T54" fmla="*/ 35 w 82"/>
                <a:gd name="T55" fmla="*/ 10 h 14"/>
                <a:gd name="T56" fmla="*/ 61 w 82"/>
                <a:gd name="T57" fmla="*/ 8 h 14"/>
                <a:gd name="T58" fmla="*/ 69 w 82"/>
                <a:gd name="T59" fmla="*/ 6 h 14"/>
                <a:gd name="T60" fmla="*/ 62 w 82"/>
                <a:gd name="T61" fmla="*/ 7 h 14"/>
                <a:gd name="T62" fmla="*/ 40 w 82"/>
                <a:gd name="T63" fmla="*/ 8 h 14"/>
                <a:gd name="T64" fmla="*/ 6 w 82"/>
                <a:gd name="T65" fmla="*/ 10 h 14"/>
                <a:gd name="T66" fmla="*/ 17 w 82"/>
                <a:gd name="T67" fmla="*/ 5 h 14"/>
                <a:gd name="T68" fmla="*/ 40 w 82"/>
                <a:gd name="T69" fmla="*/ 4 h 14"/>
                <a:gd name="T70" fmla="*/ 70 w 82"/>
                <a:gd name="T71" fmla="*/ 4 h 14"/>
                <a:gd name="T72" fmla="*/ 64 w 82"/>
                <a:gd name="T73" fmla="*/ 2 h 14"/>
                <a:gd name="T74" fmla="*/ 44 w 82"/>
                <a:gd name="T75" fmla="*/ 2 h 14"/>
                <a:gd name="T76" fmla="*/ 17 w 82"/>
                <a:gd name="T77" fmla="*/ 5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82" h="14">
                  <a:moveTo>
                    <a:pt x="17" y="5"/>
                  </a:moveTo>
                  <a:cubicBezTo>
                    <a:pt x="21" y="5"/>
                    <a:pt x="26" y="4"/>
                    <a:pt x="30" y="4"/>
                  </a:cubicBezTo>
                  <a:cubicBezTo>
                    <a:pt x="44" y="2"/>
                    <a:pt x="44" y="2"/>
                    <a:pt x="44" y="2"/>
                  </a:cubicBezTo>
                  <a:cubicBezTo>
                    <a:pt x="48" y="1"/>
                    <a:pt x="53" y="1"/>
                    <a:pt x="58" y="0"/>
                  </a:cubicBezTo>
                  <a:cubicBezTo>
                    <a:pt x="60" y="0"/>
                    <a:pt x="62" y="0"/>
                    <a:pt x="64" y="1"/>
                  </a:cubicBezTo>
                  <a:cubicBezTo>
                    <a:pt x="66" y="1"/>
                    <a:pt x="67" y="1"/>
                    <a:pt x="68" y="1"/>
                  </a:cubicBezTo>
                  <a:cubicBezTo>
                    <a:pt x="69" y="1"/>
                    <a:pt x="70" y="2"/>
                    <a:pt x="71" y="3"/>
                  </a:cubicBezTo>
                  <a:cubicBezTo>
                    <a:pt x="72" y="3"/>
                    <a:pt x="72" y="3"/>
                    <a:pt x="72" y="3"/>
                  </a:cubicBezTo>
                  <a:cubicBezTo>
                    <a:pt x="71" y="4"/>
                    <a:pt x="71" y="4"/>
                    <a:pt x="71" y="4"/>
                  </a:cubicBezTo>
                  <a:cubicBezTo>
                    <a:pt x="61" y="7"/>
                    <a:pt x="50" y="6"/>
                    <a:pt x="40" y="6"/>
                  </a:cubicBezTo>
                  <a:cubicBezTo>
                    <a:pt x="35" y="5"/>
                    <a:pt x="30" y="5"/>
                    <a:pt x="25" y="6"/>
                  </a:cubicBezTo>
                  <a:cubicBezTo>
                    <a:pt x="23" y="6"/>
                    <a:pt x="20" y="6"/>
                    <a:pt x="18" y="7"/>
                  </a:cubicBezTo>
                  <a:cubicBezTo>
                    <a:pt x="15" y="7"/>
                    <a:pt x="13" y="8"/>
                    <a:pt x="11" y="9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40" y="6"/>
                    <a:pt x="40" y="6"/>
                    <a:pt x="40" y="6"/>
                  </a:cubicBezTo>
                  <a:cubicBezTo>
                    <a:pt x="55" y="5"/>
                    <a:pt x="55" y="5"/>
                    <a:pt x="55" y="5"/>
                  </a:cubicBezTo>
                  <a:cubicBezTo>
                    <a:pt x="57" y="4"/>
                    <a:pt x="60" y="5"/>
                    <a:pt x="63" y="5"/>
                  </a:cubicBezTo>
                  <a:cubicBezTo>
                    <a:pt x="65" y="5"/>
                    <a:pt x="68" y="5"/>
                    <a:pt x="70" y="6"/>
                  </a:cubicBezTo>
                  <a:cubicBezTo>
                    <a:pt x="74" y="6"/>
                    <a:pt x="74" y="6"/>
                    <a:pt x="74" y="6"/>
                  </a:cubicBezTo>
                  <a:cubicBezTo>
                    <a:pt x="71" y="8"/>
                    <a:pt x="71" y="8"/>
                    <a:pt x="71" y="8"/>
                  </a:cubicBezTo>
                  <a:cubicBezTo>
                    <a:pt x="69" y="8"/>
                    <a:pt x="68" y="9"/>
                    <a:pt x="66" y="10"/>
                  </a:cubicBezTo>
                  <a:cubicBezTo>
                    <a:pt x="65" y="10"/>
                    <a:pt x="63" y="10"/>
                    <a:pt x="62" y="11"/>
                  </a:cubicBezTo>
                  <a:cubicBezTo>
                    <a:pt x="59" y="11"/>
                    <a:pt x="56" y="11"/>
                    <a:pt x="53" y="12"/>
                  </a:cubicBezTo>
                  <a:cubicBezTo>
                    <a:pt x="47" y="12"/>
                    <a:pt x="41" y="12"/>
                    <a:pt x="35" y="12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23" y="10"/>
                    <a:pt x="27" y="10"/>
                    <a:pt x="30" y="10"/>
                  </a:cubicBezTo>
                  <a:cubicBezTo>
                    <a:pt x="40" y="9"/>
                    <a:pt x="40" y="9"/>
                    <a:pt x="40" y="9"/>
                  </a:cubicBezTo>
                  <a:cubicBezTo>
                    <a:pt x="47" y="9"/>
                    <a:pt x="53" y="8"/>
                    <a:pt x="60" y="7"/>
                  </a:cubicBezTo>
                  <a:cubicBezTo>
                    <a:pt x="64" y="7"/>
                    <a:pt x="67" y="6"/>
                    <a:pt x="70" y="6"/>
                  </a:cubicBezTo>
                  <a:cubicBezTo>
                    <a:pt x="72" y="6"/>
                    <a:pt x="74" y="6"/>
                    <a:pt x="75" y="6"/>
                  </a:cubicBezTo>
                  <a:cubicBezTo>
                    <a:pt x="77" y="6"/>
                    <a:pt x="79" y="7"/>
                    <a:pt x="81" y="7"/>
                  </a:cubicBezTo>
                  <a:cubicBezTo>
                    <a:pt x="82" y="7"/>
                    <a:pt x="82" y="7"/>
                    <a:pt x="82" y="7"/>
                  </a:cubicBezTo>
                  <a:cubicBezTo>
                    <a:pt x="81" y="8"/>
                    <a:pt x="81" y="8"/>
                    <a:pt x="81" y="8"/>
                  </a:cubicBezTo>
                  <a:cubicBezTo>
                    <a:pt x="79" y="10"/>
                    <a:pt x="76" y="11"/>
                    <a:pt x="74" y="11"/>
                  </a:cubicBezTo>
                  <a:cubicBezTo>
                    <a:pt x="71" y="12"/>
                    <a:pt x="69" y="12"/>
                    <a:pt x="66" y="13"/>
                  </a:cubicBezTo>
                  <a:cubicBezTo>
                    <a:pt x="61" y="13"/>
                    <a:pt x="56" y="14"/>
                    <a:pt x="51" y="14"/>
                  </a:cubicBezTo>
                  <a:cubicBezTo>
                    <a:pt x="46" y="14"/>
                    <a:pt x="41" y="14"/>
                    <a:pt x="36" y="14"/>
                  </a:cubicBezTo>
                  <a:cubicBezTo>
                    <a:pt x="31" y="14"/>
                    <a:pt x="26" y="14"/>
                    <a:pt x="21" y="13"/>
                  </a:cubicBezTo>
                  <a:cubicBezTo>
                    <a:pt x="26" y="14"/>
                    <a:pt x="31" y="14"/>
                    <a:pt x="36" y="14"/>
                  </a:cubicBezTo>
                  <a:cubicBezTo>
                    <a:pt x="41" y="14"/>
                    <a:pt x="46" y="14"/>
                    <a:pt x="51" y="13"/>
                  </a:cubicBezTo>
                  <a:cubicBezTo>
                    <a:pt x="56" y="13"/>
                    <a:pt x="61" y="13"/>
                    <a:pt x="66" y="12"/>
                  </a:cubicBezTo>
                  <a:cubicBezTo>
                    <a:pt x="69" y="11"/>
                    <a:pt x="71" y="11"/>
                    <a:pt x="73" y="10"/>
                  </a:cubicBezTo>
                  <a:cubicBezTo>
                    <a:pt x="75" y="10"/>
                    <a:pt x="76" y="10"/>
                    <a:pt x="77" y="9"/>
                  </a:cubicBezTo>
                  <a:cubicBezTo>
                    <a:pt x="78" y="9"/>
                    <a:pt x="79" y="8"/>
                    <a:pt x="80" y="7"/>
                  </a:cubicBezTo>
                  <a:cubicBezTo>
                    <a:pt x="80" y="8"/>
                    <a:pt x="80" y="8"/>
                    <a:pt x="80" y="8"/>
                  </a:cubicBezTo>
                  <a:cubicBezTo>
                    <a:pt x="79" y="8"/>
                    <a:pt x="77" y="8"/>
                    <a:pt x="75" y="8"/>
                  </a:cubicBezTo>
                  <a:cubicBezTo>
                    <a:pt x="74" y="7"/>
                    <a:pt x="72" y="7"/>
                    <a:pt x="70" y="8"/>
                  </a:cubicBezTo>
                  <a:cubicBezTo>
                    <a:pt x="67" y="8"/>
                    <a:pt x="64" y="8"/>
                    <a:pt x="60" y="8"/>
                  </a:cubicBezTo>
                  <a:cubicBezTo>
                    <a:pt x="54" y="9"/>
                    <a:pt x="47" y="10"/>
                    <a:pt x="40" y="11"/>
                  </a:cubicBezTo>
                  <a:cubicBezTo>
                    <a:pt x="30" y="12"/>
                    <a:pt x="30" y="12"/>
                    <a:pt x="30" y="12"/>
                  </a:cubicBezTo>
                  <a:cubicBezTo>
                    <a:pt x="27" y="12"/>
                    <a:pt x="23" y="12"/>
                    <a:pt x="20" y="12"/>
                  </a:cubicBezTo>
                  <a:cubicBezTo>
                    <a:pt x="0" y="13"/>
                    <a:pt x="0" y="13"/>
                    <a:pt x="0" y="13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35" y="10"/>
                    <a:pt x="35" y="10"/>
                    <a:pt x="35" y="10"/>
                  </a:cubicBezTo>
                  <a:cubicBezTo>
                    <a:pt x="41" y="10"/>
                    <a:pt x="47" y="10"/>
                    <a:pt x="53" y="9"/>
                  </a:cubicBezTo>
                  <a:cubicBezTo>
                    <a:pt x="56" y="9"/>
                    <a:pt x="59" y="9"/>
                    <a:pt x="61" y="8"/>
                  </a:cubicBezTo>
                  <a:cubicBezTo>
                    <a:pt x="63" y="8"/>
                    <a:pt x="64" y="8"/>
                    <a:pt x="65" y="7"/>
                  </a:cubicBezTo>
                  <a:cubicBezTo>
                    <a:pt x="67" y="7"/>
                    <a:pt x="68" y="6"/>
                    <a:pt x="69" y="6"/>
                  </a:cubicBezTo>
                  <a:cubicBezTo>
                    <a:pt x="70" y="8"/>
                    <a:pt x="70" y="8"/>
                    <a:pt x="70" y="8"/>
                  </a:cubicBezTo>
                  <a:cubicBezTo>
                    <a:pt x="67" y="7"/>
                    <a:pt x="65" y="7"/>
                    <a:pt x="62" y="7"/>
                  </a:cubicBezTo>
                  <a:cubicBezTo>
                    <a:pt x="60" y="7"/>
                    <a:pt x="58" y="7"/>
                    <a:pt x="55" y="7"/>
                  </a:cubicBezTo>
                  <a:cubicBezTo>
                    <a:pt x="40" y="8"/>
                    <a:pt x="40" y="8"/>
                    <a:pt x="40" y="8"/>
                  </a:cubicBezTo>
                  <a:cubicBezTo>
                    <a:pt x="10" y="9"/>
                    <a:pt x="10" y="9"/>
                    <a:pt x="10" y="9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10" y="8"/>
                    <a:pt x="10" y="8"/>
                    <a:pt x="10" y="8"/>
                  </a:cubicBezTo>
                  <a:cubicBezTo>
                    <a:pt x="12" y="7"/>
                    <a:pt x="15" y="6"/>
                    <a:pt x="17" y="5"/>
                  </a:cubicBezTo>
                  <a:cubicBezTo>
                    <a:pt x="20" y="4"/>
                    <a:pt x="22" y="4"/>
                    <a:pt x="25" y="4"/>
                  </a:cubicBezTo>
                  <a:cubicBezTo>
                    <a:pt x="30" y="4"/>
                    <a:pt x="35" y="4"/>
                    <a:pt x="40" y="4"/>
                  </a:cubicBezTo>
                  <a:cubicBezTo>
                    <a:pt x="51" y="5"/>
                    <a:pt x="61" y="6"/>
                    <a:pt x="71" y="3"/>
                  </a:cubicBezTo>
                  <a:cubicBezTo>
                    <a:pt x="70" y="4"/>
                    <a:pt x="70" y="4"/>
                    <a:pt x="70" y="4"/>
                  </a:cubicBezTo>
                  <a:cubicBezTo>
                    <a:pt x="70" y="3"/>
                    <a:pt x="69" y="3"/>
                    <a:pt x="68" y="2"/>
                  </a:cubicBezTo>
                  <a:cubicBezTo>
                    <a:pt x="67" y="2"/>
                    <a:pt x="65" y="2"/>
                    <a:pt x="64" y="2"/>
                  </a:cubicBezTo>
                  <a:cubicBezTo>
                    <a:pt x="62" y="1"/>
                    <a:pt x="60" y="1"/>
                    <a:pt x="58" y="1"/>
                  </a:cubicBezTo>
                  <a:cubicBezTo>
                    <a:pt x="53" y="2"/>
                    <a:pt x="48" y="2"/>
                    <a:pt x="44" y="2"/>
                  </a:cubicBezTo>
                  <a:cubicBezTo>
                    <a:pt x="30" y="4"/>
                    <a:pt x="30" y="4"/>
                    <a:pt x="30" y="4"/>
                  </a:cubicBezTo>
                  <a:cubicBezTo>
                    <a:pt x="26" y="5"/>
                    <a:pt x="21" y="5"/>
                    <a:pt x="17" y="5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59" name="组合 458"/>
          <p:cNvGrpSpPr/>
          <p:nvPr/>
        </p:nvGrpSpPr>
        <p:grpSpPr>
          <a:xfrm>
            <a:off x="2087655" y="4766918"/>
            <a:ext cx="1423803" cy="854911"/>
            <a:chOff x="2087655" y="4766918"/>
            <a:chExt cx="1423803" cy="854911"/>
          </a:xfrm>
        </p:grpSpPr>
        <p:sp>
          <p:nvSpPr>
            <p:cNvPr id="325" name="文本框 324"/>
            <p:cNvSpPr txBox="1"/>
            <p:nvPr/>
          </p:nvSpPr>
          <p:spPr>
            <a:xfrm>
              <a:off x="2087655" y="5252497"/>
              <a:ext cx="1196894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solidFill>
                    <a:prstClr val="black">
                      <a:lumMod val="50000"/>
                      <a:lumOff val="50000"/>
                    </a:prstClr>
                  </a:solidFill>
                  <a:cs typeface="+mn-ea"/>
                  <a:sym typeface="+mn-lt"/>
                </a:rPr>
                <a:t>OPTION</a:t>
              </a:r>
              <a:endParaRPr lang="zh-CN" altLang="en-US" dirty="0"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endParaRPr>
            </a:p>
          </p:txBody>
        </p:sp>
        <p:sp>
          <p:nvSpPr>
            <p:cNvPr id="326" name="椭圆 325"/>
            <p:cNvSpPr/>
            <p:nvPr/>
          </p:nvSpPr>
          <p:spPr>
            <a:xfrm>
              <a:off x="3148714" y="5327210"/>
              <a:ext cx="226195" cy="226195"/>
            </a:xfrm>
            <a:prstGeom prst="ellipse">
              <a:avLst/>
            </a:prstGeom>
            <a:solidFill>
              <a:srgbClr val="01AC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700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327" name="文本框 326"/>
            <p:cNvSpPr txBox="1"/>
            <p:nvPr/>
          </p:nvSpPr>
          <p:spPr>
            <a:xfrm>
              <a:off x="3058101" y="5299867"/>
              <a:ext cx="39428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200" dirty="0">
                  <a:solidFill>
                    <a:prstClr val="white"/>
                  </a:solidFill>
                  <a:cs typeface="+mn-ea"/>
                  <a:sym typeface="+mn-lt"/>
                </a:rPr>
                <a:t>03</a:t>
              </a:r>
              <a:endParaRPr lang="zh-CN" altLang="en-US" sz="1200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321" name="文本框 320"/>
            <p:cNvSpPr txBox="1"/>
            <p:nvPr/>
          </p:nvSpPr>
          <p:spPr>
            <a:xfrm>
              <a:off x="2559829" y="4766918"/>
              <a:ext cx="95162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dirty="0">
                  <a:solidFill>
                    <a:srgbClr val="01ACBE"/>
                  </a:solidFill>
                  <a:cs typeface="+mn-ea"/>
                  <a:sym typeface="+mn-lt"/>
                </a:rPr>
                <a:t>40</a:t>
              </a:r>
              <a:r>
                <a:rPr lang="en-US" altLang="zh-CN" sz="2000" dirty="0">
                  <a:solidFill>
                    <a:srgbClr val="01ACBE"/>
                  </a:solidFill>
                  <a:cs typeface="+mn-ea"/>
                  <a:sym typeface="+mn-lt"/>
                </a:rPr>
                <a:t>%</a:t>
              </a:r>
              <a:endParaRPr lang="zh-CN" altLang="en-US" sz="3600" dirty="0">
                <a:solidFill>
                  <a:srgbClr val="01ACBE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22" name="组合 321"/>
          <p:cNvGrpSpPr/>
          <p:nvPr/>
        </p:nvGrpSpPr>
        <p:grpSpPr>
          <a:xfrm>
            <a:off x="3435578" y="4787920"/>
            <a:ext cx="1923123" cy="839378"/>
            <a:chOff x="7109327" y="3179834"/>
            <a:chExt cx="1923123" cy="839378"/>
          </a:xfrm>
        </p:grpSpPr>
        <p:sp>
          <p:nvSpPr>
            <p:cNvPr id="323" name="文本框 322"/>
            <p:cNvSpPr txBox="1"/>
            <p:nvPr/>
          </p:nvSpPr>
          <p:spPr>
            <a:xfrm>
              <a:off x="7109327" y="3179834"/>
              <a:ext cx="192312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prstClr val="black">
                      <a:lumMod val="50000"/>
                      <a:lumOff val="50000"/>
                    </a:prstClr>
                  </a:solidFill>
                  <a:cs typeface="+mn-ea"/>
                  <a:sym typeface="+mn-lt"/>
                </a:rPr>
                <a:t>在此添加标题</a:t>
              </a:r>
            </a:p>
          </p:txBody>
        </p:sp>
        <p:sp>
          <p:nvSpPr>
            <p:cNvPr id="324" name="文本框 323"/>
            <p:cNvSpPr txBox="1"/>
            <p:nvPr/>
          </p:nvSpPr>
          <p:spPr>
            <a:xfrm>
              <a:off x="7115248" y="3465214"/>
              <a:ext cx="1559316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000" dirty="0">
                  <a:solidFill>
                    <a:prstClr val="black">
                      <a:lumMod val="50000"/>
                      <a:lumOff val="50000"/>
                    </a:prst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00" dirty="0">
                  <a:solidFill>
                    <a:prstClr val="black">
                      <a:lumMod val="50000"/>
                      <a:lumOff val="50000"/>
                    </a:prstClr>
                  </a:solidFill>
                  <a:cs typeface="+mn-ea"/>
                  <a:sym typeface="+mn-lt"/>
                </a:rPr>
                <a:t>……</a:t>
              </a:r>
              <a:endParaRPr lang="zh-CN" altLang="en-US" sz="1000" dirty="0"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endParaRPr>
            </a:p>
          </p:txBody>
        </p:sp>
      </p:grpSp>
      <p:cxnSp>
        <p:nvCxnSpPr>
          <p:cNvPr id="330" name="直接连接符 329"/>
          <p:cNvCxnSpPr/>
          <p:nvPr/>
        </p:nvCxnSpPr>
        <p:spPr>
          <a:xfrm>
            <a:off x="3451680" y="4861333"/>
            <a:ext cx="0" cy="705623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62" name="组合 461"/>
          <p:cNvGrpSpPr/>
          <p:nvPr/>
        </p:nvGrpSpPr>
        <p:grpSpPr>
          <a:xfrm>
            <a:off x="8102945" y="916810"/>
            <a:ext cx="1229361" cy="687674"/>
            <a:chOff x="8160095" y="973960"/>
            <a:chExt cx="1229361" cy="687674"/>
          </a:xfrm>
        </p:grpSpPr>
        <p:sp>
          <p:nvSpPr>
            <p:cNvPr id="239" name="AutoShape 232"/>
            <p:cNvSpPr>
              <a:spLocks noChangeAspect="1" noChangeArrowheads="1" noTextEdit="1"/>
            </p:cNvSpPr>
            <p:nvPr/>
          </p:nvSpPr>
          <p:spPr bwMode="auto">
            <a:xfrm>
              <a:off x="8163937" y="979723"/>
              <a:ext cx="1225519" cy="681911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240" name="Freeform 234"/>
            <p:cNvSpPr>
              <a:spLocks/>
            </p:cNvSpPr>
            <p:nvPr/>
          </p:nvSpPr>
          <p:spPr bwMode="auto">
            <a:xfrm>
              <a:off x="8250376" y="1373503"/>
              <a:ext cx="468694" cy="163274"/>
            </a:xfrm>
            <a:custGeom>
              <a:avLst/>
              <a:gdLst>
                <a:gd name="T0" fmla="*/ 2 w 102"/>
                <a:gd name="T1" fmla="*/ 17 h 35"/>
                <a:gd name="T2" fmla="*/ 7 w 102"/>
                <a:gd name="T3" fmla="*/ 21 h 35"/>
                <a:gd name="T4" fmla="*/ 13 w 102"/>
                <a:gd name="T5" fmla="*/ 24 h 35"/>
                <a:gd name="T6" fmla="*/ 23 w 102"/>
                <a:gd name="T7" fmla="*/ 32 h 35"/>
                <a:gd name="T8" fmla="*/ 35 w 102"/>
                <a:gd name="T9" fmla="*/ 31 h 35"/>
                <a:gd name="T10" fmla="*/ 48 w 102"/>
                <a:gd name="T11" fmla="*/ 29 h 35"/>
                <a:gd name="T12" fmla="*/ 74 w 102"/>
                <a:gd name="T13" fmla="*/ 26 h 35"/>
                <a:gd name="T14" fmla="*/ 87 w 102"/>
                <a:gd name="T15" fmla="*/ 25 h 35"/>
                <a:gd name="T16" fmla="*/ 93 w 102"/>
                <a:gd name="T17" fmla="*/ 24 h 35"/>
                <a:gd name="T18" fmla="*/ 99 w 102"/>
                <a:gd name="T19" fmla="*/ 23 h 35"/>
                <a:gd name="T20" fmla="*/ 98 w 102"/>
                <a:gd name="T21" fmla="*/ 25 h 35"/>
                <a:gd name="T22" fmla="*/ 90 w 102"/>
                <a:gd name="T23" fmla="*/ 16 h 35"/>
                <a:gd name="T24" fmla="*/ 84 w 102"/>
                <a:gd name="T25" fmla="*/ 12 h 35"/>
                <a:gd name="T26" fmla="*/ 79 w 102"/>
                <a:gd name="T27" fmla="*/ 6 h 35"/>
                <a:gd name="T28" fmla="*/ 75 w 102"/>
                <a:gd name="T29" fmla="*/ 4 h 35"/>
                <a:gd name="T30" fmla="*/ 68 w 102"/>
                <a:gd name="T31" fmla="*/ 4 h 35"/>
                <a:gd name="T32" fmla="*/ 61 w 102"/>
                <a:gd name="T33" fmla="*/ 5 h 35"/>
                <a:gd name="T34" fmla="*/ 55 w 102"/>
                <a:gd name="T35" fmla="*/ 6 h 35"/>
                <a:gd name="T36" fmla="*/ 27 w 102"/>
                <a:gd name="T37" fmla="*/ 11 h 35"/>
                <a:gd name="T38" fmla="*/ 14 w 102"/>
                <a:gd name="T39" fmla="*/ 13 h 35"/>
                <a:gd name="T40" fmla="*/ 0 w 102"/>
                <a:gd name="T41" fmla="*/ 15 h 35"/>
                <a:gd name="T42" fmla="*/ 14 w 102"/>
                <a:gd name="T43" fmla="*/ 12 h 35"/>
                <a:gd name="T44" fmla="*/ 27 w 102"/>
                <a:gd name="T45" fmla="*/ 9 h 35"/>
                <a:gd name="T46" fmla="*/ 54 w 102"/>
                <a:gd name="T47" fmla="*/ 3 h 35"/>
                <a:gd name="T48" fmla="*/ 61 w 102"/>
                <a:gd name="T49" fmla="*/ 2 h 35"/>
                <a:gd name="T50" fmla="*/ 68 w 102"/>
                <a:gd name="T51" fmla="*/ 1 h 35"/>
                <a:gd name="T52" fmla="*/ 75 w 102"/>
                <a:gd name="T53" fmla="*/ 0 h 35"/>
                <a:gd name="T54" fmla="*/ 79 w 102"/>
                <a:gd name="T55" fmla="*/ 2 h 35"/>
                <a:gd name="T56" fmla="*/ 82 w 102"/>
                <a:gd name="T57" fmla="*/ 4 h 35"/>
                <a:gd name="T58" fmla="*/ 86 w 102"/>
                <a:gd name="T59" fmla="*/ 9 h 35"/>
                <a:gd name="T60" fmla="*/ 92 w 102"/>
                <a:gd name="T61" fmla="*/ 13 h 35"/>
                <a:gd name="T62" fmla="*/ 101 w 102"/>
                <a:gd name="T63" fmla="*/ 24 h 35"/>
                <a:gd name="T64" fmla="*/ 102 w 102"/>
                <a:gd name="T65" fmla="*/ 26 h 35"/>
                <a:gd name="T66" fmla="*/ 100 w 102"/>
                <a:gd name="T67" fmla="*/ 26 h 35"/>
                <a:gd name="T68" fmla="*/ 94 w 102"/>
                <a:gd name="T69" fmla="*/ 28 h 35"/>
                <a:gd name="T70" fmla="*/ 87 w 102"/>
                <a:gd name="T71" fmla="*/ 28 h 35"/>
                <a:gd name="T72" fmla="*/ 74 w 102"/>
                <a:gd name="T73" fmla="*/ 30 h 35"/>
                <a:gd name="T74" fmla="*/ 48 w 102"/>
                <a:gd name="T75" fmla="*/ 32 h 35"/>
                <a:gd name="T76" fmla="*/ 35 w 102"/>
                <a:gd name="T77" fmla="*/ 33 h 35"/>
                <a:gd name="T78" fmla="*/ 29 w 102"/>
                <a:gd name="T79" fmla="*/ 34 h 35"/>
                <a:gd name="T80" fmla="*/ 22 w 102"/>
                <a:gd name="T81" fmla="*/ 34 h 35"/>
                <a:gd name="T82" fmla="*/ 12 w 102"/>
                <a:gd name="T83" fmla="*/ 25 h 35"/>
                <a:gd name="T84" fmla="*/ 7 w 102"/>
                <a:gd name="T85" fmla="*/ 21 h 35"/>
                <a:gd name="T86" fmla="*/ 2 w 102"/>
                <a:gd name="T87" fmla="*/ 17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02" h="35">
                  <a:moveTo>
                    <a:pt x="2" y="17"/>
                  </a:moveTo>
                  <a:cubicBezTo>
                    <a:pt x="4" y="18"/>
                    <a:pt x="5" y="20"/>
                    <a:pt x="7" y="21"/>
                  </a:cubicBezTo>
                  <a:cubicBezTo>
                    <a:pt x="9" y="22"/>
                    <a:pt x="11" y="23"/>
                    <a:pt x="13" y="24"/>
                  </a:cubicBezTo>
                  <a:cubicBezTo>
                    <a:pt x="16" y="27"/>
                    <a:pt x="19" y="31"/>
                    <a:pt x="23" y="32"/>
                  </a:cubicBezTo>
                  <a:cubicBezTo>
                    <a:pt x="27" y="33"/>
                    <a:pt x="31" y="32"/>
                    <a:pt x="35" y="31"/>
                  </a:cubicBezTo>
                  <a:cubicBezTo>
                    <a:pt x="39" y="30"/>
                    <a:pt x="44" y="30"/>
                    <a:pt x="48" y="29"/>
                  </a:cubicBezTo>
                  <a:cubicBezTo>
                    <a:pt x="56" y="29"/>
                    <a:pt x="65" y="27"/>
                    <a:pt x="74" y="26"/>
                  </a:cubicBezTo>
                  <a:cubicBezTo>
                    <a:pt x="87" y="25"/>
                    <a:pt x="87" y="25"/>
                    <a:pt x="87" y="25"/>
                  </a:cubicBezTo>
                  <a:cubicBezTo>
                    <a:pt x="93" y="24"/>
                    <a:pt x="93" y="24"/>
                    <a:pt x="93" y="24"/>
                  </a:cubicBezTo>
                  <a:cubicBezTo>
                    <a:pt x="99" y="23"/>
                    <a:pt x="99" y="23"/>
                    <a:pt x="99" y="23"/>
                  </a:cubicBezTo>
                  <a:cubicBezTo>
                    <a:pt x="98" y="25"/>
                    <a:pt x="98" y="25"/>
                    <a:pt x="98" y="25"/>
                  </a:cubicBezTo>
                  <a:cubicBezTo>
                    <a:pt x="97" y="21"/>
                    <a:pt x="94" y="18"/>
                    <a:pt x="90" y="16"/>
                  </a:cubicBezTo>
                  <a:cubicBezTo>
                    <a:pt x="88" y="14"/>
                    <a:pt x="86" y="13"/>
                    <a:pt x="84" y="12"/>
                  </a:cubicBezTo>
                  <a:cubicBezTo>
                    <a:pt x="82" y="10"/>
                    <a:pt x="81" y="8"/>
                    <a:pt x="79" y="6"/>
                  </a:cubicBezTo>
                  <a:cubicBezTo>
                    <a:pt x="78" y="4"/>
                    <a:pt x="77" y="4"/>
                    <a:pt x="75" y="4"/>
                  </a:cubicBezTo>
                  <a:cubicBezTo>
                    <a:pt x="73" y="3"/>
                    <a:pt x="71" y="4"/>
                    <a:pt x="68" y="4"/>
                  </a:cubicBezTo>
                  <a:cubicBezTo>
                    <a:pt x="66" y="5"/>
                    <a:pt x="64" y="5"/>
                    <a:pt x="61" y="5"/>
                  </a:cubicBezTo>
                  <a:cubicBezTo>
                    <a:pt x="55" y="6"/>
                    <a:pt x="55" y="6"/>
                    <a:pt x="55" y="6"/>
                  </a:cubicBezTo>
                  <a:cubicBezTo>
                    <a:pt x="46" y="7"/>
                    <a:pt x="37" y="9"/>
                    <a:pt x="27" y="11"/>
                  </a:cubicBezTo>
                  <a:cubicBezTo>
                    <a:pt x="14" y="13"/>
                    <a:pt x="14" y="13"/>
                    <a:pt x="14" y="13"/>
                  </a:cubicBezTo>
                  <a:cubicBezTo>
                    <a:pt x="9" y="14"/>
                    <a:pt x="5" y="14"/>
                    <a:pt x="0" y="15"/>
                  </a:cubicBezTo>
                  <a:cubicBezTo>
                    <a:pt x="5" y="13"/>
                    <a:pt x="9" y="13"/>
                    <a:pt x="14" y="12"/>
                  </a:cubicBezTo>
                  <a:cubicBezTo>
                    <a:pt x="27" y="9"/>
                    <a:pt x="27" y="9"/>
                    <a:pt x="27" y="9"/>
                  </a:cubicBezTo>
                  <a:cubicBezTo>
                    <a:pt x="36" y="7"/>
                    <a:pt x="45" y="5"/>
                    <a:pt x="54" y="3"/>
                  </a:cubicBezTo>
                  <a:cubicBezTo>
                    <a:pt x="61" y="2"/>
                    <a:pt x="61" y="2"/>
                    <a:pt x="61" y="2"/>
                  </a:cubicBezTo>
                  <a:cubicBezTo>
                    <a:pt x="63" y="2"/>
                    <a:pt x="66" y="2"/>
                    <a:pt x="68" y="1"/>
                  </a:cubicBezTo>
                  <a:cubicBezTo>
                    <a:pt x="70" y="1"/>
                    <a:pt x="72" y="0"/>
                    <a:pt x="75" y="0"/>
                  </a:cubicBezTo>
                  <a:cubicBezTo>
                    <a:pt x="76" y="1"/>
                    <a:pt x="78" y="1"/>
                    <a:pt x="79" y="2"/>
                  </a:cubicBezTo>
                  <a:cubicBezTo>
                    <a:pt x="80" y="2"/>
                    <a:pt x="81" y="3"/>
                    <a:pt x="82" y="4"/>
                  </a:cubicBezTo>
                  <a:cubicBezTo>
                    <a:pt x="83" y="6"/>
                    <a:pt x="85" y="8"/>
                    <a:pt x="86" y="9"/>
                  </a:cubicBezTo>
                  <a:cubicBezTo>
                    <a:pt x="88" y="10"/>
                    <a:pt x="90" y="12"/>
                    <a:pt x="92" y="13"/>
                  </a:cubicBezTo>
                  <a:cubicBezTo>
                    <a:pt x="96" y="16"/>
                    <a:pt x="100" y="19"/>
                    <a:pt x="101" y="24"/>
                  </a:cubicBezTo>
                  <a:cubicBezTo>
                    <a:pt x="102" y="26"/>
                    <a:pt x="102" y="26"/>
                    <a:pt x="102" y="26"/>
                  </a:cubicBezTo>
                  <a:cubicBezTo>
                    <a:pt x="100" y="26"/>
                    <a:pt x="100" y="26"/>
                    <a:pt x="100" y="26"/>
                  </a:cubicBezTo>
                  <a:cubicBezTo>
                    <a:pt x="94" y="28"/>
                    <a:pt x="94" y="28"/>
                    <a:pt x="94" y="28"/>
                  </a:cubicBezTo>
                  <a:cubicBezTo>
                    <a:pt x="87" y="28"/>
                    <a:pt x="87" y="28"/>
                    <a:pt x="87" y="28"/>
                  </a:cubicBezTo>
                  <a:cubicBezTo>
                    <a:pt x="74" y="30"/>
                    <a:pt x="74" y="30"/>
                    <a:pt x="74" y="30"/>
                  </a:cubicBezTo>
                  <a:cubicBezTo>
                    <a:pt x="65" y="30"/>
                    <a:pt x="57" y="31"/>
                    <a:pt x="48" y="32"/>
                  </a:cubicBezTo>
                  <a:cubicBezTo>
                    <a:pt x="44" y="32"/>
                    <a:pt x="39" y="32"/>
                    <a:pt x="35" y="33"/>
                  </a:cubicBezTo>
                  <a:cubicBezTo>
                    <a:pt x="33" y="33"/>
                    <a:pt x="31" y="34"/>
                    <a:pt x="29" y="34"/>
                  </a:cubicBezTo>
                  <a:cubicBezTo>
                    <a:pt x="27" y="34"/>
                    <a:pt x="24" y="35"/>
                    <a:pt x="22" y="34"/>
                  </a:cubicBezTo>
                  <a:cubicBezTo>
                    <a:pt x="18" y="32"/>
                    <a:pt x="16" y="28"/>
                    <a:pt x="12" y="25"/>
                  </a:cubicBezTo>
                  <a:cubicBezTo>
                    <a:pt x="11" y="24"/>
                    <a:pt x="9" y="22"/>
                    <a:pt x="7" y="21"/>
                  </a:cubicBezTo>
                  <a:cubicBezTo>
                    <a:pt x="5" y="20"/>
                    <a:pt x="4" y="18"/>
                    <a:pt x="2" y="17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41" name="Freeform 235"/>
            <p:cNvSpPr>
              <a:spLocks/>
            </p:cNvSpPr>
            <p:nvPr/>
          </p:nvSpPr>
          <p:spPr bwMode="auto">
            <a:xfrm>
              <a:off x="8246535" y="1438812"/>
              <a:ext cx="482140" cy="180562"/>
            </a:xfrm>
            <a:custGeom>
              <a:avLst/>
              <a:gdLst>
                <a:gd name="T0" fmla="*/ 1 w 105"/>
                <a:gd name="T1" fmla="*/ 0 h 39"/>
                <a:gd name="T2" fmla="*/ 1 w 105"/>
                <a:gd name="T3" fmla="*/ 10 h 39"/>
                <a:gd name="T4" fmla="*/ 4 w 105"/>
                <a:gd name="T5" fmla="*/ 21 h 39"/>
                <a:gd name="T6" fmla="*/ 3 w 105"/>
                <a:gd name="T7" fmla="*/ 20 h 39"/>
                <a:gd name="T8" fmla="*/ 9 w 105"/>
                <a:gd name="T9" fmla="*/ 24 h 39"/>
                <a:gd name="T10" fmla="*/ 14 w 105"/>
                <a:gd name="T11" fmla="*/ 27 h 39"/>
                <a:gd name="T12" fmla="*/ 26 w 105"/>
                <a:gd name="T13" fmla="*/ 34 h 39"/>
                <a:gd name="T14" fmla="*/ 31 w 105"/>
                <a:gd name="T15" fmla="*/ 35 h 39"/>
                <a:gd name="T16" fmla="*/ 38 w 105"/>
                <a:gd name="T17" fmla="*/ 34 h 39"/>
                <a:gd name="T18" fmla="*/ 51 w 105"/>
                <a:gd name="T19" fmla="*/ 31 h 39"/>
                <a:gd name="T20" fmla="*/ 77 w 105"/>
                <a:gd name="T21" fmla="*/ 28 h 39"/>
                <a:gd name="T22" fmla="*/ 90 w 105"/>
                <a:gd name="T23" fmla="*/ 27 h 39"/>
                <a:gd name="T24" fmla="*/ 103 w 105"/>
                <a:gd name="T25" fmla="*/ 26 h 39"/>
                <a:gd name="T26" fmla="*/ 103 w 105"/>
                <a:gd name="T27" fmla="*/ 27 h 39"/>
                <a:gd name="T28" fmla="*/ 102 w 105"/>
                <a:gd name="T29" fmla="*/ 23 h 39"/>
                <a:gd name="T30" fmla="*/ 103 w 105"/>
                <a:gd name="T31" fmla="*/ 18 h 39"/>
                <a:gd name="T32" fmla="*/ 103 w 105"/>
                <a:gd name="T33" fmla="*/ 14 h 39"/>
                <a:gd name="T34" fmla="*/ 102 w 105"/>
                <a:gd name="T35" fmla="*/ 10 h 39"/>
                <a:gd name="T36" fmla="*/ 104 w 105"/>
                <a:gd name="T37" fmla="*/ 14 h 39"/>
                <a:gd name="T38" fmla="*/ 104 w 105"/>
                <a:gd name="T39" fmla="*/ 18 h 39"/>
                <a:gd name="T40" fmla="*/ 104 w 105"/>
                <a:gd name="T41" fmla="*/ 26 h 39"/>
                <a:gd name="T42" fmla="*/ 105 w 105"/>
                <a:gd name="T43" fmla="*/ 27 h 39"/>
                <a:gd name="T44" fmla="*/ 104 w 105"/>
                <a:gd name="T45" fmla="*/ 28 h 39"/>
                <a:gd name="T46" fmla="*/ 90 w 105"/>
                <a:gd name="T47" fmla="*/ 30 h 39"/>
                <a:gd name="T48" fmla="*/ 77 w 105"/>
                <a:gd name="T49" fmla="*/ 31 h 39"/>
                <a:gd name="T50" fmla="*/ 51 w 105"/>
                <a:gd name="T51" fmla="*/ 35 h 39"/>
                <a:gd name="T52" fmla="*/ 38 w 105"/>
                <a:gd name="T53" fmla="*/ 37 h 39"/>
                <a:gd name="T54" fmla="*/ 32 w 105"/>
                <a:gd name="T55" fmla="*/ 38 h 39"/>
                <a:gd name="T56" fmla="*/ 24 w 105"/>
                <a:gd name="T57" fmla="*/ 36 h 39"/>
                <a:gd name="T58" fmla="*/ 19 w 105"/>
                <a:gd name="T59" fmla="*/ 33 h 39"/>
                <a:gd name="T60" fmla="*/ 13 w 105"/>
                <a:gd name="T61" fmla="*/ 30 h 39"/>
                <a:gd name="T62" fmla="*/ 8 w 105"/>
                <a:gd name="T63" fmla="*/ 26 h 39"/>
                <a:gd name="T64" fmla="*/ 2 w 105"/>
                <a:gd name="T65" fmla="*/ 22 h 39"/>
                <a:gd name="T66" fmla="*/ 2 w 105"/>
                <a:gd name="T67" fmla="*/ 22 h 39"/>
                <a:gd name="T68" fmla="*/ 2 w 105"/>
                <a:gd name="T69" fmla="*/ 21 h 39"/>
                <a:gd name="T70" fmla="*/ 0 w 105"/>
                <a:gd name="T71" fmla="*/ 11 h 39"/>
                <a:gd name="T72" fmla="*/ 1 w 105"/>
                <a:gd name="T73" fmla="*/ 0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105" h="39">
                  <a:moveTo>
                    <a:pt x="1" y="0"/>
                  </a:moveTo>
                  <a:cubicBezTo>
                    <a:pt x="0" y="3"/>
                    <a:pt x="1" y="7"/>
                    <a:pt x="1" y="10"/>
                  </a:cubicBezTo>
                  <a:cubicBezTo>
                    <a:pt x="2" y="14"/>
                    <a:pt x="3" y="17"/>
                    <a:pt x="4" y="21"/>
                  </a:cubicBezTo>
                  <a:cubicBezTo>
                    <a:pt x="3" y="20"/>
                    <a:pt x="3" y="20"/>
                    <a:pt x="3" y="20"/>
                  </a:cubicBezTo>
                  <a:cubicBezTo>
                    <a:pt x="5" y="21"/>
                    <a:pt x="7" y="23"/>
                    <a:pt x="9" y="24"/>
                  </a:cubicBezTo>
                  <a:cubicBezTo>
                    <a:pt x="11" y="25"/>
                    <a:pt x="13" y="26"/>
                    <a:pt x="14" y="27"/>
                  </a:cubicBezTo>
                  <a:cubicBezTo>
                    <a:pt x="18" y="30"/>
                    <a:pt x="22" y="32"/>
                    <a:pt x="26" y="34"/>
                  </a:cubicBezTo>
                  <a:cubicBezTo>
                    <a:pt x="28" y="35"/>
                    <a:pt x="29" y="35"/>
                    <a:pt x="31" y="35"/>
                  </a:cubicBezTo>
                  <a:cubicBezTo>
                    <a:pt x="33" y="35"/>
                    <a:pt x="36" y="34"/>
                    <a:pt x="38" y="34"/>
                  </a:cubicBezTo>
                  <a:cubicBezTo>
                    <a:pt x="51" y="31"/>
                    <a:pt x="51" y="31"/>
                    <a:pt x="51" y="31"/>
                  </a:cubicBezTo>
                  <a:cubicBezTo>
                    <a:pt x="59" y="30"/>
                    <a:pt x="68" y="29"/>
                    <a:pt x="77" y="28"/>
                  </a:cubicBezTo>
                  <a:cubicBezTo>
                    <a:pt x="81" y="28"/>
                    <a:pt x="86" y="28"/>
                    <a:pt x="90" y="27"/>
                  </a:cubicBezTo>
                  <a:cubicBezTo>
                    <a:pt x="95" y="27"/>
                    <a:pt x="99" y="26"/>
                    <a:pt x="103" y="26"/>
                  </a:cubicBezTo>
                  <a:cubicBezTo>
                    <a:pt x="103" y="27"/>
                    <a:pt x="103" y="27"/>
                    <a:pt x="103" y="27"/>
                  </a:cubicBezTo>
                  <a:cubicBezTo>
                    <a:pt x="102" y="26"/>
                    <a:pt x="102" y="24"/>
                    <a:pt x="102" y="23"/>
                  </a:cubicBezTo>
                  <a:cubicBezTo>
                    <a:pt x="102" y="21"/>
                    <a:pt x="103" y="20"/>
                    <a:pt x="103" y="18"/>
                  </a:cubicBezTo>
                  <a:cubicBezTo>
                    <a:pt x="103" y="17"/>
                    <a:pt x="103" y="16"/>
                    <a:pt x="103" y="14"/>
                  </a:cubicBezTo>
                  <a:cubicBezTo>
                    <a:pt x="103" y="13"/>
                    <a:pt x="103" y="11"/>
                    <a:pt x="102" y="10"/>
                  </a:cubicBezTo>
                  <a:cubicBezTo>
                    <a:pt x="104" y="11"/>
                    <a:pt x="104" y="13"/>
                    <a:pt x="104" y="14"/>
                  </a:cubicBezTo>
                  <a:cubicBezTo>
                    <a:pt x="104" y="16"/>
                    <a:pt x="104" y="17"/>
                    <a:pt x="104" y="18"/>
                  </a:cubicBezTo>
                  <a:cubicBezTo>
                    <a:pt x="103" y="21"/>
                    <a:pt x="103" y="24"/>
                    <a:pt x="104" y="26"/>
                  </a:cubicBezTo>
                  <a:cubicBezTo>
                    <a:pt x="105" y="27"/>
                    <a:pt x="105" y="27"/>
                    <a:pt x="105" y="27"/>
                  </a:cubicBezTo>
                  <a:cubicBezTo>
                    <a:pt x="104" y="28"/>
                    <a:pt x="104" y="28"/>
                    <a:pt x="104" y="28"/>
                  </a:cubicBezTo>
                  <a:cubicBezTo>
                    <a:pt x="99" y="28"/>
                    <a:pt x="95" y="29"/>
                    <a:pt x="90" y="30"/>
                  </a:cubicBezTo>
                  <a:cubicBezTo>
                    <a:pt x="86" y="30"/>
                    <a:pt x="82" y="31"/>
                    <a:pt x="77" y="31"/>
                  </a:cubicBezTo>
                  <a:cubicBezTo>
                    <a:pt x="69" y="32"/>
                    <a:pt x="60" y="33"/>
                    <a:pt x="51" y="35"/>
                  </a:cubicBezTo>
                  <a:cubicBezTo>
                    <a:pt x="47" y="35"/>
                    <a:pt x="43" y="36"/>
                    <a:pt x="38" y="37"/>
                  </a:cubicBezTo>
                  <a:cubicBezTo>
                    <a:pt x="36" y="37"/>
                    <a:pt x="34" y="38"/>
                    <a:pt x="32" y="38"/>
                  </a:cubicBezTo>
                  <a:cubicBezTo>
                    <a:pt x="29" y="39"/>
                    <a:pt x="26" y="38"/>
                    <a:pt x="24" y="36"/>
                  </a:cubicBezTo>
                  <a:cubicBezTo>
                    <a:pt x="22" y="35"/>
                    <a:pt x="21" y="34"/>
                    <a:pt x="19" y="33"/>
                  </a:cubicBezTo>
                  <a:cubicBezTo>
                    <a:pt x="13" y="30"/>
                    <a:pt x="13" y="30"/>
                    <a:pt x="13" y="30"/>
                  </a:cubicBezTo>
                  <a:cubicBezTo>
                    <a:pt x="11" y="28"/>
                    <a:pt x="9" y="27"/>
                    <a:pt x="8" y="26"/>
                  </a:cubicBezTo>
                  <a:cubicBezTo>
                    <a:pt x="6" y="24"/>
                    <a:pt x="4" y="23"/>
                    <a:pt x="2" y="22"/>
                  </a:cubicBezTo>
                  <a:cubicBezTo>
                    <a:pt x="2" y="22"/>
                    <a:pt x="2" y="22"/>
                    <a:pt x="2" y="22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1" y="18"/>
                    <a:pt x="1" y="14"/>
                    <a:pt x="0" y="11"/>
                  </a:cubicBezTo>
                  <a:cubicBezTo>
                    <a:pt x="0" y="7"/>
                    <a:pt x="0" y="3"/>
                    <a:pt x="1" y="0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42" name="Freeform 236"/>
            <p:cNvSpPr>
              <a:spLocks/>
            </p:cNvSpPr>
            <p:nvPr/>
          </p:nvSpPr>
          <p:spPr bwMode="auto">
            <a:xfrm>
              <a:off x="8371392" y="1527173"/>
              <a:ext cx="17288" cy="78756"/>
            </a:xfrm>
            <a:custGeom>
              <a:avLst/>
              <a:gdLst>
                <a:gd name="T0" fmla="*/ 2 w 4"/>
                <a:gd name="T1" fmla="*/ 0 h 17"/>
                <a:gd name="T2" fmla="*/ 3 w 4"/>
                <a:gd name="T3" fmla="*/ 3 h 17"/>
                <a:gd name="T4" fmla="*/ 3 w 4"/>
                <a:gd name="T5" fmla="*/ 6 h 17"/>
                <a:gd name="T6" fmla="*/ 4 w 4"/>
                <a:gd name="T7" fmla="*/ 9 h 17"/>
                <a:gd name="T8" fmla="*/ 3 w 4"/>
                <a:gd name="T9" fmla="*/ 12 h 17"/>
                <a:gd name="T10" fmla="*/ 3 w 4"/>
                <a:gd name="T11" fmla="*/ 14 h 17"/>
                <a:gd name="T12" fmla="*/ 2 w 4"/>
                <a:gd name="T13" fmla="*/ 17 h 17"/>
                <a:gd name="T14" fmla="*/ 1 w 4"/>
                <a:gd name="T15" fmla="*/ 14 h 17"/>
                <a:gd name="T16" fmla="*/ 0 w 4"/>
                <a:gd name="T17" fmla="*/ 12 h 17"/>
                <a:gd name="T18" fmla="*/ 0 w 4"/>
                <a:gd name="T19" fmla="*/ 9 h 17"/>
                <a:gd name="T20" fmla="*/ 0 w 4"/>
                <a:gd name="T21" fmla="*/ 6 h 17"/>
                <a:gd name="T22" fmla="*/ 1 w 4"/>
                <a:gd name="T23" fmla="*/ 3 h 17"/>
                <a:gd name="T24" fmla="*/ 2 w 4"/>
                <a:gd name="T25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" h="17">
                  <a:moveTo>
                    <a:pt x="2" y="0"/>
                  </a:moveTo>
                  <a:cubicBezTo>
                    <a:pt x="2" y="0"/>
                    <a:pt x="2" y="1"/>
                    <a:pt x="3" y="3"/>
                  </a:cubicBezTo>
                  <a:cubicBezTo>
                    <a:pt x="3" y="4"/>
                    <a:pt x="3" y="5"/>
                    <a:pt x="3" y="6"/>
                  </a:cubicBezTo>
                  <a:cubicBezTo>
                    <a:pt x="3" y="7"/>
                    <a:pt x="4" y="8"/>
                    <a:pt x="4" y="9"/>
                  </a:cubicBezTo>
                  <a:cubicBezTo>
                    <a:pt x="4" y="10"/>
                    <a:pt x="3" y="11"/>
                    <a:pt x="3" y="12"/>
                  </a:cubicBezTo>
                  <a:cubicBezTo>
                    <a:pt x="3" y="13"/>
                    <a:pt x="3" y="14"/>
                    <a:pt x="3" y="14"/>
                  </a:cubicBezTo>
                  <a:cubicBezTo>
                    <a:pt x="2" y="16"/>
                    <a:pt x="2" y="17"/>
                    <a:pt x="2" y="17"/>
                  </a:cubicBezTo>
                  <a:cubicBezTo>
                    <a:pt x="2" y="17"/>
                    <a:pt x="1" y="16"/>
                    <a:pt x="1" y="14"/>
                  </a:cubicBezTo>
                  <a:cubicBezTo>
                    <a:pt x="1" y="14"/>
                    <a:pt x="0" y="13"/>
                    <a:pt x="0" y="12"/>
                  </a:cubicBezTo>
                  <a:cubicBezTo>
                    <a:pt x="0" y="11"/>
                    <a:pt x="0" y="10"/>
                    <a:pt x="0" y="9"/>
                  </a:cubicBezTo>
                  <a:cubicBezTo>
                    <a:pt x="0" y="8"/>
                    <a:pt x="0" y="7"/>
                    <a:pt x="0" y="6"/>
                  </a:cubicBezTo>
                  <a:cubicBezTo>
                    <a:pt x="1" y="5"/>
                    <a:pt x="1" y="4"/>
                    <a:pt x="1" y="3"/>
                  </a:cubicBezTo>
                  <a:cubicBezTo>
                    <a:pt x="1" y="1"/>
                    <a:pt x="2" y="0"/>
                    <a:pt x="2" y="0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43" name="Freeform 237"/>
            <p:cNvSpPr>
              <a:spLocks/>
            </p:cNvSpPr>
            <p:nvPr/>
          </p:nvSpPr>
          <p:spPr bwMode="auto">
            <a:xfrm>
              <a:off x="8392521" y="1425366"/>
              <a:ext cx="88360" cy="78756"/>
            </a:xfrm>
            <a:custGeom>
              <a:avLst/>
              <a:gdLst>
                <a:gd name="T0" fmla="*/ 0 w 19"/>
                <a:gd name="T1" fmla="*/ 0 h 17"/>
                <a:gd name="T2" fmla="*/ 4 w 19"/>
                <a:gd name="T3" fmla="*/ 2 h 17"/>
                <a:gd name="T4" fmla="*/ 7 w 19"/>
                <a:gd name="T5" fmla="*/ 5 h 17"/>
                <a:gd name="T6" fmla="*/ 11 w 19"/>
                <a:gd name="T7" fmla="*/ 8 h 17"/>
                <a:gd name="T8" fmla="*/ 14 w 19"/>
                <a:gd name="T9" fmla="*/ 11 h 17"/>
                <a:gd name="T10" fmla="*/ 17 w 19"/>
                <a:gd name="T11" fmla="*/ 13 h 17"/>
                <a:gd name="T12" fmla="*/ 19 w 19"/>
                <a:gd name="T13" fmla="*/ 17 h 17"/>
                <a:gd name="T14" fmla="*/ 16 w 19"/>
                <a:gd name="T15" fmla="*/ 15 h 17"/>
                <a:gd name="T16" fmla="*/ 12 w 19"/>
                <a:gd name="T17" fmla="*/ 13 h 17"/>
                <a:gd name="T18" fmla="*/ 8 w 19"/>
                <a:gd name="T19" fmla="*/ 10 h 17"/>
                <a:gd name="T20" fmla="*/ 5 w 19"/>
                <a:gd name="T21" fmla="*/ 7 h 17"/>
                <a:gd name="T22" fmla="*/ 2 w 19"/>
                <a:gd name="T23" fmla="*/ 3 h 17"/>
                <a:gd name="T24" fmla="*/ 0 w 19"/>
                <a:gd name="T25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9" h="17">
                  <a:moveTo>
                    <a:pt x="0" y="0"/>
                  </a:moveTo>
                  <a:cubicBezTo>
                    <a:pt x="0" y="0"/>
                    <a:pt x="2" y="1"/>
                    <a:pt x="4" y="2"/>
                  </a:cubicBezTo>
                  <a:cubicBezTo>
                    <a:pt x="5" y="3"/>
                    <a:pt x="6" y="4"/>
                    <a:pt x="7" y="5"/>
                  </a:cubicBezTo>
                  <a:cubicBezTo>
                    <a:pt x="8" y="6"/>
                    <a:pt x="9" y="7"/>
                    <a:pt x="11" y="8"/>
                  </a:cubicBezTo>
                  <a:cubicBezTo>
                    <a:pt x="12" y="9"/>
                    <a:pt x="13" y="10"/>
                    <a:pt x="14" y="11"/>
                  </a:cubicBezTo>
                  <a:cubicBezTo>
                    <a:pt x="15" y="12"/>
                    <a:pt x="16" y="13"/>
                    <a:pt x="17" y="13"/>
                  </a:cubicBezTo>
                  <a:cubicBezTo>
                    <a:pt x="18" y="15"/>
                    <a:pt x="19" y="17"/>
                    <a:pt x="19" y="17"/>
                  </a:cubicBezTo>
                  <a:cubicBezTo>
                    <a:pt x="19" y="17"/>
                    <a:pt x="18" y="16"/>
                    <a:pt x="16" y="15"/>
                  </a:cubicBezTo>
                  <a:cubicBezTo>
                    <a:pt x="15" y="14"/>
                    <a:pt x="13" y="14"/>
                    <a:pt x="12" y="13"/>
                  </a:cubicBezTo>
                  <a:cubicBezTo>
                    <a:pt x="11" y="12"/>
                    <a:pt x="9" y="11"/>
                    <a:pt x="8" y="10"/>
                  </a:cubicBezTo>
                  <a:cubicBezTo>
                    <a:pt x="7" y="9"/>
                    <a:pt x="6" y="8"/>
                    <a:pt x="5" y="7"/>
                  </a:cubicBezTo>
                  <a:cubicBezTo>
                    <a:pt x="4" y="6"/>
                    <a:pt x="3" y="4"/>
                    <a:pt x="2" y="3"/>
                  </a:cubicBezTo>
                  <a:cubicBezTo>
                    <a:pt x="1" y="2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44" name="Freeform 238"/>
            <p:cNvSpPr>
              <a:spLocks/>
            </p:cNvSpPr>
            <p:nvPr/>
          </p:nvSpPr>
          <p:spPr bwMode="auto">
            <a:xfrm>
              <a:off x="8471277" y="1406157"/>
              <a:ext cx="124857" cy="92202"/>
            </a:xfrm>
            <a:custGeom>
              <a:avLst/>
              <a:gdLst>
                <a:gd name="T0" fmla="*/ 0 w 27"/>
                <a:gd name="T1" fmla="*/ 0 h 20"/>
                <a:gd name="T2" fmla="*/ 5 w 27"/>
                <a:gd name="T3" fmla="*/ 3 h 20"/>
                <a:gd name="T4" fmla="*/ 10 w 27"/>
                <a:gd name="T5" fmla="*/ 5 h 20"/>
                <a:gd name="T6" fmla="*/ 15 w 27"/>
                <a:gd name="T7" fmla="*/ 9 h 20"/>
                <a:gd name="T8" fmla="*/ 24 w 27"/>
                <a:gd name="T9" fmla="*/ 17 h 20"/>
                <a:gd name="T10" fmla="*/ 26 w 27"/>
                <a:gd name="T11" fmla="*/ 19 h 20"/>
                <a:gd name="T12" fmla="*/ 26 w 27"/>
                <a:gd name="T13" fmla="*/ 20 h 20"/>
                <a:gd name="T14" fmla="*/ 26 w 27"/>
                <a:gd name="T15" fmla="*/ 18 h 20"/>
                <a:gd name="T16" fmla="*/ 26 w 27"/>
                <a:gd name="T17" fmla="*/ 19 h 20"/>
                <a:gd name="T18" fmla="*/ 27 w 27"/>
                <a:gd name="T19" fmla="*/ 20 h 20"/>
                <a:gd name="T20" fmla="*/ 26 w 27"/>
                <a:gd name="T21" fmla="*/ 20 h 20"/>
                <a:gd name="T22" fmla="*/ 26 w 27"/>
                <a:gd name="T23" fmla="*/ 20 h 20"/>
                <a:gd name="T24" fmla="*/ 25 w 27"/>
                <a:gd name="T25" fmla="*/ 19 h 20"/>
                <a:gd name="T26" fmla="*/ 23 w 27"/>
                <a:gd name="T27" fmla="*/ 18 h 20"/>
                <a:gd name="T28" fmla="*/ 13 w 27"/>
                <a:gd name="T29" fmla="*/ 12 h 20"/>
                <a:gd name="T30" fmla="*/ 4 w 27"/>
                <a:gd name="T31" fmla="*/ 4 h 20"/>
                <a:gd name="T32" fmla="*/ 0 w 27"/>
                <a:gd name="T33" fmla="*/ 0 h 2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27" h="20">
                  <a:moveTo>
                    <a:pt x="0" y="0"/>
                  </a:moveTo>
                  <a:cubicBezTo>
                    <a:pt x="0" y="0"/>
                    <a:pt x="2" y="1"/>
                    <a:pt x="5" y="3"/>
                  </a:cubicBezTo>
                  <a:cubicBezTo>
                    <a:pt x="6" y="4"/>
                    <a:pt x="8" y="4"/>
                    <a:pt x="10" y="5"/>
                  </a:cubicBezTo>
                  <a:cubicBezTo>
                    <a:pt x="11" y="7"/>
                    <a:pt x="13" y="8"/>
                    <a:pt x="15" y="9"/>
                  </a:cubicBezTo>
                  <a:cubicBezTo>
                    <a:pt x="19" y="12"/>
                    <a:pt x="22" y="15"/>
                    <a:pt x="24" y="17"/>
                  </a:cubicBezTo>
                  <a:cubicBezTo>
                    <a:pt x="25" y="18"/>
                    <a:pt x="25" y="18"/>
                    <a:pt x="26" y="19"/>
                  </a:cubicBezTo>
                  <a:cubicBezTo>
                    <a:pt x="26" y="19"/>
                    <a:pt x="27" y="19"/>
                    <a:pt x="26" y="20"/>
                  </a:cubicBezTo>
                  <a:cubicBezTo>
                    <a:pt x="26" y="19"/>
                    <a:pt x="26" y="18"/>
                    <a:pt x="26" y="18"/>
                  </a:cubicBezTo>
                  <a:cubicBezTo>
                    <a:pt x="26" y="18"/>
                    <a:pt x="26" y="19"/>
                    <a:pt x="26" y="19"/>
                  </a:cubicBezTo>
                  <a:cubicBezTo>
                    <a:pt x="26" y="19"/>
                    <a:pt x="27" y="19"/>
                    <a:pt x="27" y="20"/>
                  </a:cubicBezTo>
                  <a:cubicBezTo>
                    <a:pt x="27" y="20"/>
                    <a:pt x="26" y="20"/>
                    <a:pt x="26" y="20"/>
                  </a:cubicBezTo>
                  <a:cubicBezTo>
                    <a:pt x="26" y="20"/>
                    <a:pt x="26" y="20"/>
                    <a:pt x="26" y="20"/>
                  </a:cubicBezTo>
                  <a:cubicBezTo>
                    <a:pt x="26" y="20"/>
                    <a:pt x="25" y="20"/>
                    <a:pt x="25" y="19"/>
                  </a:cubicBezTo>
                  <a:cubicBezTo>
                    <a:pt x="24" y="19"/>
                    <a:pt x="24" y="19"/>
                    <a:pt x="23" y="18"/>
                  </a:cubicBezTo>
                  <a:cubicBezTo>
                    <a:pt x="20" y="17"/>
                    <a:pt x="17" y="14"/>
                    <a:pt x="13" y="12"/>
                  </a:cubicBezTo>
                  <a:cubicBezTo>
                    <a:pt x="10" y="9"/>
                    <a:pt x="6" y="7"/>
                    <a:pt x="4" y="4"/>
                  </a:cubicBezTo>
                  <a:cubicBezTo>
                    <a:pt x="1" y="2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45" name="Freeform 239"/>
            <p:cNvSpPr>
              <a:spLocks/>
            </p:cNvSpPr>
            <p:nvPr/>
          </p:nvSpPr>
          <p:spPr bwMode="auto">
            <a:xfrm>
              <a:off x="8471277" y="1507964"/>
              <a:ext cx="19209" cy="74914"/>
            </a:xfrm>
            <a:custGeom>
              <a:avLst/>
              <a:gdLst>
                <a:gd name="T0" fmla="*/ 1 w 4"/>
                <a:gd name="T1" fmla="*/ 0 h 16"/>
                <a:gd name="T2" fmla="*/ 2 w 4"/>
                <a:gd name="T3" fmla="*/ 3 h 16"/>
                <a:gd name="T4" fmla="*/ 4 w 4"/>
                <a:gd name="T5" fmla="*/ 8 h 16"/>
                <a:gd name="T6" fmla="*/ 4 w 4"/>
                <a:gd name="T7" fmla="*/ 11 h 16"/>
                <a:gd name="T8" fmla="*/ 3 w 4"/>
                <a:gd name="T9" fmla="*/ 14 h 16"/>
                <a:gd name="T10" fmla="*/ 3 w 4"/>
                <a:gd name="T11" fmla="*/ 16 h 16"/>
                <a:gd name="T12" fmla="*/ 1 w 4"/>
                <a:gd name="T13" fmla="*/ 14 h 16"/>
                <a:gd name="T14" fmla="*/ 1 w 4"/>
                <a:gd name="T15" fmla="*/ 11 h 16"/>
                <a:gd name="T16" fmla="*/ 0 w 4"/>
                <a:gd name="T17" fmla="*/ 8 h 16"/>
                <a:gd name="T18" fmla="*/ 0 w 4"/>
                <a:gd name="T19" fmla="*/ 6 h 16"/>
                <a:gd name="T20" fmla="*/ 1 w 4"/>
                <a:gd name="T21" fmla="*/ 3 h 16"/>
                <a:gd name="T22" fmla="*/ 1 w 4"/>
                <a:gd name="T23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4" h="16">
                  <a:moveTo>
                    <a:pt x="1" y="0"/>
                  </a:moveTo>
                  <a:cubicBezTo>
                    <a:pt x="1" y="0"/>
                    <a:pt x="2" y="1"/>
                    <a:pt x="2" y="3"/>
                  </a:cubicBezTo>
                  <a:cubicBezTo>
                    <a:pt x="3" y="4"/>
                    <a:pt x="3" y="6"/>
                    <a:pt x="4" y="8"/>
                  </a:cubicBezTo>
                  <a:cubicBezTo>
                    <a:pt x="4" y="9"/>
                    <a:pt x="4" y="10"/>
                    <a:pt x="4" y="11"/>
                  </a:cubicBezTo>
                  <a:cubicBezTo>
                    <a:pt x="3" y="12"/>
                    <a:pt x="3" y="13"/>
                    <a:pt x="3" y="14"/>
                  </a:cubicBezTo>
                  <a:cubicBezTo>
                    <a:pt x="3" y="15"/>
                    <a:pt x="3" y="16"/>
                    <a:pt x="3" y="16"/>
                  </a:cubicBezTo>
                  <a:cubicBezTo>
                    <a:pt x="3" y="16"/>
                    <a:pt x="2" y="16"/>
                    <a:pt x="1" y="14"/>
                  </a:cubicBezTo>
                  <a:cubicBezTo>
                    <a:pt x="1" y="13"/>
                    <a:pt x="1" y="12"/>
                    <a:pt x="1" y="11"/>
                  </a:cubicBezTo>
                  <a:cubicBezTo>
                    <a:pt x="0" y="11"/>
                    <a:pt x="0" y="9"/>
                    <a:pt x="0" y="8"/>
                  </a:cubicBezTo>
                  <a:cubicBezTo>
                    <a:pt x="0" y="7"/>
                    <a:pt x="0" y="7"/>
                    <a:pt x="0" y="6"/>
                  </a:cubicBezTo>
                  <a:cubicBezTo>
                    <a:pt x="0" y="5"/>
                    <a:pt x="1" y="4"/>
                    <a:pt x="1" y="3"/>
                  </a:cubicBezTo>
                  <a:cubicBezTo>
                    <a:pt x="1" y="1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46" name="Freeform 240"/>
            <p:cNvSpPr>
              <a:spLocks/>
            </p:cNvSpPr>
            <p:nvPr/>
          </p:nvSpPr>
          <p:spPr bwMode="auto">
            <a:xfrm>
              <a:off x="8590372" y="1507964"/>
              <a:ext cx="13446" cy="78756"/>
            </a:xfrm>
            <a:custGeom>
              <a:avLst/>
              <a:gdLst>
                <a:gd name="T0" fmla="*/ 1 w 3"/>
                <a:gd name="T1" fmla="*/ 0 h 17"/>
                <a:gd name="T2" fmla="*/ 3 w 3"/>
                <a:gd name="T3" fmla="*/ 3 h 17"/>
                <a:gd name="T4" fmla="*/ 3 w 3"/>
                <a:gd name="T5" fmla="*/ 5 h 17"/>
                <a:gd name="T6" fmla="*/ 3 w 3"/>
                <a:gd name="T7" fmla="*/ 8 h 17"/>
                <a:gd name="T8" fmla="*/ 3 w 3"/>
                <a:gd name="T9" fmla="*/ 11 h 17"/>
                <a:gd name="T10" fmla="*/ 3 w 3"/>
                <a:gd name="T11" fmla="*/ 14 h 17"/>
                <a:gd name="T12" fmla="*/ 2 w 3"/>
                <a:gd name="T13" fmla="*/ 17 h 17"/>
                <a:gd name="T14" fmla="*/ 1 w 3"/>
                <a:gd name="T15" fmla="*/ 14 h 17"/>
                <a:gd name="T16" fmla="*/ 0 w 3"/>
                <a:gd name="T17" fmla="*/ 12 h 17"/>
                <a:gd name="T18" fmla="*/ 0 w 3"/>
                <a:gd name="T19" fmla="*/ 8 h 17"/>
                <a:gd name="T20" fmla="*/ 0 w 3"/>
                <a:gd name="T21" fmla="*/ 5 h 17"/>
                <a:gd name="T22" fmla="*/ 1 w 3"/>
                <a:gd name="T23" fmla="*/ 3 h 17"/>
                <a:gd name="T24" fmla="*/ 1 w 3"/>
                <a:gd name="T25" fmla="*/ 0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3" h="17">
                  <a:moveTo>
                    <a:pt x="1" y="0"/>
                  </a:moveTo>
                  <a:cubicBezTo>
                    <a:pt x="1" y="0"/>
                    <a:pt x="2" y="1"/>
                    <a:pt x="3" y="3"/>
                  </a:cubicBezTo>
                  <a:cubicBezTo>
                    <a:pt x="3" y="3"/>
                    <a:pt x="3" y="4"/>
                    <a:pt x="3" y="5"/>
                  </a:cubicBezTo>
                  <a:cubicBezTo>
                    <a:pt x="3" y="6"/>
                    <a:pt x="3" y="7"/>
                    <a:pt x="3" y="8"/>
                  </a:cubicBezTo>
                  <a:cubicBezTo>
                    <a:pt x="3" y="9"/>
                    <a:pt x="3" y="10"/>
                    <a:pt x="3" y="11"/>
                  </a:cubicBezTo>
                  <a:cubicBezTo>
                    <a:pt x="3" y="12"/>
                    <a:pt x="3" y="13"/>
                    <a:pt x="3" y="14"/>
                  </a:cubicBezTo>
                  <a:cubicBezTo>
                    <a:pt x="3" y="16"/>
                    <a:pt x="2" y="17"/>
                    <a:pt x="2" y="17"/>
                  </a:cubicBezTo>
                  <a:cubicBezTo>
                    <a:pt x="2" y="17"/>
                    <a:pt x="2" y="16"/>
                    <a:pt x="1" y="14"/>
                  </a:cubicBezTo>
                  <a:cubicBezTo>
                    <a:pt x="1" y="13"/>
                    <a:pt x="1" y="12"/>
                    <a:pt x="0" y="12"/>
                  </a:cubicBezTo>
                  <a:cubicBezTo>
                    <a:pt x="0" y="11"/>
                    <a:pt x="0" y="9"/>
                    <a:pt x="0" y="8"/>
                  </a:cubicBezTo>
                  <a:cubicBezTo>
                    <a:pt x="0" y="7"/>
                    <a:pt x="0" y="6"/>
                    <a:pt x="0" y="5"/>
                  </a:cubicBezTo>
                  <a:cubicBezTo>
                    <a:pt x="0" y="4"/>
                    <a:pt x="0" y="3"/>
                    <a:pt x="1" y="3"/>
                  </a:cubicBezTo>
                  <a:cubicBezTo>
                    <a:pt x="1" y="1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47" name="Freeform 241"/>
            <p:cNvSpPr>
              <a:spLocks/>
            </p:cNvSpPr>
            <p:nvPr/>
          </p:nvSpPr>
          <p:spPr bwMode="auto">
            <a:xfrm>
              <a:off x="8306082" y="1434971"/>
              <a:ext cx="155591" cy="78756"/>
            </a:xfrm>
            <a:custGeom>
              <a:avLst/>
              <a:gdLst>
                <a:gd name="T0" fmla="*/ 34 w 34"/>
                <a:gd name="T1" fmla="*/ 12 h 17"/>
                <a:gd name="T2" fmla="*/ 25 w 34"/>
                <a:gd name="T3" fmla="*/ 14 h 17"/>
                <a:gd name="T4" fmla="*/ 21 w 34"/>
                <a:gd name="T5" fmla="*/ 15 h 17"/>
                <a:gd name="T6" fmla="*/ 16 w 34"/>
                <a:gd name="T7" fmla="*/ 16 h 17"/>
                <a:gd name="T8" fmla="*/ 11 w 34"/>
                <a:gd name="T9" fmla="*/ 14 h 17"/>
                <a:gd name="T10" fmla="*/ 7 w 34"/>
                <a:gd name="T11" fmla="*/ 11 h 17"/>
                <a:gd name="T12" fmla="*/ 2 w 34"/>
                <a:gd name="T13" fmla="*/ 8 h 17"/>
                <a:gd name="T14" fmla="*/ 0 w 34"/>
                <a:gd name="T15" fmla="*/ 5 h 17"/>
                <a:gd name="T16" fmla="*/ 2 w 34"/>
                <a:gd name="T17" fmla="*/ 3 h 17"/>
                <a:gd name="T18" fmla="*/ 7 w 34"/>
                <a:gd name="T19" fmla="*/ 1 h 17"/>
                <a:gd name="T20" fmla="*/ 11 w 34"/>
                <a:gd name="T21" fmla="*/ 0 h 17"/>
                <a:gd name="T22" fmla="*/ 21 w 34"/>
                <a:gd name="T23" fmla="*/ 1 h 17"/>
                <a:gd name="T24" fmla="*/ 12 w 34"/>
                <a:gd name="T25" fmla="*/ 1 h 17"/>
                <a:gd name="T26" fmla="*/ 7 w 34"/>
                <a:gd name="T27" fmla="*/ 2 h 17"/>
                <a:gd name="T28" fmla="*/ 3 w 34"/>
                <a:gd name="T29" fmla="*/ 4 h 17"/>
                <a:gd name="T30" fmla="*/ 3 w 34"/>
                <a:gd name="T31" fmla="*/ 7 h 17"/>
                <a:gd name="T32" fmla="*/ 7 w 34"/>
                <a:gd name="T33" fmla="*/ 9 h 17"/>
                <a:gd name="T34" fmla="*/ 12 w 34"/>
                <a:gd name="T35" fmla="*/ 13 h 17"/>
                <a:gd name="T36" fmla="*/ 14 w 34"/>
                <a:gd name="T37" fmla="*/ 14 h 17"/>
                <a:gd name="T38" fmla="*/ 15 w 34"/>
                <a:gd name="T39" fmla="*/ 15 h 17"/>
                <a:gd name="T40" fmla="*/ 16 w 34"/>
                <a:gd name="T41" fmla="*/ 15 h 17"/>
                <a:gd name="T42" fmla="*/ 20 w 34"/>
                <a:gd name="T43" fmla="*/ 14 h 17"/>
                <a:gd name="T44" fmla="*/ 25 w 34"/>
                <a:gd name="T45" fmla="*/ 13 h 17"/>
                <a:gd name="T46" fmla="*/ 34 w 34"/>
                <a:gd name="T47" fmla="*/ 12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34" h="17">
                  <a:moveTo>
                    <a:pt x="34" y="12"/>
                  </a:moveTo>
                  <a:cubicBezTo>
                    <a:pt x="34" y="12"/>
                    <a:pt x="30" y="13"/>
                    <a:pt x="25" y="14"/>
                  </a:cubicBezTo>
                  <a:cubicBezTo>
                    <a:pt x="24" y="15"/>
                    <a:pt x="22" y="15"/>
                    <a:pt x="21" y="15"/>
                  </a:cubicBezTo>
                  <a:cubicBezTo>
                    <a:pt x="19" y="16"/>
                    <a:pt x="18" y="17"/>
                    <a:pt x="16" y="16"/>
                  </a:cubicBezTo>
                  <a:cubicBezTo>
                    <a:pt x="13" y="17"/>
                    <a:pt x="12" y="15"/>
                    <a:pt x="11" y="14"/>
                  </a:cubicBezTo>
                  <a:cubicBezTo>
                    <a:pt x="9" y="13"/>
                    <a:pt x="8" y="11"/>
                    <a:pt x="7" y="11"/>
                  </a:cubicBezTo>
                  <a:cubicBezTo>
                    <a:pt x="5" y="10"/>
                    <a:pt x="3" y="9"/>
                    <a:pt x="2" y="8"/>
                  </a:cubicBezTo>
                  <a:cubicBezTo>
                    <a:pt x="1" y="7"/>
                    <a:pt x="0" y="7"/>
                    <a:pt x="0" y="5"/>
                  </a:cubicBezTo>
                  <a:cubicBezTo>
                    <a:pt x="0" y="4"/>
                    <a:pt x="1" y="3"/>
                    <a:pt x="2" y="3"/>
                  </a:cubicBezTo>
                  <a:cubicBezTo>
                    <a:pt x="4" y="2"/>
                    <a:pt x="5" y="1"/>
                    <a:pt x="7" y="1"/>
                  </a:cubicBezTo>
                  <a:cubicBezTo>
                    <a:pt x="9" y="1"/>
                    <a:pt x="10" y="1"/>
                    <a:pt x="11" y="0"/>
                  </a:cubicBezTo>
                  <a:cubicBezTo>
                    <a:pt x="17" y="0"/>
                    <a:pt x="21" y="1"/>
                    <a:pt x="21" y="1"/>
                  </a:cubicBezTo>
                  <a:cubicBezTo>
                    <a:pt x="21" y="1"/>
                    <a:pt x="17" y="1"/>
                    <a:pt x="12" y="1"/>
                  </a:cubicBezTo>
                  <a:cubicBezTo>
                    <a:pt x="10" y="2"/>
                    <a:pt x="9" y="2"/>
                    <a:pt x="7" y="2"/>
                  </a:cubicBezTo>
                  <a:cubicBezTo>
                    <a:pt x="6" y="3"/>
                    <a:pt x="4" y="3"/>
                    <a:pt x="3" y="4"/>
                  </a:cubicBezTo>
                  <a:cubicBezTo>
                    <a:pt x="1" y="5"/>
                    <a:pt x="1" y="6"/>
                    <a:pt x="3" y="7"/>
                  </a:cubicBezTo>
                  <a:cubicBezTo>
                    <a:pt x="4" y="8"/>
                    <a:pt x="6" y="8"/>
                    <a:pt x="7" y="9"/>
                  </a:cubicBezTo>
                  <a:cubicBezTo>
                    <a:pt x="9" y="10"/>
                    <a:pt x="11" y="12"/>
                    <a:pt x="12" y="13"/>
                  </a:cubicBezTo>
                  <a:cubicBezTo>
                    <a:pt x="14" y="14"/>
                    <a:pt x="14" y="14"/>
                    <a:pt x="14" y="14"/>
                  </a:cubicBezTo>
                  <a:cubicBezTo>
                    <a:pt x="15" y="15"/>
                    <a:pt x="15" y="15"/>
                    <a:pt x="15" y="15"/>
                  </a:cubicBezTo>
                  <a:cubicBezTo>
                    <a:pt x="15" y="15"/>
                    <a:pt x="15" y="15"/>
                    <a:pt x="16" y="15"/>
                  </a:cubicBezTo>
                  <a:cubicBezTo>
                    <a:pt x="17" y="15"/>
                    <a:pt x="19" y="15"/>
                    <a:pt x="20" y="14"/>
                  </a:cubicBezTo>
                  <a:cubicBezTo>
                    <a:pt x="22" y="14"/>
                    <a:pt x="23" y="14"/>
                    <a:pt x="25" y="13"/>
                  </a:cubicBezTo>
                  <a:cubicBezTo>
                    <a:pt x="30" y="13"/>
                    <a:pt x="34" y="12"/>
                    <a:pt x="34" y="12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48" name="Freeform 242"/>
            <p:cNvSpPr>
              <a:spLocks/>
            </p:cNvSpPr>
            <p:nvPr/>
          </p:nvSpPr>
          <p:spPr bwMode="auto">
            <a:xfrm>
              <a:off x="8494328" y="1396553"/>
              <a:ext cx="188246" cy="84519"/>
            </a:xfrm>
            <a:custGeom>
              <a:avLst/>
              <a:gdLst>
                <a:gd name="T0" fmla="*/ 0 w 41"/>
                <a:gd name="T1" fmla="*/ 4 h 18"/>
                <a:gd name="T2" fmla="*/ 10 w 41"/>
                <a:gd name="T3" fmla="*/ 2 h 18"/>
                <a:gd name="T4" fmla="*/ 16 w 41"/>
                <a:gd name="T5" fmla="*/ 1 h 18"/>
                <a:gd name="T6" fmla="*/ 22 w 41"/>
                <a:gd name="T7" fmla="*/ 1 h 18"/>
                <a:gd name="T8" fmla="*/ 24 w 41"/>
                <a:gd name="T9" fmla="*/ 2 h 18"/>
                <a:gd name="T10" fmla="*/ 26 w 41"/>
                <a:gd name="T11" fmla="*/ 4 h 18"/>
                <a:gd name="T12" fmla="*/ 31 w 41"/>
                <a:gd name="T13" fmla="*/ 8 h 18"/>
                <a:gd name="T14" fmla="*/ 39 w 41"/>
                <a:gd name="T15" fmla="*/ 15 h 18"/>
                <a:gd name="T16" fmla="*/ 41 w 41"/>
                <a:gd name="T17" fmla="*/ 16 h 18"/>
                <a:gd name="T18" fmla="*/ 38 w 41"/>
                <a:gd name="T19" fmla="*/ 16 h 18"/>
                <a:gd name="T20" fmla="*/ 29 w 41"/>
                <a:gd name="T21" fmla="*/ 16 h 18"/>
                <a:gd name="T22" fmla="*/ 24 w 41"/>
                <a:gd name="T23" fmla="*/ 16 h 18"/>
                <a:gd name="T24" fmla="*/ 19 w 41"/>
                <a:gd name="T25" fmla="*/ 18 h 18"/>
                <a:gd name="T26" fmla="*/ 23 w 41"/>
                <a:gd name="T27" fmla="*/ 16 h 18"/>
                <a:gd name="T28" fmla="*/ 28 w 41"/>
                <a:gd name="T29" fmla="*/ 15 h 18"/>
                <a:gd name="T30" fmla="*/ 39 w 41"/>
                <a:gd name="T31" fmla="*/ 15 h 18"/>
                <a:gd name="T32" fmla="*/ 38 w 41"/>
                <a:gd name="T33" fmla="*/ 16 h 18"/>
                <a:gd name="T34" fmla="*/ 30 w 41"/>
                <a:gd name="T35" fmla="*/ 9 h 18"/>
                <a:gd name="T36" fmla="*/ 25 w 41"/>
                <a:gd name="T37" fmla="*/ 5 h 18"/>
                <a:gd name="T38" fmla="*/ 23 w 41"/>
                <a:gd name="T39" fmla="*/ 3 h 18"/>
                <a:gd name="T40" fmla="*/ 21 w 41"/>
                <a:gd name="T41" fmla="*/ 2 h 18"/>
                <a:gd name="T42" fmla="*/ 16 w 41"/>
                <a:gd name="T43" fmla="*/ 2 h 18"/>
                <a:gd name="T44" fmla="*/ 11 w 41"/>
                <a:gd name="T45" fmla="*/ 3 h 18"/>
                <a:gd name="T46" fmla="*/ 0 w 41"/>
                <a:gd name="T47" fmla="*/ 4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</a:cxnLst>
              <a:rect l="0" t="0" r="r" b="b"/>
              <a:pathLst>
                <a:path w="41" h="18">
                  <a:moveTo>
                    <a:pt x="0" y="4"/>
                  </a:moveTo>
                  <a:cubicBezTo>
                    <a:pt x="3" y="4"/>
                    <a:pt x="7" y="3"/>
                    <a:pt x="10" y="2"/>
                  </a:cubicBezTo>
                  <a:cubicBezTo>
                    <a:pt x="12" y="1"/>
                    <a:pt x="14" y="1"/>
                    <a:pt x="16" y="1"/>
                  </a:cubicBezTo>
                  <a:cubicBezTo>
                    <a:pt x="18" y="0"/>
                    <a:pt x="20" y="0"/>
                    <a:pt x="22" y="1"/>
                  </a:cubicBezTo>
                  <a:cubicBezTo>
                    <a:pt x="23" y="1"/>
                    <a:pt x="23" y="1"/>
                    <a:pt x="24" y="2"/>
                  </a:cubicBezTo>
                  <a:cubicBezTo>
                    <a:pt x="26" y="4"/>
                    <a:pt x="26" y="4"/>
                    <a:pt x="26" y="4"/>
                  </a:cubicBezTo>
                  <a:cubicBezTo>
                    <a:pt x="31" y="8"/>
                    <a:pt x="31" y="8"/>
                    <a:pt x="31" y="8"/>
                  </a:cubicBezTo>
                  <a:cubicBezTo>
                    <a:pt x="39" y="15"/>
                    <a:pt x="39" y="15"/>
                    <a:pt x="39" y="15"/>
                  </a:cubicBezTo>
                  <a:cubicBezTo>
                    <a:pt x="41" y="16"/>
                    <a:pt x="41" y="16"/>
                    <a:pt x="41" y="16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5" y="16"/>
                    <a:pt x="32" y="16"/>
                    <a:pt x="29" y="16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22" y="17"/>
                    <a:pt x="20" y="17"/>
                    <a:pt x="19" y="18"/>
                  </a:cubicBezTo>
                  <a:cubicBezTo>
                    <a:pt x="20" y="17"/>
                    <a:pt x="22" y="16"/>
                    <a:pt x="23" y="16"/>
                  </a:cubicBezTo>
                  <a:cubicBezTo>
                    <a:pt x="25" y="16"/>
                    <a:pt x="27" y="15"/>
                    <a:pt x="28" y="15"/>
                  </a:cubicBezTo>
                  <a:cubicBezTo>
                    <a:pt x="32" y="15"/>
                    <a:pt x="35" y="15"/>
                    <a:pt x="39" y="15"/>
                  </a:cubicBezTo>
                  <a:cubicBezTo>
                    <a:pt x="38" y="16"/>
                    <a:pt x="38" y="16"/>
                    <a:pt x="38" y="16"/>
                  </a:cubicBezTo>
                  <a:cubicBezTo>
                    <a:pt x="30" y="9"/>
                    <a:pt x="30" y="9"/>
                    <a:pt x="30" y="9"/>
                  </a:cubicBezTo>
                  <a:cubicBezTo>
                    <a:pt x="25" y="5"/>
                    <a:pt x="25" y="5"/>
                    <a:pt x="25" y="5"/>
                  </a:cubicBezTo>
                  <a:cubicBezTo>
                    <a:pt x="23" y="3"/>
                    <a:pt x="23" y="3"/>
                    <a:pt x="23" y="3"/>
                  </a:cubicBezTo>
                  <a:cubicBezTo>
                    <a:pt x="23" y="3"/>
                    <a:pt x="22" y="2"/>
                    <a:pt x="21" y="2"/>
                  </a:cubicBezTo>
                  <a:cubicBezTo>
                    <a:pt x="20" y="2"/>
                    <a:pt x="18" y="2"/>
                    <a:pt x="16" y="2"/>
                  </a:cubicBezTo>
                  <a:cubicBezTo>
                    <a:pt x="14" y="2"/>
                    <a:pt x="12" y="2"/>
                    <a:pt x="11" y="3"/>
                  </a:cubicBezTo>
                  <a:cubicBezTo>
                    <a:pt x="7" y="4"/>
                    <a:pt x="3" y="4"/>
                    <a:pt x="0" y="4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49" name="Freeform 243"/>
            <p:cNvSpPr>
              <a:spLocks/>
            </p:cNvSpPr>
            <p:nvPr/>
          </p:nvSpPr>
          <p:spPr bwMode="auto">
            <a:xfrm>
              <a:off x="8379075" y="1536777"/>
              <a:ext cx="65310" cy="9604"/>
            </a:xfrm>
            <a:custGeom>
              <a:avLst/>
              <a:gdLst>
                <a:gd name="T0" fmla="*/ 0 w 14"/>
                <a:gd name="T1" fmla="*/ 2 h 2"/>
                <a:gd name="T2" fmla="*/ 2 w 14"/>
                <a:gd name="T3" fmla="*/ 1 h 2"/>
                <a:gd name="T4" fmla="*/ 7 w 14"/>
                <a:gd name="T5" fmla="*/ 0 h 2"/>
                <a:gd name="T6" fmla="*/ 12 w 14"/>
                <a:gd name="T7" fmla="*/ 0 h 2"/>
                <a:gd name="T8" fmla="*/ 14 w 14"/>
                <a:gd name="T9" fmla="*/ 0 h 2"/>
                <a:gd name="T10" fmla="*/ 12 w 14"/>
                <a:gd name="T11" fmla="*/ 1 h 2"/>
                <a:gd name="T12" fmla="*/ 7 w 14"/>
                <a:gd name="T13" fmla="*/ 2 h 2"/>
                <a:gd name="T14" fmla="*/ 3 w 14"/>
                <a:gd name="T15" fmla="*/ 2 h 2"/>
                <a:gd name="T16" fmla="*/ 0 w 14"/>
                <a:gd name="T1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" h="2">
                  <a:moveTo>
                    <a:pt x="0" y="2"/>
                  </a:moveTo>
                  <a:cubicBezTo>
                    <a:pt x="0" y="2"/>
                    <a:pt x="1" y="2"/>
                    <a:pt x="2" y="1"/>
                  </a:cubicBezTo>
                  <a:cubicBezTo>
                    <a:pt x="4" y="1"/>
                    <a:pt x="5" y="0"/>
                    <a:pt x="7" y="0"/>
                  </a:cubicBezTo>
                  <a:cubicBezTo>
                    <a:pt x="9" y="0"/>
                    <a:pt x="11" y="0"/>
                    <a:pt x="12" y="0"/>
                  </a:cubicBezTo>
                  <a:cubicBezTo>
                    <a:pt x="13" y="0"/>
                    <a:pt x="14" y="0"/>
                    <a:pt x="14" y="0"/>
                  </a:cubicBezTo>
                  <a:cubicBezTo>
                    <a:pt x="14" y="0"/>
                    <a:pt x="14" y="0"/>
                    <a:pt x="12" y="1"/>
                  </a:cubicBezTo>
                  <a:cubicBezTo>
                    <a:pt x="11" y="1"/>
                    <a:pt x="9" y="1"/>
                    <a:pt x="7" y="2"/>
                  </a:cubicBezTo>
                  <a:cubicBezTo>
                    <a:pt x="6" y="2"/>
                    <a:pt x="4" y="2"/>
                    <a:pt x="3" y="2"/>
                  </a:cubicBezTo>
                  <a:cubicBezTo>
                    <a:pt x="1" y="2"/>
                    <a:pt x="0" y="2"/>
                    <a:pt x="0" y="2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50" name="Freeform 244"/>
            <p:cNvSpPr>
              <a:spLocks/>
            </p:cNvSpPr>
            <p:nvPr/>
          </p:nvSpPr>
          <p:spPr bwMode="auto">
            <a:xfrm>
              <a:off x="8388680" y="1563669"/>
              <a:ext cx="42259" cy="9604"/>
            </a:xfrm>
            <a:custGeom>
              <a:avLst/>
              <a:gdLst>
                <a:gd name="T0" fmla="*/ 0 w 9"/>
                <a:gd name="T1" fmla="*/ 1 h 2"/>
                <a:gd name="T2" fmla="*/ 1 w 9"/>
                <a:gd name="T3" fmla="*/ 1 h 2"/>
                <a:gd name="T4" fmla="*/ 4 w 9"/>
                <a:gd name="T5" fmla="*/ 0 h 2"/>
                <a:gd name="T6" fmla="*/ 7 w 9"/>
                <a:gd name="T7" fmla="*/ 0 h 2"/>
                <a:gd name="T8" fmla="*/ 9 w 9"/>
                <a:gd name="T9" fmla="*/ 0 h 2"/>
                <a:gd name="T10" fmla="*/ 4 w 9"/>
                <a:gd name="T11" fmla="*/ 2 h 2"/>
                <a:gd name="T12" fmla="*/ 1 w 9"/>
                <a:gd name="T13" fmla="*/ 2 h 2"/>
                <a:gd name="T14" fmla="*/ 0 w 9"/>
                <a:gd name="T1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9" h="2">
                  <a:moveTo>
                    <a:pt x="0" y="1"/>
                  </a:moveTo>
                  <a:cubicBezTo>
                    <a:pt x="0" y="1"/>
                    <a:pt x="0" y="1"/>
                    <a:pt x="1" y="1"/>
                  </a:cubicBezTo>
                  <a:cubicBezTo>
                    <a:pt x="2" y="0"/>
                    <a:pt x="3" y="0"/>
                    <a:pt x="4" y="0"/>
                  </a:cubicBezTo>
                  <a:cubicBezTo>
                    <a:pt x="5" y="0"/>
                    <a:pt x="7" y="0"/>
                    <a:pt x="7" y="0"/>
                  </a:cubicBezTo>
                  <a:cubicBezTo>
                    <a:pt x="8" y="0"/>
                    <a:pt x="9" y="0"/>
                    <a:pt x="9" y="0"/>
                  </a:cubicBezTo>
                  <a:cubicBezTo>
                    <a:pt x="9" y="0"/>
                    <a:pt x="7" y="1"/>
                    <a:pt x="4" y="2"/>
                  </a:cubicBezTo>
                  <a:cubicBezTo>
                    <a:pt x="3" y="2"/>
                    <a:pt x="2" y="2"/>
                    <a:pt x="1" y="2"/>
                  </a:cubicBezTo>
                  <a:cubicBezTo>
                    <a:pt x="0" y="2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51" name="Freeform 245"/>
            <p:cNvSpPr>
              <a:spLocks/>
            </p:cNvSpPr>
            <p:nvPr/>
          </p:nvSpPr>
          <p:spPr bwMode="auto">
            <a:xfrm>
              <a:off x="8596134" y="1517568"/>
              <a:ext cx="90281" cy="13446"/>
            </a:xfrm>
            <a:custGeom>
              <a:avLst/>
              <a:gdLst>
                <a:gd name="T0" fmla="*/ 0 w 20"/>
                <a:gd name="T1" fmla="*/ 3 h 3"/>
                <a:gd name="T2" fmla="*/ 3 w 20"/>
                <a:gd name="T3" fmla="*/ 2 h 3"/>
                <a:gd name="T4" fmla="*/ 10 w 20"/>
                <a:gd name="T5" fmla="*/ 0 h 3"/>
                <a:gd name="T6" fmla="*/ 17 w 20"/>
                <a:gd name="T7" fmla="*/ 0 h 3"/>
                <a:gd name="T8" fmla="*/ 20 w 20"/>
                <a:gd name="T9" fmla="*/ 0 h 3"/>
                <a:gd name="T10" fmla="*/ 10 w 20"/>
                <a:gd name="T11" fmla="*/ 2 h 3"/>
                <a:gd name="T12" fmla="*/ 4 w 20"/>
                <a:gd name="T13" fmla="*/ 3 h 3"/>
                <a:gd name="T14" fmla="*/ 0 w 20"/>
                <a:gd name="T15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0" h="3">
                  <a:moveTo>
                    <a:pt x="0" y="3"/>
                  </a:moveTo>
                  <a:cubicBezTo>
                    <a:pt x="0" y="3"/>
                    <a:pt x="2" y="2"/>
                    <a:pt x="3" y="2"/>
                  </a:cubicBezTo>
                  <a:cubicBezTo>
                    <a:pt x="5" y="1"/>
                    <a:pt x="7" y="1"/>
                    <a:pt x="10" y="0"/>
                  </a:cubicBezTo>
                  <a:cubicBezTo>
                    <a:pt x="12" y="0"/>
                    <a:pt x="15" y="0"/>
                    <a:pt x="17" y="0"/>
                  </a:cubicBezTo>
                  <a:cubicBezTo>
                    <a:pt x="18" y="0"/>
                    <a:pt x="20" y="0"/>
                    <a:pt x="20" y="0"/>
                  </a:cubicBezTo>
                  <a:cubicBezTo>
                    <a:pt x="20" y="0"/>
                    <a:pt x="15" y="1"/>
                    <a:pt x="10" y="2"/>
                  </a:cubicBezTo>
                  <a:cubicBezTo>
                    <a:pt x="8" y="2"/>
                    <a:pt x="5" y="2"/>
                    <a:pt x="4" y="3"/>
                  </a:cubicBezTo>
                  <a:cubicBezTo>
                    <a:pt x="2" y="3"/>
                    <a:pt x="0" y="3"/>
                    <a:pt x="0" y="3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52" name="Freeform 246"/>
            <p:cNvSpPr>
              <a:spLocks/>
            </p:cNvSpPr>
            <p:nvPr/>
          </p:nvSpPr>
          <p:spPr bwMode="auto">
            <a:xfrm>
              <a:off x="8599976" y="1546381"/>
              <a:ext cx="55705" cy="7684"/>
            </a:xfrm>
            <a:custGeom>
              <a:avLst/>
              <a:gdLst>
                <a:gd name="T0" fmla="*/ 0 w 12"/>
                <a:gd name="T1" fmla="*/ 2 h 2"/>
                <a:gd name="T2" fmla="*/ 2 w 12"/>
                <a:gd name="T3" fmla="*/ 1 h 2"/>
                <a:gd name="T4" fmla="*/ 6 w 12"/>
                <a:gd name="T5" fmla="*/ 0 h 2"/>
                <a:gd name="T6" fmla="*/ 10 w 12"/>
                <a:gd name="T7" fmla="*/ 0 h 2"/>
                <a:gd name="T8" fmla="*/ 12 w 12"/>
                <a:gd name="T9" fmla="*/ 0 h 2"/>
                <a:gd name="T10" fmla="*/ 11 w 12"/>
                <a:gd name="T11" fmla="*/ 1 h 2"/>
                <a:gd name="T12" fmla="*/ 6 w 12"/>
                <a:gd name="T13" fmla="*/ 2 h 2"/>
                <a:gd name="T14" fmla="*/ 2 w 12"/>
                <a:gd name="T15" fmla="*/ 2 h 2"/>
                <a:gd name="T16" fmla="*/ 0 w 12"/>
                <a:gd name="T17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2">
                  <a:moveTo>
                    <a:pt x="0" y="2"/>
                  </a:moveTo>
                  <a:cubicBezTo>
                    <a:pt x="0" y="2"/>
                    <a:pt x="1" y="1"/>
                    <a:pt x="2" y="1"/>
                  </a:cubicBezTo>
                  <a:cubicBezTo>
                    <a:pt x="3" y="1"/>
                    <a:pt x="5" y="1"/>
                    <a:pt x="6" y="0"/>
                  </a:cubicBezTo>
                  <a:cubicBezTo>
                    <a:pt x="8" y="0"/>
                    <a:pt x="9" y="0"/>
                    <a:pt x="10" y="0"/>
                  </a:cubicBezTo>
                  <a:cubicBezTo>
                    <a:pt x="11" y="0"/>
                    <a:pt x="12" y="0"/>
                    <a:pt x="12" y="0"/>
                  </a:cubicBezTo>
                  <a:cubicBezTo>
                    <a:pt x="12" y="0"/>
                    <a:pt x="12" y="0"/>
                    <a:pt x="11" y="1"/>
                  </a:cubicBezTo>
                  <a:cubicBezTo>
                    <a:pt x="9" y="1"/>
                    <a:pt x="8" y="2"/>
                    <a:pt x="6" y="2"/>
                  </a:cubicBezTo>
                  <a:cubicBezTo>
                    <a:pt x="5" y="2"/>
                    <a:pt x="3" y="2"/>
                    <a:pt x="2" y="2"/>
                  </a:cubicBezTo>
                  <a:cubicBezTo>
                    <a:pt x="1" y="2"/>
                    <a:pt x="0" y="2"/>
                    <a:pt x="0" y="2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53" name="Freeform 247"/>
            <p:cNvSpPr>
              <a:spLocks/>
            </p:cNvSpPr>
            <p:nvPr/>
          </p:nvSpPr>
          <p:spPr bwMode="auto">
            <a:xfrm>
              <a:off x="8246535" y="1467626"/>
              <a:ext cx="124857" cy="86439"/>
            </a:xfrm>
            <a:custGeom>
              <a:avLst/>
              <a:gdLst>
                <a:gd name="T0" fmla="*/ 0 w 27"/>
                <a:gd name="T1" fmla="*/ 0 h 19"/>
                <a:gd name="T2" fmla="*/ 5 w 27"/>
                <a:gd name="T3" fmla="*/ 3 h 19"/>
                <a:gd name="T4" fmla="*/ 15 w 27"/>
                <a:gd name="T5" fmla="*/ 9 h 19"/>
                <a:gd name="T6" fmla="*/ 24 w 27"/>
                <a:gd name="T7" fmla="*/ 15 h 19"/>
                <a:gd name="T8" fmla="*/ 27 w 27"/>
                <a:gd name="T9" fmla="*/ 19 h 19"/>
                <a:gd name="T10" fmla="*/ 26 w 27"/>
                <a:gd name="T11" fmla="*/ 18 h 19"/>
                <a:gd name="T12" fmla="*/ 23 w 27"/>
                <a:gd name="T13" fmla="*/ 16 h 19"/>
                <a:gd name="T14" fmla="*/ 14 w 27"/>
                <a:gd name="T15" fmla="*/ 10 h 19"/>
                <a:gd name="T16" fmla="*/ 4 w 27"/>
                <a:gd name="T17" fmla="*/ 4 h 19"/>
                <a:gd name="T18" fmla="*/ 0 w 27"/>
                <a:gd name="T19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7" h="19">
                  <a:moveTo>
                    <a:pt x="0" y="0"/>
                  </a:moveTo>
                  <a:cubicBezTo>
                    <a:pt x="0" y="0"/>
                    <a:pt x="2" y="1"/>
                    <a:pt x="5" y="3"/>
                  </a:cubicBezTo>
                  <a:cubicBezTo>
                    <a:pt x="8" y="5"/>
                    <a:pt x="11" y="7"/>
                    <a:pt x="15" y="9"/>
                  </a:cubicBezTo>
                  <a:cubicBezTo>
                    <a:pt x="18" y="11"/>
                    <a:pt x="21" y="13"/>
                    <a:pt x="24" y="15"/>
                  </a:cubicBezTo>
                  <a:cubicBezTo>
                    <a:pt x="26" y="17"/>
                    <a:pt x="27" y="19"/>
                    <a:pt x="27" y="19"/>
                  </a:cubicBezTo>
                  <a:cubicBezTo>
                    <a:pt x="27" y="19"/>
                    <a:pt x="27" y="19"/>
                    <a:pt x="26" y="18"/>
                  </a:cubicBezTo>
                  <a:cubicBezTo>
                    <a:pt x="26" y="17"/>
                    <a:pt x="25" y="17"/>
                    <a:pt x="23" y="16"/>
                  </a:cubicBezTo>
                  <a:cubicBezTo>
                    <a:pt x="21" y="14"/>
                    <a:pt x="17" y="13"/>
                    <a:pt x="14" y="10"/>
                  </a:cubicBezTo>
                  <a:cubicBezTo>
                    <a:pt x="10" y="8"/>
                    <a:pt x="7" y="6"/>
                    <a:pt x="4" y="4"/>
                  </a:cubicBezTo>
                  <a:cubicBezTo>
                    <a:pt x="2" y="2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54" name="Freeform 248"/>
            <p:cNvSpPr>
              <a:spLocks/>
            </p:cNvSpPr>
            <p:nvPr/>
          </p:nvSpPr>
          <p:spPr bwMode="auto">
            <a:xfrm>
              <a:off x="8259981" y="1494518"/>
              <a:ext cx="111411" cy="69152"/>
            </a:xfrm>
            <a:custGeom>
              <a:avLst/>
              <a:gdLst>
                <a:gd name="T0" fmla="*/ 0 w 24"/>
                <a:gd name="T1" fmla="*/ 0 h 15"/>
                <a:gd name="T2" fmla="*/ 3 w 24"/>
                <a:gd name="T3" fmla="*/ 2 h 15"/>
                <a:gd name="T4" fmla="*/ 12 w 24"/>
                <a:gd name="T5" fmla="*/ 7 h 15"/>
                <a:gd name="T6" fmla="*/ 16 w 24"/>
                <a:gd name="T7" fmla="*/ 11 h 15"/>
                <a:gd name="T8" fmla="*/ 20 w 24"/>
                <a:gd name="T9" fmla="*/ 13 h 15"/>
                <a:gd name="T10" fmla="*/ 24 w 24"/>
                <a:gd name="T11" fmla="*/ 15 h 15"/>
                <a:gd name="T12" fmla="*/ 20 w 24"/>
                <a:gd name="T13" fmla="*/ 14 h 15"/>
                <a:gd name="T14" fmla="*/ 15 w 24"/>
                <a:gd name="T15" fmla="*/ 12 h 15"/>
                <a:gd name="T16" fmla="*/ 11 w 24"/>
                <a:gd name="T17" fmla="*/ 9 h 15"/>
                <a:gd name="T18" fmla="*/ 3 w 24"/>
                <a:gd name="T19" fmla="*/ 3 h 15"/>
                <a:gd name="T20" fmla="*/ 0 w 24"/>
                <a:gd name="T21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4" h="15">
                  <a:moveTo>
                    <a:pt x="0" y="0"/>
                  </a:moveTo>
                  <a:cubicBezTo>
                    <a:pt x="0" y="0"/>
                    <a:pt x="1" y="1"/>
                    <a:pt x="3" y="2"/>
                  </a:cubicBezTo>
                  <a:cubicBezTo>
                    <a:pt x="6" y="4"/>
                    <a:pt x="9" y="6"/>
                    <a:pt x="12" y="7"/>
                  </a:cubicBezTo>
                  <a:cubicBezTo>
                    <a:pt x="13" y="8"/>
                    <a:pt x="15" y="10"/>
                    <a:pt x="16" y="11"/>
                  </a:cubicBezTo>
                  <a:cubicBezTo>
                    <a:pt x="18" y="12"/>
                    <a:pt x="19" y="13"/>
                    <a:pt x="20" y="13"/>
                  </a:cubicBezTo>
                  <a:cubicBezTo>
                    <a:pt x="23" y="14"/>
                    <a:pt x="24" y="15"/>
                    <a:pt x="24" y="15"/>
                  </a:cubicBezTo>
                  <a:cubicBezTo>
                    <a:pt x="24" y="15"/>
                    <a:pt x="22" y="14"/>
                    <a:pt x="20" y="14"/>
                  </a:cubicBezTo>
                  <a:cubicBezTo>
                    <a:pt x="18" y="13"/>
                    <a:pt x="17" y="13"/>
                    <a:pt x="15" y="12"/>
                  </a:cubicBezTo>
                  <a:cubicBezTo>
                    <a:pt x="14" y="11"/>
                    <a:pt x="13" y="10"/>
                    <a:pt x="11" y="9"/>
                  </a:cubicBezTo>
                  <a:cubicBezTo>
                    <a:pt x="8" y="7"/>
                    <a:pt x="5" y="5"/>
                    <a:pt x="3" y="3"/>
                  </a:cubicBezTo>
                  <a:cubicBezTo>
                    <a:pt x="1" y="1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55" name="Freeform 249"/>
            <p:cNvSpPr>
              <a:spLocks/>
            </p:cNvSpPr>
            <p:nvPr/>
          </p:nvSpPr>
          <p:spPr bwMode="auto">
            <a:xfrm>
              <a:off x="8256139" y="1513727"/>
              <a:ext cx="109490" cy="69152"/>
            </a:xfrm>
            <a:custGeom>
              <a:avLst/>
              <a:gdLst>
                <a:gd name="T0" fmla="*/ 0 w 24"/>
                <a:gd name="T1" fmla="*/ 0 h 15"/>
                <a:gd name="T2" fmla="*/ 4 w 24"/>
                <a:gd name="T3" fmla="*/ 2 h 15"/>
                <a:gd name="T4" fmla="*/ 12 w 24"/>
                <a:gd name="T5" fmla="*/ 7 h 15"/>
                <a:gd name="T6" fmla="*/ 16 w 24"/>
                <a:gd name="T7" fmla="*/ 10 h 15"/>
                <a:gd name="T8" fmla="*/ 20 w 24"/>
                <a:gd name="T9" fmla="*/ 13 h 15"/>
                <a:gd name="T10" fmla="*/ 24 w 24"/>
                <a:gd name="T11" fmla="*/ 15 h 15"/>
                <a:gd name="T12" fmla="*/ 20 w 24"/>
                <a:gd name="T13" fmla="*/ 14 h 15"/>
                <a:gd name="T14" fmla="*/ 16 w 24"/>
                <a:gd name="T15" fmla="*/ 12 h 15"/>
                <a:gd name="T16" fmla="*/ 11 w 24"/>
                <a:gd name="T17" fmla="*/ 9 h 15"/>
                <a:gd name="T18" fmla="*/ 3 w 24"/>
                <a:gd name="T19" fmla="*/ 3 h 15"/>
                <a:gd name="T20" fmla="*/ 0 w 24"/>
                <a:gd name="T21" fmla="*/ 0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4" h="15">
                  <a:moveTo>
                    <a:pt x="0" y="0"/>
                  </a:moveTo>
                  <a:cubicBezTo>
                    <a:pt x="0" y="0"/>
                    <a:pt x="1" y="1"/>
                    <a:pt x="4" y="2"/>
                  </a:cubicBezTo>
                  <a:cubicBezTo>
                    <a:pt x="6" y="4"/>
                    <a:pt x="9" y="5"/>
                    <a:pt x="12" y="7"/>
                  </a:cubicBezTo>
                  <a:cubicBezTo>
                    <a:pt x="14" y="8"/>
                    <a:pt x="15" y="9"/>
                    <a:pt x="16" y="10"/>
                  </a:cubicBezTo>
                  <a:cubicBezTo>
                    <a:pt x="18" y="11"/>
                    <a:pt x="19" y="12"/>
                    <a:pt x="20" y="13"/>
                  </a:cubicBezTo>
                  <a:cubicBezTo>
                    <a:pt x="23" y="14"/>
                    <a:pt x="24" y="15"/>
                    <a:pt x="24" y="15"/>
                  </a:cubicBezTo>
                  <a:cubicBezTo>
                    <a:pt x="24" y="15"/>
                    <a:pt x="23" y="14"/>
                    <a:pt x="20" y="14"/>
                  </a:cubicBezTo>
                  <a:cubicBezTo>
                    <a:pt x="18" y="13"/>
                    <a:pt x="17" y="13"/>
                    <a:pt x="16" y="12"/>
                  </a:cubicBezTo>
                  <a:cubicBezTo>
                    <a:pt x="14" y="11"/>
                    <a:pt x="13" y="10"/>
                    <a:pt x="11" y="9"/>
                  </a:cubicBezTo>
                  <a:cubicBezTo>
                    <a:pt x="8" y="7"/>
                    <a:pt x="5" y="5"/>
                    <a:pt x="3" y="3"/>
                  </a:cubicBezTo>
                  <a:cubicBezTo>
                    <a:pt x="1" y="1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56" name="Freeform 250"/>
            <p:cNvSpPr>
              <a:spLocks/>
            </p:cNvSpPr>
            <p:nvPr/>
          </p:nvSpPr>
          <p:spPr bwMode="auto">
            <a:xfrm>
              <a:off x="8411730" y="1573274"/>
              <a:ext cx="63389" cy="19209"/>
            </a:xfrm>
            <a:custGeom>
              <a:avLst/>
              <a:gdLst>
                <a:gd name="T0" fmla="*/ 0 w 14"/>
                <a:gd name="T1" fmla="*/ 4 h 4"/>
                <a:gd name="T2" fmla="*/ 2 w 14"/>
                <a:gd name="T3" fmla="*/ 2 h 4"/>
                <a:gd name="T4" fmla="*/ 6 w 14"/>
                <a:gd name="T5" fmla="*/ 1 h 4"/>
                <a:gd name="T6" fmla="*/ 11 w 14"/>
                <a:gd name="T7" fmla="*/ 0 h 4"/>
                <a:gd name="T8" fmla="*/ 14 w 14"/>
                <a:gd name="T9" fmla="*/ 0 h 4"/>
                <a:gd name="T10" fmla="*/ 12 w 14"/>
                <a:gd name="T11" fmla="*/ 1 h 4"/>
                <a:gd name="T12" fmla="*/ 7 w 14"/>
                <a:gd name="T13" fmla="*/ 3 h 4"/>
                <a:gd name="T14" fmla="*/ 2 w 14"/>
                <a:gd name="T15" fmla="*/ 4 h 4"/>
                <a:gd name="T16" fmla="*/ 0 w 14"/>
                <a:gd name="T17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4" h="4">
                  <a:moveTo>
                    <a:pt x="0" y="4"/>
                  </a:moveTo>
                  <a:cubicBezTo>
                    <a:pt x="0" y="4"/>
                    <a:pt x="0" y="3"/>
                    <a:pt x="2" y="2"/>
                  </a:cubicBezTo>
                  <a:cubicBezTo>
                    <a:pt x="3" y="2"/>
                    <a:pt x="5" y="1"/>
                    <a:pt x="6" y="1"/>
                  </a:cubicBezTo>
                  <a:cubicBezTo>
                    <a:pt x="8" y="0"/>
                    <a:pt x="10" y="0"/>
                    <a:pt x="11" y="0"/>
                  </a:cubicBezTo>
                  <a:cubicBezTo>
                    <a:pt x="13" y="0"/>
                    <a:pt x="14" y="0"/>
                    <a:pt x="14" y="0"/>
                  </a:cubicBezTo>
                  <a:cubicBezTo>
                    <a:pt x="14" y="0"/>
                    <a:pt x="13" y="0"/>
                    <a:pt x="12" y="1"/>
                  </a:cubicBezTo>
                  <a:cubicBezTo>
                    <a:pt x="10" y="1"/>
                    <a:pt x="9" y="2"/>
                    <a:pt x="7" y="3"/>
                  </a:cubicBezTo>
                  <a:cubicBezTo>
                    <a:pt x="5" y="3"/>
                    <a:pt x="3" y="3"/>
                    <a:pt x="2" y="4"/>
                  </a:cubicBezTo>
                  <a:cubicBezTo>
                    <a:pt x="0" y="4"/>
                    <a:pt x="0" y="4"/>
                    <a:pt x="0" y="4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57" name="Freeform 251"/>
            <p:cNvSpPr>
              <a:spLocks/>
            </p:cNvSpPr>
            <p:nvPr/>
          </p:nvSpPr>
          <p:spPr bwMode="auto">
            <a:xfrm>
              <a:off x="8609580" y="1536777"/>
              <a:ext cx="36497" cy="9604"/>
            </a:xfrm>
            <a:custGeom>
              <a:avLst/>
              <a:gdLst>
                <a:gd name="T0" fmla="*/ 0 w 8"/>
                <a:gd name="T1" fmla="*/ 1 h 2"/>
                <a:gd name="T2" fmla="*/ 1 w 8"/>
                <a:gd name="T3" fmla="*/ 0 h 2"/>
                <a:gd name="T4" fmla="*/ 4 w 8"/>
                <a:gd name="T5" fmla="*/ 0 h 2"/>
                <a:gd name="T6" fmla="*/ 7 w 8"/>
                <a:gd name="T7" fmla="*/ 0 h 2"/>
                <a:gd name="T8" fmla="*/ 8 w 8"/>
                <a:gd name="T9" fmla="*/ 0 h 2"/>
                <a:gd name="T10" fmla="*/ 7 w 8"/>
                <a:gd name="T11" fmla="*/ 1 h 2"/>
                <a:gd name="T12" fmla="*/ 4 w 8"/>
                <a:gd name="T13" fmla="*/ 1 h 2"/>
                <a:gd name="T14" fmla="*/ 0 w 8"/>
                <a:gd name="T15" fmla="*/ 1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" h="2">
                  <a:moveTo>
                    <a:pt x="0" y="1"/>
                  </a:moveTo>
                  <a:cubicBezTo>
                    <a:pt x="0" y="1"/>
                    <a:pt x="0" y="1"/>
                    <a:pt x="1" y="0"/>
                  </a:cubicBezTo>
                  <a:cubicBezTo>
                    <a:pt x="2" y="0"/>
                    <a:pt x="3" y="0"/>
                    <a:pt x="4" y="0"/>
                  </a:cubicBezTo>
                  <a:cubicBezTo>
                    <a:pt x="5" y="0"/>
                    <a:pt x="6" y="0"/>
                    <a:pt x="7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7" y="1"/>
                  </a:cubicBezTo>
                  <a:cubicBezTo>
                    <a:pt x="6" y="1"/>
                    <a:pt x="5" y="1"/>
                    <a:pt x="4" y="1"/>
                  </a:cubicBezTo>
                  <a:cubicBezTo>
                    <a:pt x="2" y="2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58" name="Freeform 252"/>
            <p:cNvSpPr>
              <a:spLocks/>
            </p:cNvSpPr>
            <p:nvPr/>
          </p:nvSpPr>
          <p:spPr bwMode="auto">
            <a:xfrm>
              <a:off x="9055224" y="1461863"/>
              <a:ext cx="99886" cy="69152"/>
            </a:xfrm>
            <a:custGeom>
              <a:avLst/>
              <a:gdLst>
                <a:gd name="T0" fmla="*/ 0 w 22"/>
                <a:gd name="T1" fmla="*/ 9 h 15"/>
                <a:gd name="T2" fmla="*/ 0 w 22"/>
                <a:gd name="T3" fmla="*/ 7 h 15"/>
                <a:gd name="T4" fmla="*/ 0 w 22"/>
                <a:gd name="T5" fmla="*/ 7 h 15"/>
                <a:gd name="T6" fmla="*/ 11 w 22"/>
                <a:gd name="T7" fmla="*/ 0 h 15"/>
                <a:gd name="T8" fmla="*/ 11 w 22"/>
                <a:gd name="T9" fmla="*/ 0 h 15"/>
                <a:gd name="T10" fmla="*/ 11 w 22"/>
                <a:gd name="T11" fmla="*/ 0 h 15"/>
                <a:gd name="T12" fmla="*/ 11 w 22"/>
                <a:gd name="T13" fmla="*/ 2 h 15"/>
                <a:gd name="T14" fmla="*/ 1 w 22"/>
                <a:gd name="T15" fmla="*/ 7 h 15"/>
                <a:gd name="T16" fmla="*/ 1 w 22"/>
                <a:gd name="T17" fmla="*/ 7 h 15"/>
                <a:gd name="T18" fmla="*/ 1 w 22"/>
                <a:gd name="T19" fmla="*/ 8 h 15"/>
                <a:gd name="T20" fmla="*/ 1 w 22"/>
                <a:gd name="T21" fmla="*/ 8 h 15"/>
                <a:gd name="T22" fmla="*/ 10 w 22"/>
                <a:gd name="T23" fmla="*/ 13 h 15"/>
                <a:gd name="T24" fmla="*/ 10 w 22"/>
                <a:gd name="T25" fmla="*/ 13 h 15"/>
                <a:gd name="T26" fmla="*/ 17 w 22"/>
                <a:gd name="T27" fmla="*/ 12 h 15"/>
                <a:gd name="T28" fmla="*/ 17 w 22"/>
                <a:gd name="T29" fmla="*/ 12 h 15"/>
                <a:gd name="T30" fmla="*/ 21 w 22"/>
                <a:gd name="T31" fmla="*/ 9 h 15"/>
                <a:gd name="T32" fmla="*/ 21 w 22"/>
                <a:gd name="T33" fmla="*/ 9 h 15"/>
                <a:gd name="T34" fmla="*/ 12 w 22"/>
                <a:gd name="T35" fmla="*/ 4 h 15"/>
                <a:gd name="T36" fmla="*/ 12 w 22"/>
                <a:gd name="T37" fmla="*/ 4 h 15"/>
                <a:gd name="T38" fmla="*/ 7 w 22"/>
                <a:gd name="T39" fmla="*/ 6 h 15"/>
                <a:gd name="T40" fmla="*/ 7 w 22"/>
                <a:gd name="T41" fmla="*/ 6 h 15"/>
                <a:gd name="T42" fmla="*/ 12 w 22"/>
                <a:gd name="T43" fmla="*/ 6 h 15"/>
                <a:gd name="T44" fmla="*/ 12 w 22"/>
                <a:gd name="T45" fmla="*/ 6 h 15"/>
                <a:gd name="T46" fmla="*/ 15 w 22"/>
                <a:gd name="T47" fmla="*/ 7 h 15"/>
                <a:gd name="T48" fmla="*/ 15 w 22"/>
                <a:gd name="T49" fmla="*/ 7 h 15"/>
                <a:gd name="T50" fmla="*/ 15 w 22"/>
                <a:gd name="T51" fmla="*/ 8 h 15"/>
                <a:gd name="T52" fmla="*/ 15 w 22"/>
                <a:gd name="T53" fmla="*/ 8 h 15"/>
                <a:gd name="T54" fmla="*/ 9 w 22"/>
                <a:gd name="T55" fmla="*/ 11 h 15"/>
                <a:gd name="T56" fmla="*/ 9 w 22"/>
                <a:gd name="T57" fmla="*/ 11 h 15"/>
                <a:gd name="T58" fmla="*/ 9 w 22"/>
                <a:gd name="T59" fmla="*/ 11 h 15"/>
                <a:gd name="T60" fmla="*/ 9 w 22"/>
                <a:gd name="T61" fmla="*/ 11 h 15"/>
                <a:gd name="T62" fmla="*/ 8 w 22"/>
                <a:gd name="T63" fmla="*/ 9 h 15"/>
                <a:gd name="T64" fmla="*/ 9 w 22"/>
                <a:gd name="T65" fmla="*/ 9 h 15"/>
                <a:gd name="T66" fmla="*/ 9 w 22"/>
                <a:gd name="T67" fmla="*/ 9 h 15"/>
                <a:gd name="T68" fmla="*/ 12 w 22"/>
                <a:gd name="T69" fmla="*/ 9 h 15"/>
                <a:gd name="T70" fmla="*/ 12 w 22"/>
                <a:gd name="T71" fmla="*/ 9 h 15"/>
                <a:gd name="T72" fmla="*/ 14 w 22"/>
                <a:gd name="T73" fmla="*/ 8 h 15"/>
                <a:gd name="T74" fmla="*/ 14 w 22"/>
                <a:gd name="T75" fmla="*/ 8 h 15"/>
                <a:gd name="T76" fmla="*/ 14 w 22"/>
                <a:gd name="T77" fmla="*/ 8 h 15"/>
                <a:gd name="T78" fmla="*/ 14 w 22"/>
                <a:gd name="T79" fmla="*/ 8 h 15"/>
                <a:gd name="T80" fmla="*/ 12 w 22"/>
                <a:gd name="T81" fmla="*/ 7 h 15"/>
                <a:gd name="T82" fmla="*/ 12 w 22"/>
                <a:gd name="T83" fmla="*/ 7 h 15"/>
                <a:gd name="T84" fmla="*/ 6 w 22"/>
                <a:gd name="T85" fmla="*/ 8 h 15"/>
                <a:gd name="T86" fmla="*/ 6 w 22"/>
                <a:gd name="T87" fmla="*/ 8 h 15"/>
                <a:gd name="T88" fmla="*/ 5 w 22"/>
                <a:gd name="T89" fmla="*/ 8 h 15"/>
                <a:gd name="T90" fmla="*/ 5 w 22"/>
                <a:gd name="T91" fmla="*/ 7 h 15"/>
                <a:gd name="T92" fmla="*/ 12 w 22"/>
                <a:gd name="T93" fmla="*/ 2 h 15"/>
                <a:gd name="T94" fmla="*/ 12 w 22"/>
                <a:gd name="T95" fmla="*/ 2 h 15"/>
                <a:gd name="T96" fmla="*/ 22 w 22"/>
                <a:gd name="T97" fmla="*/ 9 h 15"/>
                <a:gd name="T98" fmla="*/ 22 w 22"/>
                <a:gd name="T99" fmla="*/ 9 h 15"/>
                <a:gd name="T100" fmla="*/ 18 w 22"/>
                <a:gd name="T101" fmla="*/ 13 h 15"/>
                <a:gd name="T102" fmla="*/ 18 w 22"/>
                <a:gd name="T103" fmla="*/ 13 h 15"/>
                <a:gd name="T104" fmla="*/ 10 w 22"/>
                <a:gd name="T105" fmla="*/ 15 h 15"/>
                <a:gd name="T106" fmla="*/ 10 w 22"/>
                <a:gd name="T107" fmla="*/ 15 h 15"/>
                <a:gd name="T108" fmla="*/ 0 w 22"/>
                <a:gd name="T109" fmla="*/ 9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</a:cxnLst>
              <a:rect l="0" t="0" r="r" b="b"/>
              <a:pathLst>
                <a:path w="22" h="15">
                  <a:moveTo>
                    <a:pt x="0" y="9"/>
                  </a:moveTo>
                  <a:cubicBezTo>
                    <a:pt x="0" y="8"/>
                    <a:pt x="0" y="8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1"/>
                    <a:pt x="7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2"/>
                    <a:pt x="11" y="2"/>
                    <a:pt x="11" y="2"/>
                  </a:cubicBezTo>
                  <a:cubicBezTo>
                    <a:pt x="8" y="2"/>
                    <a:pt x="1" y="4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2" y="12"/>
                    <a:pt x="6" y="13"/>
                    <a:pt x="10" y="13"/>
                  </a:cubicBezTo>
                  <a:cubicBezTo>
                    <a:pt x="10" y="13"/>
                    <a:pt x="10" y="13"/>
                    <a:pt x="10" y="13"/>
                  </a:cubicBezTo>
                  <a:cubicBezTo>
                    <a:pt x="13" y="13"/>
                    <a:pt x="16" y="12"/>
                    <a:pt x="17" y="12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20" y="11"/>
                    <a:pt x="21" y="9"/>
                    <a:pt x="21" y="9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1" y="7"/>
                    <a:pt x="16" y="4"/>
                    <a:pt x="12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9" y="4"/>
                    <a:pt x="8" y="4"/>
                    <a:pt x="7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8" y="6"/>
                    <a:pt x="10" y="6"/>
                    <a:pt x="12" y="6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3" y="6"/>
                    <a:pt x="14" y="6"/>
                    <a:pt x="15" y="7"/>
                  </a:cubicBezTo>
                  <a:cubicBezTo>
                    <a:pt x="15" y="7"/>
                    <a:pt x="15" y="7"/>
                    <a:pt x="15" y="7"/>
                  </a:cubicBezTo>
                  <a:cubicBezTo>
                    <a:pt x="15" y="7"/>
                    <a:pt x="15" y="8"/>
                    <a:pt x="15" y="8"/>
                  </a:cubicBezTo>
                  <a:cubicBezTo>
                    <a:pt x="15" y="8"/>
                    <a:pt x="15" y="8"/>
                    <a:pt x="15" y="8"/>
                  </a:cubicBezTo>
                  <a:cubicBezTo>
                    <a:pt x="15" y="11"/>
                    <a:pt x="10" y="11"/>
                    <a:pt x="9" y="11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9" y="9"/>
                    <a:pt x="11" y="9"/>
                    <a:pt x="12" y="9"/>
                  </a:cubicBezTo>
                  <a:cubicBezTo>
                    <a:pt x="12" y="9"/>
                    <a:pt x="12" y="9"/>
                    <a:pt x="12" y="9"/>
                  </a:cubicBezTo>
                  <a:cubicBezTo>
                    <a:pt x="13" y="9"/>
                    <a:pt x="14" y="8"/>
                    <a:pt x="14" y="8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3" y="8"/>
                    <a:pt x="13" y="7"/>
                    <a:pt x="12" y="7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0" y="7"/>
                    <a:pt x="8" y="8"/>
                    <a:pt x="6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6" y="4"/>
                    <a:pt x="9" y="2"/>
                    <a:pt x="12" y="2"/>
                  </a:cubicBezTo>
                  <a:cubicBezTo>
                    <a:pt x="12" y="2"/>
                    <a:pt x="12" y="2"/>
                    <a:pt x="12" y="2"/>
                  </a:cubicBezTo>
                  <a:cubicBezTo>
                    <a:pt x="16" y="2"/>
                    <a:pt x="22" y="5"/>
                    <a:pt x="22" y="9"/>
                  </a:cubicBezTo>
                  <a:cubicBezTo>
                    <a:pt x="22" y="9"/>
                    <a:pt x="22" y="9"/>
                    <a:pt x="22" y="9"/>
                  </a:cubicBezTo>
                  <a:cubicBezTo>
                    <a:pt x="22" y="11"/>
                    <a:pt x="21" y="12"/>
                    <a:pt x="18" y="13"/>
                  </a:cubicBezTo>
                  <a:cubicBezTo>
                    <a:pt x="18" y="13"/>
                    <a:pt x="18" y="13"/>
                    <a:pt x="18" y="13"/>
                  </a:cubicBezTo>
                  <a:cubicBezTo>
                    <a:pt x="16" y="14"/>
                    <a:pt x="13" y="15"/>
                    <a:pt x="10" y="15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6" y="15"/>
                    <a:pt x="1" y="13"/>
                    <a:pt x="0" y="9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59" name="Freeform 253"/>
            <p:cNvSpPr>
              <a:spLocks/>
            </p:cNvSpPr>
            <p:nvPr/>
          </p:nvSpPr>
          <p:spPr bwMode="auto">
            <a:xfrm>
              <a:off x="9082116" y="1471467"/>
              <a:ext cx="40338" cy="51864"/>
            </a:xfrm>
            <a:custGeom>
              <a:avLst/>
              <a:gdLst>
                <a:gd name="T0" fmla="*/ 0 w 9"/>
                <a:gd name="T1" fmla="*/ 1 h 11"/>
                <a:gd name="T2" fmla="*/ 0 w 9"/>
                <a:gd name="T3" fmla="*/ 1 h 11"/>
                <a:gd name="T4" fmla="*/ 1 w 9"/>
                <a:gd name="T5" fmla="*/ 0 h 11"/>
                <a:gd name="T6" fmla="*/ 9 w 9"/>
                <a:gd name="T7" fmla="*/ 9 h 11"/>
                <a:gd name="T8" fmla="*/ 9 w 9"/>
                <a:gd name="T9" fmla="*/ 9 h 11"/>
                <a:gd name="T10" fmla="*/ 8 w 9"/>
                <a:gd name="T11" fmla="*/ 11 h 11"/>
                <a:gd name="T12" fmla="*/ 0 w 9"/>
                <a:gd name="T13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" h="1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3" y="2"/>
                    <a:pt x="8" y="9"/>
                    <a:pt x="9" y="9"/>
                  </a:cubicBezTo>
                  <a:cubicBezTo>
                    <a:pt x="9" y="9"/>
                    <a:pt x="9" y="9"/>
                    <a:pt x="9" y="9"/>
                  </a:cubicBezTo>
                  <a:cubicBezTo>
                    <a:pt x="8" y="11"/>
                    <a:pt x="8" y="11"/>
                    <a:pt x="8" y="11"/>
                  </a:cubicBezTo>
                  <a:cubicBezTo>
                    <a:pt x="6" y="10"/>
                    <a:pt x="2" y="3"/>
                    <a:pt x="0" y="1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60" name="Freeform 254"/>
            <p:cNvSpPr>
              <a:spLocks/>
            </p:cNvSpPr>
            <p:nvPr/>
          </p:nvSpPr>
          <p:spPr bwMode="auto">
            <a:xfrm>
              <a:off x="9049461" y="1498360"/>
              <a:ext cx="111411" cy="48022"/>
            </a:xfrm>
            <a:custGeom>
              <a:avLst/>
              <a:gdLst>
                <a:gd name="T0" fmla="*/ 4 w 24"/>
                <a:gd name="T1" fmla="*/ 8 h 10"/>
                <a:gd name="T2" fmla="*/ 1 w 24"/>
                <a:gd name="T3" fmla="*/ 3 h 10"/>
                <a:gd name="T4" fmla="*/ 1 w 24"/>
                <a:gd name="T5" fmla="*/ 3 h 10"/>
                <a:gd name="T6" fmla="*/ 1 w 24"/>
                <a:gd name="T7" fmla="*/ 0 h 10"/>
                <a:gd name="T8" fmla="*/ 1 w 24"/>
                <a:gd name="T9" fmla="*/ 0 h 10"/>
                <a:gd name="T10" fmla="*/ 1 w 24"/>
                <a:gd name="T11" fmla="*/ 0 h 10"/>
                <a:gd name="T12" fmla="*/ 2 w 24"/>
                <a:gd name="T13" fmla="*/ 0 h 10"/>
                <a:gd name="T14" fmla="*/ 2 w 24"/>
                <a:gd name="T15" fmla="*/ 0 h 10"/>
                <a:gd name="T16" fmla="*/ 2 w 24"/>
                <a:gd name="T17" fmla="*/ 3 h 10"/>
                <a:gd name="T18" fmla="*/ 2 w 24"/>
                <a:gd name="T19" fmla="*/ 3 h 10"/>
                <a:gd name="T20" fmla="*/ 5 w 24"/>
                <a:gd name="T21" fmla="*/ 7 h 10"/>
                <a:gd name="T22" fmla="*/ 5 w 24"/>
                <a:gd name="T23" fmla="*/ 7 h 10"/>
                <a:gd name="T24" fmla="*/ 12 w 24"/>
                <a:gd name="T25" fmla="*/ 8 h 10"/>
                <a:gd name="T26" fmla="*/ 12 w 24"/>
                <a:gd name="T27" fmla="*/ 8 h 10"/>
                <a:gd name="T28" fmla="*/ 13 w 24"/>
                <a:gd name="T29" fmla="*/ 8 h 10"/>
                <a:gd name="T30" fmla="*/ 13 w 24"/>
                <a:gd name="T31" fmla="*/ 8 h 10"/>
                <a:gd name="T32" fmla="*/ 20 w 24"/>
                <a:gd name="T33" fmla="*/ 6 h 10"/>
                <a:gd name="T34" fmla="*/ 20 w 24"/>
                <a:gd name="T35" fmla="*/ 6 h 10"/>
                <a:gd name="T36" fmla="*/ 23 w 24"/>
                <a:gd name="T37" fmla="*/ 2 h 10"/>
                <a:gd name="T38" fmla="*/ 23 w 24"/>
                <a:gd name="T39" fmla="*/ 2 h 10"/>
                <a:gd name="T40" fmla="*/ 22 w 24"/>
                <a:gd name="T41" fmla="*/ 1 h 10"/>
                <a:gd name="T42" fmla="*/ 22 w 24"/>
                <a:gd name="T43" fmla="*/ 1 h 10"/>
                <a:gd name="T44" fmla="*/ 23 w 24"/>
                <a:gd name="T45" fmla="*/ 0 h 10"/>
                <a:gd name="T46" fmla="*/ 24 w 24"/>
                <a:gd name="T47" fmla="*/ 2 h 10"/>
                <a:gd name="T48" fmla="*/ 24 w 24"/>
                <a:gd name="T49" fmla="*/ 2 h 10"/>
                <a:gd name="T50" fmla="*/ 21 w 24"/>
                <a:gd name="T51" fmla="*/ 7 h 10"/>
                <a:gd name="T52" fmla="*/ 21 w 24"/>
                <a:gd name="T53" fmla="*/ 7 h 10"/>
                <a:gd name="T54" fmla="*/ 13 w 24"/>
                <a:gd name="T55" fmla="*/ 10 h 10"/>
                <a:gd name="T56" fmla="*/ 13 w 24"/>
                <a:gd name="T57" fmla="*/ 10 h 10"/>
                <a:gd name="T58" fmla="*/ 12 w 24"/>
                <a:gd name="T59" fmla="*/ 10 h 10"/>
                <a:gd name="T60" fmla="*/ 12 w 24"/>
                <a:gd name="T61" fmla="*/ 10 h 10"/>
                <a:gd name="T62" fmla="*/ 4 w 24"/>
                <a:gd name="T63" fmla="*/ 8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4" h="10">
                  <a:moveTo>
                    <a:pt x="4" y="8"/>
                  </a:moveTo>
                  <a:cubicBezTo>
                    <a:pt x="1" y="7"/>
                    <a:pt x="0" y="5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2"/>
                    <a:pt x="1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2" y="2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5"/>
                    <a:pt x="2" y="5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7" y="8"/>
                    <a:pt x="9" y="8"/>
                    <a:pt x="12" y="8"/>
                  </a:cubicBezTo>
                  <a:cubicBezTo>
                    <a:pt x="12" y="8"/>
                    <a:pt x="12" y="8"/>
                    <a:pt x="12" y="8"/>
                  </a:cubicBezTo>
                  <a:cubicBezTo>
                    <a:pt x="12" y="8"/>
                    <a:pt x="13" y="8"/>
                    <a:pt x="13" y="8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5" y="8"/>
                    <a:pt x="18" y="7"/>
                    <a:pt x="20" y="6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1" y="6"/>
                    <a:pt x="23" y="3"/>
                    <a:pt x="23" y="2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2" y="2"/>
                    <a:pt x="22" y="2"/>
                    <a:pt x="22" y="1"/>
                  </a:cubicBezTo>
                  <a:cubicBezTo>
                    <a:pt x="22" y="1"/>
                    <a:pt x="22" y="1"/>
                    <a:pt x="22" y="1"/>
                  </a:cubicBezTo>
                  <a:cubicBezTo>
                    <a:pt x="23" y="0"/>
                    <a:pt x="23" y="0"/>
                    <a:pt x="23" y="0"/>
                  </a:cubicBezTo>
                  <a:cubicBezTo>
                    <a:pt x="24" y="0"/>
                    <a:pt x="24" y="1"/>
                    <a:pt x="24" y="2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4" y="4"/>
                    <a:pt x="22" y="6"/>
                    <a:pt x="21" y="7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19" y="9"/>
                    <a:pt x="15" y="10"/>
                    <a:pt x="13" y="10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13" y="10"/>
                    <a:pt x="12" y="10"/>
                    <a:pt x="12" y="10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9" y="10"/>
                    <a:pt x="6" y="9"/>
                    <a:pt x="4" y="8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61" name="Freeform 255"/>
            <p:cNvSpPr>
              <a:spLocks noEditPoints="1"/>
            </p:cNvSpPr>
            <p:nvPr/>
          </p:nvSpPr>
          <p:spPr bwMode="auto">
            <a:xfrm>
              <a:off x="9137821" y="1438812"/>
              <a:ext cx="113332" cy="59547"/>
            </a:xfrm>
            <a:custGeom>
              <a:avLst/>
              <a:gdLst>
                <a:gd name="T0" fmla="*/ 2 w 25"/>
                <a:gd name="T1" fmla="*/ 11 h 13"/>
                <a:gd name="T2" fmla="*/ 0 w 25"/>
                <a:gd name="T3" fmla="*/ 7 h 13"/>
                <a:gd name="T4" fmla="*/ 0 w 25"/>
                <a:gd name="T5" fmla="*/ 7 h 13"/>
                <a:gd name="T6" fmla="*/ 4 w 25"/>
                <a:gd name="T7" fmla="*/ 3 h 13"/>
                <a:gd name="T8" fmla="*/ 4 w 25"/>
                <a:gd name="T9" fmla="*/ 3 h 13"/>
                <a:gd name="T10" fmla="*/ 14 w 25"/>
                <a:gd name="T11" fmla="*/ 0 h 13"/>
                <a:gd name="T12" fmla="*/ 14 w 25"/>
                <a:gd name="T13" fmla="*/ 0 h 13"/>
                <a:gd name="T14" fmla="*/ 16 w 25"/>
                <a:gd name="T15" fmla="*/ 0 h 13"/>
                <a:gd name="T16" fmla="*/ 16 w 25"/>
                <a:gd name="T17" fmla="*/ 0 h 13"/>
                <a:gd name="T18" fmla="*/ 25 w 25"/>
                <a:gd name="T19" fmla="*/ 7 h 13"/>
                <a:gd name="T20" fmla="*/ 25 w 25"/>
                <a:gd name="T21" fmla="*/ 7 h 13"/>
                <a:gd name="T22" fmla="*/ 23 w 25"/>
                <a:gd name="T23" fmla="*/ 10 h 13"/>
                <a:gd name="T24" fmla="*/ 23 w 25"/>
                <a:gd name="T25" fmla="*/ 10 h 13"/>
                <a:gd name="T26" fmla="*/ 11 w 25"/>
                <a:gd name="T27" fmla="*/ 13 h 13"/>
                <a:gd name="T28" fmla="*/ 11 w 25"/>
                <a:gd name="T29" fmla="*/ 13 h 13"/>
                <a:gd name="T30" fmla="*/ 2 w 25"/>
                <a:gd name="T31" fmla="*/ 11 h 13"/>
                <a:gd name="T32" fmla="*/ 2 w 25"/>
                <a:gd name="T33" fmla="*/ 7 h 13"/>
                <a:gd name="T34" fmla="*/ 3 w 25"/>
                <a:gd name="T35" fmla="*/ 10 h 13"/>
                <a:gd name="T36" fmla="*/ 3 w 25"/>
                <a:gd name="T37" fmla="*/ 10 h 13"/>
                <a:gd name="T38" fmla="*/ 11 w 25"/>
                <a:gd name="T39" fmla="*/ 11 h 13"/>
                <a:gd name="T40" fmla="*/ 11 w 25"/>
                <a:gd name="T41" fmla="*/ 11 h 13"/>
                <a:gd name="T42" fmla="*/ 22 w 25"/>
                <a:gd name="T43" fmla="*/ 9 h 13"/>
                <a:gd name="T44" fmla="*/ 22 w 25"/>
                <a:gd name="T45" fmla="*/ 9 h 13"/>
                <a:gd name="T46" fmla="*/ 24 w 25"/>
                <a:gd name="T47" fmla="*/ 7 h 13"/>
                <a:gd name="T48" fmla="*/ 24 w 25"/>
                <a:gd name="T49" fmla="*/ 7 h 13"/>
                <a:gd name="T50" fmla="*/ 16 w 25"/>
                <a:gd name="T51" fmla="*/ 2 h 13"/>
                <a:gd name="T52" fmla="*/ 16 w 25"/>
                <a:gd name="T53" fmla="*/ 2 h 13"/>
                <a:gd name="T54" fmla="*/ 14 w 25"/>
                <a:gd name="T55" fmla="*/ 2 h 13"/>
                <a:gd name="T56" fmla="*/ 14 w 25"/>
                <a:gd name="T57" fmla="*/ 2 h 13"/>
                <a:gd name="T58" fmla="*/ 7 w 25"/>
                <a:gd name="T59" fmla="*/ 3 h 13"/>
                <a:gd name="T60" fmla="*/ 7 w 25"/>
                <a:gd name="T61" fmla="*/ 3 h 13"/>
                <a:gd name="T62" fmla="*/ 8 w 25"/>
                <a:gd name="T63" fmla="*/ 3 h 13"/>
                <a:gd name="T64" fmla="*/ 8 w 25"/>
                <a:gd name="T65" fmla="*/ 3 h 13"/>
                <a:gd name="T66" fmla="*/ 8 w 25"/>
                <a:gd name="T67" fmla="*/ 3 h 13"/>
                <a:gd name="T68" fmla="*/ 7 w 25"/>
                <a:gd name="T69" fmla="*/ 4 h 13"/>
                <a:gd name="T70" fmla="*/ 5 w 25"/>
                <a:gd name="T71" fmla="*/ 4 h 13"/>
                <a:gd name="T72" fmla="*/ 5 w 25"/>
                <a:gd name="T73" fmla="*/ 4 h 13"/>
                <a:gd name="T74" fmla="*/ 5 w 25"/>
                <a:gd name="T75" fmla="*/ 4 h 13"/>
                <a:gd name="T76" fmla="*/ 5 w 25"/>
                <a:gd name="T77" fmla="*/ 4 h 13"/>
                <a:gd name="T78" fmla="*/ 4 w 25"/>
                <a:gd name="T79" fmla="*/ 4 h 13"/>
                <a:gd name="T80" fmla="*/ 4 w 25"/>
                <a:gd name="T81" fmla="*/ 4 h 13"/>
                <a:gd name="T82" fmla="*/ 4 w 25"/>
                <a:gd name="T83" fmla="*/ 5 h 13"/>
                <a:gd name="T84" fmla="*/ 4 w 25"/>
                <a:gd name="T85" fmla="*/ 5 h 13"/>
                <a:gd name="T86" fmla="*/ 3 w 25"/>
                <a:gd name="T87" fmla="*/ 5 h 13"/>
                <a:gd name="T88" fmla="*/ 2 w 25"/>
                <a:gd name="T89" fmla="*/ 7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25" h="13">
                  <a:moveTo>
                    <a:pt x="2" y="11"/>
                  </a:moveTo>
                  <a:cubicBezTo>
                    <a:pt x="1" y="10"/>
                    <a:pt x="0" y="9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5"/>
                    <a:pt x="2" y="3"/>
                    <a:pt x="4" y="3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7" y="1"/>
                    <a:pt x="10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5" y="0"/>
                    <a:pt x="15" y="0"/>
                    <a:pt x="16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20" y="0"/>
                    <a:pt x="25" y="3"/>
                    <a:pt x="25" y="7"/>
                  </a:cubicBezTo>
                  <a:cubicBezTo>
                    <a:pt x="25" y="7"/>
                    <a:pt x="25" y="7"/>
                    <a:pt x="25" y="7"/>
                  </a:cubicBezTo>
                  <a:cubicBezTo>
                    <a:pt x="25" y="8"/>
                    <a:pt x="24" y="9"/>
                    <a:pt x="23" y="10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0" y="12"/>
                    <a:pt x="15" y="13"/>
                    <a:pt x="11" y="13"/>
                  </a:cubicBezTo>
                  <a:cubicBezTo>
                    <a:pt x="11" y="13"/>
                    <a:pt x="11" y="13"/>
                    <a:pt x="11" y="13"/>
                  </a:cubicBezTo>
                  <a:cubicBezTo>
                    <a:pt x="8" y="13"/>
                    <a:pt x="5" y="13"/>
                    <a:pt x="2" y="11"/>
                  </a:cubicBezTo>
                  <a:close/>
                  <a:moveTo>
                    <a:pt x="2" y="7"/>
                  </a:moveTo>
                  <a:cubicBezTo>
                    <a:pt x="2" y="8"/>
                    <a:pt x="2" y="9"/>
                    <a:pt x="3" y="10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5" y="11"/>
                    <a:pt x="8" y="11"/>
                    <a:pt x="11" y="11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5" y="11"/>
                    <a:pt x="19" y="10"/>
                    <a:pt x="22" y="9"/>
                  </a:cubicBezTo>
                  <a:cubicBezTo>
                    <a:pt x="22" y="9"/>
                    <a:pt x="22" y="9"/>
                    <a:pt x="22" y="9"/>
                  </a:cubicBezTo>
                  <a:cubicBezTo>
                    <a:pt x="23" y="8"/>
                    <a:pt x="24" y="7"/>
                    <a:pt x="24" y="7"/>
                  </a:cubicBezTo>
                  <a:cubicBezTo>
                    <a:pt x="24" y="7"/>
                    <a:pt x="24" y="7"/>
                    <a:pt x="24" y="7"/>
                  </a:cubicBezTo>
                  <a:cubicBezTo>
                    <a:pt x="24" y="5"/>
                    <a:pt x="19" y="2"/>
                    <a:pt x="16" y="2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5" y="2"/>
                    <a:pt x="14" y="2"/>
                    <a:pt x="14" y="2"/>
                  </a:cubicBezTo>
                  <a:cubicBezTo>
                    <a:pt x="14" y="2"/>
                    <a:pt x="14" y="2"/>
                    <a:pt x="14" y="2"/>
                  </a:cubicBezTo>
                  <a:cubicBezTo>
                    <a:pt x="11" y="2"/>
                    <a:pt x="9" y="2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6" y="4"/>
                    <a:pt x="6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5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2" y="5"/>
                    <a:pt x="2" y="6"/>
                    <a:pt x="2" y="7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62" name="Freeform 256"/>
            <p:cNvSpPr>
              <a:spLocks/>
            </p:cNvSpPr>
            <p:nvPr/>
          </p:nvSpPr>
          <p:spPr bwMode="auto">
            <a:xfrm>
              <a:off x="9168555" y="1452259"/>
              <a:ext cx="46101" cy="32655"/>
            </a:xfrm>
            <a:custGeom>
              <a:avLst/>
              <a:gdLst>
                <a:gd name="T0" fmla="*/ 1 w 10"/>
                <a:gd name="T1" fmla="*/ 6 h 7"/>
                <a:gd name="T2" fmla="*/ 2 w 10"/>
                <a:gd name="T3" fmla="*/ 5 h 7"/>
                <a:gd name="T4" fmla="*/ 5 w 10"/>
                <a:gd name="T5" fmla="*/ 6 h 7"/>
                <a:gd name="T6" fmla="*/ 5 w 10"/>
                <a:gd name="T7" fmla="*/ 6 h 7"/>
                <a:gd name="T8" fmla="*/ 7 w 10"/>
                <a:gd name="T9" fmla="*/ 5 h 7"/>
                <a:gd name="T10" fmla="*/ 7 w 10"/>
                <a:gd name="T11" fmla="*/ 5 h 7"/>
                <a:gd name="T12" fmla="*/ 8 w 10"/>
                <a:gd name="T13" fmla="*/ 4 h 7"/>
                <a:gd name="T14" fmla="*/ 8 w 10"/>
                <a:gd name="T15" fmla="*/ 4 h 7"/>
                <a:gd name="T16" fmla="*/ 8 w 10"/>
                <a:gd name="T17" fmla="*/ 4 h 7"/>
                <a:gd name="T18" fmla="*/ 7 w 10"/>
                <a:gd name="T19" fmla="*/ 4 h 7"/>
                <a:gd name="T20" fmla="*/ 7 w 10"/>
                <a:gd name="T21" fmla="*/ 4 h 7"/>
                <a:gd name="T22" fmla="*/ 7 w 10"/>
                <a:gd name="T23" fmla="*/ 4 h 7"/>
                <a:gd name="T24" fmla="*/ 2 w 10"/>
                <a:gd name="T25" fmla="*/ 5 h 7"/>
                <a:gd name="T26" fmla="*/ 2 w 10"/>
                <a:gd name="T27" fmla="*/ 5 h 7"/>
                <a:gd name="T28" fmla="*/ 0 w 10"/>
                <a:gd name="T29" fmla="*/ 3 h 7"/>
                <a:gd name="T30" fmla="*/ 0 w 10"/>
                <a:gd name="T31" fmla="*/ 3 h 7"/>
                <a:gd name="T32" fmla="*/ 1 w 10"/>
                <a:gd name="T33" fmla="*/ 2 h 7"/>
                <a:gd name="T34" fmla="*/ 1 w 10"/>
                <a:gd name="T35" fmla="*/ 2 h 7"/>
                <a:gd name="T36" fmla="*/ 6 w 10"/>
                <a:gd name="T37" fmla="*/ 0 h 7"/>
                <a:gd name="T38" fmla="*/ 6 w 10"/>
                <a:gd name="T39" fmla="*/ 0 h 7"/>
                <a:gd name="T40" fmla="*/ 8 w 10"/>
                <a:gd name="T41" fmla="*/ 0 h 7"/>
                <a:gd name="T42" fmla="*/ 8 w 10"/>
                <a:gd name="T43" fmla="*/ 0 h 7"/>
                <a:gd name="T44" fmla="*/ 8 w 10"/>
                <a:gd name="T45" fmla="*/ 0 h 7"/>
                <a:gd name="T46" fmla="*/ 8 w 10"/>
                <a:gd name="T47" fmla="*/ 1 h 7"/>
                <a:gd name="T48" fmla="*/ 6 w 10"/>
                <a:gd name="T49" fmla="*/ 1 h 7"/>
                <a:gd name="T50" fmla="*/ 6 w 10"/>
                <a:gd name="T51" fmla="*/ 1 h 7"/>
                <a:gd name="T52" fmla="*/ 2 w 10"/>
                <a:gd name="T53" fmla="*/ 3 h 7"/>
                <a:gd name="T54" fmla="*/ 2 w 10"/>
                <a:gd name="T55" fmla="*/ 3 h 7"/>
                <a:gd name="T56" fmla="*/ 2 w 10"/>
                <a:gd name="T57" fmla="*/ 3 h 7"/>
                <a:gd name="T58" fmla="*/ 2 w 10"/>
                <a:gd name="T59" fmla="*/ 3 h 7"/>
                <a:gd name="T60" fmla="*/ 7 w 10"/>
                <a:gd name="T61" fmla="*/ 2 h 7"/>
                <a:gd name="T62" fmla="*/ 7 w 10"/>
                <a:gd name="T63" fmla="*/ 2 h 7"/>
                <a:gd name="T64" fmla="*/ 7 w 10"/>
                <a:gd name="T65" fmla="*/ 2 h 7"/>
                <a:gd name="T66" fmla="*/ 7 w 10"/>
                <a:gd name="T67" fmla="*/ 2 h 7"/>
                <a:gd name="T68" fmla="*/ 10 w 10"/>
                <a:gd name="T69" fmla="*/ 4 h 7"/>
                <a:gd name="T70" fmla="*/ 10 w 10"/>
                <a:gd name="T71" fmla="*/ 4 h 7"/>
                <a:gd name="T72" fmla="*/ 5 w 10"/>
                <a:gd name="T73" fmla="*/ 7 h 7"/>
                <a:gd name="T74" fmla="*/ 5 w 10"/>
                <a:gd name="T75" fmla="*/ 7 h 7"/>
                <a:gd name="T76" fmla="*/ 1 w 10"/>
                <a:gd name="T77" fmla="*/ 6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</a:cxnLst>
              <a:rect l="0" t="0" r="r" b="b"/>
              <a:pathLst>
                <a:path w="10" h="7">
                  <a:moveTo>
                    <a:pt x="1" y="6"/>
                  </a:moveTo>
                  <a:cubicBezTo>
                    <a:pt x="2" y="5"/>
                    <a:pt x="2" y="5"/>
                    <a:pt x="2" y="5"/>
                  </a:cubicBezTo>
                  <a:cubicBezTo>
                    <a:pt x="3" y="6"/>
                    <a:pt x="4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6" y="6"/>
                    <a:pt x="7" y="5"/>
                    <a:pt x="7" y="5"/>
                  </a:cubicBezTo>
                  <a:cubicBezTo>
                    <a:pt x="7" y="5"/>
                    <a:pt x="7" y="5"/>
                    <a:pt x="7" y="5"/>
                  </a:cubicBezTo>
                  <a:cubicBezTo>
                    <a:pt x="8" y="5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8" y="4"/>
                  </a:cubicBezTo>
                  <a:cubicBezTo>
                    <a:pt x="8" y="4"/>
                    <a:pt x="8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7" y="4"/>
                    <a:pt x="7" y="4"/>
                    <a:pt x="7" y="4"/>
                  </a:cubicBezTo>
                  <a:cubicBezTo>
                    <a:pt x="6" y="4"/>
                    <a:pt x="4" y="4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5"/>
                    <a:pt x="0" y="4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2" y="0"/>
                    <a:pt x="4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7" y="0"/>
                    <a:pt x="7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7" y="1"/>
                    <a:pt x="7" y="1"/>
                    <a:pt x="6" y="1"/>
                  </a:cubicBezTo>
                  <a:cubicBezTo>
                    <a:pt x="6" y="1"/>
                    <a:pt x="6" y="1"/>
                    <a:pt x="6" y="1"/>
                  </a:cubicBezTo>
                  <a:cubicBezTo>
                    <a:pt x="4" y="1"/>
                    <a:pt x="3" y="2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3" y="3"/>
                    <a:pt x="5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9" y="2"/>
                    <a:pt x="10" y="3"/>
                    <a:pt x="10" y="4"/>
                  </a:cubicBezTo>
                  <a:cubicBezTo>
                    <a:pt x="10" y="4"/>
                    <a:pt x="10" y="4"/>
                    <a:pt x="10" y="4"/>
                  </a:cubicBezTo>
                  <a:cubicBezTo>
                    <a:pt x="10" y="6"/>
                    <a:pt x="7" y="7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3" y="7"/>
                    <a:pt x="2" y="7"/>
                    <a:pt x="1" y="6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63" name="Freeform 257"/>
            <p:cNvSpPr>
              <a:spLocks/>
            </p:cNvSpPr>
            <p:nvPr/>
          </p:nvSpPr>
          <p:spPr bwMode="auto">
            <a:xfrm>
              <a:off x="9178160" y="1442654"/>
              <a:ext cx="26892" cy="51864"/>
            </a:xfrm>
            <a:custGeom>
              <a:avLst/>
              <a:gdLst>
                <a:gd name="T0" fmla="*/ 0 w 6"/>
                <a:gd name="T1" fmla="*/ 1 h 11"/>
                <a:gd name="T2" fmla="*/ 0 w 6"/>
                <a:gd name="T3" fmla="*/ 1 h 11"/>
                <a:gd name="T4" fmla="*/ 2 w 6"/>
                <a:gd name="T5" fmla="*/ 0 h 11"/>
                <a:gd name="T6" fmla="*/ 6 w 6"/>
                <a:gd name="T7" fmla="*/ 9 h 11"/>
                <a:gd name="T8" fmla="*/ 6 w 6"/>
                <a:gd name="T9" fmla="*/ 9 h 11"/>
                <a:gd name="T10" fmla="*/ 5 w 6"/>
                <a:gd name="T11" fmla="*/ 11 h 11"/>
                <a:gd name="T12" fmla="*/ 0 w 6"/>
                <a:gd name="T13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1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2"/>
                    <a:pt x="5" y="9"/>
                    <a:pt x="6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3" y="9"/>
                    <a:pt x="1" y="3"/>
                    <a:pt x="0" y="1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64" name="Freeform 258"/>
            <p:cNvSpPr>
              <a:spLocks/>
            </p:cNvSpPr>
            <p:nvPr/>
          </p:nvSpPr>
          <p:spPr bwMode="auto">
            <a:xfrm>
              <a:off x="9155109" y="1467626"/>
              <a:ext cx="101806" cy="49943"/>
            </a:xfrm>
            <a:custGeom>
              <a:avLst/>
              <a:gdLst>
                <a:gd name="T0" fmla="*/ 0 w 22"/>
                <a:gd name="T1" fmla="*/ 10 h 11"/>
                <a:gd name="T2" fmla="*/ 1 w 22"/>
                <a:gd name="T3" fmla="*/ 8 h 11"/>
                <a:gd name="T4" fmla="*/ 5 w 22"/>
                <a:gd name="T5" fmla="*/ 9 h 11"/>
                <a:gd name="T6" fmla="*/ 5 w 22"/>
                <a:gd name="T7" fmla="*/ 9 h 11"/>
                <a:gd name="T8" fmla="*/ 14 w 22"/>
                <a:gd name="T9" fmla="*/ 8 h 11"/>
                <a:gd name="T10" fmla="*/ 14 w 22"/>
                <a:gd name="T11" fmla="*/ 8 h 11"/>
                <a:gd name="T12" fmla="*/ 20 w 22"/>
                <a:gd name="T13" fmla="*/ 3 h 11"/>
                <a:gd name="T14" fmla="*/ 20 w 22"/>
                <a:gd name="T15" fmla="*/ 3 h 11"/>
                <a:gd name="T16" fmla="*/ 20 w 22"/>
                <a:gd name="T17" fmla="*/ 1 h 11"/>
                <a:gd name="T18" fmla="*/ 20 w 22"/>
                <a:gd name="T19" fmla="*/ 1 h 11"/>
                <a:gd name="T20" fmla="*/ 20 w 22"/>
                <a:gd name="T21" fmla="*/ 1 h 11"/>
                <a:gd name="T22" fmla="*/ 21 w 22"/>
                <a:gd name="T23" fmla="*/ 0 h 11"/>
                <a:gd name="T24" fmla="*/ 22 w 22"/>
                <a:gd name="T25" fmla="*/ 3 h 11"/>
                <a:gd name="T26" fmla="*/ 22 w 22"/>
                <a:gd name="T27" fmla="*/ 3 h 11"/>
                <a:gd name="T28" fmla="*/ 14 w 22"/>
                <a:gd name="T29" fmla="*/ 9 h 11"/>
                <a:gd name="T30" fmla="*/ 14 w 22"/>
                <a:gd name="T31" fmla="*/ 9 h 11"/>
                <a:gd name="T32" fmla="*/ 5 w 22"/>
                <a:gd name="T33" fmla="*/ 11 h 11"/>
                <a:gd name="T34" fmla="*/ 5 w 22"/>
                <a:gd name="T35" fmla="*/ 11 h 11"/>
                <a:gd name="T36" fmla="*/ 0 w 22"/>
                <a:gd name="T37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22" h="11">
                  <a:moveTo>
                    <a:pt x="0" y="10"/>
                  </a:moveTo>
                  <a:cubicBezTo>
                    <a:pt x="1" y="8"/>
                    <a:pt x="1" y="8"/>
                    <a:pt x="1" y="8"/>
                  </a:cubicBezTo>
                  <a:cubicBezTo>
                    <a:pt x="2" y="9"/>
                    <a:pt x="3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8" y="9"/>
                    <a:pt x="11" y="8"/>
                    <a:pt x="14" y="8"/>
                  </a:cubicBezTo>
                  <a:cubicBezTo>
                    <a:pt x="14" y="8"/>
                    <a:pt x="14" y="8"/>
                    <a:pt x="14" y="8"/>
                  </a:cubicBezTo>
                  <a:cubicBezTo>
                    <a:pt x="18" y="7"/>
                    <a:pt x="20" y="6"/>
                    <a:pt x="20" y="3"/>
                  </a:cubicBezTo>
                  <a:cubicBezTo>
                    <a:pt x="20" y="3"/>
                    <a:pt x="20" y="3"/>
                    <a:pt x="20" y="3"/>
                  </a:cubicBezTo>
                  <a:cubicBezTo>
                    <a:pt x="20" y="3"/>
                    <a:pt x="20" y="2"/>
                    <a:pt x="20" y="1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20" y="1"/>
                    <a:pt x="20" y="1"/>
                    <a:pt x="20" y="1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2" y="1"/>
                    <a:pt x="22" y="2"/>
                    <a:pt x="22" y="3"/>
                  </a:cubicBezTo>
                  <a:cubicBezTo>
                    <a:pt x="22" y="3"/>
                    <a:pt x="22" y="3"/>
                    <a:pt x="22" y="3"/>
                  </a:cubicBezTo>
                  <a:cubicBezTo>
                    <a:pt x="22" y="8"/>
                    <a:pt x="18" y="9"/>
                    <a:pt x="14" y="9"/>
                  </a:cubicBezTo>
                  <a:cubicBezTo>
                    <a:pt x="14" y="9"/>
                    <a:pt x="14" y="9"/>
                    <a:pt x="14" y="9"/>
                  </a:cubicBezTo>
                  <a:cubicBezTo>
                    <a:pt x="12" y="10"/>
                    <a:pt x="8" y="11"/>
                    <a:pt x="5" y="11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3" y="11"/>
                    <a:pt x="1" y="11"/>
                    <a:pt x="0" y="10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65" name="Freeform 259"/>
            <p:cNvSpPr>
              <a:spLocks/>
            </p:cNvSpPr>
            <p:nvPr/>
          </p:nvSpPr>
          <p:spPr bwMode="auto">
            <a:xfrm>
              <a:off x="9072511" y="1523331"/>
              <a:ext cx="9604" cy="13446"/>
            </a:xfrm>
            <a:custGeom>
              <a:avLst/>
              <a:gdLst>
                <a:gd name="T0" fmla="*/ 0 w 2"/>
                <a:gd name="T1" fmla="*/ 2 h 3"/>
                <a:gd name="T2" fmla="*/ 1 w 2"/>
                <a:gd name="T3" fmla="*/ 0 h 3"/>
                <a:gd name="T4" fmla="*/ 1 w 2"/>
                <a:gd name="T5" fmla="*/ 0 h 3"/>
                <a:gd name="T6" fmla="*/ 1 w 2"/>
                <a:gd name="T7" fmla="*/ 0 h 3"/>
                <a:gd name="T8" fmla="*/ 2 w 2"/>
                <a:gd name="T9" fmla="*/ 0 h 3"/>
                <a:gd name="T10" fmla="*/ 2 w 2"/>
                <a:gd name="T11" fmla="*/ 2 h 3"/>
                <a:gd name="T12" fmla="*/ 2 w 2"/>
                <a:gd name="T13" fmla="*/ 2 h 3"/>
                <a:gd name="T14" fmla="*/ 2 w 2"/>
                <a:gd name="T15" fmla="*/ 2 h 3"/>
                <a:gd name="T16" fmla="*/ 2 w 2"/>
                <a:gd name="T17" fmla="*/ 2 h 3"/>
                <a:gd name="T18" fmla="*/ 0 w 2"/>
                <a:gd name="T19" fmla="*/ 3 h 3"/>
                <a:gd name="T20" fmla="*/ 0 w 2"/>
                <a:gd name="T21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" h="3">
                  <a:moveTo>
                    <a:pt x="0" y="2"/>
                  </a:moveTo>
                  <a:cubicBezTo>
                    <a:pt x="0" y="1"/>
                    <a:pt x="0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2" y="1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66" name="Freeform 260"/>
            <p:cNvSpPr>
              <a:spLocks noEditPoints="1"/>
            </p:cNvSpPr>
            <p:nvPr/>
          </p:nvSpPr>
          <p:spPr bwMode="auto">
            <a:xfrm>
              <a:off x="9091720" y="1523331"/>
              <a:ext cx="7684" cy="17288"/>
            </a:xfrm>
            <a:custGeom>
              <a:avLst/>
              <a:gdLst>
                <a:gd name="T0" fmla="*/ 1 w 2"/>
                <a:gd name="T1" fmla="*/ 4 h 4"/>
                <a:gd name="T2" fmla="*/ 1 w 2"/>
                <a:gd name="T3" fmla="*/ 4 h 4"/>
                <a:gd name="T4" fmla="*/ 1 w 2"/>
                <a:gd name="T5" fmla="*/ 4 h 4"/>
                <a:gd name="T6" fmla="*/ 0 w 2"/>
                <a:gd name="T7" fmla="*/ 3 h 4"/>
                <a:gd name="T8" fmla="*/ 0 w 2"/>
                <a:gd name="T9" fmla="*/ 3 h 4"/>
                <a:gd name="T10" fmla="*/ 0 w 2"/>
                <a:gd name="T11" fmla="*/ 3 h 4"/>
                <a:gd name="T12" fmla="*/ 0 w 2"/>
                <a:gd name="T13" fmla="*/ 3 h 4"/>
                <a:gd name="T14" fmla="*/ 0 w 2"/>
                <a:gd name="T15" fmla="*/ 1 h 4"/>
                <a:gd name="T16" fmla="*/ 0 w 2"/>
                <a:gd name="T17" fmla="*/ 1 h 4"/>
                <a:gd name="T18" fmla="*/ 1 w 2"/>
                <a:gd name="T19" fmla="*/ 0 h 4"/>
                <a:gd name="T20" fmla="*/ 1 w 2"/>
                <a:gd name="T21" fmla="*/ 0 h 4"/>
                <a:gd name="T22" fmla="*/ 2 w 2"/>
                <a:gd name="T23" fmla="*/ 1 h 4"/>
                <a:gd name="T24" fmla="*/ 2 w 2"/>
                <a:gd name="T25" fmla="*/ 1 h 4"/>
                <a:gd name="T26" fmla="*/ 2 w 2"/>
                <a:gd name="T27" fmla="*/ 1 h 4"/>
                <a:gd name="T28" fmla="*/ 2 w 2"/>
                <a:gd name="T29" fmla="*/ 1 h 4"/>
                <a:gd name="T30" fmla="*/ 2 w 2"/>
                <a:gd name="T31" fmla="*/ 1 h 4"/>
                <a:gd name="T32" fmla="*/ 2 w 2"/>
                <a:gd name="T33" fmla="*/ 1 h 4"/>
                <a:gd name="T34" fmla="*/ 2 w 2"/>
                <a:gd name="T35" fmla="*/ 1 h 4"/>
                <a:gd name="T36" fmla="*/ 2 w 2"/>
                <a:gd name="T37" fmla="*/ 3 h 4"/>
                <a:gd name="T38" fmla="*/ 2 w 2"/>
                <a:gd name="T39" fmla="*/ 3 h 4"/>
                <a:gd name="T40" fmla="*/ 2 w 2"/>
                <a:gd name="T41" fmla="*/ 4 h 4"/>
                <a:gd name="T42" fmla="*/ 2 w 2"/>
                <a:gd name="T43" fmla="*/ 4 h 4"/>
                <a:gd name="T44" fmla="*/ 2 w 2"/>
                <a:gd name="T45" fmla="*/ 4 h 4"/>
                <a:gd name="T46" fmla="*/ 2 w 2"/>
                <a:gd name="T47" fmla="*/ 4 h 4"/>
                <a:gd name="T48" fmla="*/ 2 w 2"/>
                <a:gd name="T49" fmla="*/ 3 h 4"/>
                <a:gd name="T50" fmla="*/ 2 w 2"/>
                <a:gd name="T51" fmla="*/ 3 h 4"/>
                <a:gd name="T52" fmla="*/ 1 w 2"/>
                <a:gd name="T53" fmla="*/ 3 h 4"/>
                <a:gd name="T54" fmla="*/ 1 w 2"/>
                <a:gd name="T55" fmla="*/ 4 h 4"/>
                <a:gd name="T56" fmla="*/ 1 w 2"/>
                <a:gd name="T57" fmla="*/ 4 h 4"/>
                <a:gd name="T58" fmla="*/ 1 w 2"/>
                <a:gd name="T59" fmla="*/ 3 h 4"/>
                <a:gd name="T60" fmla="*/ 1 w 2"/>
                <a:gd name="T61" fmla="*/ 3 h 4"/>
                <a:gd name="T62" fmla="*/ 1 w 2"/>
                <a:gd name="T63" fmla="*/ 3 h 4"/>
                <a:gd name="T64" fmla="*/ 0 w 2"/>
                <a:gd name="T65" fmla="*/ 3 h 4"/>
                <a:gd name="T66" fmla="*/ 1 w 2"/>
                <a:gd name="T67" fmla="*/ 3 h 4"/>
                <a:gd name="T68" fmla="*/ 1 w 2"/>
                <a:gd name="T69" fmla="*/ 3 h 4"/>
                <a:gd name="T70" fmla="*/ 0 w 2"/>
                <a:gd name="T71" fmla="*/ 3 h 4"/>
                <a:gd name="T72" fmla="*/ 1 w 2"/>
                <a:gd name="T73" fmla="*/ 3 h 4"/>
                <a:gd name="T74" fmla="*/ 1 w 2"/>
                <a:gd name="T75" fmla="*/ 2 h 4"/>
                <a:gd name="T76" fmla="*/ 1 w 2"/>
                <a:gd name="T77" fmla="*/ 2 h 4"/>
                <a:gd name="T78" fmla="*/ 1 w 2"/>
                <a:gd name="T79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" h="4">
                  <a:moveTo>
                    <a:pt x="1" y="4"/>
                  </a:move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4"/>
                    <a:pt x="0" y="4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0" y="2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1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lose/>
                  <a:moveTo>
                    <a:pt x="1" y="3"/>
                  </a:move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1" y="3"/>
                    <a:pt x="1" y="3"/>
                  </a:cubicBezTo>
                  <a:close/>
                  <a:moveTo>
                    <a:pt x="1" y="3"/>
                  </a:moveTo>
                  <a:cubicBezTo>
                    <a:pt x="0" y="3"/>
                    <a:pt x="0" y="3"/>
                    <a:pt x="0" y="3"/>
                  </a:cubicBezTo>
                  <a:cubicBezTo>
                    <a:pt x="1" y="3"/>
                    <a:pt x="1" y="3"/>
                    <a:pt x="1" y="3"/>
                  </a:cubicBezTo>
                  <a:close/>
                  <a:moveTo>
                    <a:pt x="1" y="2"/>
                  </a:move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67" name="Freeform 261"/>
            <p:cNvSpPr>
              <a:spLocks/>
            </p:cNvSpPr>
            <p:nvPr/>
          </p:nvSpPr>
          <p:spPr bwMode="auto">
            <a:xfrm>
              <a:off x="9109008" y="1527173"/>
              <a:ext cx="9604" cy="13446"/>
            </a:xfrm>
            <a:custGeom>
              <a:avLst/>
              <a:gdLst>
                <a:gd name="T0" fmla="*/ 0 w 2"/>
                <a:gd name="T1" fmla="*/ 3 h 3"/>
                <a:gd name="T2" fmla="*/ 0 w 2"/>
                <a:gd name="T3" fmla="*/ 2 h 3"/>
                <a:gd name="T4" fmla="*/ 0 w 2"/>
                <a:gd name="T5" fmla="*/ 2 h 3"/>
                <a:gd name="T6" fmla="*/ 0 w 2"/>
                <a:gd name="T7" fmla="*/ 1 h 3"/>
                <a:gd name="T8" fmla="*/ 0 w 2"/>
                <a:gd name="T9" fmla="*/ 1 h 3"/>
                <a:gd name="T10" fmla="*/ 0 w 2"/>
                <a:gd name="T11" fmla="*/ 1 h 3"/>
                <a:gd name="T12" fmla="*/ 1 w 2"/>
                <a:gd name="T13" fmla="*/ 0 h 3"/>
                <a:gd name="T14" fmla="*/ 2 w 2"/>
                <a:gd name="T15" fmla="*/ 2 h 3"/>
                <a:gd name="T16" fmla="*/ 2 w 2"/>
                <a:gd name="T17" fmla="*/ 2 h 3"/>
                <a:gd name="T18" fmla="*/ 2 w 2"/>
                <a:gd name="T19" fmla="*/ 3 h 3"/>
                <a:gd name="T20" fmla="*/ 2 w 2"/>
                <a:gd name="T21" fmla="*/ 3 h 3"/>
                <a:gd name="T22" fmla="*/ 0 w 2"/>
                <a:gd name="T2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" h="3">
                  <a:moveTo>
                    <a:pt x="0" y="3"/>
                  </a:moveTo>
                  <a:cubicBezTo>
                    <a:pt x="0" y="3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1"/>
                    <a:pt x="2" y="1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0" y="3"/>
                    <a:pt x="0" y="3"/>
                    <a:pt x="0" y="3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68" name="Freeform 262"/>
            <p:cNvSpPr>
              <a:spLocks/>
            </p:cNvSpPr>
            <p:nvPr/>
          </p:nvSpPr>
          <p:spPr bwMode="auto">
            <a:xfrm>
              <a:off x="9132059" y="1523331"/>
              <a:ext cx="5763" cy="7684"/>
            </a:xfrm>
            <a:custGeom>
              <a:avLst/>
              <a:gdLst>
                <a:gd name="T0" fmla="*/ 0 w 1"/>
                <a:gd name="T1" fmla="*/ 2 h 2"/>
                <a:gd name="T2" fmla="*/ 0 w 1"/>
                <a:gd name="T3" fmla="*/ 2 h 2"/>
                <a:gd name="T4" fmla="*/ 0 w 1"/>
                <a:gd name="T5" fmla="*/ 2 h 2"/>
                <a:gd name="T6" fmla="*/ 0 w 1"/>
                <a:gd name="T7" fmla="*/ 1 h 2"/>
                <a:gd name="T8" fmla="*/ 0 w 1"/>
                <a:gd name="T9" fmla="*/ 1 h 2"/>
                <a:gd name="T10" fmla="*/ 1 w 1"/>
                <a:gd name="T11" fmla="*/ 0 h 2"/>
                <a:gd name="T12" fmla="*/ 1 w 1"/>
                <a:gd name="T13" fmla="*/ 2 h 2"/>
                <a:gd name="T14" fmla="*/ 1 w 1"/>
                <a:gd name="T15" fmla="*/ 2 h 2"/>
                <a:gd name="T16" fmla="*/ 1 w 1"/>
                <a:gd name="T17" fmla="*/ 2 h 2"/>
                <a:gd name="T18" fmla="*/ 1 w 1"/>
                <a:gd name="T19" fmla="*/ 2 h 2"/>
                <a:gd name="T20" fmla="*/ 0 w 1"/>
                <a:gd name="T21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" h="2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1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69" name="Freeform 263"/>
            <p:cNvSpPr>
              <a:spLocks/>
            </p:cNvSpPr>
            <p:nvPr/>
          </p:nvSpPr>
          <p:spPr bwMode="auto">
            <a:xfrm>
              <a:off x="9168555" y="1494518"/>
              <a:ext cx="9604" cy="19209"/>
            </a:xfrm>
            <a:custGeom>
              <a:avLst/>
              <a:gdLst>
                <a:gd name="T0" fmla="*/ 0 w 2"/>
                <a:gd name="T1" fmla="*/ 4 h 4"/>
                <a:gd name="T2" fmla="*/ 0 w 2"/>
                <a:gd name="T3" fmla="*/ 0 h 4"/>
                <a:gd name="T4" fmla="*/ 0 w 2"/>
                <a:gd name="T5" fmla="*/ 0 h 4"/>
                <a:gd name="T6" fmla="*/ 2 w 2"/>
                <a:gd name="T7" fmla="*/ 0 h 4"/>
                <a:gd name="T8" fmla="*/ 2 w 2"/>
                <a:gd name="T9" fmla="*/ 4 h 4"/>
                <a:gd name="T10" fmla="*/ 2 w 2"/>
                <a:gd name="T11" fmla="*/ 4 h 4"/>
                <a:gd name="T12" fmla="*/ 0 w 2"/>
                <a:gd name="T13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4">
                  <a:moveTo>
                    <a:pt x="0" y="4"/>
                  </a:moveTo>
                  <a:cubicBezTo>
                    <a:pt x="0" y="2"/>
                    <a:pt x="0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2" y="2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0" y="4"/>
                    <a:pt x="0" y="4"/>
                    <a:pt x="0" y="4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70" name="Freeform 264"/>
            <p:cNvSpPr>
              <a:spLocks/>
            </p:cNvSpPr>
            <p:nvPr/>
          </p:nvSpPr>
          <p:spPr bwMode="auto">
            <a:xfrm>
              <a:off x="9182001" y="1498360"/>
              <a:ext cx="9604" cy="15367"/>
            </a:xfrm>
            <a:custGeom>
              <a:avLst/>
              <a:gdLst>
                <a:gd name="T0" fmla="*/ 0 w 2"/>
                <a:gd name="T1" fmla="*/ 0 h 3"/>
                <a:gd name="T2" fmla="*/ 0 w 2"/>
                <a:gd name="T3" fmla="*/ 0 h 3"/>
                <a:gd name="T4" fmla="*/ 0 w 2"/>
                <a:gd name="T5" fmla="*/ 0 h 3"/>
                <a:gd name="T6" fmla="*/ 0 w 2"/>
                <a:gd name="T7" fmla="*/ 0 h 3"/>
                <a:gd name="T8" fmla="*/ 2 w 2"/>
                <a:gd name="T9" fmla="*/ 0 h 3"/>
                <a:gd name="T10" fmla="*/ 2 w 2"/>
                <a:gd name="T11" fmla="*/ 0 h 3"/>
                <a:gd name="T12" fmla="*/ 2 w 2"/>
                <a:gd name="T13" fmla="*/ 0 h 3"/>
                <a:gd name="T14" fmla="*/ 2 w 2"/>
                <a:gd name="T15" fmla="*/ 2 h 3"/>
                <a:gd name="T16" fmla="*/ 2 w 2"/>
                <a:gd name="T17" fmla="*/ 2 h 3"/>
                <a:gd name="T18" fmla="*/ 1 w 2"/>
                <a:gd name="T19" fmla="*/ 3 h 3"/>
                <a:gd name="T20" fmla="*/ 0 w 2"/>
                <a:gd name="T21" fmla="*/ 0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" h="3">
                  <a:moveTo>
                    <a:pt x="0" y="0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2"/>
                    <a:pt x="0" y="1"/>
                    <a:pt x="0" y="0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71" name="Freeform 265"/>
            <p:cNvSpPr>
              <a:spLocks/>
            </p:cNvSpPr>
            <p:nvPr/>
          </p:nvSpPr>
          <p:spPr bwMode="auto">
            <a:xfrm>
              <a:off x="9201210" y="1498360"/>
              <a:ext cx="9604" cy="9604"/>
            </a:xfrm>
            <a:custGeom>
              <a:avLst/>
              <a:gdLst>
                <a:gd name="T0" fmla="*/ 0 w 2"/>
                <a:gd name="T1" fmla="*/ 2 h 2"/>
                <a:gd name="T2" fmla="*/ 0 w 2"/>
                <a:gd name="T3" fmla="*/ 0 h 2"/>
                <a:gd name="T4" fmla="*/ 0 w 2"/>
                <a:gd name="T5" fmla="*/ 0 h 2"/>
                <a:gd name="T6" fmla="*/ 2 w 2"/>
                <a:gd name="T7" fmla="*/ 0 h 2"/>
                <a:gd name="T8" fmla="*/ 2 w 2"/>
                <a:gd name="T9" fmla="*/ 1 h 2"/>
                <a:gd name="T10" fmla="*/ 2 w 2"/>
                <a:gd name="T11" fmla="*/ 1 h 2"/>
                <a:gd name="T12" fmla="*/ 2 w 2"/>
                <a:gd name="T13" fmla="*/ 2 h 2"/>
                <a:gd name="T14" fmla="*/ 2 w 2"/>
                <a:gd name="T15" fmla="*/ 2 h 2"/>
                <a:gd name="T16" fmla="*/ 2 w 2"/>
                <a:gd name="T17" fmla="*/ 2 h 2"/>
                <a:gd name="T18" fmla="*/ 2 w 2"/>
                <a:gd name="T19" fmla="*/ 2 h 2"/>
                <a:gd name="T20" fmla="*/ 0 w 2"/>
                <a:gd name="T21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cubicBezTo>
                    <a:pt x="0" y="2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72" name="Freeform 266"/>
            <p:cNvSpPr>
              <a:spLocks/>
            </p:cNvSpPr>
            <p:nvPr/>
          </p:nvSpPr>
          <p:spPr bwMode="auto">
            <a:xfrm>
              <a:off x="9224261" y="1494518"/>
              <a:ext cx="9604" cy="9604"/>
            </a:xfrm>
            <a:custGeom>
              <a:avLst/>
              <a:gdLst>
                <a:gd name="T0" fmla="*/ 0 w 2"/>
                <a:gd name="T1" fmla="*/ 2 h 2"/>
                <a:gd name="T2" fmla="*/ 0 w 2"/>
                <a:gd name="T3" fmla="*/ 1 h 2"/>
                <a:gd name="T4" fmla="*/ 0 w 2"/>
                <a:gd name="T5" fmla="*/ 1 h 2"/>
                <a:gd name="T6" fmla="*/ 0 w 2"/>
                <a:gd name="T7" fmla="*/ 0 h 2"/>
                <a:gd name="T8" fmla="*/ 0 w 2"/>
                <a:gd name="T9" fmla="*/ 0 h 2"/>
                <a:gd name="T10" fmla="*/ 2 w 2"/>
                <a:gd name="T11" fmla="*/ 0 h 2"/>
                <a:gd name="T12" fmla="*/ 2 w 2"/>
                <a:gd name="T13" fmla="*/ 1 h 2"/>
                <a:gd name="T14" fmla="*/ 2 w 2"/>
                <a:gd name="T15" fmla="*/ 1 h 2"/>
                <a:gd name="T16" fmla="*/ 2 w 2"/>
                <a:gd name="T17" fmla="*/ 2 h 2"/>
                <a:gd name="T18" fmla="*/ 2 w 2"/>
                <a:gd name="T19" fmla="*/ 2 h 2"/>
                <a:gd name="T20" fmla="*/ 0 w 2"/>
                <a:gd name="T21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cubicBezTo>
                    <a:pt x="0" y="2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73" name="Freeform 267"/>
            <p:cNvSpPr>
              <a:spLocks noEditPoints="1"/>
            </p:cNvSpPr>
            <p:nvPr/>
          </p:nvSpPr>
          <p:spPr bwMode="auto">
            <a:xfrm>
              <a:off x="8724833" y="1517568"/>
              <a:ext cx="90281" cy="19209"/>
            </a:xfrm>
            <a:custGeom>
              <a:avLst/>
              <a:gdLst>
                <a:gd name="T0" fmla="*/ 18 w 20"/>
                <a:gd name="T1" fmla="*/ 4 h 4"/>
                <a:gd name="T2" fmla="*/ 14 w 20"/>
                <a:gd name="T3" fmla="*/ 3 h 4"/>
                <a:gd name="T4" fmla="*/ 14 w 20"/>
                <a:gd name="T5" fmla="*/ 3 h 4"/>
                <a:gd name="T6" fmla="*/ 10 w 20"/>
                <a:gd name="T7" fmla="*/ 3 h 4"/>
                <a:gd name="T8" fmla="*/ 10 w 20"/>
                <a:gd name="T9" fmla="*/ 3 h 4"/>
                <a:gd name="T10" fmla="*/ 10 w 20"/>
                <a:gd name="T11" fmla="*/ 3 h 4"/>
                <a:gd name="T12" fmla="*/ 0 w 20"/>
                <a:gd name="T13" fmla="*/ 4 h 4"/>
                <a:gd name="T14" fmla="*/ 0 w 20"/>
                <a:gd name="T15" fmla="*/ 4 h 4"/>
                <a:gd name="T16" fmla="*/ 0 w 20"/>
                <a:gd name="T17" fmla="*/ 0 h 4"/>
                <a:gd name="T18" fmla="*/ 10 w 20"/>
                <a:gd name="T19" fmla="*/ 0 h 4"/>
                <a:gd name="T20" fmla="*/ 10 w 20"/>
                <a:gd name="T21" fmla="*/ 0 h 4"/>
                <a:gd name="T22" fmla="*/ 10 w 20"/>
                <a:gd name="T23" fmla="*/ 0 h 4"/>
                <a:gd name="T24" fmla="*/ 10 w 20"/>
                <a:gd name="T25" fmla="*/ 0 h 4"/>
                <a:gd name="T26" fmla="*/ 10 w 20"/>
                <a:gd name="T27" fmla="*/ 0 h 4"/>
                <a:gd name="T28" fmla="*/ 15 w 20"/>
                <a:gd name="T29" fmla="*/ 0 h 4"/>
                <a:gd name="T30" fmla="*/ 15 w 20"/>
                <a:gd name="T31" fmla="*/ 0 h 4"/>
                <a:gd name="T32" fmla="*/ 18 w 20"/>
                <a:gd name="T33" fmla="*/ 1 h 4"/>
                <a:gd name="T34" fmla="*/ 18 w 20"/>
                <a:gd name="T35" fmla="*/ 1 h 4"/>
                <a:gd name="T36" fmla="*/ 18 w 20"/>
                <a:gd name="T37" fmla="*/ 1 h 4"/>
                <a:gd name="T38" fmla="*/ 18 w 20"/>
                <a:gd name="T39" fmla="*/ 1 h 4"/>
                <a:gd name="T40" fmla="*/ 18 w 20"/>
                <a:gd name="T41" fmla="*/ 2 h 4"/>
                <a:gd name="T42" fmla="*/ 18 w 20"/>
                <a:gd name="T43" fmla="*/ 1 h 4"/>
                <a:gd name="T44" fmla="*/ 19 w 20"/>
                <a:gd name="T45" fmla="*/ 1 h 4"/>
                <a:gd name="T46" fmla="*/ 19 w 20"/>
                <a:gd name="T47" fmla="*/ 1 h 4"/>
                <a:gd name="T48" fmla="*/ 19 w 20"/>
                <a:gd name="T49" fmla="*/ 3 h 4"/>
                <a:gd name="T50" fmla="*/ 19 w 20"/>
                <a:gd name="T51" fmla="*/ 3 h 4"/>
                <a:gd name="T52" fmla="*/ 19 w 20"/>
                <a:gd name="T53" fmla="*/ 4 h 4"/>
                <a:gd name="T54" fmla="*/ 19 w 20"/>
                <a:gd name="T55" fmla="*/ 4 h 4"/>
                <a:gd name="T56" fmla="*/ 18 w 20"/>
                <a:gd name="T57" fmla="*/ 4 h 4"/>
                <a:gd name="T58" fmla="*/ 18 w 20"/>
                <a:gd name="T59" fmla="*/ 4 h 4"/>
                <a:gd name="T60" fmla="*/ 18 w 20"/>
                <a:gd name="T61" fmla="*/ 4 h 4"/>
                <a:gd name="T62" fmla="*/ 17 w 20"/>
                <a:gd name="T63" fmla="*/ 3 h 4"/>
                <a:gd name="T64" fmla="*/ 17 w 20"/>
                <a:gd name="T65" fmla="*/ 3 h 4"/>
                <a:gd name="T66" fmla="*/ 16 w 20"/>
                <a:gd name="T67" fmla="*/ 2 h 4"/>
                <a:gd name="T68" fmla="*/ 17 w 20"/>
                <a:gd name="T69" fmla="*/ 3 h 4"/>
                <a:gd name="T70" fmla="*/ 0 w 20"/>
                <a:gd name="T71" fmla="*/ 4 h 4"/>
                <a:gd name="T72" fmla="*/ 0 w 20"/>
                <a:gd name="T73" fmla="*/ 4 h 4"/>
                <a:gd name="T74" fmla="*/ 0 w 20"/>
                <a:gd name="T75" fmla="*/ 4 h 4"/>
                <a:gd name="T76" fmla="*/ 0 w 20"/>
                <a:gd name="T77" fmla="*/ 4 h 4"/>
                <a:gd name="T78" fmla="*/ 0 w 20"/>
                <a:gd name="T79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20" h="4">
                  <a:moveTo>
                    <a:pt x="18" y="4"/>
                  </a:moveTo>
                  <a:cubicBezTo>
                    <a:pt x="16" y="4"/>
                    <a:pt x="15" y="3"/>
                    <a:pt x="14" y="3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3" y="3"/>
                    <a:pt x="11" y="3"/>
                    <a:pt x="10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7" y="3"/>
                    <a:pt x="3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" y="0"/>
                    <a:pt x="6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2" y="0"/>
                    <a:pt x="13" y="0"/>
                    <a:pt x="1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6" y="0"/>
                    <a:pt x="17" y="1"/>
                    <a:pt x="18" y="1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8" y="1"/>
                    <a:pt x="19" y="1"/>
                    <a:pt x="19" y="1"/>
                  </a:cubicBezTo>
                  <a:cubicBezTo>
                    <a:pt x="19" y="1"/>
                    <a:pt x="19" y="1"/>
                    <a:pt x="19" y="1"/>
                  </a:cubicBezTo>
                  <a:cubicBezTo>
                    <a:pt x="19" y="2"/>
                    <a:pt x="19" y="1"/>
                    <a:pt x="19" y="3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19" y="3"/>
                    <a:pt x="20" y="3"/>
                    <a:pt x="19" y="4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19" y="4"/>
                    <a:pt x="18" y="4"/>
                    <a:pt x="18" y="4"/>
                  </a:cubicBezTo>
                  <a:cubicBezTo>
                    <a:pt x="18" y="4"/>
                    <a:pt x="18" y="4"/>
                    <a:pt x="18" y="4"/>
                  </a:cubicBezTo>
                  <a:cubicBezTo>
                    <a:pt x="18" y="4"/>
                    <a:pt x="18" y="4"/>
                    <a:pt x="18" y="4"/>
                  </a:cubicBezTo>
                  <a:close/>
                  <a:moveTo>
                    <a:pt x="17" y="3"/>
                  </a:moveTo>
                  <a:cubicBezTo>
                    <a:pt x="17" y="3"/>
                    <a:pt x="17" y="3"/>
                    <a:pt x="17" y="3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7" y="3"/>
                    <a:pt x="17" y="3"/>
                    <a:pt x="17" y="3"/>
                  </a:cubicBezTo>
                  <a:close/>
                  <a:moveTo>
                    <a:pt x="0" y="4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74" name="Freeform 268"/>
            <p:cNvSpPr>
              <a:spLocks/>
            </p:cNvSpPr>
            <p:nvPr/>
          </p:nvSpPr>
          <p:spPr bwMode="auto">
            <a:xfrm>
              <a:off x="8966863" y="1179494"/>
              <a:ext cx="128699" cy="347679"/>
            </a:xfrm>
            <a:custGeom>
              <a:avLst/>
              <a:gdLst>
                <a:gd name="T0" fmla="*/ 4 w 28"/>
                <a:gd name="T1" fmla="*/ 75 h 75"/>
                <a:gd name="T2" fmla="*/ 4 w 28"/>
                <a:gd name="T3" fmla="*/ 71 h 75"/>
                <a:gd name="T4" fmla="*/ 5 w 28"/>
                <a:gd name="T5" fmla="*/ 71 h 75"/>
                <a:gd name="T6" fmla="*/ 5 w 28"/>
                <a:gd name="T7" fmla="*/ 71 h 75"/>
                <a:gd name="T8" fmla="*/ 24 w 28"/>
                <a:gd name="T9" fmla="*/ 52 h 75"/>
                <a:gd name="T10" fmla="*/ 24 w 28"/>
                <a:gd name="T11" fmla="*/ 52 h 75"/>
                <a:gd name="T12" fmla="*/ 25 w 28"/>
                <a:gd name="T13" fmla="*/ 46 h 75"/>
                <a:gd name="T14" fmla="*/ 25 w 28"/>
                <a:gd name="T15" fmla="*/ 46 h 75"/>
                <a:gd name="T16" fmla="*/ 20 w 28"/>
                <a:gd name="T17" fmla="*/ 29 h 75"/>
                <a:gd name="T18" fmla="*/ 20 w 28"/>
                <a:gd name="T19" fmla="*/ 29 h 75"/>
                <a:gd name="T20" fmla="*/ 11 w 28"/>
                <a:gd name="T21" fmla="*/ 12 h 75"/>
                <a:gd name="T22" fmla="*/ 11 w 28"/>
                <a:gd name="T23" fmla="*/ 12 h 75"/>
                <a:gd name="T24" fmla="*/ 0 w 28"/>
                <a:gd name="T25" fmla="*/ 1 h 75"/>
                <a:gd name="T26" fmla="*/ 0 w 28"/>
                <a:gd name="T27" fmla="*/ 1 h 75"/>
                <a:gd name="T28" fmla="*/ 0 w 28"/>
                <a:gd name="T29" fmla="*/ 1 h 75"/>
                <a:gd name="T30" fmla="*/ 3 w 28"/>
                <a:gd name="T31" fmla="*/ 0 h 75"/>
                <a:gd name="T32" fmla="*/ 14 w 28"/>
                <a:gd name="T33" fmla="*/ 10 h 75"/>
                <a:gd name="T34" fmla="*/ 14 w 28"/>
                <a:gd name="T35" fmla="*/ 10 h 75"/>
                <a:gd name="T36" fmla="*/ 23 w 28"/>
                <a:gd name="T37" fmla="*/ 27 h 75"/>
                <a:gd name="T38" fmla="*/ 23 w 28"/>
                <a:gd name="T39" fmla="*/ 27 h 75"/>
                <a:gd name="T40" fmla="*/ 28 w 28"/>
                <a:gd name="T41" fmla="*/ 46 h 75"/>
                <a:gd name="T42" fmla="*/ 28 w 28"/>
                <a:gd name="T43" fmla="*/ 46 h 75"/>
                <a:gd name="T44" fmla="*/ 27 w 28"/>
                <a:gd name="T45" fmla="*/ 54 h 75"/>
                <a:gd name="T46" fmla="*/ 27 w 28"/>
                <a:gd name="T47" fmla="*/ 54 h 75"/>
                <a:gd name="T48" fmla="*/ 5 w 28"/>
                <a:gd name="T49" fmla="*/ 75 h 75"/>
                <a:gd name="T50" fmla="*/ 5 w 28"/>
                <a:gd name="T51" fmla="*/ 75 h 75"/>
                <a:gd name="T52" fmla="*/ 4 w 28"/>
                <a:gd name="T53" fmla="*/ 75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28" h="75">
                  <a:moveTo>
                    <a:pt x="4" y="75"/>
                  </a:moveTo>
                  <a:cubicBezTo>
                    <a:pt x="4" y="71"/>
                    <a:pt x="4" y="71"/>
                    <a:pt x="4" y="71"/>
                  </a:cubicBezTo>
                  <a:cubicBezTo>
                    <a:pt x="5" y="71"/>
                    <a:pt x="5" y="71"/>
                    <a:pt x="5" y="71"/>
                  </a:cubicBezTo>
                  <a:cubicBezTo>
                    <a:pt x="5" y="71"/>
                    <a:pt x="5" y="71"/>
                    <a:pt x="5" y="71"/>
                  </a:cubicBezTo>
                  <a:cubicBezTo>
                    <a:pt x="10" y="72"/>
                    <a:pt x="22" y="57"/>
                    <a:pt x="24" y="52"/>
                  </a:cubicBezTo>
                  <a:cubicBezTo>
                    <a:pt x="24" y="52"/>
                    <a:pt x="24" y="52"/>
                    <a:pt x="24" y="52"/>
                  </a:cubicBezTo>
                  <a:cubicBezTo>
                    <a:pt x="25" y="50"/>
                    <a:pt x="25" y="48"/>
                    <a:pt x="25" y="46"/>
                  </a:cubicBezTo>
                  <a:cubicBezTo>
                    <a:pt x="25" y="46"/>
                    <a:pt x="25" y="46"/>
                    <a:pt x="25" y="46"/>
                  </a:cubicBezTo>
                  <a:cubicBezTo>
                    <a:pt x="25" y="40"/>
                    <a:pt x="22" y="34"/>
                    <a:pt x="20" y="29"/>
                  </a:cubicBezTo>
                  <a:cubicBezTo>
                    <a:pt x="20" y="29"/>
                    <a:pt x="20" y="29"/>
                    <a:pt x="20" y="29"/>
                  </a:cubicBezTo>
                  <a:cubicBezTo>
                    <a:pt x="17" y="23"/>
                    <a:pt x="15" y="17"/>
                    <a:pt x="11" y="12"/>
                  </a:cubicBezTo>
                  <a:cubicBezTo>
                    <a:pt x="11" y="12"/>
                    <a:pt x="11" y="12"/>
                    <a:pt x="11" y="12"/>
                  </a:cubicBezTo>
                  <a:cubicBezTo>
                    <a:pt x="9" y="9"/>
                    <a:pt x="2" y="6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4" y="3"/>
                    <a:pt x="11" y="7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8" y="16"/>
                    <a:pt x="20" y="22"/>
                    <a:pt x="23" y="27"/>
                  </a:cubicBezTo>
                  <a:cubicBezTo>
                    <a:pt x="23" y="27"/>
                    <a:pt x="23" y="27"/>
                    <a:pt x="23" y="27"/>
                  </a:cubicBezTo>
                  <a:cubicBezTo>
                    <a:pt x="26" y="33"/>
                    <a:pt x="28" y="39"/>
                    <a:pt x="28" y="46"/>
                  </a:cubicBezTo>
                  <a:cubicBezTo>
                    <a:pt x="28" y="46"/>
                    <a:pt x="28" y="46"/>
                    <a:pt x="28" y="46"/>
                  </a:cubicBezTo>
                  <a:cubicBezTo>
                    <a:pt x="28" y="48"/>
                    <a:pt x="28" y="51"/>
                    <a:pt x="27" y="54"/>
                  </a:cubicBezTo>
                  <a:cubicBezTo>
                    <a:pt x="27" y="54"/>
                    <a:pt x="27" y="54"/>
                    <a:pt x="27" y="54"/>
                  </a:cubicBezTo>
                  <a:cubicBezTo>
                    <a:pt x="24" y="59"/>
                    <a:pt x="14" y="74"/>
                    <a:pt x="5" y="75"/>
                  </a:cubicBezTo>
                  <a:cubicBezTo>
                    <a:pt x="5" y="75"/>
                    <a:pt x="5" y="75"/>
                    <a:pt x="5" y="75"/>
                  </a:cubicBezTo>
                  <a:cubicBezTo>
                    <a:pt x="5" y="75"/>
                    <a:pt x="4" y="75"/>
                    <a:pt x="4" y="75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75" name="Freeform 269"/>
            <p:cNvSpPr>
              <a:spLocks/>
            </p:cNvSpPr>
            <p:nvPr/>
          </p:nvSpPr>
          <p:spPr bwMode="auto">
            <a:xfrm>
              <a:off x="8576925" y="1156444"/>
              <a:ext cx="339995" cy="222822"/>
            </a:xfrm>
            <a:custGeom>
              <a:avLst/>
              <a:gdLst>
                <a:gd name="T0" fmla="*/ 0 w 74"/>
                <a:gd name="T1" fmla="*/ 42 h 48"/>
                <a:gd name="T2" fmla="*/ 7 w 74"/>
                <a:gd name="T3" fmla="*/ 23 h 48"/>
                <a:gd name="T4" fmla="*/ 7 w 74"/>
                <a:gd name="T5" fmla="*/ 23 h 48"/>
                <a:gd name="T6" fmla="*/ 17 w 74"/>
                <a:gd name="T7" fmla="*/ 11 h 48"/>
                <a:gd name="T8" fmla="*/ 17 w 74"/>
                <a:gd name="T9" fmla="*/ 11 h 48"/>
                <a:gd name="T10" fmla="*/ 30 w 74"/>
                <a:gd name="T11" fmla="*/ 3 h 48"/>
                <a:gd name="T12" fmla="*/ 30 w 74"/>
                <a:gd name="T13" fmla="*/ 3 h 48"/>
                <a:gd name="T14" fmla="*/ 41 w 74"/>
                <a:gd name="T15" fmla="*/ 0 h 48"/>
                <a:gd name="T16" fmla="*/ 41 w 74"/>
                <a:gd name="T17" fmla="*/ 0 h 48"/>
                <a:gd name="T18" fmla="*/ 52 w 74"/>
                <a:gd name="T19" fmla="*/ 3 h 48"/>
                <a:gd name="T20" fmla="*/ 52 w 74"/>
                <a:gd name="T21" fmla="*/ 3 h 48"/>
                <a:gd name="T22" fmla="*/ 67 w 74"/>
                <a:gd name="T23" fmla="*/ 6 h 48"/>
                <a:gd name="T24" fmla="*/ 67 w 74"/>
                <a:gd name="T25" fmla="*/ 6 h 48"/>
                <a:gd name="T26" fmla="*/ 73 w 74"/>
                <a:gd name="T27" fmla="*/ 5 h 48"/>
                <a:gd name="T28" fmla="*/ 73 w 74"/>
                <a:gd name="T29" fmla="*/ 5 h 48"/>
                <a:gd name="T30" fmla="*/ 74 w 74"/>
                <a:gd name="T31" fmla="*/ 8 h 48"/>
                <a:gd name="T32" fmla="*/ 67 w 74"/>
                <a:gd name="T33" fmla="*/ 10 h 48"/>
                <a:gd name="T34" fmla="*/ 67 w 74"/>
                <a:gd name="T35" fmla="*/ 10 h 48"/>
                <a:gd name="T36" fmla="*/ 51 w 74"/>
                <a:gd name="T37" fmla="*/ 6 h 48"/>
                <a:gd name="T38" fmla="*/ 51 w 74"/>
                <a:gd name="T39" fmla="*/ 6 h 48"/>
                <a:gd name="T40" fmla="*/ 41 w 74"/>
                <a:gd name="T41" fmla="*/ 4 h 48"/>
                <a:gd name="T42" fmla="*/ 41 w 74"/>
                <a:gd name="T43" fmla="*/ 4 h 48"/>
                <a:gd name="T44" fmla="*/ 31 w 74"/>
                <a:gd name="T45" fmla="*/ 6 h 48"/>
                <a:gd name="T46" fmla="*/ 31 w 74"/>
                <a:gd name="T47" fmla="*/ 6 h 48"/>
                <a:gd name="T48" fmla="*/ 19 w 74"/>
                <a:gd name="T49" fmla="*/ 13 h 48"/>
                <a:gd name="T50" fmla="*/ 19 w 74"/>
                <a:gd name="T51" fmla="*/ 13 h 48"/>
                <a:gd name="T52" fmla="*/ 10 w 74"/>
                <a:gd name="T53" fmla="*/ 25 h 48"/>
                <a:gd name="T54" fmla="*/ 10 w 74"/>
                <a:gd name="T55" fmla="*/ 25 h 48"/>
                <a:gd name="T56" fmla="*/ 4 w 74"/>
                <a:gd name="T57" fmla="*/ 42 h 48"/>
                <a:gd name="T58" fmla="*/ 4 w 74"/>
                <a:gd name="T59" fmla="*/ 42 h 48"/>
                <a:gd name="T60" fmla="*/ 5 w 74"/>
                <a:gd name="T61" fmla="*/ 47 h 48"/>
                <a:gd name="T62" fmla="*/ 5 w 74"/>
                <a:gd name="T63" fmla="*/ 47 h 48"/>
                <a:gd name="T64" fmla="*/ 2 w 74"/>
                <a:gd name="T65" fmla="*/ 48 h 48"/>
                <a:gd name="T66" fmla="*/ 0 w 74"/>
                <a:gd name="T67" fmla="*/ 42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74" h="48">
                  <a:moveTo>
                    <a:pt x="0" y="42"/>
                  </a:moveTo>
                  <a:cubicBezTo>
                    <a:pt x="0" y="35"/>
                    <a:pt x="4" y="28"/>
                    <a:pt x="7" y="23"/>
                  </a:cubicBezTo>
                  <a:cubicBezTo>
                    <a:pt x="7" y="23"/>
                    <a:pt x="7" y="23"/>
                    <a:pt x="7" y="23"/>
                  </a:cubicBezTo>
                  <a:cubicBezTo>
                    <a:pt x="10" y="19"/>
                    <a:pt x="13" y="14"/>
                    <a:pt x="17" y="11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21" y="8"/>
                    <a:pt x="26" y="5"/>
                    <a:pt x="30" y="3"/>
                  </a:cubicBezTo>
                  <a:cubicBezTo>
                    <a:pt x="30" y="3"/>
                    <a:pt x="30" y="3"/>
                    <a:pt x="30" y="3"/>
                  </a:cubicBezTo>
                  <a:cubicBezTo>
                    <a:pt x="34" y="1"/>
                    <a:pt x="37" y="0"/>
                    <a:pt x="41" y="0"/>
                  </a:cubicBezTo>
                  <a:cubicBezTo>
                    <a:pt x="41" y="0"/>
                    <a:pt x="41" y="0"/>
                    <a:pt x="41" y="0"/>
                  </a:cubicBezTo>
                  <a:cubicBezTo>
                    <a:pt x="45" y="0"/>
                    <a:pt x="48" y="1"/>
                    <a:pt x="52" y="3"/>
                  </a:cubicBezTo>
                  <a:cubicBezTo>
                    <a:pt x="52" y="3"/>
                    <a:pt x="52" y="3"/>
                    <a:pt x="52" y="3"/>
                  </a:cubicBezTo>
                  <a:cubicBezTo>
                    <a:pt x="57" y="4"/>
                    <a:pt x="62" y="6"/>
                    <a:pt x="67" y="6"/>
                  </a:cubicBezTo>
                  <a:cubicBezTo>
                    <a:pt x="67" y="6"/>
                    <a:pt x="67" y="6"/>
                    <a:pt x="67" y="6"/>
                  </a:cubicBezTo>
                  <a:cubicBezTo>
                    <a:pt x="69" y="6"/>
                    <a:pt x="71" y="6"/>
                    <a:pt x="73" y="5"/>
                  </a:cubicBezTo>
                  <a:cubicBezTo>
                    <a:pt x="73" y="5"/>
                    <a:pt x="73" y="5"/>
                    <a:pt x="73" y="5"/>
                  </a:cubicBezTo>
                  <a:cubicBezTo>
                    <a:pt x="74" y="8"/>
                    <a:pt x="74" y="8"/>
                    <a:pt x="74" y="8"/>
                  </a:cubicBezTo>
                  <a:cubicBezTo>
                    <a:pt x="72" y="9"/>
                    <a:pt x="70" y="10"/>
                    <a:pt x="67" y="10"/>
                  </a:cubicBezTo>
                  <a:cubicBezTo>
                    <a:pt x="67" y="10"/>
                    <a:pt x="67" y="10"/>
                    <a:pt x="67" y="10"/>
                  </a:cubicBezTo>
                  <a:cubicBezTo>
                    <a:pt x="62" y="10"/>
                    <a:pt x="56" y="7"/>
                    <a:pt x="51" y="6"/>
                  </a:cubicBezTo>
                  <a:cubicBezTo>
                    <a:pt x="51" y="6"/>
                    <a:pt x="51" y="6"/>
                    <a:pt x="51" y="6"/>
                  </a:cubicBezTo>
                  <a:cubicBezTo>
                    <a:pt x="47" y="5"/>
                    <a:pt x="44" y="4"/>
                    <a:pt x="41" y="4"/>
                  </a:cubicBezTo>
                  <a:cubicBezTo>
                    <a:pt x="41" y="4"/>
                    <a:pt x="41" y="4"/>
                    <a:pt x="41" y="4"/>
                  </a:cubicBezTo>
                  <a:cubicBezTo>
                    <a:pt x="38" y="4"/>
                    <a:pt x="35" y="5"/>
                    <a:pt x="31" y="6"/>
                  </a:cubicBezTo>
                  <a:cubicBezTo>
                    <a:pt x="31" y="6"/>
                    <a:pt x="31" y="6"/>
                    <a:pt x="31" y="6"/>
                  </a:cubicBezTo>
                  <a:cubicBezTo>
                    <a:pt x="27" y="8"/>
                    <a:pt x="23" y="11"/>
                    <a:pt x="19" y="13"/>
                  </a:cubicBezTo>
                  <a:cubicBezTo>
                    <a:pt x="19" y="13"/>
                    <a:pt x="19" y="13"/>
                    <a:pt x="19" y="13"/>
                  </a:cubicBezTo>
                  <a:cubicBezTo>
                    <a:pt x="15" y="17"/>
                    <a:pt x="13" y="21"/>
                    <a:pt x="10" y="25"/>
                  </a:cubicBezTo>
                  <a:cubicBezTo>
                    <a:pt x="10" y="25"/>
                    <a:pt x="10" y="25"/>
                    <a:pt x="10" y="25"/>
                  </a:cubicBezTo>
                  <a:cubicBezTo>
                    <a:pt x="7" y="29"/>
                    <a:pt x="4" y="37"/>
                    <a:pt x="4" y="42"/>
                  </a:cubicBezTo>
                  <a:cubicBezTo>
                    <a:pt x="4" y="42"/>
                    <a:pt x="4" y="42"/>
                    <a:pt x="4" y="42"/>
                  </a:cubicBezTo>
                  <a:cubicBezTo>
                    <a:pt x="4" y="44"/>
                    <a:pt x="4" y="45"/>
                    <a:pt x="5" y="47"/>
                  </a:cubicBezTo>
                  <a:cubicBezTo>
                    <a:pt x="5" y="47"/>
                    <a:pt x="5" y="47"/>
                    <a:pt x="5" y="47"/>
                  </a:cubicBezTo>
                  <a:cubicBezTo>
                    <a:pt x="2" y="48"/>
                    <a:pt x="2" y="48"/>
                    <a:pt x="2" y="48"/>
                  </a:cubicBezTo>
                  <a:cubicBezTo>
                    <a:pt x="1" y="46"/>
                    <a:pt x="0" y="44"/>
                    <a:pt x="0" y="42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76" name="Freeform 270"/>
            <p:cNvSpPr>
              <a:spLocks noEditPoints="1"/>
            </p:cNvSpPr>
            <p:nvPr/>
          </p:nvSpPr>
          <p:spPr bwMode="auto">
            <a:xfrm>
              <a:off x="8907316" y="1127630"/>
              <a:ext cx="46101" cy="74914"/>
            </a:xfrm>
            <a:custGeom>
              <a:avLst/>
              <a:gdLst>
                <a:gd name="T0" fmla="*/ 4 w 10"/>
                <a:gd name="T1" fmla="*/ 15 h 16"/>
                <a:gd name="T2" fmla="*/ 3 w 10"/>
                <a:gd name="T3" fmla="*/ 14 h 16"/>
                <a:gd name="T4" fmla="*/ 3 w 10"/>
                <a:gd name="T5" fmla="*/ 14 h 16"/>
                <a:gd name="T6" fmla="*/ 0 w 10"/>
                <a:gd name="T7" fmla="*/ 4 h 16"/>
                <a:gd name="T8" fmla="*/ 0 w 10"/>
                <a:gd name="T9" fmla="*/ 4 h 16"/>
                <a:gd name="T10" fmla="*/ 1 w 10"/>
                <a:gd name="T11" fmla="*/ 2 h 16"/>
                <a:gd name="T12" fmla="*/ 1 w 10"/>
                <a:gd name="T13" fmla="*/ 1 h 16"/>
                <a:gd name="T14" fmla="*/ 3 w 10"/>
                <a:gd name="T15" fmla="*/ 0 h 16"/>
                <a:gd name="T16" fmla="*/ 3 w 10"/>
                <a:gd name="T17" fmla="*/ 0 h 16"/>
                <a:gd name="T18" fmla="*/ 10 w 10"/>
                <a:gd name="T19" fmla="*/ 11 h 16"/>
                <a:gd name="T20" fmla="*/ 10 w 10"/>
                <a:gd name="T21" fmla="*/ 11 h 16"/>
                <a:gd name="T22" fmla="*/ 7 w 10"/>
                <a:gd name="T23" fmla="*/ 16 h 16"/>
                <a:gd name="T24" fmla="*/ 7 w 10"/>
                <a:gd name="T25" fmla="*/ 16 h 16"/>
                <a:gd name="T26" fmla="*/ 4 w 10"/>
                <a:gd name="T27" fmla="*/ 15 h 16"/>
                <a:gd name="T28" fmla="*/ 7 w 10"/>
                <a:gd name="T29" fmla="*/ 12 h 16"/>
                <a:gd name="T30" fmla="*/ 7 w 10"/>
                <a:gd name="T31" fmla="*/ 12 h 16"/>
                <a:gd name="T32" fmla="*/ 7 w 10"/>
                <a:gd name="T33" fmla="*/ 12 h 16"/>
                <a:gd name="T34" fmla="*/ 7 w 10"/>
                <a:gd name="T35" fmla="*/ 12 h 16"/>
                <a:gd name="T36" fmla="*/ 7 w 10"/>
                <a:gd name="T37" fmla="*/ 11 h 16"/>
                <a:gd name="T38" fmla="*/ 7 w 10"/>
                <a:gd name="T39" fmla="*/ 11 h 16"/>
                <a:gd name="T40" fmla="*/ 6 w 10"/>
                <a:gd name="T41" fmla="*/ 6 h 16"/>
                <a:gd name="T42" fmla="*/ 6 w 10"/>
                <a:gd name="T43" fmla="*/ 6 h 16"/>
                <a:gd name="T44" fmla="*/ 5 w 10"/>
                <a:gd name="T45" fmla="*/ 4 h 16"/>
                <a:gd name="T46" fmla="*/ 5 w 10"/>
                <a:gd name="T47" fmla="*/ 4 h 16"/>
                <a:gd name="T48" fmla="*/ 6 w 10"/>
                <a:gd name="T49" fmla="*/ 12 h 16"/>
                <a:gd name="T50" fmla="*/ 6 w 10"/>
                <a:gd name="T51" fmla="*/ 12 h 16"/>
                <a:gd name="T52" fmla="*/ 7 w 10"/>
                <a:gd name="T53" fmla="*/ 12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0" h="16">
                  <a:moveTo>
                    <a:pt x="4" y="15"/>
                  </a:moveTo>
                  <a:cubicBezTo>
                    <a:pt x="3" y="14"/>
                    <a:pt x="3" y="14"/>
                    <a:pt x="3" y="14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3" y="10"/>
                    <a:pt x="2" y="5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0"/>
                    <a:pt x="2" y="0"/>
                    <a:pt x="3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8" y="1"/>
                    <a:pt x="10" y="7"/>
                    <a:pt x="10" y="11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10" y="13"/>
                    <a:pt x="10" y="16"/>
                    <a:pt x="7" y="16"/>
                  </a:cubicBezTo>
                  <a:cubicBezTo>
                    <a:pt x="7" y="16"/>
                    <a:pt x="7" y="16"/>
                    <a:pt x="7" y="16"/>
                  </a:cubicBezTo>
                  <a:cubicBezTo>
                    <a:pt x="6" y="16"/>
                    <a:pt x="5" y="15"/>
                    <a:pt x="4" y="15"/>
                  </a:cubicBezTo>
                  <a:close/>
                  <a:moveTo>
                    <a:pt x="7" y="12"/>
                  </a:moveTo>
                  <a:cubicBezTo>
                    <a:pt x="7" y="12"/>
                    <a:pt x="7" y="12"/>
                    <a:pt x="7" y="12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7" y="12"/>
                    <a:pt x="7" y="12"/>
                    <a:pt x="7" y="12"/>
                  </a:cubicBezTo>
                  <a:cubicBezTo>
                    <a:pt x="7" y="12"/>
                    <a:pt x="7" y="12"/>
                    <a:pt x="7" y="11"/>
                  </a:cubicBezTo>
                  <a:cubicBezTo>
                    <a:pt x="7" y="11"/>
                    <a:pt x="7" y="11"/>
                    <a:pt x="7" y="11"/>
                  </a:cubicBezTo>
                  <a:cubicBezTo>
                    <a:pt x="7" y="10"/>
                    <a:pt x="6" y="7"/>
                    <a:pt x="6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5" y="5"/>
                    <a:pt x="5" y="5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6" y="7"/>
                    <a:pt x="6" y="10"/>
                    <a:pt x="6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7" y="12"/>
                    <a:pt x="7" y="12"/>
                    <a:pt x="7" y="12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77" name="Freeform 271"/>
            <p:cNvSpPr>
              <a:spLocks/>
            </p:cNvSpPr>
            <p:nvPr/>
          </p:nvSpPr>
          <p:spPr bwMode="auto">
            <a:xfrm>
              <a:off x="8926525" y="1118026"/>
              <a:ext cx="53785" cy="74914"/>
            </a:xfrm>
            <a:custGeom>
              <a:avLst/>
              <a:gdLst>
                <a:gd name="T0" fmla="*/ 5 w 12"/>
                <a:gd name="T1" fmla="*/ 16 h 16"/>
                <a:gd name="T2" fmla="*/ 6 w 12"/>
                <a:gd name="T3" fmla="*/ 13 h 16"/>
                <a:gd name="T4" fmla="*/ 6 w 12"/>
                <a:gd name="T5" fmla="*/ 13 h 16"/>
                <a:gd name="T6" fmla="*/ 6 w 12"/>
                <a:gd name="T7" fmla="*/ 13 h 16"/>
                <a:gd name="T8" fmla="*/ 9 w 12"/>
                <a:gd name="T9" fmla="*/ 12 h 16"/>
                <a:gd name="T10" fmla="*/ 9 w 12"/>
                <a:gd name="T11" fmla="*/ 12 h 16"/>
                <a:gd name="T12" fmla="*/ 9 w 12"/>
                <a:gd name="T13" fmla="*/ 10 h 16"/>
                <a:gd name="T14" fmla="*/ 9 w 12"/>
                <a:gd name="T15" fmla="*/ 10 h 16"/>
                <a:gd name="T16" fmla="*/ 8 w 12"/>
                <a:gd name="T17" fmla="*/ 5 h 16"/>
                <a:gd name="T18" fmla="*/ 8 w 12"/>
                <a:gd name="T19" fmla="*/ 5 h 16"/>
                <a:gd name="T20" fmla="*/ 5 w 12"/>
                <a:gd name="T21" fmla="*/ 3 h 16"/>
                <a:gd name="T22" fmla="*/ 5 w 12"/>
                <a:gd name="T23" fmla="*/ 3 h 16"/>
                <a:gd name="T24" fmla="*/ 4 w 12"/>
                <a:gd name="T25" fmla="*/ 5 h 16"/>
                <a:gd name="T26" fmla="*/ 4 w 12"/>
                <a:gd name="T27" fmla="*/ 5 h 16"/>
                <a:gd name="T28" fmla="*/ 0 w 12"/>
                <a:gd name="T29" fmla="*/ 5 h 16"/>
                <a:gd name="T30" fmla="*/ 5 w 12"/>
                <a:gd name="T31" fmla="*/ 0 h 16"/>
                <a:gd name="T32" fmla="*/ 5 w 12"/>
                <a:gd name="T33" fmla="*/ 0 h 16"/>
                <a:gd name="T34" fmla="*/ 11 w 12"/>
                <a:gd name="T35" fmla="*/ 3 h 16"/>
                <a:gd name="T36" fmla="*/ 11 w 12"/>
                <a:gd name="T37" fmla="*/ 3 h 16"/>
                <a:gd name="T38" fmla="*/ 12 w 12"/>
                <a:gd name="T39" fmla="*/ 10 h 16"/>
                <a:gd name="T40" fmla="*/ 12 w 12"/>
                <a:gd name="T41" fmla="*/ 10 h 16"/>
                <a:gd name="T42" fmla="*/ 12 w 12"/>
                <a:gd name="T43" fmla="*/ 14 h 16"/>
                <a:gd name="T44" fmla="*/ 12 w 12"/>
                <a:gd name="T45" fmla="*/ 14 h 16"/>
                <a:gd name="T46" fmla="*/ 12 w 12"/>
                <a:gd name="T47" fmla="*/ 14 h 16"/>
                <a:gd name="T48" fmla="*/ 11 w 12"/>
                <a:gd name="T49" fmla="*/ 15 h 16"/>
                <a:gd name="T50" fmla="*/ 6 w 12"/>
                <a:gd name="T51" fmla="*/ 16 h 16"/>
                <a:gd name="T52" fmla="*/ 6 w 12"/>
                <a:gd name="T53" fmla="*/ 16 h 16"/>
                <a:gd name="T54" fmla="*/ 5 w 12"/>
                <a:gd name="T55" fmla="*/ 16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2" h="16">
                  <a:moveTo>
                    <a:pt x="5" y="16"/>
                  </a:moveTo>
                  <a:cubicBezTo>
                    <a:pt x="6" y="13"/>
                    <a:pt x="6" y="13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7" y="13"/>
                    <a:pt x="8" y="13"/>
                    <a:pt x="9" y="12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9" y="12"/>
                    <a:pt x="9" y="11"/>
                    <a:pt x="9" y="10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9" y="8"/>
                    <a:pt x="9" y="6"/>
                    <a:pt x="8" y="5"/>
                  </a:cubicBezTo>
                  <a:cubicBezTo>
                    <a:pt x="8" y="5"/>
                    <a:pt x="8" y="5"/>
                    <a:pt x="8" y="5"/>
                  </a:cubicBezTo>
                  <a:cubicBezTo>
                    <a:pt x="7" y="4"/>
                    <a:pt x="6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4" y="3"/>
                    <a:pt x="4" y="3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0" y="2"/>
                    <a:pt x="3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8" y="0"/>
                    <a:pt x="10" y="1"/>
                    <a:pt x="11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2" y="5"/>
                    <a:pt x="12" y="8"/>
                    <a:pt x="12" y="10"/>
                  </a:cubicBezTo>
                  <a:cubicBezTo>
                    <a:pt x="12" y="10"/>
                    <a:pt x="12" y="10"/>
                    <a:pt x="12" y="10"/>
                  </a:cubicBezTo>
                  <a:cubicBezTo>
                    <a:pt x="12" y="12"/>
                    <a:pt x="12" y="13"/>
                    <a:pt x="12" y="14"/>
                  </a:cubicBezTo>
                  <a:cubicBezTo>
                    <a:pt x="12" y="14"/>
                    <a:pt x="12" y="14"/>
                    <a:pt x="12" y="14"/>
                  </a:cubicBezTo>
                  <a:cubicBezTo>
                    <a:pt x="12" y="14"/>
                    <a:pt x="12" y="14"/>
                    <a:pt x="12" y="14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0" y="16"/>
                    <a:pt x="8" y="16"/>
                    <a:pt x="6" y="16"/>
                  </a:cubicBezTo>
                  <a:cubicBezTo>
                    <a:pt x="6" y="16"/>
                    <a:pt x="6" y="16"/>
                    <a:pt x="6" y="16"/>
                  </a:cubicBezTo>
                  <a:cubicBezTo>
                    <a:pt x="6" y="16"/>
                    <a:pt x="5" y="16"/>
                    <a:pt x="5" y="16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78" name="Freeform 272"/>
            <p:cNvSpPr>
              <a:spLocks noEditPoints="1"/>
            </p:cNvSpPr>
            <p:nvPr/>
          </p:nvSpPr>
          <p:spPr bwMode="auto">
            <a:xfrm>
              <a:off x="8884266" y="1169890"/>
              <a:ext cx="55705" cy="147907"/>
            </a:xfrm>
            <a:custGeom>
              <a:avLst/>
              <a:gdLst>
                <a:gd name="T0" fmla="*/ 0 w 12"/>
                <a:gd name="T1" fmla="*/ 21 h 32"/>
                <a:gd name="T2" fmla="*/ 8 w 12"/>
                <a:gd name="T3" fmla="*/ 0 h 32"/>
                <a:gd name="T4" fmla="*/ 8 w 12"/>
                <a:gd name="T5" fmla="*/ 0 h 32"/>
                <a:gd name="T6" fmla="*/ 9 w 12"/>
                <a:gd name="T7" fmla="*/ 3 h 32"/>
                <a:gd name="T8" fmla="*/ 9 w 12"/>
                <a:gd name="T9" fmla="*/ 3 h 32"/>
                <a:gd name="T10" fmla="*/ 9 w 12"/>
                <a:gd name="T11" fmla="*/ 3 h 32"/>
                <a:gd name="T12" fmla="*/ 12 w 12"/>
                <a:gd name="T13" fmla="*/ 4 h 32"/>
                <a:gd name="T14" fmla="*/ 10 w 12"/>
                <a:gd name="T15" fmla="*/ 16 h 32"/>
                <a:gd name="T16" fmla="*/ 10 w 12"/>
                <a:gd name="T17" fmla="*/ 16 h 32"/>
                <a:gd name="T18" fmla="*/ 10 w 12"/>
                <a:gd name="T19" fmla="*/ 17 h 32"/>
                <a:gd name="T20" fmla="*/ 10 w 12"/>
                <a:gd name="T21" fmla="*/ 17 h 32"/>
                <a:gd name="T22" fmla="*/ 11 w 12"/>
                <a:gd name="T23" fmla="*/ 26 h 32"/>
                <a:gd name="T24" fmla="*/ 11 w 12"/>
                <a:gd name="T25" fmla="*/ 26 h 32"/>
                <a:gd name="T26" fmla="*/ 8 w 12"/>
                <a:gd name="T27" fmla="*/ 32 h 32"/>
                <a:gd name="T28" fmla="*/ 8 w 12"/>
                <a:gd name="T29" fmla="*/ 32 h 32"/>
                <a:gd name="T30" fmla="*/ 6 w 12"/>
                <a:gd name="T31" fmla="*/ 32 h 32"/>
                <a:gd name="T32" fmla="*/ 6 w 12"/>
                <a:gd name="T33" fmla="*/ 32 h 32"/>
                <a:gd name="T34" fmla="*/ 0 w 12"/>
                <a:gd name="T35" fmla="*/ 21 h 32"/>
                <a:gd name="T36" fmla="*/ 4 w 12"/>
                <a:gd name="T37" fmla="*/ 21 h 32"/>
                <a:gd name="T38" fmla="*/ 5 w 12"/>
                <a:gd name="T39" fmla="*/ 27 h 32"/>
                <a:gd name="T40" fmla="*/ 5 w 12"/>
                <a:gd name="T41" fmla="*/ 27 h 32"/>
                <a:gd name="T42" fmla="*/ 6 w 12"/>
                <a:gd name="T43" fmla="*/ 29 h 32"/>
                <a:gd name="T44" fmla="*/ 6 w 12"/>
                <a:gd name="T45" fmla="*/ 29 h 32"/>
                <a:gd name="T46" fmla="*/ 7 w 12"/>
                <a:gd name="T47" fmla="*/ 28 h 32"/>
                <a:gd name="T48" fmla="*/ 7 w 12"/>
                <a:gd name="T49" fmla="*/ 28 h 32"/>
                <a:gd name="T50" fmla="*/ 8 w 12"/>
                <a:gd name="T51" fmla="*/ 26 h 32"/>
                <a:gd name="T52" fmla="*/ 8 w 12"/>
                <a:gd name="T53" fmla="*/ 26 h 32"/>
                <a:gd name="T54" fmla="*/ 7 w 12"/>
                <a:gd name="T55" fmla="*/ 17 h 32"/>
                <a:gd name="T56" fmla="*/ 7 w 12"/>
                <a:gd name="T57" fmla="*/ 17 h 32"/>
                <a:gd name="T58" fmla="*/ 7 w 12"/>
                <a:gd name="T59" fmla="*/ 16 h 32"/>
                <a:gd name="T60" fmla="*/ 7 w 12"/>
                <a:gd name="T61" fmla="*/ 16 h 32"/>
                <a:gd name="T62" fmla="*/ 9 w 12"/>
                <a:gd name="T63" fmla="*/ 3 h 32"/>
                <a:gd name="T64" fmla="*/ 9 w 12"/>
                <a:gd name="T65" fmla="*/ 3 h 32"/>
                <a:gd name="T66" fmla="*/ 4 w 12"/>
                <a:gd name="T67" fmla="*/ 21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12" h="32">
                  <a:moveTo>
                    <a:pt x="0" y="21"/>
                  </a:moveTo>
                  <a:cubicBezTo>
                    <a:pt x="1" y="13"/>
                    <a:pt x="3" y="2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11" y="8"/>
                    <a:pt x="10" y="12"/>
                    <a:pt x="10" y="16"/>
                  </a:cubicBezTo>
                  <a:cubicBezTo>
                    <a:pt x="10" y="16"/>
                    <a:pt x="10" y="16"/>
                    <a:pt x="10" y="16"/>
                  </a:cubicBezTo>
                  <a:cubicBezTo>
                    <a:pt x="10" y="16"/>
                    <a:pt x="10" y="17"/>
                    <a:pt x="10" y="17"/>
                  </a:cubicBezTo>
                  <a:cubicBezTo>
                    <a:pt x="10" y="17"/>
                    <a:pt x="10" y="17"/>
                    <a:pt x="10" y="17"/>
                  </a:cubicBezTo>
                  <a:cubicBezTo>
                    <a:pt x="10" y="19"/>
                    <a:pt x="11" y="23"/>
                    <a:pt x="11" y="26"/>
                  </a:cubicBezTo>
                  <a:cubicBezTo>
                    <a:pt x="11" y="26"/>
                    <a:pt x="11" y="26"/>
                    <a:pt x="11" y="26"/>
                  </a:cubicBezTo>
                  <a:cubicBezTo>
                    <a:pt x="11" y="28"/>
                    <a:pt x="11" y="31"/>
                    <a:pt x="8" y="32"/>
                  </a:cubicBezTo>
                  <a:cubicBezTo>
                    <a:pt x="8" y="32"/>
                    <a:pt x="8" y="32"/>
                    <a:pt x="8" y="32"/>
                  </a:cubicBezTo>
                  <a:cubicBezTo>
                    <a:pt x="7" y="32"/>
                    <a:pt x="7" y="32"/>
                    <a:pt x="6" y="32"/>
                  </a:cubicBezTo>
                  <a:cubicBezTo>
                    <a:pt x="6" y="32"/>
                    <a:pt x="6" y="32"/>
                    <a:pt x="6" y="32"/>
                  </a:cubicBezTo>
                  <a:cubicBezTo>
                    <a:pt x="1" y="32"/>
                    <a:pt x="0" y="26"/>
                    <a:pt x="0" y="21"/>
                  </a:cubicBezTo>
                  <a:close/>
                  <a:moveTo>
                    <a:pt x="4" y="21"/>
                  </a:moveTo>
                  <a:cubicBezTo>
                    <a:pt x="4" y="24"/>
                    <a:pt x="4" y="26"/>
                    <a:pt x="5" y="27"/>
                  </a:cubicBezTo>
                  <a:cubicBezTo>
                    <a:pt x="5" y="27"/>
                    <a:pt x="5" y="27"/>
                    <a:pt x="5" y="27"/>
                  </a:cubicBezTo>
                  <a:cubicBezTo>
                    <a:pt x="5" y="28"/>
                    <a:pt x="6" y="28"/>
                    <a:pt x="6" y="29"/>
                  </a:cubicBezTo>
                  <a:cubicBezTo>
                    <a:pt x="6" y="29"/>
                    <a:pt x="6" y="29"/>
                    <a:pt x="6" y="29"/>
                  </a:cubicBezTo>
                  <a:cubicBezTo>
                    <a:pt x="6" y="29"/>
                    <a:pt x="7" y="28"/>
                    <a:pt x="7" y="28"/>
                  </a:cubicBezTo>
                  <a:cubicBezTo>
                    <a:pt x="7" y="28"/>
                    <a:pt x="7" y="28"/>
                    <a:pt x="7" y="28"/>
                  </a:cubicBezTo>
                  <a:cubicBezTo>
                    <a:pt x="7" y="28"/>
                    <a:pt x="8" y="28"/>
                    <a:pt x="8" y="26"/>
                  </a:cubicBezTo>
                  <a:cubicBezTo>
                    <a:pt x="8" y="26"/>
                    <a:pt x="8" y="26"/>
                    <a:pt x="8" y="26"/>
                  </a:cubicBezTo>
                  <a:cubicBezTo>
                    <a:pt x="8" y="23"/>
                    <a:pt x="7" y="20"/>
                    <a:pt x="7" y="17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7" y="16"/>
                    <a:pt x="7" y="16"/>
                    <a:pt x="7" y="16"/>
                  </a:cubicBezTo>
                  <a:cubicBezTo>
                    <a:pt x="7" y="16"/>
                    <a:pt x="7" y="16"/>
                    <a:pt x="7" y="16"/>
                  </a:cubicBezTo>
                  <a:cubicBezTo>
                    <a:pt x="7" y="12"/>
                    <a:pt x="7" y="7"/>
                    <a:pt x="9" y="3"/>
                  </a:cubicBezTo>
                  <a:cubicBezTo>
                    <a:pt x="9" y="3"/>
                    <a:pt x="9" y="3"/>
                    <a:pt x="9" y="3"/>
                  </a:cubicBezTo>
                  <a:cubicBezTo>
                    <a:pt x="7" y="5"/>
                    <a:pt x="3" y="14"/>
                    <a:pt x="4" y="21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79" name="Freeform 273"/>
            <p:cNvSpPr>
              <a:spLocks noEditPoints="1"/>
            </p:cNvSpPr>
            <p:nvPr/>
          </p:nvSpPr>
          <p:spPr bwMode="auto">
            <a:xfrm>
              <a:off x="8957259" y="1173731"/>
              <a:ext cx="59547" cy="107569"/>
            </a:xfrm>
            <a:custGeom>
              <a:avLst/>
              <a:gdLst>
                <a:gd name="T0" fmla="*/ 6 w 13"/>
                <a:gd name="T1" fmla="*/ 23 h 23"/>
                <a:gd name="T2" fmla="*/ 4 w 13"/>
                <a:gd name="T3" fmla="*/ 23 h 23"/>
                <a:gd name="T4" fmla="*/ 4 w 13"/>
                <a:gd name="T5" fmla="*/ 22 h 23"/>
                <a:gd name="T6" fmla="*/ 0 w 13"/>
                <a:gd name="T7" fmla="*/ 2 h 23"/>
                <a:gd name="T8" fmla="*/ 0 w 13"/>
                <a:gd name="T9" fmla="*/ 2 h 23"/>
                <a:gd name="T10" fmla="*/ 3 w 13"/>
                <a:gd name="T11" fmla="*/ 0 h 23"/>
                <a:gd name="T12" fmla="*/ 5 w 13"/>
                <a:gd name="T13" fmla="*/ 5 h 23"/>
                <a:gd name="T14" fmla="*/ 5 w 13"/>
                <a:gd name="T15" fmla="*/ 5 h 23"/>
                <a:gd name="T16" fmla="*/ 8 w 13"/>
                <a:gd name="T17" fmla="*/ 3 h 23"/>
                <a:gd name="T18" fmla="*/ 12 w 13"/>
                <a:gd name="T19" fmla="*/ 15 h 23"/>
                <a:gd name="T20" fmla="*/ 12 w 13"/>
                <a:gd name="T21" fmla="*/ 15 h 23"/>
                <a:gd name="T22" fmla="*/ 13 w 13"/>
                <a:gd name="T23" fmla="*/ 19 h 23"/>
                <a:gd name="T24" fmla="*/ 13 w 13"/>
                <a:gd name="T25" fmla="*/ 19 h 23"/>
                <a:gd name="T26" fmla="*/ 11 w 13"/>
                <a:gd name="T27" fmla="*/ 23 h 23"/>
                <a:gd name="T28" fmla="*/ 11 w 13"/>
                <a:gd name="T29" fmla="*/ 23 h 23"/>
                <a:gd name="T30" fmla="*/ 7 w 13"/>
                <a:gd name="T31" fmla="*/ 23 h 23"/>
                <a:gd name="T32" fmla="*/ 7 w 13"/>
                <a:gd name="T33" fmla="*/ 23 h 23"/>
                <a:gd name="T34" fmla="*/ 6 w 13"/>
                <a:gd name="T35" fmla="*/ 23 h 23"/>
                <a:gd name="T36" fmla="*/ 7 w 13"/>
                <a:gd name="T37" fmla="*/ 20 h 23"/>
                <a:gd name="T38" fmla="*/ 9 w 13"/>
                <a:gd name="T39" fmla="*/ 19 h 23"/>
                <a:gd name="T40" fmla="*/ 9 w 13"/>
                <a:gd name="T41" fmla="*/ 19 h 23"/>
                <a:gd name="T42" fmla="*/ 9 w 13"/>
                <a:gd name="T43" fmla="*/ 15 h 23"/>
                <a:gd name="T44" fmla="*/ 9 w 13"/>
                <a:gd name="T45" fmla="*/ 15 h 23"/>
                <a:gd name="T46" fmla="*/ 6 w 13"/>
                <a:gd name="T47" fmla="*/ 6 h 23"/>
                <a:gd name="T48" fmla="*/ 6 w 13"/>
                <a:gd name="T49" fmla="*/ 6 h 23"/>
                <a:gd name="T50" fmla="*/ 7 w 13"/>
                <a:gd name="T51" fmla="*/ 20 h 23"/>
                <a:gd name="T52" fmla="*/ 0 w 13"/>
                <a:gd name="T53" fmla="*/ 2 h 23"/>
                <a:gd name="T54" fmla="*/ 0 w 13"/>
                <a:gd name="T55" fmla="*/ 2 h 23"/>
                <a:gd name="T56" fmla="*/ 0 w 13"/>
                <a:gd name="T57" fmla="*/ 2 h 23"/>
                <a:gd name="T58" fmla="*/ 0 w 13"/>
                <a:gd name="T59" fmla="*/ 2 h 23"/>
                <a:gd name="T60" fmla="*/ 0 w 13"/>
                <a:gd name="T61" fmla="*/ 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</a:cxnLst>
              <a:rect l="0" t="0" r="r" b="b"/>
              <a:pathLst>
                <a:path w="13" h="23">
                  <a:moveTo>
                    <a:pt x="6" y="23"/>
                  </a:moveTo>
                  <a:cubicBezTo>
                    <a:pt x="4" y="23"/>
                    <a:pt x="4" y="23"/>
                    <a:pt x="4" y="23"/>
                  </a:cubicBezTo>
                  <a:cubicBezTo>
                    <a:pt x="4" y="22"/>
                    <a:pt x="4" y="22"/>
                    <a:pt x="4" y="22"/>
                  </a:cubicBezTo>
                  <a:cubicBezTo>
                    <a:pt x="2" y="15"/>
                    <a:pt x="4" y="7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4" y="2"/>
                    <a:pt x="5" y="4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10" y="6"/>
                    <a:pt x="11" y="12"/>
                    <a:pt x="12" y="15"/>
                  </a:cubicBezTo>
                  <a:cubicBezTo>
                    <a:pt x="12" y="15"/>
                    <a:pt x="12" y="15"/>
                    <a:pt x="12" y="15"/>
                  </a:cubicBezTo>
                  <a:cubicBezTo>
                    <a:pt x="12" y="16"/>
                    <a:pt x="13" y="18"/>
                    <a:pt x="13" y="19"/>
                  </a:cubicBezTo>
                  <a:cubicBezTo>
                    <a:pt x="13" y="19"/>
                    <a:pt x="13" y="19"/>
                    <a:pt x="13" y="19"/>
                  </a:cubicBezTo>
                  <a:cubicBezTo>
                    <a:pt x="13" y="20"/>
                    <a:pt x="12" y="22"/>
                    <a:pt x="11" y="23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10" y="23"/>
                    <a:pt x="8" y="23"/>
                    <a:pt x="7" y="23"/>
                  </a:cubicBezTo>
                  <a:cubicBezTo>
                    <a:pt x="7" y="23"/>
                    <a:pt x="7" y="23"/>
                    <a:pt x="7" y="23"/>
                  </a:cubicBezTo>
                  <a:cubicBezTo>
                    <a:pt x="6" y="23"/>
                    <a:pt x="6" y="23"/>
                    <a:pt x="6" y="23"/>
                  </a:cubicBezTo>
                  <a:close/>
                  <a:moveTo>
                    <a:pt x="7" y="20"/>
                  </a:moveTo>
                  <a:cubicBezTo>
                    <a:pt x="10" y="20"/>
                    <a:pt x="9" y="20"/>
                    <a:pt x="9" y="19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9" y="18"/>
                    <a:pt x="9" y="17"/>
                    <a:pt x="9" y="15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8" y="13"/>
                    <a:pt x="7" y="7"/>
                    <a:pt x="6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7" y="11"/>
                    <a:pt x="6" y="16"/>
                    <a:pt x="7" y="20"/>
                  </a:cubicBezTo>
                  <a:close/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80" name="Freeform 274"/>
            <p:cNvSpPr>
              <a:spLocks noEditPoints="1"/>
            </p:cNvSpPr>
            <p:nvPr/>
          </p:nvSpPr>
          <p:spPr bwMode="auto">
            <a:xfrm>
              <a:off x="8765171" y="1110343"/>
              <a:ext cx="165195" cy="55705"/>
            </a:xfrm>
            <a:custGeom>
              <a:avLst/>
              <a:gdLst>
                <a:gd name="T0" fmla="*/ 6 w 36"/>
                <a:gd name="T1" fmla="*/ 9 h 12"/>
                <a:gd name="T2" fmla="*/ 0 w 36"/>
                <a:gd name="T3" fmla="*/ 4 h 12"/>
                <a:gd name="T4" fmla="*/ 3 w 36"/>
                <a:gd name="T5" fmla="*/ 1 h 12"/>
                <a:gd name="T6" fmla="*/ 7 w 36"/>
                <a:gd name="T7" fmla="*/ 0 h 12"/>
                <a:gd name="T8" fmla="*/ 17 w 36"/>
                <a:gd name="T9" fmla="*/ 1 h 12"/>
                <a:gd name="T10" fmla="*/ 25 w 36"/>
                <a:gd name="T11" fmla="*/ 2 h 12"/>
                <a:gd name="T12" fmla="*/ 25 w 36"/>
                <a:gd name="T13" fmla="*/ 2 h 12"/>
                <a:gd name="T14" fmla="*/ 26 w 36"/>
                <a:gd name="T15" fmla="*/ 2 h 12"/>
                <a:gd name="T16" fmla="*/ 34 w 36"/>
                <a:gd name="T17" fmla="*/ 4 h 12"/>
                <a:gd name="T18" fmla="*/ 34 w 36"/>
                <a:gd name="T19" fmla="*/ 5 h 12"/>
                <a:gd name="T20" fmla="*/ 26 w 36"/>
                <a:gd name="T21" fmla="*/ 6 h 12"/>
                <a:gd name="T22" fmla="*/ 26 w 36"/>
                <a:gd name="T23" fmla="*/ 6 h 12"/>
                <a:gd name="T24" fmla="*/ 25 w 36"/>
                <a:gd name="T25" fmla="*/ 6 h 12"/>
                <a:gd name="T26" fmla="*/ 16 w 36"/>
                <a:gd name="T27" fmla="*/ 5 h 12"/>
                <a:gd name="T28" fmla="*/ 7 w 36"/>
                <a:gd name="T29" fmla="*/ 3 h 12"/>
                <a:gd name="T30" fmla="*/ 5 w 36"/>
                <a:gd name="T31" fmla="*/ 4 h 12"/>
                <a:gd name="T32" fmla="*/ 4 w 36"/>
                <a:gd name="T33" fmla="*/ 4 h 12"/>
                <a:gd name="T34" fmla="*/ 4 w 36"/>
                <a:gd name="T35" fmla="*/ 4 h 12"/>
                <a:gd name="T36" fmla="*/ 7 w 36"/>
                <a:gd name="T37" fmla="*/ 6 h 12"/>
                <a:gd name="T38" fmla="*/ 13 w 36"/>
                <a:gd name="T39" fmla="*/ 8 h 12"/>
                <a:gd name="T40" fmla="*/ 21 w 36"/>
                <a:gd name="T41" fmla="*/ 9 h 12"/>
                <a:gd name="T42" fmla="*/ 32 w 36"/>
                <a:gd name="T43" fmla="*/ 8 h 12"/>
                <a:gd name="T44" fmla="*/ 34 w 36"/>
                <a:gd name="T45" fmla="*/ 8 h 12"/>
                <a:gd name="T46" fmla="*/ 34 w 36"/>
                <a:gd name="T47" fmla="*/ 8 h 12"/>
                <a:gd name="T48" fmla="*/ 34 w 36"/>
                <a:gd name="T49" fmla="*/ 8 h 12"/>
                <a:gd name="T50" fmla="*/ 35 w 36"/>
                <a:gd name="T51" fmla="*/ 8 h 12"/>
                <a:gd name="T52" fmla="*/ 36 w 36"/>
                <a:gd name="T53" fmla="*/ 9 h 12"/>
                <a:gd name="T54" fmla="*/ 35 w 36"/>
                <a:gd name="T55" fmla="*/ 11 h 12"/>
                <a:gd name="T56" fmla="*/ 34 w 36"/>
                <a:gd name="T57" fmla="*/ 11 h 12"/>
                <a:gd name="T58" fmla="*/ 32 w 36"/>
                <a:gd name="T59" fmla="*/ 11 h 12"/>
                <a:gd name="T60" fmla="*/ 21 w 36"/>
                <a:gd name="T61" fmla="*/ 12 h 12"/>
                <a:gd name="T62" fmla="*/ 34 w 36"/>
                <a:gd name="T63" fmla="*/ 9 h 12"/>
                <a:gd name="T64" fmla="*/ 34 w 36"/>
                <a:gd name="T65" fmla="*/ 9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36" h="12">
                  <a:moveTo>
                    <a:pt x="12" y="11"/>
                  </a:moveTo>
                  <a:cubicBezTo>
                    <a:pt x="11" y="11"/>
                    <a:pt x="8" y="10"/>
                    <a:pt x="6" y="9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4" y="8"/>
                    <a:pt x="1" y="7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2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4" y="0"/>
                    <a:pt x="6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11" y="0"/>
                    <a:pt x="14" y="1"/>
                    <a:pt x="17" y="1"/>
                  </a:cubicBezTo>
                  <a:cubicBezTo>
                    <a:pt x="17" y="1"/>
                    <a:pt x="17" y="1"/>
                    <a:pt x="17" y="1"/>
                  </a:cubicBezTo>
                  <a:cubicBezTo>
                    <a:pt x="20" y="2"/>
                    <a:pt x="22" y="2"/>
                    <a:pt x="25" y="2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26" y="2"/>
                    <a:pt x="26" y="2"/>
                    <a:pt x="26" y="2"/>
                  </a:cubicBezTo>
                  <a:cubicBezTo>
                    <a:pt x="26" y="2"/>
                    <a:pt x="26" y="2"/>
                    <a:pt x="26" y="2"/>
                  </a:cubicBezTo>
                  <a:cubicBezTo>
                    <a:pt x="30" y="2"/>
                    <a:pt x="31" y="3"/>
                    <a:pt x="34" y="4"/>
                  </a:cubicBezTo>
                  <a:cubicBezTo>
                    <a:pt x="34" y="4"/>
                    <a:pt x="34" y="4"/>
                    <a:pt x="34" y="4"/>
                  </a:cubicBezTo>
                  <a:cubicBezTo>
                    <a:pt x="34" y="5"/>
                    <a:pt x="34" y="5"/>
                    <a:pt x="34" y="5"/>
                  </a:cubicBezTo>
                  <a:cubicBezTo>
                    <a:pt x="33" y="8"/>
                    <a:pt x="33" y="8"/>
                    <a:pt x="33" y="8"/>
                  </a:cubicBezTo>
                  <a:cubicBezTo>
                    <a:pt x="29" y="6"/>
                    <a:pt x="29" y="6"/>
                    <a:pt x="26" y="6"/>
                  </a:cubicBezTo>
                  <a:cubicBezTo>
                    <a:pt x="26" y="6"/>
                    <a:pt x="26" y="6"/>
                    <a:pt x="26" y="6"/>
                  </a:cubicBezTo>
                  <a:cubicBezTo>
                    <a:pt x="26" y="6"/>
                    <a:pt x="26" y="6"/>
                    <a:pt x="26" y="6"/>
                  </a:cubicBezTo>
                  <a:cubicBezTo>
                    <a:pt x="26" y="6"/>
                    <a:pt x="26" y="6"/>
                    <a:pt x="26" y="6"/>
                  </a:cubicBezTo>
                  <a:cubicBezTo>
                    <a:pt x="25" y="6"/>
                    <a:pt x="25" y="6"/>
                    <a:pt x="25" y="6"/>
                  </a:cubicBezTo>
                  <a:cubicBezTo>
                    <a:pt x="25" y="6"/>
                    <a:pt x="25" y="6"/>
                    <a:pt x="25" y="6"/>
                  </a:cubicBezTo>
                  <a:cubicBezTo>
                    <a:pt x="22" y="6"/>
                    <a:pt x="19" y="5"/>
                    <a:pt x="16" y="5"/>
                  </a:cubicBezTo>
                  <a:cubicBezTo>
                    <a:pt x="16" y="5"/>
                    <a:pt x="16" y="5"/>
                    <a:pt x="16" y="5"/>
                  </a:cubicBezTo>
                  <a:cubicBezTo>
                    <a:pt x="13" y="4"/>
                    <a:pt x="10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6" y="3"/>
                    <a:pt x="5" y="3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5" y="5"/>
                    <a:pt x="6" y="5"/>
                    <a:pt x="7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9" y="7"/>
                    <a:pt x="12" y="7"/>
                    <a:pt x="13" y="8"/>
                  </a:cubicBezTo>
                  <a:cubicBezTo>
                    <a:pt x="13" y="8"/>
                    <a:pt x="13" y="8"/>
                    <a:pt x="13" y="8"/>
                  </a:cubicBezTo>
                  <a:cubicBezTo>
                    <a:pt x="16" y="8"/>
                    <a:pt x="18" y="9"/>
                    <a:pt x="21" y="9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4" y="9"/>
                    <a:pt x="28" y="8"/>
                    <a:pt x="32" y="8"/>
                  </a:cubicBezTo>
                  <a:cubicBezTo>
                    <a:pt x="32" y="8"/>
                    <a:pt x="32" y="8"/>
                    <a:pt x="32" y="8"/>
                  </a:cubicBezTo>
                  <a:cubicBezTo>
                    <a:pt x="33" y="8"/>
                    <a:pt x="33" y="8"/>
                    <a:pt x="34" y="8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34" y="8"/>
                    <a:pt x="34" y="8"/>
                    <a:pt x="35" y="8"/>
                  </a:cubicBezTo>
                  <a:cubicBezTo>
                    <a:pt x="35" y="8"/>
                    <a:pt x="35" y="8"/>
                    <a:pt x="35" y="8"/>
                  </a:cubicBezTo>
                  <a:cubicBezTo>
                    <a:pt x="35" y="8"/>
                    <a:pt x="36" y="8"/>
                    <a:pt x="36" y="9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5" y="11"/>
                    <a:pt x="35" y="11"/>
                    <a:pt x="35" y="11"/>
                  </a:cubicBezTo>
                  <a:cubicBezTo>
                    <a:pt x="35" y="11"/>
                    <a:pt x="35" y="11"/>
                    <a:pt x="35" y="11"/>
                  </a:cubicBezTo>
                  <a:cubicBezTo>
                    <a:pt x="34" y="11"/>
                    <a:pt x="34" y="11"/>
                    <a:pt x="34" y="11"/>
                  </a:cubicBezTo>
                  <a:cubicBezTo>
                    <a:pt x="34" y="11"/>
                    <a:pt x="34" y="11"/>
                    <a:pt x="34" y="11"/>
                  </a:cubicBezTo>
                  <a:cubicBezTo>
                    <a:pt x="33" y="11"/>
                    <a:pt x="33" y="11"/>
                    <a:pt x="32" y="11"/>
                  </a:cubicBezTo>
                  <a:cubicBezTo>
                    <a:pt x="32" y="11"/>
                    <a:pt x="32" y="11"/>
                    <a:pt x="32" y="11"/>
                  </a:cubicBezTo>
                  <a:cubicBezTo>
                    <a:pt x="29" y="11"/>
                    <a:pt x="25" y="12"/>
                    <a:pt x="21" y="12"/>
                  </a:cubicBezTo>
                  <a:cubicBezTo>
                    <a:pt x="21" y="12"/>
                    <a:pt x="21" y="12"/>
                    <a:pt x="21" y="12"/>
                  </a:cubicBezTo>
                  <a:cubicBezTo>
                    <a:pt x="18" y="12"/>
                    <a:pt x="15" y="12"/>
                    <a:pt x="12" y="11"/>
                  </a:cubicBezTo>
                  <a:close/>
                  <a:moveTo>
                    <a:pt x="34" y="9"/>
                  </a:moveTo>
                  <a:cubicBezTo>
                    <a:pt x="35" y="9"/>
                    <a:pt x="35" y="9"/>
                    <a:pt x="35" y="9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4" y="9"/>
                    <a:pt x="34" y="9"/>
                    <a:pt x="34" y="9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81" name="Freeform 275"/>
            <p:cNvSpPr>
              <a:spLocks/>
            </p:cNvSpPr>
            <p:nvPr/>
          </p:nvSpPr>
          <p:spPr bwMode="auto">
            <a:xfrm>
              <a:off x="8761329" y="1141077"/>
              <a:ext cx="36497" cy="32655"/>
            </a:xfrm>
            <a:custGeom>
              <a:avLst/>
              <a:gdLst>
                <a:gd name="T0" fmla="*/ 0 w 8"/>
                <a:gd name="T1" fmla="*/ 5 h 7"/>
                <a:gd name="T2" fmla="*/ 6 w 8"/>
                <a:gd name="T3" fmla="*/ 0 h 7"/>
                <a:gd name="T4" fmla="*/ 6 w 8"/>
                <a:gd name="T5" fmla="*/ 0 h 7"/>
                <a:gd name="T6" fmla="*/ 6 w 8"/>
                <a:gd name="T7" fmla="*/ 0 h 7"/>
                <a:gd name="T8" fmla="*/ 8 w 8"/>
                <a:gd name="T9" fmla="*/ 3 h 7"/>
                <a:gd name="T10" fmla="*/ 4 w 8"/>
                <a:gd name="T11" fmla="*/ 5 h 7"/>
                <a:gd name="T12" fmla="*/ 4 w 8"/>
                <a:gd name="T13" fmla="*/ 5 h 7"/>
                <a:gd name="T14" fmla="*/ 3 w 8"/>
                <a:gd name="T15" fmla="*/ 5 h 7"/>
                <a:gd name="T16" fmla="*/ 4 w 8"/>
                <a:gd name="T17" fmla="*/ 5 h 7"/>
                <a:gd name="T18" fmla="*/ 4 w 8"/>
                <a:gd name="T19" fmla="*/ 5 h 7"/>
                <a:gd name="T20" fmla="*/ 1 w 8"/>
                <a:gd name="T21" fmla="*/ 7 h 7"/>
                <a:gd name="T22" fmla="*/ 0 w 8"/>
                <a:gd name="T23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" h="7">
                  <a:moveTo>
                    <a:pt x="0" y="5"/>
                  </a:moveTo>
                  <a:cubicBezTo>
                    <a:pt x="1" y="1"/>
                    <a:pt x="5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6" y="3"/>
                    <a:pt x="4" y="4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4" y="5"/>
                    <a:pt x="4" y="5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6"/>
                    <a:pt x="0" y="5"/>
                    <a:pt x="0" y="5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82" name="Freeform 276"/>
            <p:cNvSpPr>
              <a:spLocks noEditPoints="1"/>
            </p:cNvSpPr>
            <p:nvPr/>
          </p:nvSpPr>
          <p:spPr bwMode="auto">
            <a:xfrm>
              <a:off x="8976468" y="1146839"/>
              <a:ext cx="36497" cy="55705"/>
            </a:xfrm>
            <a:custGeom>
              <a:avLst/>
              <a:gdLst>
                <a:gd name="T0" fmla="*/ 2 w 8"/>
                <a:gd name="T1" fmla="*/ 12 h 12"/>
                <a:gd name="T2" fmla="*/ 2 w 8"/>
                <a:gd name="T3" fmla="*/ 12 h 12"/>
                <a:gd name="T4" fmla="*/ 2 w 8"/>
                <a:gd name="T5" fmla="*/ 12 h 12"/>
                <a:gd name="T6" fmla="*/ 2 w 8"/>
                <a:gd name="T7" fmla="*/ 12 h 12"/>
                <a:gd name="T8" fmla="*/ 2 w 8"/>
                <a:gd name="T9" fmla="*/ 12 h 12"/>
                <a:gd name="T10" fmla="*/ 2 w 8"/>
                <a:gd name="T11" fmla="*/ 8 h 12"/>
                <a:gd name="T12" fmla="*/ 4 w 8"/>
                <a:gd name="T13" fmla="*/ 6 h 12"/>
                <a:gd name="T14" fmla="*/ 4 w 8"/>
                <a:gd name="T15" fmla="*/ 6 h 12"/>
                <a:gd name="T16" fmla="*/ 1 w 8"/>
                <a:gd name="T17" fmla="*/ 3 h 12"/>
                <a:gd name="T18" fmla="*/ 1 w 8"/>
                <a:gd name="T19" fmla="*/ 3 h 12"/>
                <a:gd name="T20" fmla="*/ 1 w 8"/>
                <a:gd name="T21" fmla="*/ 3 h 12"/>
                <a:gd name="T22" fmla="*/ 1 w 8"/>
                <a:gd name="T23" fmla="*/ 3 h 12"/>
                <a:gd name="T24" fmla="*/ 0 w 8"/>
                <a:gd name="T25" fmla="*/ 0 h 12"/>
                <a:gd name="T26" fmla="*/ 1 w 8"/>
                <a:gd name="T27" fmla="*/ 0 h 12"/>
                <a:gd name="T28" fmla="*/ 1 w 8"/>
                <a:gd name="T29" fmla="*/ 0 h 12"/>
                <a:gd name="T30" fmla="*/ 7 w 8"/>
                <a:gd name="T31" fmla="*/ 6 h 12"/>
                <a:gd name="T32" fmla="*/ 7 w 8"/>
                <a:gd name="T33" fmla="*/ 6 h 12"/>
                <a:gd name="T34" fmla="*/ 2 w 8"/>
                <a:gd name="T35" fmla="*/ 12 h 12"/>
                <a:gd name="T36" fmla="*/ 2 w 8"/>
                <a:gd name="T37" fmla="*/ 12 h 12"/>
                <a:gd name="T38" fmla="*/ 2 w 8"/>
                <a:gd name="T39" fmla="*/ 8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8" h="12">
                  <a:moveTo>
                    <a:pt x="2" y="12"/>
                  </a:moveTo>
                  <a:cubicBezTo>
                    <a:pt x="2" y="12"/>
                    <a:pt x="2" y="12"/>
                    <a:pt x="2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2" y="12"/>
                    <a:pt x="2" y="12"/>
                    <a:pt x="2" y="12"/>
                  </a:cubicBezTo>
                  <a:close/>
                  <a:moveTo>
                    <a:pt x="2" y="8"/>
                  </a:moveTo>
                  <a:cubicBezTo>
                    <a:pt x="4" y="8"/>
                    <a:pt x="4" y="7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5"/>
                    <a:pt x="3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5" y="0"/>
                    <a:pt x="7" y="3"/>
                    <a:pt x="7" y="6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8" y="9"/>
                    <a:pt x="6" y="11"/>
                    <a:pt x="2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2" y="8"/>
                    <a:pt x="2" y="8"/>
                    <a:pt x="2" y="8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83" name="Freeform 277"/>
            <p:cNvSpPr>
              <a:spLocks noEditPoints="1"/>
            </p:cNvSpPr>
            <p:nvPr/>
          </p:nvSpPr>
          <p:spPr bwMode="auto">
            <a:xfrm>
              <a:off x="8963021" y="1110343"/>
              <a:ext cx="40338" cy="46101"/>
            </a:xfrm>
            <a:custGeom>
              <a:avLst/>
              <a:gdLst>
                <a:gd name="T0" fmla="*/ 4 w 9"/>
                <a:gd name="T1" fmla="*/ 7 h 10"/>
                <a:gd name="T2" fmla="*/ 5 w 9"/>
                <a:gd name="T3" fmla="*/ 5 h 10"/>
                <a:gd name="T4" fmla="*/ 5 w 9"/>
                <a:gd name="T5" fmla="*/ 5 h 10"/>
                <a:gd name="T6" fmla="*/ 4 w 9"/>
                <a:gd name="T7" fmla="*/ 4 h 10"/>
                <a:gd name="T8" fmla="*/ 4 w 9"/>
                <a:gd name="T9" fmla="*/ 4 h 10"/>
                <a:gd name="T10" fmla="*/ 3 w 9"/>
                <a:gd name="T11" fmla="*/ 5 h 10"/>
                <a:gd name="T12" fmla="*/ 3 w 9"/>
                <a:gd name="T13" fmla="*/ 5 h 10"/>
                <a:gd name="T14" fmla="*/ 0 w 9"/>
                <a:gd name="T15" fmla="*/ 3 h 10"/>
                <a:gd name="T16" fmla="*/ 4 w 9"/>
                <a:gd name="T17" fmla="*/ 0 h 10"/>
                <a:gd name="T18" fmla="*/ 4 w 9"/>
                <a:gd name="T19" fmla="*/ 0 h 10"/>
                <a:gd name="T20" fmla="*/ 9 w 9"/>
                <a:gd name="T21" fmla="*/ 5 h 10"/>
                <a:gd name="T22" fmla="*/ 9 w 9"/>
                <a:gd name="T23" fmla="*/ 5 h 10"/>
                <a:gd name="T24" fmla="*/ 5 w 9"/>
                <a:gd name="T25" fmla="*/ 10 h 10"/>
                <a:gd name="T26" fmla="*/ 5 w 9"/>
                <a:gd name="T27" fmla="*/ 10 h 10"/>
                <a:gd name="T28" fmla="*/ 4 w 9"/>
                <a:gd name="T29" fmla="*/ 7 h 10"/>
                <a:gd name="T30" fmla="*/ 3 w 9"/>
                <a:gd name="T31" fmla="*/ 5 h 10"/>
                <a:gd name="T32" fmla="*/ 3 w 9"/>
                <a:gd name="T33" fmla="*/ 5 h 10"/>
                <a:gd name="T34" fmla="*/ 3 w 9"/>
                <a:gd name="T35" fmla="*/ 5 h 10"/>
                <a:gd name="T36" fmla="*/ 3 w 9"/>
                <a:gd name="T37" fmla="*/ 5 h 10"/>
                <a:gd name="T38" fmla="*/ 3 w 9"/>
                <a:gd name="T39" fmla="*/ 5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9" h="10">
                  <a:moveTo>
                    <a:pt x="4" y="7"/>
                  </a:moveTo>
                  <a:cubicBezTo>
                    <a:pt x="5" y="6"/>
                    <a:pt x="5" y="5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5" y="4"/>
                    <a:pt x="5" y="4"/>
                    <a:pt x="4" y="4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4" y="4"/>
                    <a:pt x="4" y="4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1" y="1"/>
                    <a:pt x="3" y="0"/>
                    <a:pt x="4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7" y="0"/>
                    <a:pt x="9" y="2"/>
                    <a:pt x="9" y="5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7"/>
                    <a:pt x="8" y="9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4" y="7"/>
                    <a:pt x="4" y="7"/>
                    <a:pt x="4" y="7"/>
                  </a:cubicBezTo>
                  <a:close/>
                  <a:moveTo>
                    <a:pt x="3" y="5"/>
                  </a:move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84" name="Freeform 278"/>
            <p:cNvSpPr>
              <a:spLocks/>
            </p:cNvSpPr>
            <p:nvPr/>
          </p:nvSpPr>
          <p:spPr bwMode="auto">
            <a:xfrm>
              <a:off x="8715228" y="973960"/>
              <a:ext cx="366887" cy="149828"/>
            </a:xfrm>
            <a:custGeom>
              <a:avLst/>
              <a:gdLst>
                <a:gd name="T0" fmla="*/ 0 w 80"/>
                <a:gd name="T1" fmla="*/ 18 h 32"/>
                <a:gd name="T2" fmla="*/ 1 w 80"/>
                <a:gd name="T3" fmla="*/ 15 h 32"/>
                <a:gd name="T4" fmla="*/ 18 w 80"/>
                <a:gd name="T5" fmla="*/ 1 h 32"/>
                <a:gd name="T6" fmla="*/ 26 w 80"/>
                <a:gd name="T7" fmla="*/ 0 h 32"/>
                <a:gd name="T8" fmla="*/ 31 w 80"/>
                <a:gd name="T9" fmla="*/ 0 h 32"/>
                <a:gd name="T10" fmla="*/ 39 w 80"/>
                <a:gd name="T11" fmla="*/ 5 h 32"/>
                <a:gd name="T12" fmla="*/ 41 w 80"/>
                <a:gd name="T13" fmla="*/ 5 h 32"/>
                <a:gd name="T14" fmla="*/ 48 w 80"/>
                <a:gd name="T15" fmla="*/ 4 h 32"/>
                <a:gd name="T16" fmla="*/ 55 w 80"/>
                <a:gd name="T17" fmla="*/ 4 h 32"/>
                <a:gd name="T18" fmla="*/ 62 w 80"/>
                <a:gd name="T19" fmla="*/ 4 h 32"/>
                <a:gd name="T20" fmla="*/ 74 w 80"/>
                <a:gd name="T21" fmla="*/ 10 h 32"/>
                <a:gd name="T22" fmla="*/ 76 w 80"/>
                <a:gd name="T23" fmla="*/ 15 h 32"/>
                <a:gd name="T24" fmla="*/ 76 w 80"/>
                <a:gd name="T25" fmla="*/ 20 h 32"/>
                <a:gd name="T26" fmla="*/ 80 w 80"/>
                <a:gd name="T27" fmla="*/ 26 h 32"/>
                <a:gd name="T28" fmla="*/ 73 w 80"/>
                <a:gd name="T29" fmla="*/ 32 h 32"/>
                <a:gd name="T30" fmla="*/ 71 w 80"/>
                <a:gd name="T31" fmla="*/ 32 h 32"/>
                <a:gd name="T32" fmla="*/ 63 w 80"/>
                <a:gd name="T33" fmla="*/ 32 h 32"/>
                <a:gd name="T34" fmla="*/ 60 w 80"/>
                <a:gd name="T35" fmla="*/ 32 h 32"/>
                <a:gd name="T36" fmla="*/ 59 w 80"/>
                <a:gd name="T37" fmla="*/ 29 h 32"/>
                <a:gd name="T38" fmla="*/ 63 w 80"/>
                <a:gd name="T39" fmla="*/ 28 h 32"/>
                <a:gd name="T40" fmla="*/ 71 w 80"/>
                <a:gd name="T41" fmla="*/ 29 h 32"/>
                <a:gd name="T42" fmla="*/ 73 w 80"/>
                <a:gd name="T43" fmla="*/ 29 h 32"/>
                <a:gd name="T44" fmla="*/ 76 w 80"/>
                <a:gd name="T45" fmla="*/ 26 h 32"/>
                <a:gd name="T46" fmla="*/ 73 w 80"/>
                <a:gd name="T47" fmla="*/ 22 h 32"/>
                <a:gd name="T48" fmla="*/ 72 w 80"/>
                <a:gd name="T49" fmla="*/ 20 h 32"/>
                <a:gd name="T50" fmla="*/ 73 w 80"/>
                <a:gd name="T51" fmla="*/ 15 h 32"/>
                <a:gd name="T52" fmla="*/ 72 w 80"/>
                <a:gd name="T53" fmla="*/ 12 h 32"/>
                <a:gd name="T54" fmla="*/ 61 w 80"/>
                <a:gd name="T55" fmla="*/ 7 h 32"/>
                <a:gd name="T56" fmla="*/ 55 w 80"/>
                <a:gd name="T57" fmla="*/ 7 h 32"/>
                <a:gd name="T58" fmla="*/ 49 w 80"/>
                <a:gd name="T59" fmla="*/ 7 h 32"/>
                <a:gd name="T60" fmla="*/ 41 w 80"/>
                <a:gd name="T61" fmla="*/ 9 h 32"/>
                <a:gd name="T62" fmla="*/ 38 w 80"/>
                <a:gd name="T63" fmla="*/ 8 h 32"/>
                <a:gd name="T64" fmla="*/ 31 w 80"/>
                <a:gd name="T65" fmla="*/ 3 h 32"/>
                <a:gd name="T66" fmla="*/ 26 w 80"/>
                <a:gd name="T67" fmla="*/ 3 h 32"/>
                <a:gd name="T68" fmla="*/ 19 w 80"/>
                <a:gd name="T69" fmla="*/ 4 h 32"/>
                <a:gd name="T70" fmla="*/ 4 w 80"/>
                <a:gd name="T71" fmla="*/ 16 h 32"/>
                <a:gd name="T72" fmla="*/ 3 w 80"/>
                <a:gd name="T73" fmla="*/ 18 h 32"/>
                <a:gd name="T74" fmla="*/ 7 w 80"/>
                <a:gd name="T75" fmla="*/ 21 h 32"/>
                <a:gd name="T76" fmla="*/ 16 w 80"/>
                <a:gd name="T77" fmla="*/ 29 h 32"/>
                <a:gd name="T78" fmla="*/ 5 w 80"/>
                <a:gd name="T79" fmla="*/ 24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</a:cxnLst>
              <a:rect l="0" t="0" r="r" b="b"/>
              <a:pathLst>
                <a:path w="80" h="32">
                  <a:moveTo>
                    <a:pt x="5" y="24"/>
                  </a:moveTo>
                  <a:cubicBezTo>
                    <a:pt x="4" y="22"/>
                    <a:pt x="0" y="22"/>
                    <a:pt x="0" y="18"/>
                  </a:cubicBezTo>
                  <a:cubicBezTo>
                    <a:pt x="0" y="18"/>
                    <a:pt x="0" y="18"/>
                    <a:pt x="0" y="18"/>
                  </a:cubicBezTo>
                  <a:cubicBezTo>
                    <a:pt x="0" y="17"/>
                    <a:pt x="0" y="16"/>
                    <a:pt x="1" y="15"/>
                  </a:cubicBezTo>
                  <a:cubicBezTo>
                    <a:pt x="1" y="15"/>
                    <a:pt x="1" y="15"/>
                    <a:pt x="1" y="15"/>
                  </a:cubicBezTo>
                  <a:cubicBezTo>
                    <a:pt x="3" y="9"/>
                    <a:pt x="12" y="3"/>
                    <a:pt x="18" y="1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20" y="0"/>
                    <a:pt x="23" y="0"/>
                    <a:pt x="26" y="0"/>
                  </a:cubicBezTo>
                  <a:cubicBezTo>
                    <a:pt x="26" y="0"/>
                    <a:pt x="26" y="0"/>
                    <a:pt x="26" y="0"/>
                  </a:cubicBezTo>
                  <a:cubicBezTo>
                    <a:pt x="28" y="0"/>
                    <a:pt x="30" y="0"/>
                    <a:pt x="31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6" y="1"/>
                    <a:pt x="37" y="4"/>
                    <a:pt x="39" y="5"/>
                  </a:cubicBezTo>
                  <a:cubicBezTo>
                    <a:pt x="39" y="5"/>
                    <a:pt x="39" y="5"/>
                    <a:pt x="39" y="5"/>
                  </a:cubicBezTo>
                  <a:cubicBezTo>
                    <a:pt x="40" y="5"/>
                    <a:pt x="40" y="5"/>
                    <a:pt x="41" y="5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43" y="5"/>
                    <a:pt x="46" y="4"/>
                    <a:pt x="48" y="4"/>
                  </a:cubicBezTo>
                  <a:cubicBezTo>
                    <a:pt x="48" y="4"/>
                    <a:pt x="48" y="4"/>
                    <a:pt x="48" y="4"/>
                  </a:cubicBezTo>
                  <a:cubicBezTo>
                    <a:pt x="50" y="4"/>
                    <a:pt x="53" y="4"/>
                    <a:pt x="55" y="4"/>
                  </a:cubicBezTo>
                  <a:cubicBezTo>
                    <a:pt x="55" y="4"/>
                    <a:pt x="55" y="4"/>
                    <a:pt x="55" y="4"/>
                  </a:cubicBezTo>
                  <a:cubicBezTo>
                    <a:pt x="57" y="4"/>
                    <a:pt x="60" y="4"/>
                    <a:pt x="62" y="4"/>
                  </a:cubicBezTo>
                  <a:cubicBezTo>
                    <a:pt x="62" y="4"/>
                    <a:pt x="62" y="4"/>
                    <a:pt x="62" y="4"/>
                  </a:cubicBezTo>
                  <a:cubicBezTo>
                    <a:pt x="66" y="5"/>
                    <a:pt x="71" y="6"/>
                    <a:pt x="74" y="10"/>
                  </a:cubicBezTo>
                  <a:cubicBezTo>
                    <a:pt x="74" y="10"/>
                    <a:pt x="74" y="10"/>
                    <a:pt x="74" y="10"/>
                  </a:cubicBezTo>
                  <a:cubicBezTo>
                    <a:pt x="76" y="11"/>
                    <a:pt x="77" y="13"/>
                    <a:pt x="76" y="15"/>
                  </a:cubicBezTo>
                  <a:cubicBezTo>
                    <a:pt x="76" y="15"/>
                    <a:pt x="76" y="15"/>
                    <a:pt x="76" y="15"/>
                  </a:cubicBezTo>
                  <a:cubicBezTo>
                    <a:pt x="76" y="17"/>
                    <a:pt x="76" y="18"/>
                    <a:pt x="76" y="20"/>
                  </a:cubicBezTo>
                  <a:cubicBezTo>
                    <a:pt x="76" y="20"/>
                    <a:pt x="76" y="20"/>
                    <a:pt x="76" y="20"/>
                  </a:cubicBezTo>
                  <a:cubicBezTo>
                    <a:pt x="78" y="21"/>
                    <a:pt x="80" y="23"/>
                    <a:pt x="80" y="26"/>
                  </a:cubicBezTo>
                  <a:cubicBezTo>
                    <a:pt x="80" y="26"/>
                    <a:pt x="80" y="26"/>
                    <a:pt x="80" y="26"/>
                  </a:cubicBezTo>
                  <a:cubicBezTo>
                    <a:pt x="80" y="29"/>
                    <a:pt x="77" y="31"/>
                    <a:pt x="73" y="32"/>
                  </a:cubicBezTo>
                  <a:cubicBezTo>
                    <a:pt x="73" y="32"/>
                    <a:pt x="73" y="32"/>
                    <a:pt x="73" y="32"/>
                  </a:cubicBezTo>
                  <a:cubicBezTo>
                    <a:pt x="72" y="32"/>
                    <a:pt x="72" y="32"/>
                    <a:pt x="71" y="32"/>
                  </a:cubicBezTo>
                  <a:cubicBezTo>
                    <a:pt x="71" y="32"/>
                    <a:pt x="71" y="32"/>
                    <a:pt x="71" y="32"/>
                  </a:cubicBezTo>
                  <a:cubicBezTo>
                    <a:pt x="68" y="32"/>
                    <a:pt x="65" y="32"/>
                    <a:pt x="63" y="32"/>
                  </a:cubicBezTo>
                  <a:cubicBezTo>
                    <a:pt x="63" y="32"/>
                    <a:pt x="63" y="32"/>
                    <a:pt x="63" y="32"/>
                  </a:cubicBezTo>
                  <a:cubicBezTo>
                    <a:pt x="62" y="32"/>
                    <a:pt x="61" y="32"/>
                    <a:pt x="60" y="32"/>
                  </a:cubicBezTo>
                  <a:cubicBezTo>
                    <a:pt x="60" y="32"/>
                    <a:pt x="60" y="32"/>
                    <a:pt x="60" y="32"/>
                  </a:cubicBezTo>
                  <a:cubicBezTo>
                    <a:pt x="59" y="29"/>
                    <a:pt x="59" y="29"/>
                    <a:pt x="59" y="29"/>
                  </a:cubicBezTo>
                  <a:cubicBezTo>
                    <a:pt x="60" y="28"/>
                    <a:pt x="62" y="28"/>
                    <a:pt x="63" y="28"/>
                  </a:cubicBezTo>
                  <a:cubicBezTo>
                    <a:pt x="63" y="28"/>
                    <a:pt x="63" y="28"/>
                    <a:pt x="63" y="28"/>
                  </a:cubicBezTo>
                  <a:cubicBezTo>
                    <a:pt x="66" y="28"/>
                    <a:pt x="69" y="29"/>
                    <a:pt x="71" y="29"/>
                  </a:cubicBezTo>
                  <a:cubicBezTo>
                    <a:pt x="71" y="29"/>
                    <a:pt x="71" y="29"/>
                    <a:pt x="71" y="29"/>
                  </a:cubicBezTo>
                  <a:cubicBezTo>
                    <a:pt x="71" y="29"/>
                    <a:pt x="72" y="29"/>
                    <a:pt x="73" y="29"/>
                  </a:cubicBezTo>
                  <a:cubicBezTo>
                    <a:pt x="73" y="29"/>
                    <a:pt x="73" y="29"/>
                    <a:pt x="73" y="29"/>
                  </a:cubicBezTo>
                  <a:cubicBezTo>
                    <a:pt x="75" y="28"/>
                    <a:pt x="76" y="27"/>
                    <a:pt x="76" y="26"/>
                  </a:cubicBezTo>
                  <a:cubicBezTo>
                    <a:pt x="76" y="26"/>
                    <a:pt x="76" y="26"/>
                    <a:pt x="76" y="26"/>
                  </a:cubicBezTo>
                  <a:cubicBezTo>
                    <a:pt x="76" y="25"/>
                    <a:pt x="75" y="23"/>
                    <a:pt x="73" y="22"/>
                  </a:cubicBezTo>
                  <a:cubicBezTo>
                    <a:pt x="73" y="22"/>
                    <a:pt x="73" y="22"/>
                    <a:pt x="73" y="22"/>
                  </a:cubicBezTo>
                  <a:cubicBezTo>
                    <a:pt x="72" y="22"/>
                    <a:pt x="72" y="22"/>
                    <a:pt x="72" y="22"/>
                  </a:cubicBezTo>
                  <a:cubicBezTo>
                    <a:pt x="72" y="20"/>
                    <a:pt x="72" y="20"/>
                    <a:pt x="72" y="20"/>
                  </a:cubicBezTo>
                  <a:cubicBezTo>
                    <a:pt x="73" y="18"/>
                    <a:pt x="73" y="16"/>
                    <a:pt x="73" y="15"/>
                  </a:cubicBezTo>
                  <a:cubicBezTo>
                    <a:pt x="73" y="15"/>
                    <a:pt x="73" y="15"/>
                    <a:pt x="73" y="15"/>
                  </a:cubicBezTo>
                  <a:cubicBezTo>
                    <a:pt x="73" y="14"/>
                    <a:pt x="73" y="13"/>
                    <a:pt x="72" y="12"/>
                  </a:cubicBezTo>
                  <a:cubicBezTo>
                    <a:pt x="72" y="12"/>
                    <a:pt x="72" y="12"/>
                    <a:pt x="72" y="12"/>
                  </a:cubicBezTo>
                  <a:cubicBezTo>
                    <a:pt x="70" y="9"/>
                    <a:pt x="66" y="8"/>
                    <a:pt x="61" y="7"/>
                  </a:cubicBezTo>
                  <a:cubicBezTo>
                    <a:pt x="61" y="7"/>
                    <a:pt x="61" y="7"/>
                    <a:pt x="61" y="7"/>
                  </a:cubicBezTo>
                  <a:cubicBezTo>
                    <a:pt x="59" y="7"/>
                    <a:pt x="57" y="7"/>
                    <a:pt x="55" y="7"/>
                  </a:cubicBezTo>
                  <a:cubicBezTo>
                    <a:pt x="55" y="7"/>
                    <a:pt x="55" y="7"/>
                    <a:pt x="55" y="7"/>
                  </a:cubicBezTo>
                  <a:cubicBezTo>
                    <a:pt x="53" y="7"/>
                    <a:pt x="51" y="7"/>
                    <a:pt x="49" y="7"/>
                  </a:cubicBezTo>
                  <a:cubicBezTo>
                    <a:pt x="49" y="7"/>
                    <a:pt x="49" y="7"/>
                    <a:pt x="49" y="7"/>
                  </a:cubicBezTo>
                  <a:cubicBezTo>
                    <a:pt x="47" y="8"/>
                    <a:pt x="44" y="9"/>
                    <a:pt x="41" y="9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0" y="9"/>
                    <a:pt x="39" y="9"/>
                    <a:pt x="38" y="8"/>
                  </a:cubicBezTo>
                  <a:cubicBezTo>
                    <a:pt x="38" y="8"/>
                    <a:pt x="38" y="8"/>
                    <a:pt x="38" y="8"/>
                  </a:cubicBezTo>
                  <a:cubicBezTo>
                    <a:pt x="34" y="6"/>
                    <a:pt x="34" y="4"/>
                    <a:pt x="31" y="3"/>
                  </a:cubicBezTo>
                  <a:cubicBezTo>
                    <a:pt x="31" y="3"/>
                    <a:pt x="31" y="3"/>
                    <a:pt x="31" y="3"/>
                  </a:cubicBezTo>
                  <a:cubicBezTo>
                    <a:pt x="29" y="3"/>
                    <a:pt x="28" y="3"/>
                    <a:pt x="26" y="3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4" y="3"/>
                    <a:pt x="21" y="4"/>
                    <a:pt x="19" y="4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14" y="6"/>
                    <a:pt x="5" y="12"/>
                    <a:pt x="4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3" y="17"/>
                    <a:pt x="3" y="18"/>
                    <a:pt x="3" y="18"/>
                  </a:cubicBezTo>
                  <a:cubicBezTo>
                    <a:pt x="3" y="18"/>
                    <a:pt x="3" y="18"/>
                    <a:pt x="3" y="18"/>
                  </a:cubicBezTo>
                  <a:cubicBezTo>
                    <a:pt x="3" y="18"/>
                    <a:pt x="4" y="19"/>
                    <a:pt x="7" y="21"/>
                  </a:cubicBezTo>
                  <a:cubicBezTo>
                    <a:pt x="7" y="21"/>
                    <a:pt x="7" y="21"/>
                    <a:pt x="7" y="21"/>
                  </a:cubicBezTo>
                  <a:cubicBezTo>
                    <a:pt x="10" y="24"/>
                    <a:pt x="15" y="30"/>
                    <a:pt x="16" y="29"/>
                  </a:cubicBezTo>
                  <a:cubicBezTo>
                    <a:pt x="16" y="29"/>
                    <a:pt x="16" y="29"/>
                    <a:pt x="16" y="29"/>
                  </a:cubicBezTo>
                  <a:cubicBezTo>
                    <a:pt x="16" y="32"/>
                    <a:pt x="16" y="32"/>
                    <a:pt x="16" y="32"/>
                  </a:cubicBezTo>
                  <a:cubicBezTo>
                    <a:pt x="11" y="32"/>
                    <a:pt x="8" y="25"/>
                    <a:pt x="5" y="24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85" name="Freeform 279"/>
            <p:cNvSpPr>
              <a:spLocks/>
            </p:cNvSpPr>
            <p:nvPr/>
          </p:nvSpPr>
          <p:spPr bwMode="auto">
            <a:xfrm>
              <a:off x="8724833" y="1029666"/>
              <a:ext cx="353441" cy="71072"/>
            </a:xfrm>
            <a:custGeom>
              <a:avLst/>
              <a:gdLst>
                <a:gd name="T0" fmla="*/ 74 w 77"/>
                <a:gd name="T1" fmla="*/ 15 h 15"/>
                <a:gd name="T2" fmla="*/ 70 w 77"/>
                <a:gd name="T3" fmla="*/ 15 h 15"/>
                <a:gd name="T4" fmla="*/ 70 w 77"/>
                <a:gd name="T5" fmla="*/ 15 h 15"/>
                <a:gd name="T6" fmla="*/ 61 w 77"/>
                <a:gd name="T7" fmla="*/ 12 h 15"/>
                <a:gd name="T8" fmla="*/ 61 w 77"/>
                <a:gd name="T9" fmla="*/ 12 h 15"/>
                <a:gd name="T10" fmla="*/ 60 w 77"/>
                <a:gd name="T11" fmla="*/ 9 h 15"/>
                <a:gd name="T12" fmla="*/ 60 w 77"/>
                <a:gd name="T13" fmla="*/ 9 h 15"/>
                <a:gd name="T14" fmla="*/ 60 w 77"/>
                <a:gd name="T15" fmla="*/ 7 h 15"/>
                <a:gd name="T16" fmla="*/ 60 w 77"/>
                <a:gd name="T17" fmla="*/ 7 h 15"/>
                <a:gd name="T18" fmla="*/ 57 w 77"/>
                <a:gd name="T19" fmla="*/ 6 h 15"/>
                <a:gd name="T20" fmla="*/ 57 w 77"/>
                <a:gd name="T21" fmla="*/ 6 h 15"/>
                <a:gd name="T22" fmla="*/ 54 w 77"/>
                <a:gd name="T23" fmla="*/ 5 h 15"/>
                <a:gd name="T24" fmla="*/ 54 w 77"/>
                <a:gd name="T25" fmla="*/ 5 h 15"/>
                <a:gd name="T26" fmla="*/ 39 w 77"/>
                <a:gd name="T27" fmla="*/ 11 h 15"/>
                <a:gd name="T28" fmla="*/ 39 w 77"/>
                <a:gd name="T29" fmla="*/ 11 h 15"/>
                <a:gd name="T30" fmla="*/ 38 w 77"/>
                <a:gd name="T31" fmla="*/ 11 h 15"/>
                <a:gd name="T32" fmla="*/ 38 w 77"/>
                <a:gd name="T33" fmla="*/ 11 h 15"/>
                <a:gd name="T34" fmla="*/ 32 w 77"/>
                <a:gd name="T35" fmla="*/ 5 h 15"/>
                <a:gd name="T36" fmla="*/ 32 w 77"/>
                <a:gd name="T37" fmla="*/ 5 h 15"/>
                <a:gd name="T38" fmla="*/ 25 w 77"/>
                <a:gd name="T39" fmla="*/ 2 h 15"/>
                <a:gd name="T40" fmla="*/ 25 w 77"/>
                <a:gd name="T41" fmla="*/ 2 h 15"/>
                <a:gd name="T42" fmla="*/ 24 w 77"/>
                <a:gd name="T43" fmla="*/ 2 h 15"/>
                <a:gd name="T44" fmla="*/ 24 w 77"/>
                <a:gd name="T45" fmla="*/ 2 h 15"/>
                <a:gd name="T46" fmla="*/ 5 w 77"/>
                <a:gd name="T47" fmla="*/ 9 h 15"/>
                <a:gd name="T48" fmla="*/ 5 w 77"/>
                <a:gd name="T49" fmla="*/ 9 h 15"/>
                <a:gd name="T50" fmla="*/ 0 w 77"/>
                <a:gd name="T51" fmla="*/ 6 h 15"/>
                <a:gd name="T52" fmla="*/ 0 w 77"/>
                <a:gd name="T53" fmla="*/ 6 h 15"/>
                <a:gd name="T54" fmla="*/ 0 w 77"/>
                <a:gd name="T55" fmla="*/ 6 h 15"/>
                <a:gd name="T56" fmla="*/ 2 w 77"/>
                <a:gd name="T57" fmla="*/ 5 h 15"/>
                <a:gd name="T58" fmla="*/ 5 w 77"/>
                <a:gd name="T59" fmla="*/ 7 h 15"/>
                <a:gd name="T60" fmla="*/ 5 w 77"/>
                <a:gd name="T61" fmla="*/ 7 h 15"/>
                <a:gd name="T62" fmla="*/ 24 w 77"/>
                <a:gd name="T63" fmla="*/ 0 h 15"/>
                <a:gd name="T64" fmla="*/ 24 w 77"/>
                <a:gd name="T65" fmla="*/ 0 h 15"/>
                <a:gd name="T66" fmla="*/ 25 w 77"/>
                <a:gd name="T67" fmla="*/ 0 h 15"/>
                <a:gd name="T68" fmla="*/ 25 w 77"/>
                <a:gd name="T69" fmla="*/ 0 h 15"/>
                <a:gd name="T70" fmla="*/ 33 w 77"/>
                <a:gd name="T71" fmla="*/ 4 h 15"/>
                <a:gd name="T72" fmla="*/ 33 w 77"/>
                <a:gd name="T73" fmla="*/ 4 h 15"/>
                <a:gd name="T74" fmla="*/ 38 w 77"/>
                <a:gd name="T75" fmla="*/ 9 h 15"/>
                <a:gd name="T76" fmla="*/ 38 w 77"/>
                <a:gd name="T77" fmla="*/ 9 h 15"/>
                <a:gd name="T78" fmla="*/ 39 w 77"/>
                <a:gd name="T79" fmla="*/ 10 h 15"/>
                <a:gd name="T80" fmla="*/ 39 w 77"/>
                <a:gd name="T81" fmla="*/ 10 h 15"/>
                <a:gd name="T82" fmla="*/ 54 w 77"/>
                <a:gd name="T83" fmla="*/ 4 h 15"/>
                <a:gd name="T84" fmla="*/ 54 w 77"/>
                <a:gd name="T85" fmla="*/ 4 h 15"/>
                <a:gd name="T86" fmla="*/ 58 w 77"/>
                <a:gd name="T87" fmla="*/ 4 h 15"/>
                <a:gd name="T88" fmla="*/ 58 w 77"/>
                <a:gd name="T89" fmla="*/ 4 h 15"/>
                <a:gd name="T90" fmla="*/ 61 w 77"/>
                <a:gd name="T91" fmla="*/ 7 h 15"/>
                <a:gd name="T92" fmla="*/ 61 w 77"/>
                <a:gd name="T93" fmla="*/ 7 h 15"/>
                <a:gd name="T94" fmla="*/ 61 w 77"/>
                <a:gd name="T95" fmla="*/ 9 h 15"/>
                <a:gd name="T96" fmla="*/ 61 w 77"/>
                <a:gd name="T97" fmla="*/ 9 h 15"/>
                <a:gd name="T98" fmla="*/ 62 w 77"/>
                <a:gd name="T99" fmla="*/ 11 h 15"/>
                <a:gd name="T100" fmla="*/ 62 w 77"/>
                <a:gd name="T101" fmla="*/ 11 h 15"/>
                <a:gd name="T102" fmla="*/ 70 w 77"/>
                <a:gd name="T103" fmla="*/ 13 h 15"/>
                <a:gd name="T104" fmla="*/ 70 w 77"/>
                <a:gd name="T105" fmla="*/ 13 h 15"/>
                <a:gd name="T106" fmla="*/ 74 w 77"/>
                <a:gd name="T107" fmla="*/ 14 h 15"/>
                <a:gd name="T108" fmla="*/ 74 w 77"/>
                <a:gd name="T109" fmla="*/ 14 h 15"/>
                <a:gd name="T110" fmla="*/ 75 w 77"/>
                <a:gd name="T111" fmla="*/ 13 h 15"/>
                <a:gd name="T112" fmla="*/ 75 w 77"/>
                <a:gd name="T113" fmla="*/ 13 h 15"/>
                <a:gd name="T114" fmla="*/ 77 w 77"/>
                <a:gd name="T115" fmla="*/ 13 h 15"/>
                <a:gd name="T116" fmla="*/ 74 w 77"/>
                <a:gd name="T117" fmla="*/ 15 h 15"/>
                <a:gd name="T118" fmla="*/ 74 w 77"/>
                <a:gd name="T119" fmla="*/ 15 h 15"/>
                <a:gd name="T120" fmla="*/ 74 w 77"/>
                <a:gd name="T121" fmla="*/ 15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</a:cxnLst>
              <a:rect l="0" t="0" r="r" b="b"/>
              <a:pathLst>
                <a:path w="77" h="15">
                  <a:moveTo>
                    <a:pt x="74" y="15"/>
                  </a:moveTo>
                  <a:cubicBezTo>
                    <a:pt x="73" y="15"/>
                    <a:pt x="71" y="15"/>
                    <a:pt x="70" y="15"/>
                  </a:cubicBezTo>
                  <a:cubicBezTo>
                    <a:pt x="70" y="15"/>
                    <a:pt x="70" y="15"/>
                    <a:pt x="70" y="15"/>
                  </a:cubicBezTo>
                  <a:cubicBezTo>
                    <a:pt x="68" y="14"/>
                    <a:pt x="63" y="15"/>
                    <a:pt x="61" y="12"/>
                  </a:cubicBezTo>
                  <a:cubicBezTo>
                    <a:pt x="61" y="12"/>
                    <a:pt x="61" y="12"/>
                    <a:pt x="61" y="12"/>
                  </a:cubicBezTo>
                  <a:cubicBezTo>
                    <a:pt x="60" y="11"/>
                    <a:pt x="60" y="10"/>
                    <a:pt x="60" y="9"/>
                  </a:cubicBezTo>
                  <a:cubicBezTo>
                    <a:pt x="60" y="9"/>
                    <a:pt x="60" y="9"/>
                    <a:pt x="60" y="9"/>
                  </a:cubicBezTo>
                  <a:cubicBezTo>
                    <a:pt x="60" y="8"/>
                    <a:pt x="60" y="8"/>
                    <a:pt x="60" y="7"/>
                  </a:cubicBezTo>
                  <a:cubicBezTo>
                    <a:pt x="60" y="7"/>
                    <a:pt x="60" y="7"/>
                    <a:pt x="60" y="7"/>
                  </a:cubicBezTo>
                  <a:cubicBezTo>
                    <a:pt x="60" y="7"/>
                    <a:pt x="60" y="6"/>
                    <a:pt x="57" y="6"/>
                  </a:cubicBezTo>
                  <a:cubicBezTo>
                    <a:pt x="57" y="6"/>
                    <a:pt x="57" y="6"/>
                    <a:pt x="57" y="6"/>
                  </a:cubicBezTo>
                  <a:cubicBezTo>
                    <a:pt x="56" y="5"/>
                    <a:pt x="55" y="5"/>
                    <a:pt x="54" y="5"/>
                  </a:cubicBezTo>
                  <a:cubicBezTo>
                    <a:pt x="54" y="5"/>
                    <a:pt x="54" y="5"/>
                    <a:pt x="54" y="5"/>
                  </a:cubicBezTo>
                  <a:cubicBezTo>
                    <a:pt x="49" y="5"/>
                    <a:pt x="46" y="11"/>
                    <a:pt x="39" y="11"/>
                  </a:cubicBezTo>
                  <a:cubicBezTo>
                    <a:pt x="39" y="11"/>
                    <a:pt x="39" y="11"/>
                    <a:pt x="39" y="11"/>
                  </a:cubicBezTo>
                  <a:cubicBezTo>
                    <a:pt x="39" y="11"/>
                    <a:pt x="38" y="11"/>
                    <a:pt x="38" y="11"/>
                  </a:cubicBezTo>
                  <a:cubicBezTo>
                    <a:pt x="38" y="11"/>
                    <a:pt x="38" y="11"/>
                    <a:pt x="38" y="11"/>
                  </a:cubicBezTo>
                  <a:cubicBezTo>
                    <a:pt x="32" y="10"/>
                    <a:pt x="33" y="9"/>
                    <a:pt x="32" y="5"/>
                  </a:cubicBezTo>
                  <a:cubicBezTo>
                    <a:pt x="32" y="5"/>
                    <a:pt x="32" y="5"/>
                    <a:pt x="32" y="5"/>
                  </a:cubicBezTo>
                  <a:cubicBezTo>
                    <a:pt x="30" y="2"/>
                    <a:pt x="28" y="2"/>
                    <a:pt x="25" y="2"/>
                  </a:cubicBezTo>
                  <a:cubicBezTo>
                    <a:pt x="25" y="2"/>
                    <a:pt x="25" y="2"/>
                    <a:pt x="25" y="2"/>
                  </a:cubicBezTo>
                  <a:cubicBezTo>
                    <a:pt x="25" y="2"/>
                    <a:pt x="24" y="2"/>
                    <a:pt x="24" y="2"/>
                  </a:cubicBezTo>
                  <a:cubicBezTo>
                    <a:pt x="24" y="2"/>
                    <a:pt x="24" y="2"/>
                    <a:pt x="24" y="2"/>
                  </a:cubicBezTo>
                  <a:cubicBezTo>
                    <a:pt x="20" y="2"/>
                    <a:pt x="11" y="9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3" y="9"/>
                    <a:pt x="1" y="8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6"/>
                    <a:pt x="3" y="7"/>
                    <a:pt x="5" y="7"/>
                  </a:cubicBezTo>
                  <a:cubicBezTo>
                    <a:pt x="5" y="7"/>
                    <a:pt x="5" y="7"/>
                    <a:pt x="5" y="7"/>
                  </a:cubicBezTo>
                  <a:cubicBezTo>
                    <a:pt x="10" y="7"/>
                    <a:pt x="19" y="0"/>
                    <a:pt x="24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4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8" y="0"/>
                    <a:pt x="31" y="1"/>
                    <a:pt x="33" y="4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36" y="9"/>
                    <a:pt x="33" y="8"/>
                    <a:pt x="38" y="9"/>
                  </a:cubicBezTo>
                  <a:cubicBezTo>
                    <a:pt x="38" y="9"/>
                    <a:pt x="38" y="9"/>
                    <a:pt x="38" y="9"/>
                  </a:cubicBezTo>
                  <a:cubicBezTo>
                    <a:pt x="38" y="10"/>
                    <a:pt x="39" y="10"/>
                    <a:pt x="39" y="10"/>
                  </a:cubicBezTo>
                  <a:cubicBezTo>
                    <a:pt x="39" y="10"/>
                    <a:pt x="39" y="10"/>
                    <a:pt x="39" y="10"/>
                  </a:cubicBezTo>
                  <a:cubicBezTo>
                    <a:pt x="45" y="10"/>
                    <a:pt x="47" y="4"/>
                    <a:pt x="54" y="4"/>
                  </a:cubicBezTo>
                  <a:cubicBezTo>
                    <a:pt x="54" y="4"/>
                    <a:pt x="54" y="4"/>
                    <a:pt x="54" y="4"/>
                  </a:cubicBezTo>
                  <a:cubicBezTo>
                    <a:pt x="55" y="4"/>
                    <a:pt x="56" y="4"/>
                    <a:pt x="58" y="4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61" y="5"/>
                    <a:pt x="62" y="6"/>
                    <a:pt x="61" y="7"/>
                  </a:cubicBezTo>
                  <a:cubicBezTo>
                    <a:pt x="61" y="7"/>
                    <a:pt x="61" y="7"/>
                    <a:pt x="61" y="7"/>
                  </a:cubicBezTo>
                  <a:cubicBezTo>
                    <a:pt x="61" y="8"/>
                    <a:pt x="61" y="9"/>
                    <a:pt x="61" y="9"/>
                  </a:cubicBezTo>
                  <a:cubicBezTo>
                    <a:pt x="61" y="9"/>
                    <a:pt x="61" y="9"/>
                    <a:pt x="61" y="9"/>
                  </a:cubicBezTo>
                  <a:cubicBezTo>
                    <a:pt x="61" y="10"/>
                    <a:pt x="61" y="10"/>
                    <a:pt x="62" y="11"/>
                  </a:cubicBezTo>
                  <a:cubicBezTo>
                    <a:pt x="62" y="11"/>
                    <a:pt x="62" y="11"/>
                    <a:pt x="62" y="11"/>
                  </a:cubicBezTo>
                  <a:cubicBezTo>
                    <a:pt x="63" y="12"/>
                    <a:pt x="68" y="13"/>
                    <a:pt x="70" y="13"/>
                  </a:cubicBezTo>
                  <a:cubicBezTo>
                    <a:pt x="70" y="13"/>
                    <a:pt x="70" y="13"/>
                    <a:pt x="70" y="13"/>
                  </a:cubicBezTo>
                  <a:cubicBezTo>
                    <a:pt x="71" y="13"/>
                    <a:pt x="73" y="14"/>
                    <a:pt x="74" y="14"/>
                  </a:cubicBezTo>
                  <a:cubicBezTo>
                    <a:pt x="74" y="14"/>
                    <a:pt x="74" y="14"/>
                    <a:pt x="74" y="14"/>
                  </a:cubicBezTo>
                  <a:cubicBezTo>
                    <a:pt x="75" y="14"/>
                    <a:pt x="75" y="14"/>
                    <a:pt x="75" y="13"/>
                  </a:cubicBezTo>
                  <a:cubicBezTo>
                    <a:pt x="75" y="13"/>
                    <a:pt x="75" y="13"/>
                    <a:pt x="75" y="13"/>
                  </a:cubicBezTo>
                  <a:cubicBezTo>
                    <a:pt x="77" y="13"/>
                    <a:pt x="77" y="13"/>
                    <a:pt x="77" y="13"/>
                  </a:cubicBezTo>
                  <a:cubicBezTo>
                    <a:pt x="77" y="15"/>
                    <a:pt x="75" y="15"/>
                    <a:pt x="74" y="15"/>
                  </a:cubicBezTo>
                  <a:cubicBezTo>
                    <a:pt x="74" y="15"/>
                    <a:pt x="74" y="15"/>
                    <a:pt x="74" y="15"/>
                  </a:cubicBezTo>
                  <a:cubicBezTo>
                    <a:pt x="74" y="15"/>
                    <a:pt x="74" y="15"/>
                    <a:pt x="74" y="15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86" name="Freeform 280"/>
            <p:cNvSpPr>
              <a:spLocks/>
            </p:cNvSpPr>
            <p:nvPr/>
          </p:nvSpPr>
          <p:spPr bwMode="auto">
            <a:xfrm>
              <a:off x="8807431" y="1085371"/>
              <a:ext cx="30734" cy="38418"/>
            </a:xfrm>
            <a:custGeom>
              <a:avLst/>
              <a:gdLst>
                <a:gd name="T0" fmla="*/ 0 w 7"/>
                <a:gd name="T1" fmla="*/ 2 h 8"/>
                <a:gd name="T2" fmla="*/ 0 w 7"/>
                <a:gd name="T3" fmla="*/ 2 h 8"/>
                <a:gd name="T4" fmla="*/ 1 w 7"/>
                <a:gd name="T5" fmla="*/ 0 h 8"/>
                <a:gd name="T6" fmla="*/ 7 w 7"/>
                <a:gd name="T7" fmla="*/ 8 h 8"/>
                <a:gd name="T8" fmla="*/ 7 w 7"/>
                <a:gd name="T9" fmla="*/ 8 h 8"/>
                <a:gd name="T10" fmla="*/ 6 w 7"/>
                <a:gd name="T11" fmla="*/ 8 h 8"/>
                <a:gd name="T12" fmla="*/ 0 w 7"/>
                <a:gd name="T13" fmla="*/ 2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" h="8">
                  <a:moveTo>
                    <a:pt x="0" y="2"/>
                  </a:moveTo>
                  <a:cubicBezTo>
                    <a:pt x="0" y="2"/>
                    <a:pt x="0" y="2"/>
                    <a:pt x="0" y="2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4" y="2"/>
                    <a:pt x="6" y="5"/>
                    <a:pt x="7" y="8"/>
                  </a:cubicBezTo>
                  <a:cubicBezTo>
                    <a:pt x="7" y="8"/>
                    <a:pt x="7" y="8"/>
                    <a:pt x="7" y="8"/>
                  </a:cubicBezTo>
                  <a:cubicBezTo>
                    <a:pt x="6" y="8"/>
                    <a:pt x="6" y="8"/>
                    <a:pt x="6" y="8"/>
                  </a:cubicBezTo>
                  <a:cubicBezTo>
                    <a:pt x="4" y="6"/>
                    <a:pt x="3" y="3"/>
                    <a:pt x="0" y="2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87" name="Freeform 281"/>
            <p:cNvSpPr>
              <a:spLocks/>
            </p:cNvSpPr>
            <p:nvPr/>
          </p:nvSpPr>
          <p:spPr bwMode="auto">
            <a:xfrm>
              <a:off x="8861215" y="1091134"/>
              <a:ext cx="13446" cy="36497"/>
            </a:xfrm>
            <a:custGeom>
              <a:avLst/>
              <a:gdLst>
                <a:gd name="T0" fmla="*/ 0 w 3"/>
                <a:gd name="T1" fmla="*/ 4 h 8"/>
                <a:gd name="T2" fmla="*/ 2 w 3"/>
                <a:gd name="T3" fmla="*/ 0 h 8"/>
                <a:gd name="T4" fmla="*/ 2 w 3"/>
                <a:gd name="T5" fmla="*/ 0 h 8"/>
                <a:gd name="T6" fmla="*/ 2 w 3"/>
                <a:gd name="T7" fmla="*/ 0 h 8"/>
                <a:gd name="T8" fmla="*/ 3 w 3"/>
                <a:gd name="T9" fmla="*/ 1 h 8"/>
                <a:gd name="T10" fmla="*/ 2 w 3"/>
                <a:gd name="T11" fmla="*/ 4 h 8"/>
                <a:gd name="T12" fmla="*/ 2 w 3"/>
                <a:gd name="T13" fmla="*/ 4 h 8"/>
                <a:gd name="T14" fmla="*/ 3 w 3"/>
                <a:gd name="T15" fmla="*/ 6 h 8"/>
                <a:gd name="T16" fmla="*/ 3 w 3"/>
                <a:gd name="T17" fmla="*/ 6 h 8"/>
                <a:gd name="T18" fmla="*/ 2 w 3"/>
                <a:gd name="T19" fmla="*/ 8 h 8"/>
                <a:gd name="T20" fmla="*/ 0 w 3"/>
                <a:gd name="T21" fmla="*/ 4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" h="8">
                  <a:moveTo>
                    <a:pt x="0" y="4"/>
                  </a:moveTo>
                  <a:cubicBezTo>
                    <a:pt x="0" y="3"/>
                    <a:pt x="1" y="1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2" y="2"/>
                    <a:pt x="2" y="3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5"/>
                    <a:pt x="2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1" y="7"/>
                    <a:pt x="0" y="5"/>
                    <a:pt x="0" y="4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88" name="Freeform 282"/>
            <p:cNvSpPr>
              <a:spLocks/>
            </p:cNvSpPr>
            <p:nvPr/>
          </p:nvSpPr>
          <p:spPr bwMode="auto">
            <a:xfrm>
              <a:off x="8897712" y="1091134"/>
              <a:ext cx="36497" cy="42259"/>
            </a:xfrm>
            <a:custGeom>
              <a:avLst/>
              <a:gdLst>
                <a:gd name="T0" fmla="*/ 0 w 8"/>
                <a:gd name="T1" fmla="*/ 6 h 9"/>
                <a:gd name="T2" fmla="*/ 6 w 8"/>
                <a:gd name="T3" fmla="*/ 0 h 9"/>
                <a:gd name="T4" fmla="*/ 6 w 8"/>
                <a:gd name="T5" fmla="*/ 0 h 9"/>
                <a:gd name="T6" fmla="*/ 8 w 8"/>
                <a:gd name="T7" fmla="*/ 2 h 9"/>
                <a:gd name="T8" fmla="*/ 8 w 8"/>
                <a:gd name="T9" fmla="*/ 2 h 9"/>
                <a:gd name="T10" fmla="*/ 6 w 8"/>
                <a:gd name="T11" fmla="*/ 6 h 9"/>
                <a:gd name="T12" fmla="*/ 6 w 8"/>
                <a:gd name="T13" fmla="*/ 6 h 9"/>
                <a:gd name="T14" fmla="*/ 5 w 8"/>
                <a:gd name="T15" fmla="*/ 4 h 9"/>
                <a:gd name="T16" fmla="*/ 7 w 8"/>
                <a:gd name="T17" fmla="*/ 2 h 9"/>
                <a:gd name="T18" fmla="*/ 7 w 8"/>
                <a:gd name="T19" fmla="*/ 2 h 9"/>
                <a:gd name="T20" fmla="*/ 6 w 8"/>
                <a:gd name="T21" fmla="*/ 2 h 9"/>
                <a:gd name="T22" fmla="*/ 6 w 8"/>
                <a:gd name="T23" fmla="*/ 2 h 9"/>
                <a:gd name="T24" fmla="*/ 2 w 8"/>
                <a:gd name="T25" fmla="*/ 6 h 9"/>
                <a:gd name="T26" fmla="*/ 2 w 8"/>
                <a:gd name="T27" fmla="*/ 6 h 9"/>
                <a:gd name="T28" fmla="*/ 3 w 8"/>
                <a:gd name="T29" fmla="*/ 8 h 9"/>
                <a:gd name="T30" fmla="*/ 3 w 8"/>
                <a:gd name="T31" fmla="*/ 8 h 9"/>
                <a:gd name="T32" fmla="*/ 3 w 8"/>
                <a:gd name="T33" fmla="*/ 8 h 9"/>
                <a:gd name="T34" fmla="*/ 1 w 8"/>
                <a:gd name="T35" fmla="*/ 9 h 9"/>
                <a:gd name="T36" fmla="*/ 0 w 8"/>
                <a:gd name="T37" fmla="*/ 6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" h="9">
                  <a:moveTo>
                    <a:pt x="0" y="6"/>
                  </a:moveTo>
                  <a:cubicBezTo>
                    <a:pt x="0" y="2"/>
                    <a:pt x="4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7" y="0"/>
                    <a:pt x="8" y="1"/>
                    <a:pt x="8" y="2"/>
                  </a:cubicBezTo>
                  <a:cubicBezTo>
                    <a:pt x="8" y="2"/>
                    <a:pt x="8" y="2"/>
                    <a:pt x="8" y="2"/>
                  </a:cubicBezTo>
                  <a:cubicBezTo>
                    <a:pt x="8" y="3"/>
                    <a:pt x="8" y="4"/>
                    <a:pt x="6" y="6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6" y="3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6" y="2"/>
                  </a:cubicBezTo>
                  <a:cubicBezTo>
                    <a:pt x="6" y="2"/>
                    <a:pt x="6" y="2"/>
                    <a:pt x="6" y="2"/>
                  </a:cubicBezTo>
                  <a:cubicBezTo>
                    <a:pt x="4" y="2"/>
                    <a:pt x="2" y="3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7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0" y="8"/>
                    <a:pt x="0" y="7"/>
                    <a:pt x="0" y="6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89" name="Freeform 283"/>
            <p:cNvSpPr>
              <a:spLocks/>
            </p:cNvSpPr>
            <p:nvPr/>
          </p:nvSpPr>
          <p:spPr bwMode="auto">
            <a:xfrm>
              <a:off x="8751725" y="1183336"/>
              <a:ext cx="76835" cy="78756"/>
            </a:xfrm>
            <a:custGeom>
              <a:avLst/>
              <a:gdLst>
                <a:gd name="T0" fmla="*/ 0 w 17"/>
                <a:gd name="T1" fmla="*/ 16 h 17"/>
                <a:gd name="T2" fmla="*/ 14 w 17"/>
                <a:gd name="T3" fmla="*/ 0 h 17"/>
                <a:gd name="T4" fmla="*/ 14 w 17"/>
                <a:gd name="T5" fmla="*/ 0 h 17"/>
                <a:gd name="T6" fmla="*/ 17 w 17"/>
                <a:gd name="T7" fmla="*/ 0 h 17"/>
                <a:gd name="T8" fmla="*/ 17 w 17"/>
                <a:gd name="T9" fmla="*/ 0 h 17"/>
                <a:gd name="T10" fmla="*/ 17 w 17"/>
                <a:gd name="T11" fmla="*/ 0 h 17"/>
                <a:gd name="T12" fmla="*/ 16 w 17"/>
                <a:gd name="T13" fmla="*/ 2 h 17"/>
                <a:gd name="T14" fmla="*/ 14 w 17"/>
                <a:gd name="T15" fmla="*/ 1 h 17"/>
                <a:gd name="T16" fmla="*/ 14 w 17"/>
                <a:gd name="T17" fmla="*/ 1 h 17"/>
                <a:gd name="T18" fmla="*/ 6 w 17"/>
                <a:gd name="T19" fmla="*/ 7 h 17"/>
                <a:gd name="T20" fmla="*/ 6 w 17"/>
                <a:gd name="T21" fmla="*/ 7 h 17"/>
                <a:gd name="T22" fmla="*/ 2 w 17"/>
                <a:gd name="T23" fmla="*/ 16 h 17"/>
                <a:gd name="T24" fmla="*/ 2 w 17"/>
                <a:gd name="T25" fmla="*/ 16 h 17"/>
                <a:gd name="T26" fmla="*/ 2 w 17"/>
                <a:gd name="T27" fmla="*/ 16 h 17"/>
                <a:gd name="T28" fmla="*/ 2 w 17"/>
                <a:gd name="T29" fmla="*/ 16 h 17"/>
                <a:gd name="T30" fmla="*/ 0 w 17"/>
                <a:gd name="T31" fmla="*/ 17 h 17"/>
                <a:gd name="T32" fmla="*/ 0 w 17"/>
                <a:gd name="T33" fmla="*/ 1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</a:cxnLst>
              <a:rect l="0" t="0" r="r" b="b"/>
              <a:pathLst>
                <a:path w="17" h="17">
                  <a:moveTo>
                    <a:pt x="0" y="16"/>
                  </a:moveTo>
                  <a:cubicBezTo>
                    <a:pt x="1" y="10"/>
                    <a:pt x="7" y="0"/>
                    <a:pt x="14" y="0"/>
                  </a:cubicBezTo>
                  <a:cubicBezTo>
                    <a:pt x="14" y="0"/>
                    <a:pt x="14" y="0"/>
                    <a:pt x="14" y="0"/>
                  </a:cubicBezTo>
                  <a:cubicBezTo>
                    <a:pt x="15" y="0"/>
                    <a:pt x="16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6" y="2"/>
                    <a:pt x="16" y="2"/>
                    <a:pt x="16" y="2"/>
                  </a:cubicBezTo>
                  <a:cubicBezTo>
                    <a:pt x="15" y="1"/>
                    <a:pt x="15" y="1"/>
                    <a:pt x="14" y="1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1" y="1"/>
                    <a:pt x="8" y="4"/>
                    <a:pt x="6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4" y="10"/>
                    <a:pt x="2" y="14"/>
                    <a:pt x="2" y="16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16"/>
                    <a:pt x="0" y="16"/>
                    <a:pt x="0" y="16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90" name="Freeform 284"/>
            <p:cNvSpPr>
              <a:spLocks/>
            </p:cNvSpPr>
            <p:nvPr/>
          </p:nvSpPr>
          <p:spPr bwMode="auto">
            <a:xfrm>
              <a:off x="8847769" y="1192940"/>
              <a:ext cx="13446" cy="51864"/>
            </a:xfrm>
            <a:custGeom>
              <a:avLst/>
              <a:gdLst>
                <a:gd name="T0" fmla="*/ 0 w 3"/>
                <a:gd name="T1" fmla="*/ 10 h 11"/>
                <a:gd name="T2" fmla="*/ 1 w 3"/>
                <a:gd name="T3" fmla="*/ 6 h 11"/>
                <a:gd name="T4" fmla="*/ 1 w 3"/>
                <a:gd name="T5" fmla="*/ 6 h 11"/>
                <a:gd name="T6" fmla="*/ 0 w 3"/>
                <a:gd name="T7" fmla="*/ 1 h 11"/>
                <a:gd name="T8" fmla="*/ 0 w 3"/>
                <a:gd name="T9" fmla="*/ 1 h 11"/>
                <a:gd name="T10" fmla="*/ 1 w 3"/>
                <a:gd name="T11" fmla="*/ 0 h 11"/>
                <a:gd name="T12" fmla="*/ 3 w 3"/>
                <a:gd name="T13" fmla="*/ 6 h 11"/>
                <a:gd name="T14" fmla="*/ 3 w 3"/>
                <a:gd name="T15" fmla="*/ 6 h 11"/>
                <a:gd name="T16" fmla="*/ 1 w 3"/>
                <a:gd name="T17" fmla="*/ 11 h 11"/>
                <a:gd name="T18" fmla="*/ 1 w 3"/>
                <a:gd name="T19" fmla="*/ 11 h 11"/>
                <a:gd name="T20" fmla="*/ 0 w 3"/>
                <a:gd name="T21" fmla="*/ 1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3" h="11">
                  <a:moveTo>
                    <a:pt x="0" y="10"/>
                  </a:moveTo>
                  <a:cubicBezTo>
                    <a:pt x="1" y="10"/>
                    <a:pt x="1" y="8"/>
                    <a:pt x="1" y="6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1" y="4"/>
                    <a:pt x="1" y="2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1"/>
                    <a:pt x="3" y="3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8"/>
                    <a:pt x="2" y="10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0" y="10"/>
                    <a:pt x="0" y="10"/>
                    <a:pt x="0" y="10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91" name="Freeform 285"/>
            <p:cNvSpPr>
              <a:spLocks/>
            </p:cNvSpPr>
            <p:nvPr/>
          </p:nvSpPr>
          <p:spPr bwMode="auto">
            <a:xfrm>
              <a:off x="8939971" y="1192940"/>
              <a:ext cx="26892" cy="59547"/>
            </a:xfrm>
            <a:custGeom>
              <a:avLst/>
              <a:gdLst>
                <a:gd name="T0" fmla="*/ 4 w 6"/>
                <a:gd name="T1" fmla="*/ 13 h 13"/>
                <a:gd name="T2" fmla="*/ 5 w 6"/>
                <a:gd name="T3" fmla="*/ 12 h 13"/>
                <a:gd name="T4" fmla="*/ 5 w 6"/>
                <a:gd name="T5" fmla="*/ 12 h 13"/>
                <a:gd name="T6" fmla="*/ 0 w 6"/>
                <a:gd name="T7" fmla="*/ 1 h 13"/>
                <a:gd name="T8" fmla="*/ 0 w 6"/>
                <a:gd name="T9" fmla="*/ 1 h 13"/>
                <a:gd name="T10" fmla="*/ 2 w 6"/>
                <a:gd name="T11" fmla="*/ 0 h 13"/>
                <a:gd name="T12" fmla="*/ 6 w 6"/>
                <a:gd name="T13" fmla="*/ 12 h 13"/>
                <a:gd name="T14" fmla="*/ 6 w 6"/>
                <a:gd name="T15" fmla="*/ 12 h 13"/>
                <a:gd name="T16" fmla="*/ 6 w 6"/>
                <a:gd name="T17" fmla="*/ 13 h 13"/>
                <a:gd name="T18" fmla="*/ 6 w 6"/>
                <a:gd name="T19" fmla="*/ 13 h 13"/>
                <a:gd name="T20" fmla="*/ 4 w 6"/>
                <a:gd name="T21" fmla="*/ 13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6" h="13">
                  <a:moveTo>
                    <a:pt x="4" y="13"/>
                  </a:moveTo>
                  <a:cubicBezTo>
                    <a:pt x="4" y="13"/>
                    <a:pt x="5" y="12"/>
                    <a:pt x="5" y="12"/>
                  </a:cubicBezTo>
                  <a:cubicBezTo>
                    <a:pt x="5" y="12"/>
                    <a:pt x="5" y="12"/>
                    <a:pt x="5" y="12"/>
                  </a:cubicBezTo>
                  <a:cubicBezTo>
                    <a:pt x="5" y="8"/>
                    <a:pt x="3" y="5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4" y="4"/>
                    <a:pt x="6" y="7"/>
                    <a:pt x="6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6" y="12"/>
                    <a:pt x="6" y="13"/>
                    <a:pt x="6" y="13"/>
                  </a:cubicBezTo>
                  <a:cubicBezTo>
                    <a:pt x="6" y="13"/>
                    <a:pt x="6" y="13"/>
                    <a:pt x="6" y="13"/>
                  </a:cubicBezTo>
                  <a:cubicBezTo>
                    <a:pt x="4" y="13"/>
                    <a:pt x="4" y="13"/>
                    <a:pt x="4" y="13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92" name="Freeform 286"/>
            <p:cNvSpPr>
              <a:spLocks/>
            </p:cNvSpPr>
            <p:nvPr/>
          </p:nvSpPr>
          <p:spPr bwMode="auto">
            <a:xfrm>
              <a:off x="8705624" y="1285142"/>
              <a:ext cx="145987" cy="149828"/>
            </a:xfrm>
            <a:custGeom>
              <a:avLst/>
              <a:gdLst>
                <a:gd name="T0" fmla="*/ 4 w 32"/>
                <a:gd name="T1" fmla="*/ 22 h 32"/>
                <a:gd name="T2" fmla="*/ 4 w 32"/>
                <a:gd name="T3" fmla="*/ 21 h 32"/>
                <a:gd name="T4" fmla="*/ 4 w 32"/>
                <a:gd name="T5" fmla="*/ 21 h 32"/>
                <a:gd name="T6" fmla="*/ 6 w 32"/>
                <a:gd name="T7" fmla="*/ 22 h 32"/>
                <a:gd name="T8" fmla="*/ 7 w 32"/>
                <a:gd name="T9" fmla="*/ 22 h 32"/>
                <a:gd name="T10" fmla="*/ 7 w 32"/>
                <a:gd name="T11" fmla="*/ 22 h 32"/>
                <a:gd name="T12" fmla="*/ 7 w 32"/>
                <a:gd name="T13" fmla="*/ 22 h 32"/>
                <a:gd name="T14" fmla="*/ 12 w 32"/>
                <a:gd name="T15" fmla="*/ 26 h 32"/>
                <a:gd name="T16" fmla="*/ 12 w 32"/>
                <a:gd name="T17" fmla="*/ 26 h 32"/>
                <a:gd name="T18" fmla="*/ 23 w 32"/>
                <a:gd name="T19" fmla="*/ 29 h 32"/>
                <a:gd name="T20" fmla="*/ 23 w 32"/>
                <a:gd name="T21" fmla="*/ 29 h 32"/>
                <a:gd name="T22" fmla="*/ 26 w 32"/>
                <a:gd name="T23" fmla="*/ 28 h 32"/>
                <a:gd name="T24" fmla="*/ 26 w 32"/>
                <a:gd name="T25" fmla="*/ 28 h 32"/>
                <a:gd name="T26" fmla="*/ 28 w 32"/>
                <a:gd name="T27" fmla="*/ 25 h 32"/>
                <a:gd name="T28" fmla="*/ 28 w 32"/>
                <a:gd name="T29" fmla="*/ 25 h 32"/>
                <a:gd name="T30" fmla="*/ 16 w 32"/>
                <a:gd name="T31" fmla="*/ 16 h 32"/>
                <a:gd name="T32" fmla="*/ 16 w 32"/>
                <a:gd name="T33" fmla="*/ 16 h 32"/>
                <a:gd name="T34" fmla="*/ 2 w 32"/>
                <a:gd name="T35" fmla="*/ 12 h 32"/>
                <a:gd name="T36" fmla="*/ 2 w 32"/>
                <a:gd name="T37" fmla="*/ 12 h 32"/>
                <a:gd name="T38" fmla="*/ 0 w 32"/>
                <a:gd name="T39" fmla="*/ 7 h 32"/>
                <a:gd name="T40" fmla="*/ 0 w 32"/>
                <a:gd name="T41" fmla="*/ 7 h 32"/>
                <a:gd name="T42" fmla="*/ 5 w 32"/>
                <a:gd name="T43" fmla="*/ 1 h 32"/>
                <a:gd name="T44" fmla="*/ 5 w 32"/>
                <a:gd name="T45" fmla="*/ 1 h 32"/>
                <a:gd name="T46" fmla="*/ 11 w 32"/>
                <a:gd name="T47" fmla="*/ 0 h 32"/>
                <a:gd name="T48" fmla="*/ 11 w 32"/>
                <a:gd name="T49" fmla="*/ 0 h 32"/>
                <a:gd name="T50" fmla="*/ 31 w 32"/>
                <a:gd name="T51" fmla="*/ 12 h 32"/>
                <a:gd name="T52" fmla="*/ 31 w 32"/>
                <a:gd name="T53" fmla="*/ 12 h 32"/>
                <a:gd name="T54" fmla="*/ 28 w 32"/>
                <a:gd name="T55" fmla="*/ 13 h 32"/>
                <a:gd name="T56" fmla="*/ 11 w 32"/>
                <a:gd name="T57" fmla="*/ 3 h 32"/>
                <a:gd name="T58" fmla="*/ 11 w 32"/>
                <a:gd name="T59" fmla="*/ 3 h 32"/>
                <a:gd name="T60" fmla="*/ 6 w 32"/>
                <a:gd name="T61" fmla="*/ 4 h 32"/>
                <a:gd name="T62" fmla="*/ 6 w 32"/>
                <a:gd name="T63" fmla="*/ 4 h 32"/>
                <a:gd name="T64" fmla="*/ 4 w 32"/>
                <a:gd name="T65" fmla="*/ 7 h 32"/>
                <a:gd name="T66" fmla="*/ 4 w 32"/>
                <a:gd name="T67" fmla="*/ 7 h 32"/>
                <a:gd name="T68" fmla="*/ 5 w 32"/>
                <a:gd name="T69" fmla="*/ 9 h 32"/>
                <a:gd name="T70" fmla="*/ 5 w 32"/>
                <a:gd name="T71" fmla="*/ 9 h 32"/>
                <a:gd name="T72" fmla="*/ 16 w 32"/>
                <a:gd name="T73" fmla="*/ 13 h 32"/>
                <a:gd name="T74" fmla="*/ 16 w 32"/>
                <a:gd name="T75" fmla="*/ 13 h 32"/>
                <a:gd name="T76" fmla="*/ 32 w 32"/>
                <a:gd name="T77" fmla="*/ 25 h 32"/>
                <a:gd name="T78" fmla="*/ 32 w 32"/>
                <a:gd name="T79" fmla="*/ 25 h 32"/>
                <a:gd name="T80" fmla="*/ 29 w 32"/>
                <a:gd name="T81" fmla="*/ 31 h 32"/>
                <a:gd name="T82" fmla="*/ 29 w 32"/>
                <a:gd name="T83" fmla="*/ 31 h 32"/>
                <a:gd name="T84" fmla="*/ 23 w 32"/>
                <a:gd name="T85" fmla="*/ 32 h 32"/>
                <a:gd name="T86" fmla="*/ 23 w 32"/>
                <a:gd name="T87" fmla="*/ 32 h 32"/>
                <a:gd name="T88" fmla="*/ 4 w 32"/>
                <a:gd name="T89" fmla="*/ 22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32" h="32">
                  <a:moveTo>
                    <a:pt x="4" y="22"/>
                  </a:moveTo>
                  <a:cubicBezTo>
                    <a:pt x="4" y="22"/>
                    <a:pt x="4" y="22"/>
                    <a:pt x="4" y="21"/>
                  </a:cubicBezTo>
                  <a:cubicBezTo>
                    <a:pt x="4" y="21"/>
                    <a:pt x="4" y="21"/>
                    <a:pt x="4" y="21"/>
                  </a:cubicBezTo>
                  <a:cubicBezTo>
                    <a:pt x="6" y="22"/>
                    <a:pt x="6" y="22"/>
                    <a:pt x="6" y="22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7" y="22"/>
                    <a:pt x="7" y="22"/>
                    <a:pt x="7" y="22"/>
                  </a:cubicBezTo>
                  <a:cubicBezTo>
                    <a:pt x="7" y="23"/>
                    <a:pt x="9" y="25"/>
                    <a:pt x="12" y="26"/>
                  </a:cubicBezTo>
                  <a:cubicBezTo>
                    <a:pt x="12" y="26"/>
                    <a:pt x="12" y="26"/>
                    <a:pt x="12" y="26"/>
                  </a:cubicBezTo>
                  <a:cubicBezTo>
                    <a:pt x="16" y="28"/>
                    <a:pt x="20" y="29"/>
                    <a:pt x="23" y="29"/>
                  </a:cubicBezTo>
                  <a:cubicBezTo>
                    <a:pt x="23" y="29"/>
                    <a:pt x="23" y="29"/>
                    <a:pt x="23" y="29"/>
                  </a:cubicBezTo>
                  <a:cubicBezTo>
                    <a:pt x="25" y="29"/>
                    <a:pt x="26" y="29"/>
                    <a:pt x="26" y="28"/>
                  </a:cubicBezTo>
                  <a:cubicBezTo>
                    <a:pt x="26" y="28"/>
                    <a:pt x="26" y="28"/>
                    <a:pt x="26" y="28"/>
                  </a:cubicBezTo>
                  <a:cubicBezTo>
                    <a:pt x="28" y="27"/>
                    <a:pt x="28" y="26"/>
                    <a:pt x="28" y="25"/>
                  </a:cubicBezTo>
                  <a:cubicBezTo>
                    <a:pt x="28" y="25"/>
                    <a:pt x="28" y="25"/>
                    <a:pt x="28" y="25"/>
                  </a:cubicBezTo>
                  <a:cubicBezTo>
                    <a:pt x="29" y="22"/>
                    <a:pt x="19" y="17"/>
                    <a:pt x="16" y="16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2" y="15"/>
                    <a:pt x="6" y="16"/>
                    <a:pt x="2" y="12"/>
                  </a:cubicBezTo>
                  <a:cubicBezTo>
                    <a:pt x="2" y="12"/>
                    <a:pt x="2" y="12"/>
                    <a:pt x="2" y="12"/>
                  </a:cubicBezTo>
                  <a:cubicBezTo>
                    <a:pt x="1" y="10"/>
                    <a:pt x="0" y="9"/>
                    <a:pt x="0" y="7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0" y="5"/>
                    <a:pt x="2" y="3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7" y="0"/>
                    <a:pt x="9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9" y="0"/>
                    <a:pt x="29" y="5"/>
                    <a:pt x="31" y="12"/>
                  </a:cubicBezTo>
                  <a:cubicBezTo>
                    <a:pt x="31" y="12"/>
                    <a:pt x="31" y="12"/>
                    <a:pt x="31" y="12"/>
                  </a:cubicBezTo>
                  <a:cubicBezTo>
                    <a:pt x="28" y="13"/>
                    <a:pt x="28" y="13"/>
                    <a:pt x="28" y="13"/>
                  </a:cubicBezTo>
                  <a:cubicBezTo>
                    <a:pt x="26" y="8"/>
                    <a:pt x="18" y="3"/>
                    <a:pt x="11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9" y="3"/>
                    <a:pt x="8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4" y="6"/>
                    <a:pt x="4" y="6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4" y="8"/>
                    <a:pt x="4" y="8"/>
                    <a:pt x="5" y="9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7" y="12"/>
                    <a:pt x="12" y="12"/>
                    <a:pt x="16" y="13"/>
                  </a:cubicBezTo>
                  <a:cubicBezTo>
                    <a:pt x="16" y="13"/>
                    <a:pt x="16" y="13"/>
                    <a:pt x="16" y="13"/>
                  </a:cubicBezTo>
                  <a:cubicBezTo>
                    <a:pt x="21" y="14"/>
                    <a:pt x="31" y="18"/>
                    <a:pt x="32" y="25"/>
                  </a:cubicBezTo>
                  <a:cubicBezTo>
                    <a:pt x="32" y="25"/>
                    <a:pt x="32" y="25"/>
                    <a:pt x="32" y="25"/>
                  </a:cubicBezTo>
                  <a:cubicBezTo>
                    <a:pt x="32" y="27"/>
                    <a:pt x="30" y="29"/>
                    <a:pt x="29" y="31"/>
                  </a:cubicBezTo>
                  <a:cubicBezTo>
                    <a:pt x="29" y="31"/>
                    <a:pt x="29" y="31"/>
                    <a:pt x="29" y="31"/>
                  </a:cubicBezTo>
                  <a:cubicBezTo>
                    <a:pt x="27" y="32"/>
                    <a:pt x="25" y="32"/>
                    <a:pt x="23" y="32"/>
                  </a:cubicBezTo>
                  <a:cubicBezTo>
                    <a:pt x="23" y="32"/>
                    <a:pt x="23" y="32"/>
                    <a:pt x="23" y="32"/>
                  </a:cubicBezTo>
                  <a:cubicBezTo>
                    <a:pt x="16" y="32"/>
                    <a:pt x="5" y="29"/>
                    <a:pt x="4" y="22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93" name="Freeform 287"/>
            <p:cNvSpPr>
              <a:spLocks/>
            </p:cNvSpPr>
            <p:nvPr/>
          </p:nvSpPr>
          <p:spPr bwMode="auto">
            <a:xfrm>
              <a:off x="8769013" y="1275538"/>
              <a:ext cx="38418" cy="176721"/>
            </a:xfrm>
            <a:custGeom>
              <a:avLst/>
              <a:gdLst>
                <a:gd name="T0" fmla="*/ 0 w 8"/>
                <a:gd name="T1" fmla="*/ 37 h 38"/>
                <a:gd name="T2" fmla="*/ 2 w 8"/>
                <a:gd name="T3" fmla="*/ 24 h 38"/>
                <a:gd name="T4" fmla="*/ 2 w 8"/>
                <a:gd name="T5" fmla="*/ 24 h 38"/>
                <a:gd name="T6" fmla="*/ 5 w 8"/>
                <a:gd name="T7" fmla="*/ 0 h 38"/>
                <a:gd name="T8" fmla="*/ 5 w 8"/>
                <a:gd name="T9" fmla="*/ 0 h 38"/>
                <a:gd name="T10" fmla="*/ 5 w 8"/>
                <a:gd name="T11" fmla="*/ 0 h 38"/>
                <a:gd name="T12" fmla="*/ 8 w 8"/>
                <a:gd name="T13" fmla="*/ 0 h 38"/>
                <a:gd name="T14" fmla="*/ 6 w 8"/>
                <a:gd name="T15" fmla="*/ 25 h 38"/>
                <a:gd name="T16" fmla="*/ 6 w 8"/>
                <a:gd name="T17" fmla="*/ 25 h 38"/>
                <a:gd name="T18" fmla="*/ 4 w 8"/>
                <a:gd name="T19" fmla="*/ 38 h 38"/>
                <a:gd name="T20" fmla="*/ 4 w 8"/>
                <a:gd name="T21" fmla="*/ 38 h 38"/>
                <a:gd name="T22" fmla="*/ 0 w 8"/>
                <a:gd name="T23" fmla="*/ 37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8" h="38">
                  <a:moveTo>
                    <a:pt x="0" y="37"/>
                  </a:moveTo>
                  <a:cubicBezTo>
                    <a:pt x="2" y="34"/>
                    <a:pt x="2" y="28"/>
                    <a:pt x="2" y="24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4" y="16"/>
                    <a:pt x="5" y="8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8" y="8"/>
                    <a:pt x="7" y="16"/>
                    <a:pt x="6" y="25"/>
                  </a:cubicBezTo>
                  <a:cubicBezTo>
                    <a:pt x="6" y="25"/>
                    <a:pt x="6" y="25"/>
                    <a:pt x="6" y="25"/>
                  </a:cubicBezTo>
                  <a:cubicBezTo>
                    <a:pt x="5" y="29"/>
                    <a:pt x="5" y="34"/>
                    <a:pt x="4" y="38"/>
                  </a:cubicBezTo>
                  <a:cubicBezTo>
                    <a:pt x="4" y="38"/>
                    <a:pt x="4" y="38"/>
                    <a:pt x="4" y="38"/>
                  </a:cubicBezTo>
                  <a:cubicBezTo>
                    <a:pt x="0" y="37"/>
                    <a:pt x="0" y="37"/>
                    <a:pt x="0" y="37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94" name="Freeform 288"/>
            <p:cNvSpPr>
              <a:spLocks/>
            </p:cNvSpPr>
            <p:nvPr/>
          </p:nvSpPr>
          <p:spPr bwMode="auto">
            <a:xfrm>
              <a:off x="8160095" y="1527173"/>
              <a:ext cx="651177" cy="130620"/>
            </a:xfrm>
            <a:custGeom>
              <a:avLst/>
              <a:gdLst>
                <a:gd name="T0" fmla="*/ 12 w 142"/>
                <a:gd name="T1" fmla="*/ 7 h 28"/>
                <a:gd name="T2" fmla="*/ 25 w 142"/>
                <a:gd name="T3" fmla="*/ 4 h 28"/>
                <a:gd name="T4" fmla="*/ 17 w 142"/>
                <a:gd name="T5" fmla="*/ 8 h 28"/>
                <a:gd name="T6" fmla="*/ 30 w 142"/>
                <a:gd name="T7" fmla="*/ 6 h 28"/>
                <a:gd name="T8" fmla="*/ 28 w 142"/>
                <a:gd name="T9" fmla="*/ 9 h 28"/>
                <a:gd name="T10" fmla="*/ 36 w 142"/>
                <a:gd name="T11" fmla="*/ 8 h 28"/>
                <a:gd name="T12" fmla="*/ 33 w 142"/>
                <a:gd name="T13" fmla="*/ 11 h 28"/>
                <a:gd name="T14" fmla="*/ 19 w 142"/>
                <a:gd name="T15" fmla="*/ 14 h 28"/>
                <a:gd name="T16" fmla="*/ 40 w 142"/>
                <a:gd name="T17" fmla="*/ 12 h 28"/>
                <a:gd name="T18" fmla="*/ 33 w 142"/>
                <a:gd name="T19" fmla="*/ 15 h 28"/>
                <a:gd name="T20" fmla="*/ 35 w 142"/>
                <a:gd name="T21" fmla="*/ 15 h 28"/>
                <a:gd name="T22" fmla="*/ 45 w 142"/>
                <a:gd name="T23" fmla="*/ 15 h 28"/>
                <a:gd name="T24" fmla="*/ 47 w 142"/>
                <a:gd name="T25" fmla="*/ 17 h 28"/>
                <a:gd name="T26" fmla="*/ 60 w 142"/>
                <a:gd name="T27" fmla="*/ 15 h 28"/>
                <a:gd name="T28" fmla="*/ 49 w 142"/>
                <a:gd name="T29" fmla="*/ 22 h 28"/>
                <a:gd name="T30" fmla="*/ 71 w 142"/>
                <a:gd name="T31" fmla="*/ 16 h 28"/>
                <a:gd name="T32" fmla="*/ 82 w 142"/>
                <a:gd name="T33" fmla="*/ 19 h 28"/>
                <a:gd name="T34" fmla="*/ 81 w 142"/>
                <a:gd name="T35" fmla="*/ 19 h 28"/>
                <a:gd name="T36" fmla="*/ 142 w 142"/>
                <a:gd name="T37" fmla="*/ 7 h 28"/>
                <a:gd name="T38" fmla="*/ 128 w 142"/>
                <a:gd name="T39" fmla="*/ 11 h 28"/>
                <a:gd name="T40" fmla="*/ 113 w 142"/>
                <a:gd name="T41" fmla="*/ 13 h 28"/>
                <a:gd name="T42" fmla="*/ 122 w 142"/>
                <a:gd name="T43" fmla="*/ 6 h 28"/>
                <a:gd name="T44" fmla="*/ 127 w 142"/>
                <a:gd name="T45" fmla="*/ 4 h 28"/>
                <a:gd name="T46" fmla="*/ 136 w 142"/>
                <a:gd name="T47" fmla="*/ 0 h 28"/>
                <a:gd name="T48" fmla="*/ 129 w 142"/>
                <a:gd name="T49" fmla="*/ 4 h 28"/>
                <a:gd name="T50" fmla="*/ 121 w 142"/>
                <a:gd name="T51" fmla="*/ 4 h 28"/>
                <a:gd name="T52" fmla="*/ 135 w 142"/>
                <a:gd name="T53" fmla="*/ 1 h 28"/>
                <a:gd name="T54" fmla="*/ 132 w 142"/>
                <a:gd name="T55" fmla="*/ 6 h 28"/>
                <a:gd name="T56" fmla="*/ 132 w 142"/>
                <a:gd name="T57" fmla="*/ 6 h 28"/>
                <a:gd name="T58" fmla="*/ 125 w 142"/>
                <a:gd name="T59" fmla="*/ 9 h 28"/>
                <a:gd name="T60" fmla="*/ 134 w 142"/>
                <a:gd name="T61" fmla="*/ 3 h 28"/>
                <a:gd name="T62" fmla="*/ 121 w 142"/>
                <a:gd name="T63" fmla="*/ 4 h 28"/>
                <a:gd name="T64" fmla="*/ 136 w 142"/>
                <a:gd name="T65" fmla="*/ 0 h 28"/>
                <a:gd name="T66" fmla="*/ 122 w 142"/>
                <a:gd name="T67" fmla="*/ 4 h 28"/>
                <a:gd name="T68" fmla="*/ 135 w 142"/>
                <a:gd name="T69" fmla="*/ 2 h 28"/>
                <a:gd name="T70" fmla="*/ 118 w 142"/>
                <a:gd name="T71" fmla="*/ 9 h 28"/>
                <a:gd name="T72" fmla="*/ 121 w 142"/>
                <a:gd name="T73" fmla="*/ 12 h 28"/>
                <a:gd name="T74" fmla="*/ 142 w 142"/>
                <a:gd name="T75" fmla="*/ 7 h 28"/>
                <a:gd name="T76" fmla="*/ 102 w 142"/>
                <a:gd name="T77" fmla="*/ 16 h 28"/>
                <a:gd name="T78" fmla="*/ 61 w 142"/>
                <a:gd name="T79" fmla="*/ 24 h 28"/>
                <a:gd name="T80" fmla="*/ 104 w 142"/>
                <a:gd name="T81" fmla="*/ 13 h 28"/>
                <a:gd name="T82" fmla="*/ 33 w 142"/>
                <a:gd name="T83" fmla="*/ 28 h 28"/>
                <a:gd name="T84" fmla="*/ 54 w 142"/>
                <a:gd name="T85" fmla="*/ 18 h 28"/>
                <a:gd name="T86" fmla="*/ 53 w 142"/>
                <a:gd name="T87" fmla="*/ 17 h 28"/>
                <a:gd name="T88" fmla="*/ 35 w 142"/>
                <a:gd name="T89" fmla="*/ 20 h 28"/>
                <a:gd name="T90" fmla="*/ 44 w 142"/>
                <a:gd name="T91" fmla="*/ 15 h 28"/>
                <a:gd name="T92" fmla="*/ 24 w 142"/>
                <a:gd name="T93" fmla="*/ 18 h 28"/>
                <a:gd name="T94" fmla="*/ 32 w 142"/>
                <a:gd name="T95" fmla="*/ 14 h 28"/>
                <a:gd name="T96" fmla="*/ 39 w 142"/>
                <a:gd name="T97" fmla="*/ 13 h 28"/>
                <a:gd name="T98" fmla="*/ 19 w 142"/>
                <a:gd name="T99" fmla="*/ 14 h 28"/>
                <a:gd name="T100" fmla="*/ 32 w 142"/>
                <a:gd name="T101" fmla="*/ 10 h 28"/>
                <a:gd name="T102" fmla="*/ 31 w 142"/>
                <a:gd name="T103" fmla="*/ 10 h 28"/>
                <a:gd name="T104" fmla="*/ 24 w 142"/>
                <a:gd name="T105" fmla="*/ 10 h 28"/>
                <a:gd name="T106" fmla="*/ 31 w 142"/>
                <a:gd name="T107" fmla="*/ 6 h 28"/>
                <a:gd name="T108" fmla="*/ 9 w 142"/>
                <a:gd name="T109" fmla="*/ 12 h 28"/>
                <a:gd name="T110" fmla="*/ 25 w 142"/>
                <a:gd name="T111" fmla="*/ 4 h 28"/>
                <a:gd name="T112" fmla="*/ 12 w 142"/>
                <a:gd name="T113" fmla="*/ 7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</a:cxnLst>
              <a:rect l="0" t="0" r="r" b="b"/>
              <a:pathLst>
                <a:path w="142" h="28">
                  <a:moveTo>
                    <a:pt x="0" y="11"/>
                  </a:moveTo>
                  <a:cubicBezTo>
                    <a:pt x="2" y="11"/>
                    <a:pt x="4" y="10"/>
                    <a:pt x="6" y="9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4" y="6"/>
                    <a:pt x="16" y="5"/>
                    <a:pt x="19" y="4"/>
                  </a:cubicBezTo>
                  <a:cubicBezTo>
                    <a:pt x="20" y="4"/>
                    <a:pt x="21" y="4"/>
                    <a:pt x="22" y="3"/>
                  </a:cubicBezTo>
                  <a:cubicBezTo>
                    <a:pt x="23" y="3"/>
                    <a:pt x="24" y="3"/>
                    <a:pt x="25" y="4"/>
                  </a:cubicBezTo>
                  <a:cubicBezTo>
                    <a:pt x="25" y="4"/>
                    <a:pt x="25" y="4"/>
                    <a:pt x="25" y="4"/>
                  </a:cubicBezTo>
                  <a:cubicBezTo>
                    <a:pt x="25" y="4"/>
                    <a:pt x="25" y="4"/>
                    <a:pt x="25" y="4"/>
                  </a:cubicBezTo>
                  <a:cubicBezTo>
                    <a:pt x="22" y="6"/>
                    <a:pt x="20" y="7"/>
                    <a:pt x="17" y="8"/>
                  </a:cubicBezTo>
                  <a:cubicBezTo>
                    <a:pt x="14" y="9"/>
                    <a:pt x="11" y="11"/>
                    <a:pt x="9" y="13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16" y="11"/>
                    <a:pt x="23" y="8"/>
                    <a:pt x="30" y="6"/>
                  </a:cubicBezTo>
                  <a:cubicBezTo>
                    <a:pt x="31" y="6"/>
                    <a:pt x="31" y="6"/>
                    <a:pt x="31" y="6"/>
                  </a:cubicBezTo>
                  <a:cubicBezTo>
                    <a:pt x="31" y="6"/>
                    <a:pt x="31" y="6"/>
                    <a:pt x="31" y="6"/>
                  </a:cubicBezTo>
                  <a:cubicBezTo>
                    <a:pt x="30" y="7"/>
                    <a:pt x="29" y="8"/>
                    <a:pt x="28" y="9"/>
                  </a:cubicBezTo>
                  <a:cubicBezTo>
                    <a:pt x="25" y="11"/>
                    <a:pt x="25" y="11"/>
                    <a:pt x="25" y="11"/>
                  </a:cubicBezTo>
                  <a:cubicBezTo>
                    <a:pt x="25" y="10"/>
                    <a:pt x="25" y="10"/>
                    <a:pt x="25" y="10"/>
                  </a:cubicBezTo>
                  <a:cubicBezTo>
                    <a:pt x="28" y="11"/>
                    <a:pt x="32" y="8"/>
                    <a:pt x="36" y="8"/>
                  </a:cubicBezTo>
                  <a:cubicBezTo>
                    <a:pt x="37" y="8"/>
                    <a:pt x="37" y="8"/>
                    <a:pt x="37" y="8"/>
                  </a:cubicBezTo>
                  <a:cubicBezTo>
                    <a:pt x="37" y="9"/>
                    <a:pt x="37" y="9"/>
                    <a:pt x="37" y="9"/>
                  </a:cubicBezTo>
                  <a:cubicBezTo>
                    <a:pt x="36" y="10"/>
                    <a:pt x="34" y="11"/>
                    <a:pt x="33" y="11"/>
                  </a:cubicBezTo>
                  <a:cubicBezTo>
                    <a:pt x="31" y="12"/>
                    <a:pt x="30" y="12"/>
                    <a:pt x="28" y="12"/>
                  </a:cubicBezTo>
                  <a:cubicBezTo>
                    <a:pt x="25" y="13"/>
                    <a:pt x="22" y="13"/>
                    <a:pt x="19" y="14"/>
                  </a:cubicBezTo>
                  <a:cubicBezTo>
                    <a:pt x="19" y="14"/>
                    <a:pt x="19" y="14"/>
                    <a:pt x="19" y="14"/>
                  </a:cubicBezTo>
                  <a:cubicBezTo>
                    <a:pt x="22" y="12"/>
                    <a:pt x="25" y="12"/>
                    <a:pt x="29" y="12"/>
                  </a:cubicBezTo>
                  <a:cubicBezTo>
                    <a:pt x="32" y="12"/>
                    <a:pt x="35" y="11"/>
                    <a:pt x="39" y="12"/>
                  </a:cubicBezTo>
                  <a:cubicBezTo>
                    <a:pt x="40" y="12"/>
                    <a:pt x="40" y="12"/>
                    <a:pt x="40" y="12"/>
                  </a:cubicBezTo>
                  <a:cubicBezTo>
                    <a:pt x="39" y="12"/>
                    <a:pt x="39" y="12"/>
                    <a:pt x="39" y="12"/>
                  </a:cubicBezTo>
                  <a:cubicBezTo>
                    <a:pt x="38" y="13"/>
                    <a:pt x="37" y="14"/>
                    <a:pt x="36" y="14"/>
                  </a:cubicBezTo>
                  <a:cubicBezTo>
                    <a:pt x="33" y="15"/>
                    <a:pt x="33" y="15"/>
                    <a:pt x="33" y="15"/>
                  </a:cubicBezTo>
                  <a:cubicBezTo>
                    <a:pt x="30" y="16"/>
                    <a:pt x="28" y="17"/>
                    <a:pt x="26" y="18"/>
                  </a:cubicBezTo>
                  <a:cubicBezTo>
                    <a:pt x="26" y="17"/>
                    <a:pt x="26" y="17"/>
                    <a:pt x="26" y="17"/>
                  </a:cubicBezTo>
                  <a:cubicBezTo>
                    <a:pt x="29" y="17"/>
                    <a:pt x="32" y="16"/>
                    <a:pt x="35" y="15"/>
                  </a:cubicBezTo>
                  <a:cubicBezTo>
                    <a:pt x="38" y="15"/>
                    <a:pt x="41" y="14"/>
                    <a:pt x="45" y="14"/>
                  </a:cubicBezTo>
                  <a:cubicBezTo>
                    <a:pt x="46" y="14"/>
                    <a:pt x="46" y="14"/>
                    <a:pt x="46" y="14"/>
                  </a:cubicBezTo>
                  <a:cubicBezTo>
                    <a:pt x="45" y="15"/>
                    <a:pt x="45" y="15"/>
                    <a:pt x="45" y="15"/>
                  </a:cubicBezTo>
                  <a:cubicBezTo>
                    <a:pt x="43" y="18"/>
                    <a:pt x="39" y="18"/>
                    <a:pt x="37" y="20"/>
                  </a:cubicBezTo>
                  <a:cubicBezTo>
                    <a:pt x="37" y="19"/>
                    <a:pt x="37" y="19"/>
                    <a:pt x="37" y="19"/>
                  </a:cubicBezTo>
                  <a:cubicBezTo>
                    <a:pt x="40" y="19"/>
                    <a:pt x="44" y="18"/>
                    <a:pt x="47" y="17"/>
                  </a:cubicBezTo>
                  <a:cubicBezTo>
                    <a:pt x="49" y="16"/>
                    <a:pt x="51" y="16"/>
                    <a:pt x="53" y="15"/>
                  </a:cubicBezTo>
                  <a:cubicBezTo>
                    <a:pt x="55" y="15"/>
                    <a:pt x="57" y="15"/>
                    <a:pt x="58" y="15"/>
                  </a:cubicBezTo>
                  <a:cubicBezTo>
                    <a:pt x="60" y="15"/>
                    <a:pt x="60" y="15"/>
                    <a:pt x="60" y="15"/>
                  </a:cubicBezTo>
                  <a:cubicBezTo>
                    <a:pt x="59" y="16"/>
                    <a:pt x="59" y="16"/>
                    <a:pt x="59" y="16"/>
                  </a:cubicBezTo>
                  <a:cubicBezTo>
                    <a:pt x="57" y="17"/>
                    <a:pt x="56" y="18"/>
                    <a:pt x="54" y="19"/>
                  </a:cubicBezTo>
                  <a:cubicBezTo>
                    <a:pt x="52" y="20"/>
                    <a:pt x="51" y="21"/>
                    <a:pt x="49" y="22"/>
                  </a:cubicBezTo>
                  <a:cubicBezTo>
                    <a:pt x="46" y="23"/>
                    <a:pt x="42" y="24"/>
                    <a:pt x="39" y="26"/>
                  </a:cubicBezTo>
                  <a:cubicBezTo>
                    <a:pt x="38" y="25"/>
                    <a:pt x="38" y="25"/>
                    <a:pt x="38" y="25"/>
                  </a:cubicBezTo>
                  <a:cubicBezTo>
                    <a:pt x="71" y="16"/>
                    <a:pt x="71" y="16"/>
                    <a:pt x="71" y="16"/>
                  </a:cubicBezTo>
                  <a:cubicBezTo>
                    <a:pt x="82" y="13"/>
                    <a:pt x="93" y="14"/>
                    <a:pt x="104" y="12"/>
                  </a:cubicBezTo>
                  <a:cubicBezTo>
                    <a:pt x="104" y="13"/>
                    <a:pt x="104" y="13"/>
                    <a:pt x="104" y="13"/>
                  </a:cubicBezTo>
                  <a:cubicBezTo>
                    <a:pt x="97" y="15"/>
                    <a:pt x="90" y="17"/>
                    <a:pt x="82" y="19"/>
                  </a:cubicBezTo>
                  <a:cubicBezTo>
                    <a:pt x="75" y="21"/>
                    <a:pt x="68" y="23"/>
                    <a:pt x="61" y="26"/>
                  </a:cubicBezTo>
                  <a:cubicBezTo>
                    <a:pt x="61" y="24"/>
                    <a:pt x="61" y="24"/>
                    <a:pt x="61" y="24"/>
                  </a:cubicBezTo>
                  <a:cubicBezTo>
                    <a:pt x="68" y="23"/>
                    <a:pt x="74" y="21"/>
                    <a:pt x="81" y="19"/>
                  </a:cubicBezTo>
                  <a:cubicBezTo>
                    <a:pt x="101" y="14"/>
                    <a:pt x="101" y="14"/>
                    <a:pt x="101" y="14"/>
                  </a:cubicBezTo>
                  <a:cubicBezTo>
                    <a:pt x="122" y="9"/>
                    <a:pt x="122" y="9"/>
                    <a:pt x="122" y="9"/>
                  </a:cubicBezTo>
                  <a:cubicBezTo>
                    <a:pt x="128" y="8"/>
                    <a:pt x="135" y="7"/>
                    <a:pt x="142" y="7"/>
                  </a:cubicBezTo>
                  <a:cubicBezTo>
                    <a:pt x="142" y="8"/>
                    <a:pt x="142" y="8"/>
                    <a:pt x="142" y="8"/>
                  </a:cubicBezTo>
                  <a:cubicBezTo>
                    <a:pt x="140" y="8"/>
                    <a:pt x="138" y="9"/>
                    <a:pt x="135" y="9"/>
                  </a:cubicBezTo>
                  <a:cubicBezTo>
                    <a:pt x="133" y="10"/>
                    <a:pt x="131" y="10"/>
                    <a:pt x="128" y="11"/>
                  </a:cubicBezTo>
                  <a:cubicBezTo>
                    <a:pt x="126" y="12"/>
                    <a:pt x="124" y="12"/>
                    <a:pt x="121" y="13"/>
                  </a:cubicBezTo>
                  <a:cubicBezTo>
                    <a:pt x="119" y="13"/>
                    <a:pt x="117" y="14"/>
                    <a:pt x="114" y="13"/>
                  </a:cubicBezTo>
                  <a:cubicBezTo>
                    <a:pt x="113" y="13"/>
                    <a:pt x="113" y="13"/>
                    <a:pt x="113" y="13"/>
                  </a:cubicBezTo>
                  <a:cubicBezTo>
                    <a:pt x="114" y="13"/>
                    <a:pt x="114" y="13"/>
                    <a:pt x="114" y="13"/>
                  </a:cubicBezTo>
                  <a:cubicBezTo>
                    <a:pt x="114" y="11"/>
                    <a:pt x="116" y="9"/>
                    <a:pt x="117" y="8"/>
                  </a:cubicBezTo>
                  <a:cubicBezTo>
                    <a:pt x="119" y="7"/>
                    <a:pt x="121" y="7"/>
                    <a:pt x="122" y="6"/>
                  </a:cubicBezTo>
                  <a:cubicBezTo>
                    <a:pt x="126" y="5"/>
                    <a:pt x="130" y="4"/>
                    <a:pt x="133" y="2"/>
                  </a:cubicBezTo>
                  <a:cubicBezTo>
                    <a:pt x="133" y="3"/>
                    <a:pt x="133" y="3"/>
                    <a:pt x="133" y="3"/>
                  </a:cubicBezTo>
                  <a:cubicBezTo>
                    <a:pt x="131" y="3"/>
                    <a:pt x="129" y="4"/>
                    <a:pt x="127" y="4"/>
                  </a:cubicBezTo>
                  <a:cubicBezTo>
                    <a:pt x="126" y="4"/>
                    <a:pt x="124" y="5"/>
                    <a:pt x="122" y="5"/>
                  </a:cubicBezTo>
                  <a:cubicBezTo>
                    <a:pt x="122" y="4"/>
                    <a:pt x="122" y="4"/>
                    <a:pt x="122" y="4"/>
                  </a:cubicBezTo>
                  <a:cubicBezTo>
                    <a:pt x="126" y="4"/>
                    <a:pt x="131" y="1"/>
                    <a:pt x="136" y="0"/>
                  </a:cubicBezTo>
                  <a:cubicBezTo>
                    <a:pt x="137" y="0"/>
                    <a:pt x="137" y="0"/>
                    <a:pt x="137" y="0"/>
                  </a:cubicBezTo>
                  <a:cubicBezTo>
                    <a:pt x="136" y="1"/>
                    <a:pt x="136" y="1"/>
                    <a:pt x="136" y="1"/>
                  </a:cubicBezTo>
                  <a:cubicBezTo>
                    <a:pt x="134" y="3"/>
                    <a:pt x="131" y="3"/>
                    <a:pt x="129" y="4"/>
                  </a:cubicBezTo>
                  <a:cubicBezTo>
                    <a:pt x="126" y="4"/>
                    <a:pt x="124" y="4"/>
                    <a:pt x="121" y="4"/>
                  </a:cubicBezTo>
                  <a:cubicBezTo>
                    <a:pt x="120" y="4"/>
                    <a:pt x="120" y="4"/>
                    <a:pt x="120" y="4"/>
                  </a:cubicBezTo>
                  <a:cubicBezTo>
                    <a:pt x="121" y="4"/>
                    <a:pt x="121" y="4"/>
                    <a:pt x="121" y="4"/>
                  </a:cubicBezTo>
                  <a:cubicBezTo>
                    <a:pt x="123" y="3"/>
                    <a:pt x="125" y="2"/>
                    <a:pt x="128" y="1"/>
                  </a:cubicBezTo>
                  <a:cubicBezTo>
                    <a:pt x="129" y="1"/>
                    <a:pt x="130" y="1"/>
                    <a:pt x="131" y="0"/>
                  </a:cubicBezTo>
                  <a:cubicBezTo>
                    <a:pt x="132" y="0"/>
                    <a:pt x="134" y="0"/>
                    <a:pt x="135" y="1"/>
                  </a:cubicBezTo>
                  <a:cubicBezTo>
                    <a:pt x="135" y="1"/>
                    <a:pt x="136" y="1"/>
                    <a:pt x="136" y="2"/>
                  </a:cubicBezTo>
                  <a:cubicBezTo>
                    <a:pt x="135" y="3"/>
                    <a:pt x="135" y="3"/>
                    <a:pt x="135" y="4"/>
                  </a:cubicBezTo>
                  <a:cubicBezTo>
                    <a:pt x="134" y="5"/>
                    <a:pt x="133" y="5"/>
                    <a:pt x="132" y="6"/>
                  </a:cubicBezTo>
                  <a:cubicBezTo>
                    <a:pt x="130" y="7"/>
                    <a:pt x="127" y="8"/>
                    <a:pt x="125" y="9"/>
                  </a:cubicBezTo>
                  <a:cubicBezTo>
                    <a:pt x="125" y="8"/>
                    <a:pt x="125" y="8"/>
                    <a:pt x="125" y="8"/>
                  </a:cubicBezTo>
                  <a:cubicBezTo>
                    <a:pt x="127" y="8"/>
                    <a:pt x="130" y="7"/>
                    <a:pt x="132" y="6"/>
                  </a:cubicBezTo>
                  <a:cubicBezTo>
                    <a:pt x="134" y="5"/>
                    <a:pt x="137" y="5"/>
                    <a:pt x="139" y="6"/>
                  </a:cubicBezTo>
                  <a:cubicBezTo>
                    <a:pt x="137" y="5"/>
                    <a:pt x="134" y="5"/>
                    <a:pt x="132" y="6"/>
                  </a:cubicBezTo>
                  <a:cubicBezTo>
                    <a:pt x="130" y="7"/>
                    <a:pt x="127" y="8"/>
                    <a:pt x="125" y="9"/>
                  </a:cubicBezTo>
                  <a:cubicBezTo>
                    <a:pt x="125" y="8"/>
                    <a:pt x="125" y="8"/>
                    <a:pt x="125" y="8"/>
                  </a:cubicBezTo>
                  <a:cubicBezTo>
                    <a:pt x="127" y="7"/>
                    <a:pt x="129" y="7"/>
                    <a:pt x="131" y="5"/>
                  </a:cubicBezTo>
                  <a:cubicBezTo>
                    <a:pt x="132" y="5"/>
                    <a:pt x="133" y="4"/>
                    <a:pt x="134" y="3"/>
                  </a:cubicBezTo>
                  <a:cubicBezTo>
                    <a:pt x="135" y="3"/>
                    <a:pt x="136" y="1"/>
                    <a:pt x="135" y="1"/>
                  </a:cubicBezTo>
                  <a:cubicBezTo>
                    <a:pt x="132" y="0"/>
                    <a:pt x="130" y="1"/>
                    <a:pt x="128" y="2"/>
                  </a:cubicBezTo>
                  <a:cubicBezTo>
                    <a:pt x="126" y="3"/>
                    <a:pt x="123" y="3"/>
                    <a:pt x="121" y="4"/>
                  </a:cubicBezTo>
                  <a:cubicBezTo>
                    <a:pt x="121" y="4"/>
                    <a:pt x="121" y="4"/>
                    <a:pt x="121" y="4"/>
                  </a:cubicBezTo>
                  <a:cubicBezTo>
                    <a:pt x="124" y="4"/>
                    <a:pt x="126" y="4"/>
                    <a:pt x="129" y="3"/>
                  </a:cubicBezTo>
                  <a:cubicBezTo>
                    <a:pt x="131" y="3"/>
                    <a:pt x="134" y="2"/>
                    <a:pt x="136" y="0"/>
                  </a:cubicBezTo>
                  <a:cubicBezTo>
                    <a:pt x="136" y="1"/>
                    <a:pt x="136" y="1"/>
                    <a:pt x="136" y="1"/>
                  </a:cubicBezTo>
                  <a:cubicBezTo>
                    <a:pt x="131" y="1"/>
                    <a:pt x="127" y="4"/>
                    <a:pt x="122" y="5"/>
                  </a:cubicBezTo>
                  <a:cubicBezTo>
                    <a:pt x="122" y="4"/>
                    <a:pt x="122" y="4"/>
                    <a:pt x="122" y="4"/>
                  </a:cubicBezTo>
                  <a:cubicBezTo>
                    <a:pt x="123" y="4"/>
                    <a:pt x="125" y="4"/>
                    <a:pt x="127" y="3"/>
                  </a:cubicBezTo>
                  <a:cubicBezTo>
                    <a:pt x="129" y="3"/>
                    <a:pt x="131" y="2"/>
                    <a:pt x="133" y="2"/>
                  </a:cubicBezTo>
                  <a:cubicBezTo>
                    <a:pt x="135" y="2"/>
                    <a:pt x="135" y="2"/>
                    <a:pt x="135" y="2"/>
                  </a:cubicBezTo>
                  <a:cubicBezTo>
                    <a:pt x="133" y="3"/>
                    <a:pt x="133" y="3"/>
                    <a:pt x="133" y="3"/>
                  </a:cubicBezTo>
                  <a:cubicBezTo>
                    <a:pt x="130" y="5"/>
                    <a:pt x="126" y="6"/>
                    <a:pt x="123" y="7"/>
                  </a:cubicBezTo>
                  <a:cubicBezTo>
                    <a:pt x="121" y="8"/>
                    <a:pt x="119" y="8"/>
                    <a:pt x="118" y="9"/>
                  </a:cubicBezTo>
                  <a:cubicBezTo>
                    <a:pt x="116" y="10"/>
                    <a:pt x="115" y="11"/>
                    <a:pt x="115" y="13"/>
                  </a:cubicBezTo>
                  <a:cubicBezTo>
                    <a:pt x="114" y="12"/>
                    <a:pt x="114" y="12"/>
                    <a:pt x="114" y="12"/>
                  </a:cubicBezTo>
                  <a:cubicBezTo>
                    <a:pt x="116" y="12"/>
                    <a:pt x="119" y="12"/>
                    <a:pt x="121" y="12"/>
                  </a:cubicBezTo>
                  <a:cubicBezTo>
                    <a:pt x="123" y="11"/>
                    <a:pt x="126" y="11"/>
                    <a:pt x="128" y="10"/>
                  </a:cubicBezTo>
                  <a:cubicBezTo>
                    <a:pt x="130" y="9"/>
                    <a:pt x="133" y="9"/>
                    <a:pt x="135" y="8"/>
                  </a:cubicBezTo>
                  <a:cubicBezTo>
                    <a:pt x="137" y="7"/>
                    <a:pt x="140" y="7"/>
                    <a:pt x="142" y="7"/>
                  </a:cubicBezTo>
                  <a:cubicBezTo>
                    <a:pt x="142" y="8"/>
                    <a:pt x="142" y="8"/>
                    <a:pt x="142" y="8"/>
                  </a:cubicBezTo>
                  <a:cubicBezTo>
                    <a:pt x="135" y="8"/>
                    <a:pt x="129" y="9"/>
                    <a:pt x="122" y="11"/>
                  </a:cubicBezTo>
                  <a:cubicBezTo>
                    <a:pt x="102" y="16"/>
                    <a:pt x="102" y="16"/>
                    <a:pt x="102" y="16"/>
                  </a:cubicBezTo>
                  <a:cubicBezTo>
                    <a:pt x="81" y="21"/>
                    <a:pt x="81" y="21"/>
                    <a:pt x="81" y="21"/>
                  </a:cubicBezTo>
                  <a:cubicBezTo>
                    <a:pt x="75" y="23"/>
                    <a:pt x="68" y="24"/>
                    <a:pt x="61" y="26"/>
                  </a:cubicBezTo>
                  <a:cubicBezTo>
                    <a:pt x="61" y="24"/>
                    <a:pt x="61" y="24"/>
                    <a:pt x="61" y="24"/>
                  </a:cubicBezTo>
                  <a:cubicBezTo>
                    <a:pt x="68" y="22"/>
                    <a:pt x="75" y="20"/>
                    <a:pt x="82" y="17"/>
                  </a:cubicBezTo>
                  <a:cubicBezTo>
                    <a:pt x="89" y="15"/>
                    <a:pt x="96" y="13"/>
                    <a:pt x="104" y="12"/>
                  </a:cubicBezTo>
                  <a:cubicBezTo>
                    <a:pt x="104" y="13"/>
                    <a:pt x="104" y="13"/>
                    <a:pt x="104" y="13"/>
                  </a:cubicBezTo>
                  <a:cubicBezTo>
                    <a:pt x="93" y="16"/>
                    <a:pt x="82" y="15"/>
                    <a:pt x="71" y="18"/>
                  </a:cubicBezTo>
                  <a:cubicBezTo>
                    <a:pt x="39" y="26"/>
                    <a:pt x="39" y="26"/>
                    <a:pt x="39" y="26"/>
                  </a:cubicBezTo>
                  <a:cubicBezTo>
                    <a:pt x="33" y="28"/>
                    <a:pt x="33" y="28"/>
                    <a:pt x="33" y="28"/>
                  </a:cubicBezTo>
                  <a:cubicBezTo>
                    <a:pt x="38" y="25"/>
                    <a:pt x="38" y="25"/>
                    <a:pt x="38" y="25"/>
                  </a:cubicBezTo>
                  <a:cubicBezTo>
                    <a:pt x="42" y="23"/>
                    <a:pt x="45" y="22"/>
                    <a:pt x="48" y="20"/>
                  </a:cubicBezTo>
                  <a:cubicBezTo>
                    <a:pt x="50" y="20"/>
                    <a:pt x="52" y="19"/>
                    <a:pt x="54" y="18"/>
                  </a:cubicBezTo>
                  <a:cubicBezTo>
                    <a:pt x="55" y="17"/>
                    <a:pt x="57" y="16"/>
                    <a:pt x="58" y="15"/>
                  </a:cubicBezTo>
                  <a:cubicBezTo>
                    <a:pt x="58" y="16"/>
                    <a:pt x="58" y="16"/>
                    <a:pt x="58" y="16"/>
                  </a:cubicBezTo>
                  <a:cubicBezTo>
                    <a:pt x="57" y="16"/>
                    <a:pt x="55" y="16"/>
                    <a:pt x="53" y="17"/>
                  </a:cubicBezTo>
                  <a:cubicBezTo>
                    <a:pt x="51" y="17"/>
                    <a:pt x="49" y="17"/>
                    <a:pt x="48" y="18"/>
                  </a:cubicBezTo>
                  <a:cubicBezTo>
                    <a:pt x="44" y="19"/>
                    <a:pt x="40" y="20"/>
                    <a:pt x="37" y="20"/>
                  </a:cubicBezTo>
                  <a:cubicBezTo>
                    <a:pt x="35" y="20"/>
                    <a:pt x="35" y="20"/>
                    <a:pt x="35" y="20"/>
                  </a:cubicBezTo>
                  <a:cubicBezTo>
                    <a:pt x="36" y="19"/>
                    <a:pt x="36" y="19"/>
                    <a:pt x="36" y="19"/>
                  </a:cubicBezTo>
                  <a:cubicBezTo>
                    <a:pt x="39" y="17"/>
                    <a:pt x="42" y="17"/>
                    <a:pt x="44" y="14"/>
                  </a:cubicBezTo>
                  <a:cubicBezTo>
                    <a:pt x="44" y="15"/>
                    <a:pt x="44" y="15"/>
                    <a:pt x="44" y="15"/>
                  </a:cubicBezTo>
                  <a:cubicBezTo>
                    <a:pt x="41" y="15"/>
                    <a:pt x="38" y="16"/>
                    <a:pt x="35" y="16"/>
                  </a:cubicBezTo>
                  <a:cubicBezTo>
                    <a:pt x="32" y="17"/>
                    <a:pt x="29" y="18"/>
                    <a:pt x="26" y="18"/>
                  </a:cubicBezTo>
                  <a:cubicBezTo>
                    <a:pt x="24" y="18"/>
                    <a:pt x="24" y="18"/>
                    <a:pt x="24" y="18"/>
                  </a:cubicBezTo>
                  <a:cubicBezTo>
                    <a:pt x="26" y="17"/>
                    <a:pt x="26" y="17"/>
                    <a:pt x="26" y="17"/>
                  </a:cubicBezTo>
                  <a:cubicBezTo>
                    <a:pt x="27" y="16"/>
                    <a:pt x="28" y="16"/>
                    <a:pt x="29" y="16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36" y="13"/>
                    <a:pt x="36" y="13"/>
                    <a:pt x="36" y="13"/>
                  </a:cubicBezTo>
                  <a:cubicBezTo>
                    <a:pt x="37" y="13"/>
                    <a:pt x="38" y="12"/>
                    <a:pt x="38" y="12"/>
                  </a:cubicBezTo>
                  <a:cubicBezTo>
                    <a:pt x="39" y="13"/>
                    <a:pt x="39" y="13"/>
                    <a:pt x="39" y="13"/>
                  </a:cubicBezTo>
                  <a:cubicBezTo>
                    <a:pt x="36" y="12"/>
                    <a:pt x="32" y="13"/>
                    <a:pt x="29" y="13"/>
                  </a:cubicBezTo>
                  <a:cubicBezTo>
                    <a:pt x="26" y="13"/>
                    <a:pt x="22" y="13"/>
                    <a:pt x="19" y="14"/>
                  </a:cubicBezTo>
                  <a:cubicBezTo>
                    <a:pt x="19" y="14"/>
                    <a:pt x="19" y="14"/>
                    <a:pt x="19" y="14"/>
                  </a:cubicBezTo>
                  <a:cubicBezTo>
                    <a:pt x="20" y="13"/>
                    <a:pt x="22" y="13"/>
                    <a:pt x="23" y="12"/>
                  </a:cubicBezTo>
                  <a:cubicBezTo>
                    <a:pt x="28" y="11"/>
                    <a:pt x="28" y="11"/>
                    <a:pt x="28" y="11"/>
                  </a:cubicBezTo>
                  <a:cubicBezTo>
                    <a:pt x="29" y="11"/>
                    <a:pt x="31" y="11"/>
                    <a:pt x="32" y="10"/>
                  </a:cubicBezTo>
                  <a:cubicBezTo>
                    <a:pt x="34" y="10"/>
                    <a:pt x="35" y="9"/>
                    <a:pt x="36" y="8"/>
                  </a:cubicBezTo>
                  <a:cubicBezTo>
                    <a:pt x="36" y="9"/>
                    <a:pt x="36" y="9"/>
                    <a:pt x="36" y="9"/>
                  </a:cubicBezTo>
                  <a:cubicBezTo>
                    <a:pt x="35" y="9"/>
                    <a:pt x="33" y="10"/>
                    <a:pt x="31" y="10"/>
                  </a:cubicBezTo>
                  <a:cubicBezTo>
                    <a:pt x="29" y="11"/>
                    <a:pt x="27" y="11"/>
                    <a:pt x="24" y="11"/>
                  </a:cubicBezTo>
                  <a:cubicBezTo>
                    <a:pt x="24" y="11"/>
                    <a:pt x="24" y="11"/>
                    <a:pt x="24" y="11"/>
                  </a:cubicBezTo>
                  <a:cubicBezTo>
                    <a:pt x="24" y="10"/>
                    <a:pt x="24" y="10"/>
                    <a:pt x="24" y="10"/>
                  </a:cubicBezTo>
                  <a:cubicBezTo>
                    <a:pt x="27" y="8"/>
                    <a:pt x="27" y="8"/>
                    <a:pt x="27" y="8"/>
                  </a:cubicBezTo>
                  <a:cubicBezTo>
                    <a:pt x="29" y="8"/>
                    <a:pt x="29" y="7"/>
                    <a:pt x="30" y="6"/>
                  </a:cubicBezTo>
                  <a:cubicBezTo>
                    <a:pt x="31" y="6"/>
                    <a:pt x="31" y="6"/>
                    <a:pt x="31" y="6"/>
                  </a:cubicBezTo>
                  <a:cubicBezTo>
                    <a:pt x="23" y="8"/>
                    <a:pt x="16" y="11"/>
                    <a:pt x="9" y="13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11" y="10"/>
                    <a:pt x="14" y="9"/>
                    <a:pt x="17" y="8"/>
                  </a:cubicBezTo>
                  <a:cubicBezTo>
                    <a:pt x="20" y="7"/>
                    <a:pt x="22" y="5"/>
                    <a:pt x="25" y="4"/>
                  </a:cubicBezTo>
                  <a:cubicBezTo>
                    <a:pt x="25" y="4"/>
                    <a:pt x="25" y="4"/>
                    <a:pt x="25" y="4"/>
                  </a:cubicBezTo>
                  <a:cubicBezTo>
                    <a:pt x="24" y="3"/>
                    <a:pt x="23" y="4"/>
                    <a:pt x="22" y="4"/>
                  </a:cubicBezTo>
                  <a:cubicBezTo>
                    <a:pt x="21" y="4"/>
                    <a:pt x="20" y="4"/>
                    <a:pt x="19" y="4"/>
                  </a:cubicBezTo>
                  <a:cubicBezTo>
                    <a:pt x="16" y="5"/>
                    <a:pt x="14" y="6"/>
                    <a:pt x="12" y="7"/>
                  </a:cubicBezTo>
                  <a:cubicBezTo>
                    <a:pt x="6" y="9"/>
                    <a:pt x="6" y="9"/>
                    <a:pt x="6" y="9"/>
                  </a:cubicBezTo>
                  <a:cubicBezTo>
                    <a:pt x="4" y="10"/>
                    <a:pt x="2" y="11"/>
                    <a:pt x="0" y="11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95" name="Freeform 289"/>
            <p:cNvSpPr>
              <a:spLocks/>
            </p:cNvSpPr>
            <p:nvPr/>
          </p:nvSpPr>
          <p:spPr bwMode="auto">
            <a:xfrm>
              <a:off x="8590372" y="1554065"/>
              <a:ext cx="637731" cy="88360"/>
            </a:xfrm>
            <a:custGeom>
              <a:avLst/>
              <a:gdLst>
                <a:gd name="T0" fmla="*/ 9 w 139"/>
                <a:gd name="T1" fmla="*/ 12 h 19"/>
                <a:gd name="T2" fmla="*/ 22 w 139"/>
                <a:gd name="T3" fmla="*/ 7 h 19"/>
                <a:gd name="T4" fmla="*/ 41 w 139"/>
                <a:gd name="T5" fmla="*/ 4 h 19"/>
                <a:gd name="T6" fmla="*/ 41 w 139"/>
                <a:gd name="T7" fmla="*/ 5 h 19"/>
                <a:gd name="T8" fmla="*/ 3 w 139"/>
                <a:gd name="T9" fmla="*/ 19 h 19"/>
                <a:gd name="T10" fmla="*/ 14 w 139"/>
                <a:gd name="T11" fmla="*/ 15 h 19"/>
                <a:gd name="T12" fmla="*/ 35 w 139"/>
                <a:gd name="T13" fmla="*/ 8 h 19"/>
                <a:gd name="T14" fmla="*/ 43 w 139"/>
                <a:gd name="T15" fmla="*/ 6 h 19"/>
                <a:gd name="T16" fmla="*/ 47 w 139"/>
                <a:gd name="T17" fmla="*/ 8 h 19"/>
                <a:gd name="T18" fmla="*/ 39 w 139"/>
                <a:gd name="T19" fmla="*/ 11 h 19"/>
                <a:gd name="T20" fmla="*/ 32 w 139"/>
                <a:gd name="T21" fmla="*/ 14 h 19"/>
                <a:gd name="T22" fmla="*/ 62 w 139"/>
                <a:gd name="T23" fmla="*/ 7 h 19"/>
                <a:gd name="T24" fmla="*/ 54 w 139"/>
                <a:gd name="T25" fmla="*/ 12 h 19"/>
                <a:gd name="T26" fmla="*/ 49 w 139"/>
                <a:gd name="T27" fmla="*/ 13 h 19"/>
                <a:gd name="T28" fmla="*/ 88 w 139"/>
                <a:gd name="T29" fmla="*/ 3 h 19"/>
                <a:gd name="T30" fmla="*/ 80 w 139"/>
                <a:gd name="T31" fmla="*/ 8 h 19"/>
                <a:gd name="T32" fmla="*/ 72 w 139"/>
                <a:gd name="T33" fmla="*/ 7 h 19"/>
                <a:gd name="T34" fmla="*/ 91 w 139"/>
                <a:gd name="T35" fmla="*/ 3 h 19"/>
                <a:gd name="T36" fmla="*/ 110 w 139"/>
                <a:gd name="T37" fmla="*/ 0 h 19"/>
                <a:gd name="T38" fmla="*/ 106 w 139"/>
                <a:gd name="T39" fmla="*/ 5 h 19"/>
                <a:gd name="T40" fmla="*/ 91 w 139"/>
                <a:gd name="T41" fmla="*/ 12 h 19"/>
                <a:gd name="T42" fmla="*/ 98 w 139"/>
                <a:gd name="T43" fmla="*/ 10 h 19"/>
                <a:gd name="T44" fmla="*/ 112 w 139"/>
                <a:gd name="T45" fmla="*/ 7 h 19"/>
                <a:gd name="T46" fmla="*/ 120 w 139"/>
                <a:gd name="T47" fmla="*/ 6 h 19"/>
                <a:gd name="T48" fmla="*/ 117 w 139"/>
                <a:gd name="T49" fmla="*/ 10 h 19"/>
                <a:gd name="T50" fmla="*/ 112 w 139"/>
                <a:gd name="T51" fmla="*/ 12 h 19"/>
                <a:gd name="T52" fmla="*/ 139 w 139"/>
                <a:gd name="T53" fmla="*/ 8 h 19"/>
                <a:gd name="T54" fmla="*/ 112 w 139"/>
                <a:gd name="T55" fmla="*/ 12 h 19"/>
                <a:gd name="T56" fmla="*/ 112 w 139"/>
                <a:gd name="T57" fmla="*/ 12 h 19"/>
                <a:gd name="T58" fmla="*/ 119 w 139"/>
                <a:gd name="T59" fmla="*/ 7 h 19"/>
                <a:gd name="T60" fmla="*/ 112 w 139"/>
                <a:gd name="T61" fmla="*/ 8 h 19"/>
                <a:gd name="T62" fmla="*/ 98 w 139"/>
                <a:gd name="T63" fmla="*/ 11 h 19"/>
                <a:gd name="T64" fmla="*/ 88 w 139"/>
                <a:gd name="T65" fmla="*/ 12 h 19"/>
                <a:gd name="T66" fmla="*/ 101 w 139"/>
                <a:gd name="T67" fmla="*/ 7 h 19"/>
                <a:gd name="T68" fmla="*/ 109 w 139"/>
                <a:gd name="T69" fmla="*/ 2 h 19"/>
                <a:gd name="T70" fmla="*/ 82 w 139"/>
                <a:gd name="T71" fmla="*/ 6 h 19"/>
                <a:gd name="T72" fmla="*/ 72 w 139"/>
                <a:gd name="T73" fmla="*/ 7 h 19"/>
                <a:gd name="T74" fmla="*/ 85 w 139"/>
                <a:gd name="T75" fmla="*/ 4 h 19"/>
                <a:gd name="T76" fmla="*/ 77 w 139"/>
                <a:gd name="T77" fmla="*/ 7 h 19"/>
                <a:gd name="T78" fmla="*/ 58 w 139"/>
                <a:gd name="T79" fmla="*/ 13 h 19"/>
                <a:gd name="T80" fmla="*/ 44 w 139"/>
                <a:gd name="T81" fmla="*/ 16 h 19"/>
                <a:gd name="T82" fmla="*/ 53 w 139"/>
                <a:gd name="T83" fmla="*/ 11 h 19"/>
                <a:gd name="T84" fmla="*/ 58 w 139"/>
                <a:gd name="T85" fmla="*/ 9 h 19"/>
                <a:gd name="T86" fmla="*/ 29 w 139"/>
                <a:gd name="T87" fmla="*/ 15 h 19"/>
                <a:gd name="T88" fmla="*/ 38 w 139"/>
                <a:gd name="T89" fmla="*/ 10 h 19"/>
                <a:gd name="T90" fmla="*/ 45 w 139"/>
                <a:gd name="T91" fmla="*/ 9 h 19"/>
                <a:gd name="T92" fmla="*/ 35 w 139"/>
                <a:gd name="T93" fmla="*/ 9 h 19"/>
                <a:gd name="T94" fmla="*/ 14 w 139"/>
                <a:gd name="T95" fmla="*/ 16 h 19"/>
                <a:gd name="T96" fmla="*/ 3 w 139"/>
                <a:gd name="T97" fmla="*/ 19 h 19"/>
                <a:gd name="T98" fmla="*/ 3 w 139"/>
                <a:gd name="T99" fmla="*/ 17 h 19"/>
                <a:gd name="T100" fmla="*/ 41 w 139"/>
                <a:gd name="T101" fmla="*/ 4 h 19"/>
                <a:gd name="T102" fmla="*/ 31 w 139"/>
                <a:gd name="T103" fmla="*/ 6 h 19"/>
                <a:gd name="T104" fmla="*/ 13 w 139"/>
                <a:gd name="T105" fmla="*/ 11 h 19"/>
                <a:gd name="T106" fmla="*/ 4 w 139"/>
                <a:gd name="T107" fmla="*/ 13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139" h="19">
                  <a:moveTo>
                    <a:pt x="4" y="13"/>
                  </a:moveTo>
                  <a:cubicBezTo>
                    <a:pt x="6" y="13"/>
                    <a:pt x="7" y="13"/>
                    <a:pt x="9" y="12"/>
                  </a:cubicBezTo>
                  <a:cubicBezTo>
                    <a:pt x="10" y="12"/>
                    <a:pt x="12" y="11"/>
                    <a:pt x="13" y="11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25" y="6"/>
                    <a:pt x="28" y="6"/>
                    <a:pt x="31" y="5"/>
                  </a:cubicBezTo>
                  <a:cubicBezTo>
                    <a:pt x="34" y="4"/>
                    <a:pt x="38" y="4"/>
                    <a:pt x="41" y="4"/>
                  </a:cubicBezTo>
                  <a:cubicBezTo>
                    <a:pt x="43" y="4"/>
                    <a:pt x="43" y="4"/>
                    <a:pt x="43" y="4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35" y="7"/>
                    <a:pt x="28" y="9"/>
                    <a:pt x="22" y="11"/>
                  </a:cubicBezTo>
                  <a:cubicBezTo>
                    <a:pt x="16" y="14"/>
                    <a:pt x="9" y="16"/>
                    <a:pt x="3" y="19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6" y="17"/>
                    <a:pt x="10" y="16"/>
                    <a:pt x="14" y="15"/>
                  </a:cubicBezTo>
                  <a:cubicBezTo>
                    <a:pt x="24" y="11"/>
                    <a:pt x="24" y="11"/>
                    <a:pt x="24" y="11"/>
                  </a:cubicBezTo>
                  <a:cubicBezTo>
                    <a:pt x="27" y="10"/>
                    <a:pt x="31" y="9"/>
                    <a:pt x="35" y="8"/>
                  </a:cubicBezTo>
                  <a:cubicBezTo>
                    <a:pt x="36" y="7"/>
                    <a:pt x="38" y="7"/>
                    <a:pt x="40" y="6"/>
                  </a:cubicBezTo>
                  <a:cubicBezTo>
                    <a:pt x="41" y="6"/>
                    <a:pt x="42" y="6"/>
                    <a:pt x="43" y="6"/>
                  </a:cubicBezTo>
                  <a:cubicBezTo>
                    <a:pt x="44" y="6"/>
                    <a:pt x="45" y="7"/>
                    <a:pt x="46" y="8"/>
                  </a:cubicBezTo>
                  <a:cubicBezTo>
                    <a:pt x="47" y="8"/>
                    <a:pt x="47" y="8"/>
                    <a:pt x="47" y="8"/>
                  </a:cubicBezTo>
                  <a:cubicBezTo>
                    <a:pt x="46" y="9"/>
                    <a:pt x="46" y="9"/>
                    <a:pt x="46" y="9"/>
                  </a:cubicBezTo>
                  <a:cubicBezTo>
                    <a:pt x="43" y="10"/>
                    <a:pt x="41" y="10"/>
                    <a:pt x="39" y="11"/>
                  </a:cubicBezTo>
                  <a:cubicBezTo>
                    <a:pt x="36" y="12"/>
                    <a:pt x="34" y="14"/>
                    <a:pt x="32" y="15"/>
                  </a:cubicBezTo>
                  <a:cubicBezTo>
                    <a:pt x="32" y="14"/>
                    <a:pt x="32" y="14"/>
                    <a:pt x="32" y="14"/>
                  </a:cubicBezTo>
                  <a:cubicBezTo>
                    <a:pt x="40" y="14"/>
                    <a:pt x="49" y="10"/>
                    <a:pt x="58" y="8"/>
                  </a:cubicBezTo>
                  <a:cubicBezTo>
                    <a:pt x="62" y="7"/>
                    <a:pt x="62" y="7"/>
                    <a:pt x="62" y="7"/>
                  </a:cubicBezTo>
                  <a:cubicBezTo>
                    <a:pt x="59" y="9"/>
                    <a:pt x="59" y="9"/>
                    <a:pt x="59" y="9"/>
                  </a:cubicBezTo>
                  <a:cubicBezTo>
                    <a:pt x="57" y="10"/>
                    <a:pt x="55" y="11"/>
                    <a:pt x="54" y="12"/>
                  </a:cubicBezTo>
                  <a:cubicBezTo>
                    <a:pt x="52" y="13"/>
                    <a:pt x="51" y="14"/>
                    <a:pt x="49" y="15"/>
                  </a:cubicBezTo>
                  <a:cubicBezTo>
                    <a:pt x="49" y="13"/>
                    <a:pt x="49" y="13"/>
                    <a:pt x="49" y="13"/>
                  </a:cubicBezTo>
                  <a:cubicBezTo>
                    <a:pt x="61" y="11"/>
                    <a:pt x="73" y="5"/>
                    <a:pt x="86" y="3"/>
                  </a:cubicBezTo>
                  <a:cubicBezTo>
                    <a:pt x="88" y="3"/>
                    <a:pt x="88" y="3"/>
                    <a:pt x="88" y="3"/>
                  </a:cubicBezTo>
                  <a:cubicBezTo>
                    <a:pt x="87" y="5"/>
                    <a:pt x="87" y="5"/>
                    <a:pt x="87" y="5"/>
                  </a:cubicBezTo>
                  <a:cubicBezTo>
                    <a:pt x="85" y="7"/>
                    <a:pt x="82" y="7"/>
                    <a:pt x="80" y="8"/>
                  </a:cubicBezTo>
                  <a:cubicBezTo>
                    <a:pt x="77" y="8"/>
                    <a:pt x="75" y="8"/>
                    <a:pt x="73" y="9"/>
                  </a:cubicBezTo>
                  <a:cubicBezTo>
                    <a:pt x="72" y="7"/>
                    <a:pt x="72" y="7"/>
                    <a:pt x="72" y="7"/>
                  </a:cubicBezTo>
                  <a:cubicBezTo>
                    <a:pt x="81" y="5"/>
                    <a:pt x="81" y="5"/>
                    <a:pt x="81" y="5"/>
                  </a:cubicBezTo>
                  <a:cubicBezTo>
                    <a:pt x="84" y="4"/>
                    <a:pt x="88" y="4"/>
                    <a:pt x="91" y="3"/>
                  </a:cubicBezTo>
                  <a:cubicBezTo>
                    <a:pt x="97" y="3"/>
                    <a:pt x="102" y="0"/>
                    <a:pt x="109" y="0"/>
                  </a:cubicBezTo>
                  <a:cubicBezTo>
                    <a:pt x="110" y="0"/>
                    <a:pt x="110" y="0"/>
                    <a:pt x="110" y="0"/>
                  </a:cubicBezTo>
                  <a:cubicBezTo>
                    <a:pt x="110" y="1"/>
                    <a:pt x="110" y="1"/>
                    <a:pt x="110" y="1"/>
                  </a:cubicBezTo>
                  <a:cubicBezTo>
                    <a:pt x="109" y="3"/>
                    <a:pt x="107" y="4"/>
                    <a:pt x="106" y="5"/>
                  </a:cubicBezTo>
                  <a:cubicBezTo>
                    <a:pt x="104" y="6"/>
                    <a:pt x="103" y="7"/>
                    <a:pt x="101" y="8"/>
                  </a:cubicBezTo>
                  <a:cubicBezTo>
                    <a:pt x="98" y="9"/>
                    <a:pt x="95" y="10"/>
                    <a:pt x="91" y="12"/>
                  </a:cubicBezTo>
                  <a:cubicBezTo>
                    <a:pt x="91" y="10"/>
                    <a:pt x="91" y="10"/>
                    <a:pt x="91" y="10"/>
                  </a:cubicBezTo>
                  <a:cubicBezTo>
                    <a:pt x="93" y="10"/>
                    <a:pt x="96" y="10"/>
                    <a:pt x="98" y="10"/>
                  </a:cubicBezTo>
                  <a:cubicBezTo>
                    <a:pt x="100" y="9"/>
                    <a:pt x="103" y="9"/>
                    <a:pt x="105" y="8"/>
                  </a:cubicBezTo>
                  <a:cubicBezTo>
                    <a:pt x="107" y="7"/>
                    <a:pt x="110" y="7"/>
                    <a:pt x="112" y="7"/>
                  </a:cubicBezTo>
                  <a:cubicBezTo>
                    <a:pt x="115" y="6"/>
                    <a:pt x="117" y="6"/>
                    <a:pt x="119" y="6"/>
                  </a:cubicBezTo>
                  <a:cubicBezTo>
                    <a:pt x="120" y="6"/>
                    <a:pt x="120" y="6"/>
                    <a:pt x="120" y="6"/>
                  </a:cubicBezTo>
                  <a:cubicBezTo>
                    <a:pt x="120" y="7"/>
                    <a:pt x="120" y="7"/>
                    <a:pt x="120" y="7"/>
                  </a:cubicBezTo>
                  <a:cubicBezTo>
                    <a:pt x="119" y="9"/>
                    <a:pt x="118" y="9"/>
                    <a:pt x="117" y="10"/>
                  </a:cubicBezTo>
                  <a:cubicBezTo>
                    <a:pt x="115" y="11"/>
                    <a:pt x="114" y="11"/>
                    <a:pt x="112" y="12"/>
                  </a:cubicBezTo>
                  <a:cubicBezTo>
                    <a:pt x="112" y="12"/>
                    <a:pt x="112" y="12"/>
                    <a:pt x="112" y="12"/>
                  </a:cubicBezTo>
                  <a:cubicBezTo>
                    <a:pt x="117" y="11"/>
                    <a:pt x="121" y="9"/>
                    <a:pt x="125" y="8"/>
                  </a:cubicBezTo>
                  <a:cubicBezTo>
                    <a:pt x="130" y="7"/>
                    <a:pt x="134" y="8"/>
                    <a:pt x="139" y="8"/>
                  </a:cubicBezTo>
                  <a:cubicBezTo>
                    <a:pt x="134" y="8"/>
                    <a:pt x="129" y="7"/>
                    <a:pt x="125" y="9"/>
                  </a:cubicBezTo>
                  <a:cubicBezTo>
                    <a:pt x="121" y="10"/>
                    <a:pt x="117" y="12"/>
                    <a:pt x="112" y="12"/>
                  </a:cubicBezTo>
                  <a:cubicBezTo>
                    <a:pt x="111" y="12"/>
                    <a:pt x="111" y="12"/>
                    <a:pt x="111" y="12"/>
                  </a:cubicBezTo>
                  <a:cubicBezTo>
                    <a:pt x="112" y="12"/>
                    <a:pt x="112" y="12"/>
                    <a:pt x="112" y="12"/>
                  </a:cubicBezTo>
                  <a:cubicBezTo>
                    <a:pt x="113" y="11"/>
                    <a:pt x="115" y="10"/>
                    <a:pt x="116" y="10"/>
                  </a:cubicBezTo>
                  <a:cubicBezTo>
                    <a:pt x="117" y="9"/>
                    <a:pt x="119" y="8"/>
                    <a:pt x="119" y="7"/>
                  </a:cubicBezTo>
                  <a:cubicBezTo>
                    <a:pt x="119" y="7"/>
                    <a:pt x="119" y="7"/>
                    <a:pt x="119" y="7"/>
                  </a:cubicBezTo>
                  <a:cubicBezTo>
                    <a:pt x="117" y="7"/>
                    <a:pt x="115" y="7"/>
                    <a:pt x="112" y="8"/>
                  </a:cubicBezTo>
                  <a:cubicBezTo>
                    <a:pt x="110" y="8"/>
                    <a:pt x="108" y="8"/>
                    <a:pt x="105" y="9"/>
                  </a:cubicBezTo>
                  <a:cubicBezTo>
                    <a:pt x="103" y="10"/>
                    <a:pt x="101" y="10"/>
                    <a:pt x="98" y="11"/>
                  </a:cubicBezTo>
                  <a:cubicBezTo>
                    <a:pt x="96" y="11"/>
                    <a:pt x="94" y="11"/>
                    <a:pt x="91" y="12"/>
                  </a:cubicBezTo>
                  <a:cubicBezTo>
                    <a:pt x="88" y="12"/>
                    <a:pt x="88" y="12"/>
                    <a:pt x="88" y="12"/>
                  </a:cubicBezTo>
                  <a:cubicBezTo>
                    <a:pt x="91" y="10"/>
                    <a:pt x="91" y="10"/>
                    <a:pt x="91" y="10"/>
                  </a:cubicBezTo>
                  <a:cubicBezTo>
                    <a:pt x="94" y="9"/>
                    <a:pt x="97" y="8"/>
                    <a:pt x="101" y="7"/>
                  </a:cubicBezTo>
                  <a:cubicBezTo>
                    <a:pt x="104" y="5"/>
                    <a:pt x="107" y="4"/>
                    <a:pt x="108" y="1"/>
                  </a:cubicBezTo>
                  <a:cubicBezTo>
                    <a:pt x="109" y="2"/>
                    <a:pt x="109" y="2"/>
                    <a:pt x="109" y="2"/>
                  </a:cubicBezTo>
                  <a:cubicBezTo>
                    <a:pt x="103" y="1"/>
                    <a:pt x="97" y="4"/>
                    <a:pt x="91" y="5"/>
                  </a:cubicBezTo>
                  <a:cubicBezTo>
                    <a:pt x="88" y="5"/>
                    <a:pt x="85" y="6"/>
                    <a:pt x="82" y="6"/>
                  </a:cubicBezTo>
                  <a:cubicBezTo>
                    <a:pt x="73" y="9"/>
                    <a:pt x="73" y="9"/>
                    <a:pt x="73" y="9"/>
                  </a:cubicBezTo>
                  <a:cubicBezTo>
                    <a:pt x="72" y="7"/>
                    <a:pt x="72" y="7"/>
                    <a:pt x="72" y="7"/>
                  </a:cubicBezTo>
                  <a:cubicBezTo>
                    <a:pt x="75" y="7"/>
                    <a:pt x="77" y="6"/>
                    <a:pt x="79" y="6"/>
                  </a:cubicBezTo>
                  <a:cubicBezTo>
                    <a:pt x="82" y="6"/>
                    <a:pt x="84" y="5"/>
                    <a:pt x="85" y="4"/>
                  </a:cubicBezTo>
                  <a:cubicBezTo>
                    <a:pt x="86" y="5"/>
                    <a:pt x="86" y="5"/>
                    <a:pt x="86" y="5"/>
                  </a:cubicBezTo>
                  <a:cubicBezTo>
                    <a:pt x="83" y="6"/>
                    <a:pt x="80" y="6"/>
                    <a:pt x="77" y="7"/>
                  </a:cubicBezTo>
                  <a:cubicBezTo>
                    <a:pt x="74" y="8"/>
                    <a:pt x="71" y="9"/>
                    <a:pt x="68" y="10"/>
                  </a:cubicBezTo>
                  <a:cubicBezTo>
                    <a:pt x="65" y="11"/>
                    <a:pt x="61" y="12"/>
                    <a:pt x="58" y="13"/>
                  </a:cubicBezTo>
                  <a:cubicBezTo>
                    <a:pt x="55" y="14"/>
                    <a:pt x="52" y="14"/>
                    <a:pt x="49" y="15"/>
                  </a:cubicBezTo>
                  <a:cubicBezTo>
                    <a:pt x="44" y="16"/>
                    <a:pt x="44" y="16"/>
                    <a:pt x="44" y="16"/>
                  </a:cubicBezTo>
                  <a:cubicBezTo>
                    <a:pt x="48" y="13"/>
                    <a:pt x="48" y="13"/>
                    <a:pt x="48" y="13"/>
                  </a:cubicBezTo>
                  <a:cubicBezTo>
                    <a:pt x="50" y="12"/>
                    <a:pt x="51" y="11"/>
                    <a:pt x="53" y="11"/>
                  </a:cubicBezTo>
                  <a:cubicBezTo>
                    <a:pt x="55" y="10"/>
                    <a:pt x="56" y="9"/>
                    <a:pt x="57" y="8"/>
                  </a:cubicBezTo>
                  <a:cubicBezTo>
                    <a:pt x="58" y="9"/>
                    <a:pt x="58" y="9"/>
                    <a:pt x="58" y="9"/>
                  </a:cubicBezTo>
                  <a:cubicBezTo>
                    <a:pt x="50" y="12"/>
                    <a:pt x="41" y="15"/>
                    <a:pt x="32" y="15"/>
                  </a:cubicBezTo>
                  <a:cubicBezTo>
                    <a:pt x="29" y="15"/>
                    <a:pt x="29" y="15"/>
                    <a:pt x="29" y="15"/>
                  </a:cubicBezTo>
                  <a:cubicBezTo>
                    <a:pt x="31" y="14"/>
                    <a:pt x="31" y="14"/>
                    <a:pt x="31" y="14"/>
                  </a:cubicBezTo>
                  <a:cubicBezTo>
                    <a:pt x="33" y="12"/>
                    <a:pt x="36" y="11"/>
                    <a:pt x="38" y="10"/>
                  </a:cubicBezTo>
                  <a:cubicBezTo>
                    <a:pt x="40" y="9"/>
                    <a:pt x="43" y="8"/>
                    <a:pt x="45" y="7"/>
                  </a:cubicBezTo>
                  <a:cubicBezTo>
                    <a:pt x="45" y="9"/>
                    <a:pt x="45" y="9"/>
                    <a:pt x="45" y="9"/>
                  </a:cubicBezTo>
                  <a:cubicBezTo>
                    <a:pt x="44" y="8"/>
                    <a:pt x="42" y="8"/>
                    <a:pt x="40" y="8"/>
                  </a:cubicBezTo>
                  <a:cubicBezTo>
                    <a:pt x="38" y="8"/>
                    <a:pt x="37" y="9"/>
                    <a:pt x="35" y="9"/>
                  </a:cubicBezTo>
                  <a:cubicBezTo>
                    <a:pt x="31" y="10"/>
                    <a:pt x="28" y="11"/>
                    <a:pt x="24" y="12"/>
                  </a:cubicBezTo>
                  <a:cubicBezTo>
                    <a:pt x="14" y="16"/>
                    <a:pt x="14" y="16"/>
                    <a:pt x="14" y="16"/>
                  </a:cubicBezTo>
                  <a:cubicBezTo>
                    <a:pt x="12" y="17"/>
                    <a:pt x="10" y="17"/>
                    <a:pt x="9" y="18"/>
                  </a:cubicBezTo>
                  <a:cubicBezTo>
                    <a:pt x="7" y="18"/>
                    <a:pt x="5" y="19"/>
                    <a:pt x="3" y="19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9" y="15"/>
                    <a:pt x="15" y="13"/>
                    <a:pt x="22" y="10"/>
                  </a:cubicBezTo>
                  <a:cubicBezTo>
                    <a:pt x="28" y="8"/>
                    <a:pt x="35" y="6"/>
                    <a:pt x="41" y="4"/>
                  </a:cubicBezTo>
                  <a:cubicBezTo>
                    <a:pt x="41" y="5"/>
                    <a:pt x="41" y="5"/>
                    <a:pt x="41" y="5"/>
                  </a:cubicBezTo>
                  <a:cubicBezTo>
                    <a:pt x="38" y="5"/>
                    <a:pt x="35" y="5"/>
                    <a:pt x="31" y="6"/>
                  </a:cubicBezTo>
                  <a:cubicBezTo>
                    <a:pt x="28" y="6"/>
                    <a:pt x="25" y="7"/>
                    <a:pt x="22" y="8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2" y="11"/>
                    <a:pt x="10" y="12"/>
                    <a:pt x="9" y="12"/>
                  </a:cubicBezTo>
                  <a:cubicBezTo>
                    <a:pt x="7" y="13"/>
                    <a:pt x="6" y="13"/>
                    <a:pt x="4" y="13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96" name="Freeform 290"/>
            <p:cNvSpPr>
              <a:spLocks/>
            </p:cNvSpPr>
            <p:nvPr/>
          </p:nvSpPr>
          <p:spPr bwMode="auto">
            <a:xfrm>
              <a:off x="8792064" y="1504122"/>
              <a:ext cx="224743" cy="55705"/>
            </a:xfrm>
            <a:custGeom>
              <a:avLst/>
              <a:gdLst>
                <a:gd name="T0" fmla="*/ 0 w 49"/>
                <a:gd name="T1" fmla="*/ 6 h 12"/>
                <a:gd name="T2" fmla="*/ 0 w 49"/>
                <a:gd name="T3" fmla="*/ 6 h 12"/>
                <a:gd name="T4" fmla="*/ 3 w 49"/>
                <a:gd name="T5" fmla="*/ 4 h 12"/>
                <a:gd name="T6" fmla="*/ 17 w 49"/>
                <a:gd name="T7" fmla="*/ 8 h 12"/>
                <a:gd name="T8" fmla="*/ 17 w 49"/>
                <a:gd name="T9" fmla="*/ 8 h 12"/>
                <a:gd name="T10" fmla="*/ 27 w 49"/>
                <a:gd name="T11" fmla="*/ 7 h 12"/>
                <a:gd name="T12" fmla="*/ 27 w 49"/>
                <a:gd name="T13" fmla="*/ 7 h 12"/>
                <a:gd name="T14" fmla="*/ 46 w 49"/>
                <a:gd name="T15" fmla="*/ 0 h 12"/>
                <a:gd name="T16" fmla="*/ 46 w 49"/>
                <a:gd name="T17" fmla="*/ 0 h 12"/>
                <a:gd name="T18" fmla="*/ 49 w 49"/>
                <a:gd name="T19" fmla="*/ 3 h 12"/>
                <a:gd name="T20" fmla="*/ 28 w 49"/>
                <a:gd name="T21" fmla="*/ 10 h 12"/>
                <a:gd name="T22" fmla="*/ 28 w 49"/>
                <a:gd name="T23" fmla="*/ 10 h 12"/>
                <a:gd name="T24" fmla="*/ 17 w 49"/>
                <a:gd name="T25" fmla="*/ 12 h 12"/>
                <a:gd name="T26" fmla="*/ 17 w 49"/>
                <a:gd name="T27" fmla="*/ 12 h 12"/>
                <a:gd name="T28" fmla="*/ 0 w 49"/>
                <a:gd name="T29" fmla="*/ 6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49" h="12">
                  <a:moveTo>
                    <a:pt x="0" y="6"/>
                  </a:moveTo>
                  <a:cubicBezTo>
                    <a:pt x="0" y="6"/>
                    <a:pt x="0" y="6"/>
                    <a:pt x="0" y="6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5" y="6"/>
                    <a:pt x="11" y="8"/>
                    <a:pt x="17" y="8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21" y="8"/>
                    <a:pt x="24" y="7"/>
                    <a:pt x="27" y="7"/>
                  </a:cubicBezTo>
                  <a:cubicBezTo>
                    <a:pt x="27" y="7"/>
                    <a:pt x="27" y="7"/>
                    <a:pt x="27" y="7"/>
                  </a:cubicBezTo>
                  <a:cubicBezTo>
                    <a:pt x="36" y="5"/>
                    <a:pt x="41" y="5"/>
                    <a:pt x="46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9" y="3"/>
                    <a:pt x="49" y="3"/>
                    <a:pt x="49" y="3"/>
                  </a:cubicBezTo>
                  <a:cubicBezTo>
                    <a:pt x="42" y="9"/>
                    <a:pt x="36" y="9"/>
                    <a:pt x="28" y="10"/>
                  </a:cubicBezTo>
                  <a:cubicBezTo>
                    <a:pt x="28" y="10"/>
                    <a:pt x="28" y="10"/>
                    <a:pt x="28" y="10"/>
                  </a:cubicBezTo>
                  <a:cubicBezTo>
                    <a:pt x="25" y="11"/>
                    <a:pt x="21" y="12"/>
                    <a:pt x="17" y="12"/>
                  </a:cubicBezTo>
                  <a:cubicBezTo>
                    <a:pt x="17" y="12"/>
                    <a:pt x="17" y="12"/>
                    <a:pt x="17" y="12"/>
                  </a:cubicBezTo>
                  <a:cubicBezTo>
                    <a:pt x="10" y="12"/>
                    <a:pt x="4" y="11"/>
                    <a:pt x="0" y="6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97" name="Freeform 291"/>
            <p:cNvSpPr>
              <a:spLocks/>
            </p:cNvSpPr>
            <p:nvPr/>
          </p:nvSpPr>
          <p:spPr bwMode="auto">
            <a:xfrm>
              <a:off x="8761329" y="1523331"/>
              <a:ext cx="324628" cy="82598"/>
            </a:xfrm>
            <a:custGeom>
              <a:avLst/>
              <a:gdLst>
                <a:gd name="T0" fmla="*/ 2 w 71"/>
                <a:gd name="T1" fmla="*/ 9 h 18"/>
                <a:gd name="T2" fmla="*/ 9 w 71"/>
                <a:gd name="T3" fmla="*/ 7 h 18"/>
                <a:gd name="T4" fmla="*/ 18 w 71"/>
                <a:gd name="T5" fmla="*/ 3 h 18"/>
                <a:gd name="T6" fmla="*/ 17 w 71"/>
                <a:gd name="T7" fmla="*/ 5 h 18"/>
                <a:gd name="T8" fmla="*/ 12 w 71"/>
                <a:gd name="T9" fmla="*/ 10 h 18"/>
                <a:gd name="T10" fmla="*/ 4 w 71"/>
                <a:gd name="T11" fmla="*/ 13 h 18"/>
                <a:gd name="T12" fmla="*/ 20 w 71"/>
                <a:gd name="T13" fmla="*/ 6 h 18"/>
                <a:gd name="T14" fmla="*/ 30 w 71"/>
                <a:gd name="T15" fmla="*/ 3 h 18"/>
                <a:gd name="T16" fmla="*/ 18 w 71"/>
                <a:gd name="T17" fmla="*/ 10 h 18"/>
                <a:gd name="T18" fmla="*/ 11 w 71"/>
                <a:gd name="T19" fmla="*/ 16 h 18"/>
                <a:gd name="T20" fmla="*/ 14 w 71"/>
                <a:gd name="T21" fmla="*/ 15 h 18"/>
                <a:gd name="T22" fmla="*/ 24 w 71"/>
                <a:gd name="T23" fmla="*/ 10 h 18"/>
                <a:gd name="T24" fmla="*/ 38 w 71"/>
                <a:gd name="T25" fmla="*/ 5 h 18"/>
                <a:gd name="T26" fmla="*/ 39 w 71"/>
                <a:gd name="T27" fmla="*/ 6 h 18"/>
                <a:gd name="T28" fmla="*/ 22 w 71"/>
                <a:gd name="T29" fmla="*/ 16 h 18"/>
                <a:gd name="T30" fmla="*/ 29 w 71"/>
                <a:gd name="T31" fmla="*/ 13 h 18"/>
                <a:gd name="T32" fmla="*/ 45 w 71"/>
                <a:gd name="T33" fmla="*/ 4 h 18"/>
                <a:gd name="T34" fmla="*/ 57 w 71"/>
                <a:gd name="T35" fmla="*/ 0 h 18"/>
                <a:gd name="T36" fmla="*/ 46 w 71"/>
                <a:gd name="T37" fmla="*/ 8 h 18"/>
                <a:gd name="T38" fmla="*/ 39 w 71"/>
                <a:gd name="T39" fmla="*/ 12 h 18"/>
                <a:gd name="T40" fmla="*/ 41 w 71"/>
                <a:gd name="T41" fmla="*/ 11 h 18"/>
                <a:gd name="T42" fmla="*/ 48 w 71"/>
                <a:gd name="T43" fmla="*/ 7 h 18"/>
                <a:gd name="T44" fmla="*/ 56 w 71"/>
                <a:gd name="T45" fmla="*/ 3 h 18"/>
                <a:gd name="T46" fmla="*/ 60 w 71"/>
                <a:gd name="T47" fmla="*/ 3 h 18"/>
                <a:gd name="T48" fmla="*/ 58 w 71"/>
                <a:gd name="T49" fmla="*/ 6 h 18"/>
                <a:gd name="T50" fmla="*/ 52 w 71"/>
                <a:gd name="T51" fmla="*/ 11 h 18"/>
                <a:gd name="T52" fmla="*/ 61 w 71"/>
                <a:gd name="T53" fmla="*/ 5 h 18"/>
                <a:gd name="T54" fmla="*/ 67 w 71"/>
                <a:gd name="T55" fmla="*/ 6 h 18"/>
                <a:gd name="T56" fmla="*/ 66 w 71"/>
                <a:gd name="T57" fmla="*/ 8 h 18"/>
                <a:gd name="T58" fmla="*/ 71 w 71"/>
                <a:gd name="T59" fmla="*/ 7 h 18"/>
                <a:gd name="T60" fmla="*/ 66 w 71"/>
                <a:gd name="T61" fmla="*/ 8 h 18"/>
                <a:gd name="T62" fmla="*/ 66 w 71"/>
                <a:gd name="T63" fmla="*/ 8 h 18"/>
                <a:gd name="T64" fmla="*/ 66 w 71"/>
                <a:gd name="T65" fmla="*/ 4 h 18"/>
                <a:gd name="T66" fmla="*/ 52 w 71"/>
                <a:gd name="T67" fmla="*/ 11 h 18"/>
                <a:gd name="T68" fmla="*/ 52 w 71"/>
                <a:gd name="T69" fmla="*/ 10 h 18"/>
                <a:gd name="T70" fmla="*/ 57 w 71"/>
                <a:gd name="T71" fmla="*/ 5 h 18"/>
                <a:gd name="T72" fmla="*/ 59 w 71"/>
                <a:gd name="T73" fmla="*/ 4 h 18"/>
                <a:gd name="T74" fmla="*/ 54 w 71"/>
                <a:gd name="T75" fmla="*/ 5 h 18"/>
                <a:gd name="T76" fmla="*/ 44 w 71"/>
                <a:gd name="T77" fmla="*/ 11 h 18"/>
                <a:gd name="T78" fmla="*/ 38 w 71"/>
                <a:gd name="T79" fmla="*/ 13 h 18"/>
                <a:gd name="T80" fmla="*/ 38 w 71"/>
                <a:gd name="T81" fmla="*/ 11 h 18"/>
                <a:gd name="T82" fmla="*/ 45 w 71"/>
                <a:gd name="T83" fmla="*/ 6 h 18"/>
                <a:gd name="T84" fmla="*/ 54 w 71"/>
                <a:gd name="T85" fmla="*/ 3 h 18"/>
                <a:gd name="T86" fmla="*/ 38 w 71"/>
                <a:gd name="T87" fmla="*/ 10 h 18"/>
                <a:gd name="T88" fmla="*/ 22 w 71"/>
                <a:gd name="T89" fmla="*/ 18 h 18"/>
                <a:gd name="T90" fmla="*/ 21 w 71"/>
                <a:gd name="T91" fmla="*/ 16 h 18"/>
                <a:gd name="T92" fmla="*/ 39 w 71"/>
                <a:gd name="T93" fmla="*/ 6 h 18"/>
                <a:gd name="T94" fmla="*/ 25 w 71"/>
                <a:gd name="T95" fmla="*/ 11 h 18"/>
                <a:gd name="T96" fmla="*/ 14 w 71"/>
                <a:gd name="T97" fmla="*/ 16 h 18"/>
                <a:gd name="T98" fmla="*/ 9 w 71"/>
                <a:gd name="T99" fmla="*/ 17 h 18"/>
                <a:gd name="T100" fmla="*/ 13 w 71"/>
                <a:gd name="T101" fmla="*/ 12 h 18"/>
                <a:gd name="T102" fmla="*/ 25 w 71"/>
                <a:gd name="T103" fmla="*/ 5 h 18"/>
                <a:gd name="T104" fmla="*/ 20 w 71"/>
                <a:gd name="T105" fmla="*/ 7 h 18"/>
                <a:gd name="T106" fmla="*/ 4 w 71"/>
                <a:gd name="T107" fmla="*/ 14 h 18"/>
                <a:gd name="T108" fmla="*/ 4 w 71"/>
                <a:gd name="T109" fmla="*/ 13 h 18"/>
                <a:gd name="T110" fmla="*/ 15 w 71"/>
                <a:gd name="T111" fmla="*/ 6 h 18"/>
                <a:gd name="T112" fmla="*/ 17 w 71"/>
                <a:gd name="T113" fmla="*/ 3 h 18"/>
                <a:gd name="T114" fmla="*/ 9 w 71"/>
                <a:gd name="T115" fmla="*/ 7 h 18"/>
                <a:gd name="T116" fmla="*/ 2 w 71"/>
                <a:gd name="T117" fmla="*/ 9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</a:cxnLst>
              <a:rect l="0" t="0" r="r" b="b"/>
              <a:pathLst>
                <a:path w="71" h="18">
                  <a:moveTo>
                    <a:pt x="0" y="9"/>
                  </a:moveTo>
                  <a:cubicBezTo>
                    <a:pt x="1" y="9"/>
                    <a:pt x="2" y="9"/>
                    <a:pt x="2" y="9"/>
                  </a:cubicBezTo>
                  <a:cubicBezTo>
                    <a:pt x="3" y="9"/>
                    <a:pt x="4" y="9"/>
                    <a:pt x="5" y="8"/>
                  </a:cubicBezTo>
                  <a:cubicBezTo>
                    <a:pt x="6" y="8"/>
                    <a:pt x="7" y="7"/>
                    <a:pt x="9" y="7"/>
                  </a:cubicBezTo>
                  <a:cubicBezTo>
                    <a:pt x="12" y="5"/>
                    <a:pt x="14" y="4"/>
                    <a:pt x="17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7" y="4"/>
                    <a:pt x="17" y="5"/>
                    <a:pt x="17" y="5"/>
                  </a:cubicBezTo>
                  <a:cubicBezTo>
                    <a:pt x="16" y="6"/>
                    <a:pt x="16" y="6"/>
                    <a:pt x="15" y="7"/>
                  </a:cubicBezTo>
                  <a:cubicBezTo>
                    <a:pt x="14" y="8"/>
                    <a:pt x="13" y="9"/>
                    <a:pt x="12" y="10"/>
                  </a:cubicBezTo>
                  <a:cubicBezTo>
                    <a:pt x="9" y="11"/>
                    <a:pt x="7" y="12"/>
                    <a:pt x="4" y="14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8" y="12"/>
                    <a:pt x="11" y="10"/>
                    <a:pt x="14" y="8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25" y="4"/>
                    <a:pt x="25" y="4"/>
                    <a:pt x="25" y="4"/>
                  </a:cubicBezTo>
                  <a:cubicBezTo>
                    <a:pt x="30" y="3"/>
                    <a:pt x="30" y="3"/>
                    <a:pt x="30" y="3"/>
                  </a:cubicBezTo>
                  <a:cubicBezTo>
                    <a:pt x="26" y="6"/>
                    <a:pt x="26" y="6"/>
                    <a:pt x="26" y="6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7" y="11"/>
                    <a:pt x="15" y="12"/>
                    <a:pt x="14" y="13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2" y="15"/>
                    <a:pt x="13" y="15"/>
                    <a:pt x="14" y="15"/>
                  </a:cubicBezTo>
                  <a:cubicBezTo>
                    <a:pt x="15" y="14"/>
                    <a:pt x="16" y="14"/>
                    <a:pt x="17" y="13"/>
                  </a:cubicBezTo>
                  <a:cubicBezTo>
                    <a:pt x="20" y="12"/>
                    <a:pt x="22" y="11"/>
                    <a:pt x="24" y="10"/>
                  </a:cubicBezTo>
                  <a:cubicBezTo>
                    <a:pt x="26" y="9"/>
                    <a:pt x="29" y="8"/>
                    <a:pt x="31" y="7"/>
                  </a:cubicBezTo>
                  <a:cubicBezTo>
                    <a:pt x="38" y="5"/>
                    <a:pt x="38" y="5"/>
                    <a:pt x="38" y="5"/>
                  </a:cubicBezTo>
                  <a:cubicBezTo>
                    <a:pt x="45" y="2"/>
                    <a:pt x="45" y="2"/>
                    <a:pt x="45" y="2"/>
                  </a:cubicBezTo>
                  <a:cubicBezTo>
                    <a:pt x="39" y="6"/>
                    <a:pt x="39" y="6"/>
                    <a:pt x="39" y="6"/>
                  </a:cubicBezTo>
                  <a:cubicBezTo>
                    <a:pt x="22" y="18"/>
                    <a:pt x="22" y="18"/>
                    <a:pt x="22" y="18"/>
                  </a:cubicBezTo>
                  <a:cubicBezTo>
                    <a:pt x="22" y="16"/>
                    <a:pt x="22" y="16"/>
                    <a:pt x="22" y="16"/>
                  </a:cubicBezTo>
                  <a:cubicBezTo>
                    <a:pt x="23" y="16"/>
                    <a:pt x="24" y="16"/>
                    <a:pt x="26" y="15"/>
                  </a:cubicBezTo>
                  <a:cubicBezTo>
                    <a:pt x="27" y="15"/>
                    <a:pt x="28" y="14"/>
                    <a:pt x="29" y="13"/>
                  </a:cubicBezTo>
                  <a:cubicBezTo>
                    <a:pt x="32" y="12"/>
                    <a:pt x="34" y="10"/>
                    <a:pt x="37" y="8"/>
                  </a:cubicBezTo>
                  <a:cubicBezTo>
                    <a:pt x="45" y="4"/>
                    <a:pt x="45" y="4"/>
                    <a:pt x="45" y="4"/>
                  </a:cubicBezTo>
                  <a:cubicBezTo>
                    <a:pt x="53" y="1"/>
                    <a:pt x="53" y="1"/>
                    <a:pt x="53" y="1"/>
                  </a:cubicBezTo>
                  <a:cubicBezTo>
                    <a:pt x="57" y="0"/>
                    <a:pt x="57" y="0"/>
                    <a:pt x="57" y="0"/>
                  </a:cubicBezTo>
                  <a:cubicBezTo>
                    <a:pt x="54" y="3"/>
                    <a:pt x="54" y="3"/>
                    <a:pt x="54" y="3"/>
                  </a:cubicBezTo>
                  <a:cubicBezTo>
                    <a:pt x="51" y="5"/>
                    <a:pt x="49" y="6"/>
                    <a:pt x="46" y="8"/>
                  </a:cubicBezTo>
                  <a:cubicBezTo>
                    <a:pt x="42" y="10"/>
                    <a:pt x="42" y="10"/>
                    <a:pt x="42" y="10"/>
                  </a:cubicBezTo>
                  <a:cubicBezTo>
                    <a:pt x="39" y="12"/>
                    <a:pt x="39" y="12"/>
                    <a:pt x="39" y="12"/>
                  </a:cubicBezTo>
                  <a:cubicBezTo>
                    <a:pt x="38" y="11"/>
                    <a:pt x="38" y="11"/>
                    <a:pt x="38" y="11"/>
                  </a:cubicBezTo>
                  <a:cubicBezTo>
                    <a:pt x="39" y="11"/>
                    <a:pt x="40" y="11"/>
                    <a:pt x="41" y="11"/>
                  </a:cubicBezTo>
                  <a:cubicBezTo>
                    <a:pt x="42" y="11"/>
                    <a:pt x="42" y="10"/>
                    <a:pt x="43" y="10"/>
                  </a:cubicBezTo>
                  <a:cubicBezTo>
                    <a:pt x="45" y="9"/>
                    <a:pt x="47" y="8"/>
                    <a:pt x="48" y="7"/>
                  </a:cubicBezTo>
                  <a:cubicBezTo>
                    <a:pt x="50" y="6"/>
                    <a:pt x="51" y="5"/>
                    <a:pt x="53" y="4"/>
                  </a:cubicBezTo>
                  <a:cubicBezTo>
                    <a:pt x="56" y="3"/>
                    <a:pt x="56" y="3"/>
                    <a:pt x="56" y="3"/>
                  </a:cubicBezTo>
                  <a:cubicBezTo>
                    <a:pt x="59" y="3"/>
                    <a:pt x="59" y="3"/>
                    <a:pt x="59" y="3"/>
                  </a:cubicBezTo>
                  <a:cubicBezTo>
                    <a:pt x="60" y="3"/>
                    <a:pt x="60" y="3"/>
                    <a:pt x="60" y="3"/>
                  </a:cubicBezTo>
                  <a:cubicBezTo>
                    <a:pt x="59" y="4"/>
                    <a:pt x="59" y="4"/>
                    <a:pt x="59" y="4"/>
                  </a:cubicBezTo>
                  <a:cubicBezTo>
                    <a:pt x="59" y="4"/>
                    <a:pt x="59" y="5"/>
                    <a:pt x="58" y="6"/>
                  </a:cubicBezTo>
                  <a:cubicBezTo>
                    <a:pt x="57" y="7"/>
                    <a:pt x="57" y="7"/>
                    <a:pt x="56" y="8"/>
                  </a:cubicBezTo>
                  <a:cubicBezTo>
                    <a:pt x="55" y="9"/>
                    <a:pt x="54" y="10"/>
                    <a:pt x="52" y="11"/>
                  </a:cubicBezTo>
                  <a:cubicBezTo>
                    <a:pt x="52" y="10"/>
                    <a:pt x="52" y="10"/>
                    <a:pt x="52" y="10"/>
                  </a:cubicBezTo>
                  <a:cubicBezTo>
                    <a:pt x="55" y="8"/>
                    <a:pt x="57" y="6"/>
                    <a:pt x="61" y="5"/>
                  </a:cubicBezTo>
                  <a:cubicBezTo>
                    <a:pt x="62" y="4"/>
                    <a:pt x="64" y="4"/>
                    <a:pt x="66" y="4"/>
                  </a:cubicBezTo>
                  <a:cubicBezTo>
                    <a:pt x="66" y="4"/>
                    <a:pt x="67" y="5"/>
                    <a:pt x="67" y="6"/>
                  </a:cubicBezTo>
                  <a:cubicBezTo>
                    <a:pt x="67" y="7"/>
                    <a:pt x="67" y="7"/>
                    <a:pt x="66" y="8"/>
                  </a:cubicBezTo>
                  <a:cubicBezTo>
                    <a:pt x="66" y="8"/>
                    <a:pt x="66" y="8"/>
                    <a:pt x="66" y="8"/>
                  </a:cubicBezTo>
                  <a:cubicBezTo>
                    <a:pt x="68" y="7"/>
                    <a:pt x="68" y="7"/>
                    <a:pt x="68" y="7"/>
                  </a:cubicBezTo>
                  <a:cubicBezTo>
                    <a:pt x="71" y="7"/>
                    <a:pt x="71" y="7"/>
                    <a:pt x="71" y="7"/>
                  </a:cubicBezTo>
                  <a:cubicBezTo>
                    <a:pt x="68" y="8"/>
                    <a:pt x="68" y="8"/>
                    <a:pt x="68" y="8"/>
                  </a:cubicBezTo>
                  <a:cubicBezTo>
                    <a:pt x="66" y="8"/>
                    <a:pt x="66" y="8"/>
                    <a:pt x="66" y="8"/>
                  </a:cubicBezTo>
                  <a:cubicBezTo>
                    <a:pt x="66" y="8"/>
                    <a:pt x="66" y="8"/>
                    <a:pt x="66" y="8"/>
                  </a:cubicBezTo>
                  <a:cubicBezTo>
                    <a:pt x="66" y="8"/>
                    <a:pt x="66" y="8"/>
                    <a:pt x="66" y="8"/>
                  </a:cubicBezTo>
                  <a:cubicBezTo>
                    <a:pt x="67" y="7"/>
                    <a:pt x="67" y="7"/>
                    <a:pt x="67" y="6"/>
                  </a:cubicBezTo>
                  <a:cubicBezTo>
                    <a:pt x="67" y="5"/>
                    <a:pt x="66" y="5"/>
                    <a:pt x="66" y="4"/>
                  </a:cubicBezTo>
                  <a:cubicBezTo>
                    <a:pt x="64" y="4"/>
                    <a:pt x="62" y="4"/>
                    <a:pt x="61" y="5"/>
                  </a:cubicBezTo>
                  <a:cubicBezTo>
                    <a:pt x="58" y="7"/>
                    <a:pt x="55" y="9"/>
                    <a:pt x="52" y="11"/>
                  </a:cubicBezTo>
                  <a:cubicBezTo>
                    <a:pt x="49" y="12"/>
                    <a:pt x="49" y="12"/>
                    <a:pt x="49" y="12"/>
                  </a:cubicBezTo>
                  <a:cubicBezTo>
                    <a:pt x="52" y="10"/>
                    <a:pt x="52" y="10"/>
                    <a:pt x="52" y="10"/>
                  </a:cubicBezTo>
                  <a:cubicBezTo>
                    <a:pt x="53" y="9"/>
                    <a:pt x="54" y="8"/>
                    <a:pt x="56" y="7"/>
                  </a:cubicBezTo>
                  <a:cubicBezTo>
                    <a:pt x="56" y="6"/>
                    <a:pt x="57" y="6"/>
                    <a:pt x="57" y="5"/>
                  </a:cubicBezTo>
                  <a:cubicBezTo>
                    <a:pt x="58" y="5"/>
                    <a:pt x="58" y="4"/>
                    <a:pt x="58" y="3"/>
                  </a:cubicBezTo>
                  <a:cubicBezTo>
                    <a:pt x="59" y="4"/>
                    <a:pt x="59" y="4"/>
                    <a:pt x="59" y="4"/>
                  </a:cubicBezTo>
                  <a:cubicBezTo>
                    <a:pt x="56" y="4"/>
                    <a:pt x="56" y="4"/>
                    <a:pt x="56" y="4"/>
                  </a:cubicBezTo>
                  <a:cubicBezTo>
                    <a:pt x="54" y="5"/>
                    <a:pt x="54" y="5"/>
                    <a:pt x="54" y="5"/>
                  </a:cubicBezTo>
                  <a:cubicBezTo>
                    <a:pt x="52" y="6"/>
                    <a:pt x="50" y="7"/>
                    <a:pt x="49" y="8"/>
                  </a:cubicBezTo>
                  <a:cubicBezTo>
                    <a:pt x="47" y="9"/>
                    <a:pt x="46" y="10"/>
                    <a:pt x="44" y="11"/>
                  </a:cubicBezTo>
                  <a:cubicBezTo>
                    <a:pt x="43" y="11"/>
                    <a:pt x="42" y="12"/>
                    <a:pt x="41" y="12"/>
                  </a:cubicBezTo>
                  <a:cubicBezTo>
                    <a:pt x="40" y="12"/>
                    <a:pt x="39" y="12"/>
                    <a:pt x="38" y="13"/>
                  </a:cubicBezTo>
                  <a:cubicBezTo>
                    <a:pt x="36" y="13"/>
                    <a:pt x="36" y="13"/>
                    <a:pt x="36" y="13"/>
                  </a:cubicBezTo>
                  <a:cubicBezTo>
                    <a:pt x="38" y="11"/>
                    <a:pt x="38" y="11"/>
                    <a:pt x="38" y="11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5" y="6"/>
                    <a:pt x="45" y="6"/>
                    <a:pt x="45" y="6"/>
                  </a:cubicBezTo>
                  <a:cubicBezTo>
                    <a:pt x="48" y="5"/>
                    <a:pt x="51" y="3"/>
                    <a:pt x="53" y="2"/>
                  </a:cubicBezTo>
                  <a:cubicBezTo>
                    <a:pt x="54" y="3"/>
                    <a:pt x="54" y="3"/>
                    <a:pt x="54" y="3"/>
                  </a:cubicBezTo>
                  <a:cubicBezTo>
                    <a:pt x="45" y="6"/>
                    <a:pt x="45" y="6"/>
                    <a:pt x="45" y="6"/>
                  </a:cubicBezTo>
                  <a:cubicBezTo>
                    <a:pt x="38" y="10"/>
                    <a:pt x="38" y="10"/>
                    <a:pt x="38" y="10"/>
                  </a:cubicBezTo>
                  <a:cubicBezTo>
                    <a:pt x="35" y="11"/>
                    <a:pt x="33" y="13"/>
                    <a:pt x="30" y="15"/>
                  </a:cubicBezTo>
                  <a:cubicBezTo>
                    <a:pt x="28" y="16"/>
                    <a:pt x="25" y="18"/>
                    <a:pt x="22" y="18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21" y="16"/>
                    <a:pt x="21" y="16"/>
                    <a:pt x="21" y="16"/>
                  </a:cubicBezTo>
                  <a:cubicBezTo>
                    <a:pt x="27" y="12"/>
                    <a:pt x="32" y="8"/>
                    <a:pt x="38" y="5"/>
                  </a:cubicBezTo>
                  <a:cubicBezTo>
                    <a:pt x="39" y="6"/>
                    <a:pt x="39" y="6"/>
                    <a:pt x="39" y="6"/>
                  </a:cubicBezTo>
                  <a:cubicBezTo>
                    <a:pt x="32" y="9"/>
                    <a:pt x="32" y="9"/>
                    <a:pt x="32" y="9"/>
                  </a:cubicBezTo>
                  <a:cubicBezTo>
                    <a:pt x="29" y="10"/>
                    <a:pt x="27" y="10"/>
                    <a:pt x="25" y="11"/>
                  </a:cubicBezTo>
                  <a:cubicBezTo>
                    <a:pt x="23" y="13"/>
                    <a:pt x="20" y="14"/>
                    <a:pt x="18" y="15"/>
                  </a:cubicBezTo>
                  <a:cubicBezTo>
                    <a:pt x="17" y="15"/>
                    <a:pt x="16" y="16"/>
                    <a:pt x="14" y="16"/>
                  </a:cubicBezTo>
                  <a:cubicBezTo>
                    <a:pt x="13" y="17"/>
                    <a:pt x="12" y="17"/>
                    <a:pt x="10" y="17"/>
                  </a:cubicBezTo>
                  <a:cubicBezTo>
                    <a:pt x="9" y="17"/>
                    <a:pt x="9" y="17"/>
                    <a:pt x="9" y="17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13" y="12"/>
                    <a:pt x="13" y="12"/>
                    <a:pt x="13" y="12"/>
                  </a:cubicBezTo>
                  <a:cubicBezTo>
                    <a:pt x="14" y="11"/>
                    <a:pt x="16" y="10"/>
                    <a:pt x="17" y="9"/>
                  </a:cubicBezTo>
                  <a:cubicBezTo>
                    <a:pt x="25" y="5"/>
                    <a:pt x="25" y="5"/>
                    <a:pt x="25" y="5"/>
                  </a:cubicBezTo>
                  <a:cubicBezTo>
                    <a:pt x="26" y="6"/>
                    <a:pt x="26" y="6"/>
                    <a:pt x="26" y="6"/>
                  </a:cubicBezTo>
                  <a:cubicBezTo>
                    <a:pt x="20" y="7"/>
                    <a:pt x="20" y="7"/>
                    <a:pt x="20" y="7"/>
                  </a:cubicBezTo>
                  <a:cubicBezTo>
                    <a:pt x="15" y="9"/>
                    <a:pt x="15" y="9"/>
                    <a:pt x="15" y="9"/>
                  </a:cubicBezTo>
                  <a:cubicBezTo>
                    <a:pt x="11" y="11"/>
                    <a:pt x="8" y="13"/>
                    <a:pt x="4" y="14"/>
                  </a:cubicBezTo>
                  <a:cubicBezTo>
                    <a:pt x="0" y="16"/>
                    <a:pt x="0" y="16"/>
                    <a:pt x="0" y="16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6" y="11"/>
                    <a:pt x="9" y="10"/>
                    <a:pt x="11" y="9"/>
                  </a:cubicBezTo>
                  <a:cubicBezTo>
                    <a:pt x="13" y="8"/>
                    <a:pt x="14" y="7"/>
                    <a:pt x="15" y="6"/>
                  </a:cubicBezTo>
                  <a:cubicBezTo>
                    <a:pt x="15" y="6"/>
                    <a:pt x="16" y="5"/>
                    <a:pt x="16" y="5"/>
                  </a:cubicBezTo>
                  <a:cubicBezTo>
                    <a:pt x="17" y="4"/>
                    <a:pt x="17" y="4"/>
                    <a:pt x="17" y="3"/>
                  </a:cubicBezTo>
                  <a:cubicBezTo>
                    <a:pt x="17" y="3"/>
                    <a:pt x="17" y="3"/>
                    <a:pt x="17" y="3"/>
                  </a:cubicBezTo>
                  <a:cubicBezTo>
                    <a:pt x="15" y="4"/>
                    <a:pt x="12" y="6"/>
                    <a:pt x="9" y="7"/>
                  </a:cubicBezTo>
                  <a:cubicBezTo>
                    <a:pt x="7" y="7"/>
                    <a:pt x="6" y="8"/>
                    <a:pt x="5" y="9"/>
                  </a:cubicBezTo>
                  <a:cubicBezTo>
                    <a:pt x="4" y="9"/>
                    <a:pt x="3" y="9"/>
                    <a:pt x="2" y="9"/>
                  </a:cubicBezTo>
                  <a:cubicBezTo>
                    <a:pt x="2" y="9"/>
                    <a:pt x="1" y="9"/>
                    <a:pt x="0" y="9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98" name="Freeform 292"/>
            <p:cNvSpPr>
              <a:spLocks noEditPoints="1"/>
            </p:cNvSpPr>
            <p:nvPr/>
          </p:nvSpPr>
          <p:spPr bwMode="auto">
            <a:xfrm>
              <a:off x="9279966" y="1507964"/>
              <a:ext cx="105648" cy="55705"/>
            </a:xfrm>
            <a:custGeom>
              <a:avLst/>
              <a:gdLst>
                <a:gd name="T0" fmla="*/ 0 w 23"/>
                <a:gd name="T1" fmla="*/ 6 h 12"/>
                <a:gd name="T2" fmla="*/ 0 w 23"/>
                <a:gd name="T3" fmla="*/ 5 h 12"/>
                <a:gd name="T4" fmla="*/ 0 w 23"/>
                <a:gd name="T5" fmla="*/ 5 h 12"/>
                <a:gd name="T6" fmla="*/ 9 w 23"/>
                <a:gd name="T7" fmla="*/ 0 h 12"/>
                <a:gd name="T8" fmla="*/ 9 w 23"/>
                <a:gd name="T9" fmla="*/ 0 h 12"/>
                <a:gd name="T10" fmla="*/ 9 w 23"/>
                <a:gd name="T11" fmla="*/ 0 h 12"/>
                <a:gd name="T12" fmla="*/ 9 w 23"/>
                <a:gd name="T13" fmla="*/ 0 h 12"/>
                <a:gd name="T14" fmla="*/ 9 w 23"/>
                <a:gd name="T15" fmla="*/ 0 h 12"/>
                <a:gd name="T16" fmla="*/ 11 w 23"/>
                <a:gd name="T17" fmla="*/ 0 h 12"/>
                <a:gd name="T18" fmla="*/ 11 w 23"/>
                <a:gd name="T19" fmla="*/ 0 h 12"/>
                <a:gd name="T20" fmla="*/ 11 w 23"/>
                <a:gd name="T21" fmla="*/ 0 h 12"/>
                <a:gd name="T22" fmla="*/ 11 w 23"/>
                <a:gd name="T23" fmla="*/ 0 h 12"/>
                <a:gd name="T24" fmla="*/ 21 w 23"/>
                <a:gd name="T25" fmla="*/ 4 h 12"/>
                <a:gd name="T26" fmla="*/ 21 w 23"/>
                <a:gd name="T27" fmla="*/ 4 h 12"/>
                <a:gd name="T28" fmla="*/ 23 w 23"/>
                <a:gd name="T29" fmla="*/ 7 h 12"/>
                <a:gd name="T30" fmla="*/ 23 w 23"/>
                <a:gd name="T31" fmla="*/ 7 h 12"/>
                <a:gd name="T32" fmla="*/ 14 w 23"/>
                <a:gd name="T33" fmla="*/ 12 h 12"/>
                <a:gd name="T34" fmla="*/ 14 w 23"/>
                <a:gd name="T35" fmla="*/ 12 h 12"/>
                <a:gd name="T36" fmla="*/ 12 w 23"/>
                <a:gd name="T37" fmla="*/ 12 h 12"/>
                <a:gd name="T38" fmla="*/ 12 w 23"/>
                <a:gd name="T39" fmla="*/ 12 h 12"/>
                <a:gd name="T40" fmla="*/ 0 w 23"/>
                <a:gd name="T41" fmla="*/ 6 h 12"/>
                <a:gd name="T42" fmla="*/ 2 w 23"/>
                <a:gd name="T43" fmla="*/ 5 h 12"/>
                <a:gd name="T44" fmla="*/ 2 w 23"/>
                <a:gd name="T45" fmla="*/ 6 h 12"/>
                <a:gd name="T46" fmla="*/ 2 w 23"/>
                <a:gd name="T47" fmla="*/ 6 h 12"/>
                <a:gd name="T48" fmla="*/ 5 w 23"/>
                <a:gd name="T49" fmla="*/ 10 h 12"/>
                <a:gd name="T50" fmla="*/ 5 w 23"/>
                <a:gd name="T51" fmla="*/ 10 h 12"/>
                <a:gd name="T52" fmla="*/ 12 w 23"/>
                <a:gd name="T53" fmla="*/ 11 h 12"/>
                <a:gd name="T54" fmla="*/ 12 w 23"/>
                <a:gd name="T55" fmla="*/ 11 h 12"/>
                <a:gd name="T56" fmla="*/ 14 w 23"/>
                <a:gd name="T57" fmla="*/ 11 h 12"/>
                <a:gd name="T58" fmla="*/ 14 w 23"/>
                <a:gd name="T59" fmla="*/ 11 h 12"/>
                <a:gd name="T60" fmla="*/ 21 w 23"/>
                <a:gd name="T61" fmla="*/ 7 h 12"/>
                <a:gd name="T62" fmla="*/ 21 w 23"/>
                <a:gd name="T63" fmla="*/ 7 h 12"/>
                <a:gd name="T64" fmla="*/ 20 w 23"/>
                <a:gd name="T65" fmla="*/ 5 h 12"/>
                <a:gd name="T66" fmla="*/ 20 w 23"/>
                <a:gd name="T67" fmla="*/ 5 h 12"/>
                <a:gd name="T68" fmla="*/ 9 w 23"/>
                <a:gd name="T69" fmla="*/ 2 h 12"/>
                <a:gd name="T70" fmla="*/ 9 w 23"/>
                <a:gd name="T71" fmla="*/ 2 h 12"/>
                <a:gd name="T72" fmla="*/ 2 w 23"/>
                <a:gd name="T73" fmla="*/ 5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</a:cxnLst>
              <a:rect l="0" t="0" r="r" b="b"/>
              <a:pathLst>
                <a:path w="23" h="12">
                  <a:moveTo>
                    <a:pt x="0" y="6"/>
                  </a:moveTo>
                  <a:cubicBezTo>
                    <a:pt x="0" y="6"/>
                    <a:pt x="0" y="5"/>
                    <a:pt x="0" y="5"/>
                  </a:cubicBezTo>
                  <a:cubicBezTo>
                    <a:pt x="0" y="5"/>
                    <a:pt x="0" y="5"/>
                    <a:pt x="0" y="5"/>
                  </a:cubicBezTo>
                  <a:cubicBezTo>
                    <a:pt x="1" y="1"/>
                    <a:pt x="6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0" y="0"/>
                    <a:pt x="10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1" y="0"/>
                    <a:pt x="11" y="0"/>
                    <a:pt x="11" y="0"/>
                  </a:cubicBezTo>
                  <a:cubicBezTo>
                    <a:pt x="14" y="1"/>
                    <a:pt x="18" y="0"/>
                    <a:pt x="21" y="4"/>
                  </a:cubicBezTo>
                  <a:cubicBezTo>
                    <a:pt x="21" y="4"/>
                    <a:pt x="21" y="4"/>
                    <a:pt x="21" y="4"/>
                  </a:cubicBezTo>
                  <a:cubicBezTo>
                    <a:pt x="22" y="5"/>
                    <a:pt x="23" y="6"/>
                    <a:pt x="23" y="7"/>
                  </a:cubicBezTo>
                  <a:cubicBezTo>
                    <a:pt x="23" y="7"/>
                    <a:pt x="23" y="7"/>
                    <a:pt x="23" y="7"/>
                  </a:cubicBezTo>
                  <a:cubicBezTo>
                    <a:pt x="22" y="10"/>
                    <a:pt x="17" y="12"/>
                    <a:pt x="14" y="12"/>
                  </a:cubicBezTo>
                  <a:cubicBezTo>
                    <a:pt x="14" y="12"/>
                    <a:pt x="14" y="12"/>
                    <a:pt x="14" y="12"/>
                  </a:cubicBezTo>
                  <a:cubicBezTo>
                    <a:pt x="14" y="12"/>
                    <a:pt x="13" y="12"/>
                    <a:pt x="12" y="12"/>
                  </a:cubicBezTo>
                  <a:cubicBezTo>
                    <a:pt x="12" y="12"/>
                    <a:pt x="12" y="12"/>
                    <a:pt x="12" y="12"/>
                  </a:cubicBezTo>
                  <a:cubicBezTo>
                    <a:pt x="8" y="12"/>
                    <a:pt x="0" y="11"/>
                    <a:pt x="0" y="6"/>
                  </a:cubicBezTo>
                  <a:close/>
                  <a:moveTo>
                    <a:pt x="2" y="5"/>
                  </a:move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7"/>
                    <a:pt x="3" y="9"/>
                    <a:pt x="5" y="10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7" y="10"/>
                    <a:pt x="10" y="11"/>
                    <a:pt x="12" y="11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3" y="11"/>
                    <a:pt x="13" y="11"/>
                    <a:pt x="14" y="11"/>
                  </a:cubicBezTo>
                  <a:cubicBezTo>
                    <a:pt x="14" y="11"/>
                    <a:pt x="14" y="11"/>
                    <a:pt x="14" y="11"/>
                  </a:cubicBezTo>
                  <a:cubicBezTo>
                    <a:pt x="17" y="10"/>
                    <a:pt x="21" y="8"/>
                    <a:pt x="21" y="7"/>
                  </a:cubicBezTo>
                  <a:cubicBezTo>
                    <a:pt x="21" y="7"/>
                    <a:pt x="21" y="7"/>
                    <a:pt x="21" y="7"/>
                  </a:cubicBezTo>
                  <a:cubicBezTo>
                    <a:pt x="21" y="6"/>
                    <a:pt x="21" y="5"/>
                    <a:pt x="20" y="5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18" y="2"/>
                    <a:pt x="13" y="3"/>
                    <a:pt x="9" y="2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6" y="2"/>
                    <a:pt x="2" y="3"/>
                    <a:pt x="2" y="5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99" name="Freeform 293"/>
            <p:cNvSpPr>
              <a:spLocks noEditPoints="1"/>
            </p:cNvSpPr>
            <p:nvPr/>
          </p:nvSpPr>
          <p:spPr bwMode="auto">
            <a:xfrm>
              <a:off x="9306858" y="1523331"/>
              <a:ext cx="49943" cy="26892"/>
            </a:xfrm>
            <a:custGeom>
              <a:avLst/>
              <a:gdLst>
                <a:gd name="T0" fmla="*/ 1 w 11"/>
                <a:gd name="T1" fmla="*/ 5 h 6"/>
                <a:gd name="T2" fmla="*/ 2 w 11"/>
                <a:gd name="T3" fmla="*/ 4 h 6"/>
                <a:gd name="T4" fmla="*/ 5 w 11"/>
                <a:gd name="T5" fmla="*/ 4 h 6"/>
                <a:gd name="T6" fmla="*/ 5 w 11"/>
                <a:gd name="T7" fmla="*/ 4 h 6"/>
                <a:gd name="T8" fmla="*/ 9 w 11"/>
                <a:gd name="T9" fmla="*/ 4 h 6"/>
                <a:gd name="T10" fmla="*/ 9 w 11"/>
                <a:gd name="T11" fmla="*/ 4 h 6"/>
                <a:gd name="T12" fmla="*/ 7 w 11"/>
                <a:gd name="T13" fmla="*/ 3 h 6"/>
                <a:gd name="T14" fmla="*/ 7 w 11"/>
                <a:gd name="T15" fmla="*/ 3 h 6"/>
                <a:gd name="T16" fmla="*/ 3 w 11"/>
                <a:gd name="T17" fmla="*/ 4 h 6"/>
                <a:gd name="T18" fmla="*/ 3 w 11"/>
                <a:gd name="T19" fmla="*/ 4 h 6"/>
                <a:gd name="T20" fmla="*/ 0 w 11"/>
                <a:gd name="T21" fmla="*/ 3 h 6"/>
                <a:gd name="T22" fmla="*/ 0 w 11"/>
                <a:gd name="T23" fmla="*/ 3 h 6"/>
                <a:gd name="T24" fmla="*/ 0 w 11"/>
                <a:gd name="T25" fmla="*/ 2 h 6"/>
                <a:gd name="T26" fmla="*/ 0 w 11"/>
                <a:gd name="T27" fmla="*/ 2 h 6"/>
                <a:gd name="T28" fmla="*/ 5 w 11"/>
                <a:gd name="T29" fmla="*/ 0 h 6"/>
                <a:gd name="T30" fmla="*/ 5 w 11"/>
                <a:gd name="T31" fmla="*/ 0 h 6"/>
                <a:gd name="T32" fmla="*/ 8 w 11"/>
                <a:gd name="T33" fmla="*/ 0 h 6"/>
                <a:gd name="T34" fmla="*/ 8 w 11"/>
                <a:gd name="T35" fmla="*/ 0 h 6"/>
                <a:gd name="T36" fmla="*/ 7 w 11"/>
                <a:gd name="T37" fmla="*/ 2 h 6"/>
                <a:gd name="T38" fmla="*/ 11 w 11"/>
                <a:gd name="T39" fmla="*/ 4 h 6"/>
                <a:gd name="T40" fmla="*/ 11 w 11"/>
                <a:gd name="T41" fmla="*/ 4 h 6"/>
                <a:gd name="T42" fmla="*/ 11 w 11"/>
                <a:gd name="T43" fmla="*/ 4 h 6"/>
                <a:gd name="T44" fmla="*/ 10 w 11"/>
                <a:gd name="T45" fmla="*/ 5 h 6"/>
                <a:gd name="T46" fmla="*/ 5 w 11"/>
                <a:gd name="T47" fmla="*/ 6 h 6"/>
                <a:gd name="T48" fmla="*/ 5 w 11"/>
                <a:gd name="T49" fmla="*/ 6 h 6"/>
                <a:gd name="T50" fmla="*/ 1 w 11"/>
                <a:gd name="T51" fmla="*/ 5 h 6"/>
                <a:gd name="T52" fmla="*/ 3 w 11"/>
                <a:gd name="T53" fmla="*/ 2 h 6"/>
                <a:gd name="T54" fmla="*/ 7 w 11"/>
                <a:gd name="T55" fmla="*/ 2 h 6"/>
                <a:gd name="T56" fmla="*/ 7 w 11"/>
                <a:gd name="T57" fmla="*/ 2 h 6"/>
                <a:gd name="T58" fmla="*/ 7 w 11"/>
                <a:gd name="T59" fmla="*/ 2 h 6"/>
                <a:gd name="T60" fmla="*/ 7 w 11"/>
                <a:gd name="T61" fmla="*/ 2 h 6"/>
                <a:gd name="T62" fmla="*/ 5 w 11"/>
                <a:gd name="T63" fmla="*/ 1 h 6"/>
                <a:gd name="T64" fmla="*/ 5 w 11"/>
                <a:gd name="T65" fmla="*/ 1 h 6"/>
                <a:gd name="T66" fmla="*/ 3 w 11"/>
                <a:gd name="T67" fmla="*/ 2 h 6"/>
                <a:gd name="T68" fmla="*/ 3 w 11"/>
                <a:gd name="T69" fmla="*/ 2 h 6"/>
                <a:gd name="T70" fmla="*/ 3 w 11"/>
                <a:gd name="T71" fmla="*/ 2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1" h="6">
                  <a:moveTo>
                    <a:pt x="1" y="5"/>
                  </a:moveTo>
                  <a:cubicBezTo>
                    <a:pt x="2" y="4"/>
                    <a:pt x="2" y="4"/>
                    <a:pt x="2" y="4"/>
                  </a:cubicBezTo>
                  <a:cubicBezTo>
                    <a:pt x="3" y="4"/>
                    <a:pt x="4" y="5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6" y="5"/>
                    <a:pt x="8" y="4"/>
                    <a:pt x="9" y="4"/>
                  </a:cubicBezTo>
                  <a:cubicBezTo>
                    <a:pt x="9" y="4"/>
                    <a:pt x="9" y="4"/>
                    <a:pt x="9" y="4"/>
                  </a:cubicBezTo>
                  <a:cubicBezTo>
                    <a:pt x="8" y="3"/>
                    <a:pt x="8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6" y="3"/>
                    <a:pt x="4" y="4"/>
                    <a:pt x="3" y="4"/>
                  </a:cubicBezTo>
                  <a:cubicBezTo>
                    <a:pt x="3" y="4"/>
                    <a:pt x="3" y="4"/>
                    <a:pt x="3" y="4"/>
                  </a:cubicBezTo>
                  <a:cubicBezTo>
                    <a:pt x="2" y="4"/>
                    <a:pt x="1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0" y="2"/>
                    <a:pt x="0" y="2"/>
                    <a:pt x="0" y="2"/>
                  </a:cubicBezTo>
                  <a:cubicBezTo>
                    <a:pt x="1" y="0"/>
                    <a:pt x="3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6" y="0"/>
                    <a:pt x="7" y="0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9" y="2"/>
                    <a:pt x="10" y="2"/>
                    <a:pt x="11" y="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1" y="4"/>
                    <a:pt x="11" y="4"/>
                    <a:pt x="11" y="4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9" y="6"/>
                    <a:pt x="7" y="6"/>
                    <a:pt x="5" y="6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4" y="6"/>
                    <a:pt x="2" y="6"/>
                    <a:pt x="1" y="5"/>
                  </a:cubicBezTo>
                  <a:close/>
                  <a:moveTo>
                    <a:pt x="3" y="2"/>
                  </a:moveTo>
                  <a:cubicBezTo>
                    <a:pt x="4" y="2"/>
                    <a:pt x="6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7" y="1"/>
                    <a:pt x="6" y="1"/>
                    <a:pt x="5" y="1"/>
                  </a:cubicBezTo>
                  <a:cubicBezTo>
                    <a:pt x="5" y="1"/>
                    <a:pt x="5" y="1"/>
                    <a:pt x="5" y="1"/>
                  </a:cubicBezTo>
                  <a:cubicBezTo>
                    <a:pt x="4" y="1"/>
                    <a:pt x="3" y="1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300" name="Freeform 294"/>
            <p:cNvSpPr>
              <a:spLocks/>
            </p:cNvSpPr>
            <p:nvPr/>
          </p:nvSpPr>
          <p:spPr bwMode="auto">
            <a:xfrm>
              <a:off x="9320304" y="1513727"/>
              <a:ext cx="23051" cy="40338"/>
            </a:xfrm>
            <a:custGeom>
              <a:avLst/>
              <a:gdLst>
                <a:gd name="T0" fmla="*/ 0 w 5"/>
                <a:gd name="T1" fmla="*/ 1 h 9"/>
                <a:gd name="T2" fmla="*/ 0 w 5"/>
                <a:gd name="T3" fmla="*/ 1 h 9"/>
                <a:gd name="T4" fmla="*/ 2 w 5"/>
                <a:gd name="T5" fmla="*/ 0 h 9"/>
                <a:gd name="T6" fmla="*/ 5 w 5"/>
                <a:gd name="T7" fmla="*/ 8 h 9"/>
                <a:gd name="T8" fmla="*/ 5 w 5"/>
                <a:gd name="T9" fmla="*/ 8 h 9"/>
                <a:gd name="T10" fmla="*/ 4 w 5"/>
                <a:gd name="T11" fmla="*/ 9 h 9"/>
                <a:gd name="T12" fmla="*/ 0 w 5"/>
                <a:gd name="T13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" h="9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2"/>
                    <a:pt x="4" y="6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4" y="9"/>
                    <a:pt x="4" y="9"/>
                    <a:pt x="4" y="9"/>
                  </a:cubicBezTo>
                  <a:cubicBezTo>
                    <a:pt x="3" y="6"/>
                    <a:pt x="0" y="3"/>
                    <a:pt x="0" y="1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301" name="Freeform 295"/>
            <p:cNvSpPr>
              <a:spLocks/>
            </p:cNvSpPr>
            <p:nvPr/>
          </p:nvSpPr>
          <p:spPr bwMode="auto">
            <a:xfrm>
              <a:off x="9279966" y="1531014"/>
              <a:ext cx="105648" cy="51864"/>
            </a:xfrm>
            <a:custGeom>
              <a:avLst/>
              <a:gdLst>
                <a:gd name="T0" fmla="*/ 0 w 23"/>
                <a:gd name="T1" fmla="*/ 1 h 11"/>
                <a:gd name="T2" fmla="*/ 0 w 23"/>
                <a:gd name="T3" fmla="*/ 0 h 11"/>
                <a:gd name="T4" fmla="*/ 0 w 23"/>
                <a:gd name="T5" fmla="*/ 0 h 11"/>
                <a:gd name="T6" fmla="*/ 2 w 23"/>
                <a:gd name="T7" fmla="*/ 0 h 11"/>
                <a:gd name="T8" fmla="*/ 1 w 23"/>
                <a:gd name="T9" fmla="*/ 1 h 11"/>
                <a:gd name="T10" fmla="*/ 1 w 23"/>
                <a:gd name="T11" fmla="*/ 1 h 11"/>
                <a:gd name="T12" fmla="*/ 11 w 23"/>
                <a:gd name="T13" fmla="*/ 9 h 11"/>
                <a:gd name="T14" fmla="*/ 11 w 23"/>
                <a:gd name="T15" fmla="*/ 9 h 11"/>
                <a:gd name="T16" fmla="*/ 11 w 23"/>
                <a:gd name="T17" fmla="*/ 9 h 11"/>
                <a:gd name="T18" fmla="*/ 17 w 23"/>
                <a:gd name="T19" fmla="*/ 8 h 11"/>
                <a:gd name="T20" fmla="*/ 17 w 23"/>
                <a:gd name="T21" fmla="*/ 8 h 11"/>
                <a:gd name="T22" fmla="*/ 21 w 23"/>
                <a:gd name="T23" fmla="*/ 4 h 11"/>
                <a:gd name="T24" fmla="*/ 21 w 23"/>
                <a:gd name="T25" fmla="*/ 4 h 11"/>
                <a:gd name="T26" fmla="*/ 20 w 23"/>
                <a:gd name="T27" fmla="*/ 3 h 11"/>
                <a:gd name="T28" fmla="*/ 20 w 23"/>
                <a:gd name="T29" fmla="*/ 3 h 11"/>
                <a:gd name="T30" fmla="*/ 21 w 23"/>
                <a:gd name="T31" fmla="*/ 2 h 11"/>
                <a:gd name="T32" fmla="*/ 23 w 23"/>
                <a:gd name="T33" fmla="*/ 4 h 11"/>
                <a:gd name="T34" fmla="*/ 23 w 23"/>
                <a:gd name="T35" fmla="*/ 4 h 11"/>
                <a:gd name="T36" fmla="*/ 11 w 23"/>
                <a:gd name="T37" fmla="*/ 11 h 11"/>
                <a:gd name="T38" fmla="*/ 11 w 23"/>
                <a:gd name="T39" fmla="*/ 11 h 11"/>
                <a:gd name="T40" fmla="*/ 11 w 23"/>
                <a:gd name="T41" fmla="*/ 11 h 11"/>
                <a:gd name="T42" fmla="*/ 11 w 23"/>
                <a:gd name="T43" fmla="*/ 11 h 11"/>
                <a:gd name="T44" fmla="*/ 0 w 23"/>
                <a:gd name="T45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23" h="11">
                  <a:moveTo>
                    <a:pt x="0" y="1"/>
                  </a:move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7"/>
                    <a:pt x="5" y="9"/>
                    <a:pt x="11" y="9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1" y="9"/>
                    <a:pt x="11" y="9"/>
                    <a:pt x="11" y="9"/>
                  </a:cubicBezTo>
                  <a:cubicBezTo>
                    <a:pt x="11" y="9"/>
                    <a:pt x="14" y="9"/>
                    <a:pt x="17" y="8"/>
                  </a:cubicBezTo>
                  <a:cubicBezTo>
                    <a:pt x="17" y="8"/>
                    <a:pt x="17" y="8"/>
                    <a:pt x="17" y="8"/>
                  </a:cubicBezTo>
                  <a:cubicBezTo>
                    <a:pt x="19" y="7"/>
                    <a:pt x="21" y="5"/>
                    <a:pt x="21" y="4"/>
                  </a:cubicBezTo>
                  <a:cubicBezTo>
                    <a:pt x="21" y="4"/>
                    <a:pt x="21" y="4"/>
                    <a:pt x="21" y="4"/>
                  </a:cubicBezTo>
                  <a:cubicBezTo>
                    <a:pt x="21" y="4"/>
                    <a:pt x="21" y="3"/>
                    <a:pt x="20" y="3"/>
                  </a:cubicBezTo>
                  <a:cubicBezTo>
                    <a:pt x="20" y="3"/>
                    <a:pt x="20" y="3"/>
                    <a:pt x="20" y="3"/>
                  </a:cubicBezTo>
                  <a:cubicBezTo>
                    <a:pt x="21" y="2"/>
                    <a:pt x="21" y="2"/>
                    <a:pt x="21" y="2"/>
                  </a:cubicBezTo>
                  <a:cubicBezTo>
                    <a:pt x="22" y="2"/>
                    <a:pt x="23" y="3"/>
                    <a:pt x="23" y="4"/>
                  </a:cubicBezTo>
                  <a:cubicBezTo>
                    <a:pt x="23" y="4"/>
                    <a:pt x="23" y="4"/>
                    <a:pt x="23" y="4"/>
                  </a:cubicBezTo>
                  <a:cubicBezTo>
                    <a:pt x="22" y="9"/>
                    <a:pt x="13" y="11"/>
                    <a:pt x="11" y="11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4" y="11"/>
                    <a:pt x="0" y="8"/>
                    <a:pt x="0" y="1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302" name="Freeform 296"/>
            <p:cNvSpPr>
              <a:spLocks/>
            </p:cNvSpPr>
            <p:nvPr/>
          </p:nvSpPr>
          <p:spPr bwMode="auto">
            <a:xfrm>
              <a:off x="9303017" y="1559828"/>
              <a:ext cx="7684" cy="13446"/>
            </a:xfrm>
            <a:custGeom>
              <a:avLst/>
              <a:gdLst>
                <a:gd name="T0" fmla="*/ 0 w 2"/>
                <a:gd name="T1" fmla="*/ 3 h 3"/>
                <a:gd name="T2" fmla="*/ 0 w 2"/>
                <a:gd name="T3" fmla="*/ 0 h 3"/>
                <a:gd name="T4" fmla="*/ 0 w 2"/>
                <a:gd name="T5" fmla="*/ 0 h 3"/>
                <a:gd name="T6" fmla="*/ 2 w 2"/>
                <a:gd name="T7" fmla="*/ 0 h 3"/>
                <a:gd name="T8" fmla="*/ 2 w 2"/>
                <a:gd name="T9" fmla="*/ 3 h 3"/>
                <a:gd name="T10" fmla="*/ 2 w 2"/>
                <a:gd name="T11" fmla="*/ 3 h 3"/>
                <a:gd name="T12" fmla="*/ 0 w 2"/>
                <a:gd name="T13" fmla="*/ 3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3">
                  <a:moveTo>
                    <a:pt x="0" y="3"/>
                  </a:moveTo>
                  <a:cubicBezTo>
                    <a:pt x="0" y="2"/>
                    <a:pt x="0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2" y="2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0" y="3"/>
                    <a:pt x="0" y="3"/>
                    <a:pt x="0" y="3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303" name="Freeform 297"/>
            <p:cNvSpPr>
              <a:spLocks/>
            </p:cNvSpPr>
            <p:nvPr/>
          </p:nvSpPr>
          <p:spPr bwMode="auto">
            <a:xfrm>
              <a:off x="9320304" y="1559828"/>
              <a:ext cx="9604" cy="17288"/>
            </a:xfrm>
            <a:custGeom>
              <a:avLst/>
              <a:gdLst>
                <a:gd name="T0" fmla="*/ 0 w 2"/>
                <a:gd name="T1" fmla="*/ 1 h 4"/>
                <a:gd name="T2" fmla="*/ 0 w 2"/>
                <a:gd name="T3" fmla="*/ 0 h 4"/>
                <a:gd name="T4" fmla="*/ 0 w 2"/>
                <a:gd name="T5" fmla="*/ 0 h 4"/>
                <a:gd name="T6" fmla="*/ 2 w 2"/>
                <a:gd name="T7" fmla="*/ 0 h 4"/>
                <a:gd name="T8" fmla="*/ 2 w 2"/>
                <a:gd name="T9" fmla="*/ 1 h 4"/>
                <a:gd name="T10" fmla="*/ 2 w 2"/>
                <a:gd name="T11" fmla="*/ 1 h 4"/>
                <a:gd name="T12" fmla="*/ 2 w 2"/>
                <a:gd name="T13" fmla="*/ 3 h 4"/>
                <a:gd name="T14" fmla="*/ 2 w 2"/>
                <a:gd name="T15" fmla="*/ 3 h 4"/>
                <a:gd name="T16" fmla="*/ 1 w 2"/>
                <a:gd name="T17" fmla="*/ 4 h 4"/>
                <a:gd name="T18" fmla="*/ 0 w 2"/>
                <a:gd name="T19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" h="4">
                  <a:moveTo>
                    <a:pt x="0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2" y="2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3"/>
                    <a:pt x="0" y="2"/>
                    <a:pt x="0" y="1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304" name="Freeform 298"/>
            <p:cNvSpPr>
              <a:spLocks/>
            </p:cNvSpPr>
            <p:nvPr/>
          </p:nvSpPr>
          <p:spPr bwMode="auto">
            <a:xfrm>
              <a:off x="9339513" y="1559828"/>
              <a:ext cx="9604" cy="9604"/>
            </a:xfrm>
            <a:custGeom>
              <a:avLst/>
              <a:gdLst>
                <a:gd name="T0" fmla="*/ 0 w 2"/>
                <a:gd name="T1" fmla="*/ 2 h 2"/>
                <a:gd name="T2" fmla="*/ 0 w 2"/>
                <a:gd name="T3" fmla="*/ 0 h 2"/>
                <a:gd name="T4" fmla="*/ 0 w 2"/>
                <a:gd name="T5" fmla="*/ 0 h 2"/>
                <a:gd name="T6" fmla="*/ 2 w 2"/>
                <a:gd name="T7" fmla="*/ 0 h 2"/>
                <a:gd name="T8" fmla="*/ 2 w 2"/>
                <a:gd name="T9" fmla="*/ 2 h 2"/>
                <a:gd name="T10" fmla="*/ 2 w 2"/>
                <a:gd name="T11" fmla="*/ 2 h 2"/>
                <a:gd name="T12" fmla="*/ 0 w 2"/>
                <a:gd name="T13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" h="2">
                  <a:moveTo>
                    <a:pt x="0" y="2"/>
                  </a:move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1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305" name="Freeform 299"/>
            <p:cNvSpPr>
              <a:spLocks/>
            </p:cNvSpPr>
            <p:nvPr/>
          </p:nvSpPr>
          <p:spPr bwMode="auto">
            <a:xfrm>
              <a:off x="9356801" y="1554065"/>
              <a:ext cx="9604" cy="15367"/>
            </a:xfrm>
            <a:custGeom>
              <a:avLst/>
              <a:gdLst>
                <a:gd name="T0" fmla="*/ 0 w 2"/>
                <a:gd name="T1" fmla="*/ 1 h 3"/>
                <a:gd name="T2" fmla="*/ 0 w 2"/>
                <a:gd name="T3" fmla="*/ 0 h 3"/>
                <a:gd name="T4" fmla="*/ 0 w 2"/>
                <a:gd name="T5" fmla="*/ 0 h 3"/>
                <a:gd name="T6" fmla="*/ 0 w 2"/>
                <a:gd name="T7" fmla="*/ 0 h 3"/>
                <a:gd name="T8" fmla="*/ 2 w 2"/>
                <a:gd name="T9" fmla="*/ 1 h 3"/>
                <a:gd name="T10" fmla="*/ 2 w 2"/>
                <a:gd name="T11" fmla="*/ 1 h 3"/>
                <a:gd name="T12" fmla="*/ 2 w 2"/>
                <a:gd name="T13" fmla="*/ 1 h 3"/>
                <a:gd name="T14" fmla="*/ 2 w 2"/>
                <a:gd name="T15" fmla="*/ 2 h 3"/>
                <a:gd name="T16" fmla="*/ 2 w 2"/>
                <a:gd name="T17" fmla="*/ 2 h 3"/>
                <a:gd name="T18" fmla="*/ 1 w 2"/>
                <a:gd name="T19" fmla="*/ 3 h 3"/>
                <a:gd name="T20" fmla="*/ 0 w 2"/>
                <a:gd name="T21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" h="3">
                  <a:moveTo>
                    <a:pt x="0" y="1"/>
                  </a:moveTo>
                  <a:cubicBezTo>
                    <a:pt x="0" y="1"/>
                    <a:pt x="0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3"/>
                    <a:pt x="0" y="2"/>
                    <a:pt x="0" y="1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306" name="Freeform 300"/>
            <p:cNvSpPr>
              <a:spLocks/>
            </p:cNvSpPr>
            <p:nvPr/>
          </p:nvSpPr>
          <p:spPr bwMode="auto">
            <a:xfrm>
              <a:off x="8957259" y="1458021"/>
              <a:ext cx="15367" cy="32655"/>
            </a:xfrm>
            <a:custGeom>
              <a:avLst/>
              <a:gdLst>
                <a:gd name="T0" fmla="*/ 0 w 3"/>
                <a:gd name="T1" fmla="*/ 5 h 7"/>
                <a:gd name="T2" fmla="*/ 2 w 3"/>
                <a:gd name="T3" fmla="*/ 2 h 7"/>
                <a:gd name="T4" fmla="*/ 2 w 3"/>
                <a:gd name="T5" fmla="*/ 2 h 7"/>
                <a:gd name="T6" fmla="*/ 1 w 3"/>
                <a:gd name="T7" fmla="*/ 1 h 7"/>
                <a:gd name="T8" fmla="*/ 1 w 3"/>
                <a:gd name="T9" fmla="*/ 1 h 7"/>
                <a:gd name="T10" fmla="*/ 2 w 3"/>
                <a:gd name="T11" fmla="*/ 1 h 7"/>
                <a:gd name="T12" fmla="*/ 3 w 3"/>
                <a:gd name="T13" fmla="*/ 0 h 7"/>
                <a:gd name="T14" fmla="*/ 3 w 3"/>
                <a:gd name="T15" fmla="*/ 2 h 7"/>
                <a:gd name="T16" fmla="*/ 3 w 3"/>
                <a:gd name="T17" fmla="*/ 2 h 7"/>
                <a:gd name="T18" fmla="*/ 1 w 3"/>
                <a:gd name="T19" fmla="*/ 7 h 7"/>
                <a:gd name="T20" fmla="*/ 1 w 3"/>
                <a:gd name="T21" fmla="*/ 7 h 7"/>
                <a:gd name="T22" fmla="*/ 0 w 3"/>
                <a:gd name="T23" fmla="*/ 5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" h="7">
                  <a:moveTo>
                    <a:pt x="0" y="5"/>
                  </a:moveTo>
                  <a:cubicBezTo>
                    <a:pt x="1" y="4"/>
                    <a:pt x="2" y="3"/>
                    <a:pt x="2" y="2"/>
                  </a:cubicBezTo>
                  <a:cubicBezTo>
                    <a:pt x="2" y="2"/>
                    <a:pt x="2" y="2"/>
                    <a:pt x="2" y="2"/>
                  </a:cubicBezTo>
                  <a:cubicBezTo>
                    <a:pt x="2" y="1"/>
                    <a:pt x="2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1"/>
                    <a:pt x="3" y="1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4"/>
                    <a:pt x="2" y="5"/>
                    <a:pt x="1" y="7"/>
                  </a:cubicBezTo>
                  <a:cubicBezTo>
                    <a:pt x="1" y="7"/>
                    <a:pt x="1" y="7"/>
                    <a:pt x="1" y="7"/>
                  </a:cubicBezTo>
                  <a:cubicBezTo>
                    <a:pt x="0" y="5"/>
                    <a:pt x="0" y="5"/>
                    <a:pt x="0" y="5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307" name="Freeform 301"/>
            <p:cNvSpPr>
              <a:spLocks/>
            </p:cNvSpPr>
            <p:nvPr/>
          </p:nvSpPr>
          <p:spPr bwMode="auto">
            <a:xfrm>
              <a:off x="9009123" y="1419604"/>
              <a:ext cx="7684" cy="23051"/>
            </a:xfrm>
            <a:custGeom>
              <a:avLst/>
              <a:gdLst>
                <a:gd name="T0" fmla="*/ 0 w 2"/>
                <a:gd name="T1" fmla="*/ 4 h 5"/>
                <a:gd name="T2" fmla="*/ 1 w 2"/>
                <a:gd name="T3" fmla="*/ 1 h 5"/>
                <a:gd name="T4" fmla="*/ 1 w 2"/>
                <a:gd name="T5" fmla="*/ 1 h 5"/>
                <a:gd name="T6" fmla="*/ 0 w 2"/>
                <a:gd name="T7" fmla="*/ 0 h 5"/>
                <a:gd name="T8" fmla="*/ 0 w 2"/>
                <a:gd name="T9" fmla="*/ 0 h 5"/>
                <a:gd name="T10" fmla="*/ 0 w 2"/>
                <a:gd name="T11" fmla="*/ 0 h 5"/>
                <a:gd name="T12" fmla="*/ 2 w 2"/>
                <a:gd name="T13" fmla="*/ 0 h 5"/>
                <a:gd name="T14" fmla="*/ 2 w 2"/>
                <a:gd name="T15" fmla="*/ 1 h 5"/>
                <a:gd name="T16" fmla="*/ 2 w 2"/>
                <a:gd name="T17" fmla="*/ 1 h 5"/>
                <a:gd name="T18" fmla="*/ 1 w 2"/>
                <a:gd name="T19" fmla="*/ 5 h 5"/>
                <a:gd name="T20" fmla="*/ 1 w 2"/>
                <a:gd name="T21" fmla="*/ 5 h 5"/>
                <a:gd name="T22" fmla="*/ 0 w 2"/>
                <a:gd name="T23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" h="5">
                  <a:moveTo>
                    <a:pt x="0" y="4"/>
                  </a:moveTo>
                  <a:cubicBezTo>
                    <a:pt x="0" y="4"/>
                    <a:pt x="1" y="2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3"/>
                    <a:pt x="2" y="4"/>
                    <a:pt x="1" y="5"/>
                  </a:cubicBezTo>
                  <a:cubicBezTo>
                    <a:pt x="1" y="5"/>
                    <a:pt x="1" y="5"/>
                    <a:pt x="1" y="5"/>
                  </a:cubicBezTo>
                  <a:cubicBezTo>
                    <a:pt x="0" y="4"/>
                    <a:pt x="0" y="4"/>
                    <a:pt x="0" y="4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308" name="Freeform 302"/>
            <p:cNvSpPr>
              <a:spLocks/>
            </p:cNvSpPr>
            <p:nvPr/>
          </p:nvSpPr>
          <p:spPr bwMode="auto">
            <a:xfrm>
              <a:off x="9045619" y="1356215"/>
              <a:ext cx="13446" cy="36497"/>
            </a:xfrm>
            <a:custGeom>
              <a:avLst/>
              <a:gdLst>
                <a:gd name="T0" fmla="*/ 1 w 3"/>
                <a:gd name="T1" fmla="*/ 6 h 8"/>
                <a:gd name="T2" fmla="*/ 2 w 3"/>
                <a:gd name="T3" fmla="*/ 5 h 8"/>
                <a:gd name="T4" fmla="*/ 2 w 3"/>
                <a:gd name="T5" fmla="*/ 5 h 8"/>
                <a:gd name="T6" fmla="*/ 0 w 3"/>
                <a:gd name="T7" fmla="*/ 1 h 8"/>
                <a:gd name="T8" fmla="*/ 0 w 3"/>
                <a:gd name="T9" fmla="*/ 1 h 8"/>
                <a:gd name="T10" fmla="*/ 0 w 3"/>
                <a:gd name="T11" fmla="*/ 1 h 8"/>
                <a:gd name="T12" fmla="*/ 1 w 3"/>
                <a:gd name="T13" fmla="*/ 0 h 8"/>
                <a:gd name="T14" fmla="*/ 3 w 3"/>
                <a:gd name="T15" fmla="*/ 5 h 8"/>
                <a:gd name="T16" fmla="*/ 3 w 3"/>
                <a:gd name="T17" fmla="*/ 5 h 8"/>
                <a:gd name="T18" fmla="*/ 2 w 3"/>
                <a:gd name="T19" fmla="*/ 8 h 8"/>
                <a:gd name="T20" fmla="*/ 2 w 3"/>
                <a:gd name="T21" fmla="*/ 8 h 8"/>
                <a:gd name="T22" fmla="*/ 1 w 3"/>
                <a:gd name="T23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" h="8">
                  <a:moveTo>
                    <a:pt x="1" y="6"/>
                  </a:moveTo>
                  <a:cubicBezTo>
                    <a:pt x="1" y="6"/>
                    <a:pt x="1" y="6"/>
                    <a:pt x="2" y="5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2" y="4"/>
                    <a:pt x="1" y="2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2"/>
                    <a:pt x="3" y="4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3" y="6"/>
                    <a:pt x="3" y="8"/>
                    <a:pt x="2" y="8"/>
                  </a:cubicBezTo>
                  <a:cubicBezTo>
                    <a:pt x="2" y="8"/>
                    <a:pt x="2" y="8"/>
                    <a:pt x="2" y="8"/>
                  </a:cubicBezTo>
                  <a:cubicBezTo>
                    <a:pt x="1" y="6"/>
                    <a:pt x="1" y="6"/>
                    <a:pt x="1" y="6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309" name="Freeform 303"/>
            <p:cNvSpPr>
              <a:spLocks/>
            </p:cNvSpPr>
            <p:nvPr/>
          </p:nvSpPr>
          <p:spPr bwMode="auto">
            <a:xfrm>
              <a:off x="8989914" y="1360056"/>
              <a:ext cx="9604" cy="19209"/>
            </a:xfrm>
            <a:custGeom>
              <a:avLst/>
              <a:gdLst>
                <a:gd name="T0" fmla="*/ 0 w 2"/>
                <a:gd name="T1" fmla="*/ 4 h 4"/>
                <a:gd name="T2" fmla="*/ 1 w 2"/>
                <a:gd name="T3" fmla="*/ 3 h 4"/>
                <a:gd name="T4" fmla="*/ 1 w 2"/>
                <a:gd name="T5" fmla="*/ 3 h 4"/>
                <a:gd name="T6" fmla="*/ 0 w 2"/>
                <a:gd name="T7" fmla="*/ 1 h 4"/>
                <a:gd name="T8" fmla="*/ 0 w 2"/>
                <a:gd name="T9" fmla="*/ 1 h 4"/>
                <a:gd name="T10" fmla="*/ 1 w 2"/>
                <a:gd name="T11" fmla="*/ 0 h 4"/>
                <a:gd name="T12" fmla="*/ 2 w 2"/>
                <a:gd name="T13" fmla="*/ 3 h 4"/>
                <a:gd name="T14" fmla="*/ 2 w 2"/>
                <a:gd name="T15" fmla="*/ 3 h 4"/>
                <a:gd name="T16" fmla="*/ 2 w 2"/>
                <a:gd name="T17" fmla="*/ 4 h 4"/>
                <a:gd name="T18" fmla="*/ 2 w 2"/>
                <a:gd name="T19" fmla="*/ 4 h 4"/>
                <a:gd name="T20" fmla="*/ 0 w 2"/>
                <a:gd name="T21" fmla="*/ 4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" h="4">
                  <a:moveTo>
                    <a:pt x="0" y="4"/>
                  </a:moveTo>
                  <a:cubicBezTo>
                    <a:pt x="0" y="4"/>
                    <a:pt x="1" y="4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2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1"/>
                    <a:pt x="2" y="2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0" y="4"/>
                    <a:pt x="0" y="4"/>
                    <a:pt x="0" y="4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310" name="Freeform 304"/>
            <p:cNvSpPr>
              <a:spLocks/>
            </p:cNvSpPr>
            <p:nvPr/>
          </p:nvSpPr>
          <p:spPr bwMode="auto">
            <a:xfrm>
              <a:off x="8957259" y="1411920"/>
              <a:ext cx="9604" cy="13446"/>
            </a:xfrm>
            <a:custGeom>
              <a:avLst/>
              <a:gdLst>
                <a:gd name="T0" fmla="*/ 0 w 2"/>
                <a:gd name="T1" fmla="*/ 2 h 3"/>
                <a:gd name="T2" fmla="*/ 0 w 2"/>
                <a:gd name="T3" fmla="*/ 1 h 3"/>
                <a:gd name="T4" fmla="*/ 0 w 2"/>
                <a:gd name="T5" fmla="*/ 1 h 3"/>
                <a:gd name="T6" fmla="*/ 0 w 2"/>
                <a:gd name="T7" fmla="*/ 0 h 3"/>
                <a:gd name="T8" fmla="*/ 0 w 2"/>
                <a:gd name="T9" fmla="*/ 0 h 3"/>
                <a:gd name="T10" fmla="*/ 2 w 2"/>
                <a:gd name="T11" fmla="*/ 0 h 3"/>
                <a:gd name="T12" fmla="*/ 2 w 2"/>
                <a:gd name="T13" fmla="*/ 1 h 3"/>
                <a:gd name="T14" fmla="*/ 2 w 2"/>
                <a:gd name="T15" fmla="*/ 1 h 3"/>
                <a:gd name="T16" fmla="*/ 0 w 2"/>
                <a:gd name="T17" fmla="*/ 3 h 3"/>
                <a:gd name="T18" fmla="*/ 0 w 2"/>
                <a:gd name="T19" fmla="*/ 3 h 3"/>
                <a:gd name="T20" fmla="*/ 0 w 2"/>
                <a:gd name="T21" fmla="*/ 2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" h="3">
                  <a:moveTo>
                    <a:pt x="0" y="2"/>
                  </a:moveTo>
                  <a:cubicBezTo>
                    <a:pt x="0" y="2"/>
                    <a:pt x="0" y="2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1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311" name="Freeform 305"/>
            <p:cNvSpPr>
              <a:spLocks/>
            </p:cNvSpPr>
            <p:nvPr/>
          </p:nvSpPr>
          <p:spPr bwMode="auto">
            <a:xfrm>
              <a:off x="8926525" y="1481072"/>
              <a:ext cx="7684" cy="13446"/>
            </a:xfrm>
            <a:custGeom>
              <a:avLst/>
              <a:gdLst>
                <a:gd name="T0" fmla="*/ 0 w 2"/>
                <a:gd name="T1" fmla="*/ 1 h 3"/>
                <a:gd name="T2" fmla="*/ 1 w 2"/>
                <a:gd name="T3" fmla="*/ 1 h 3"/>
                <a:gd name="T4" fmla="*/ 1 w 2"/>
                <a:gd name="T5" fmla="*/ 1 h 3"/>
                <a:gd name="T6" fmla="*/ 0 w 2"/>
                <a:gd name="T7" fmla="*/ 0 h 3"/>
                <a:gd name="T8" fmla="*/ 0 w 2"/>
                <a:gd name="T9" fmla="*/ 0 h 3"/>
                <a:gd name="T10" fmla="*/ 1 w 2"/>
                <a:gd name="T11" fmla="*/ 0 h 3"/>
                <a:gd name="T12" fmla="*/ 2 w 2"/>
                <a:gd name="T13" fmla="*/ 0 h 3"/>
                <a:gd name="T14" fmla="*/ 2 w 2"/>
                <a:gd name="T15" fmla="*/ 1 h 3"/>
                <a:gd name="T16" fmla="*/ 2 w 2"/>
                <a:gd name="T17" fmla="*/ 1 h 3"/>
                <a:gd name="T18" fmla="*/ 0 w 2"/>
                <a:gd name="T19" fmla="*/ 3 h 3"/>
                <a:gd name="T20" fmla="*/ 0 w 2"/>
                <a:gd name="T21" fmla="*/ 3 h 3"/>
                <a:gd name="T22" fmla="*/ 0 w 2"/>
                <a:gd name="T2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" h="3">
                  <a:moveTo>
                    <a:pt x="0" y="1"/>
                  </a:moveTo>
                  <a:cubicBezTo>
                    <a:pt x="1" y="1"/>
                    <a:pt x="0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1" y="3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312" name="Freeform 306"/>
            <p:cNvSpPr>
              <a:spLocks noEditPoints="1"/>
            </p:cNvSpPr>
            <p:nvPr/>
          </p:nvSpPr>
          <p:spPr bwMode="auto">
            <a:xfrm>
              <a:off x="8890028" y="1507964"/>
              <a:ext cx="13446" cy="19209"/>
            </a:xfrm>
            <a:custGeom>
              <a:avLst/>
              <a:gdLst>
                <a:gd name="T0" fmla="*/ 0 w 3"/>
                <a:gd name="T1" fmla="*/ 4 h 4"/>
                <a:gd name="T2" fmla="*/ 0 w 3"/>
                <a:gd name="T3" fmla="*/ 4 h 4"/>
                <a:gd name="T4" fmla="*/ 0 w 3"/>
                <a:gd name="T5" fmla="*/ 4 h 4"/>
                <a:gd name="T6" fmla="*/ 0 w 3"/>
                <a:gd name="T7" fmla="*/ 4 h 4"/>
                <a:gd name="T8" fmla="*/ 0 w 3"/>
                <a:gd name="T9" fmla="*/ 4 h 4"/>
                <a:gd name="T10" fmla="*/ 0 w 3"/>
                <a:gd name="T11" fmla="*/ 2 h 4"/>
                <a:gd name="T12" fmla="*/ 2 w 3"/>
                <a:gd name="T13" fmla="*/ 0 h 4"/>
                <a:gd name="T14" fmla="*/ 2 w 3"/>
                <a:gd name="T15" fmla="*/ 0 h 4"/>
                <a:gd name="T16" fmla="*/ 3 w 3"/>
                <a:gd name="T17" fmla="*/ 0 h 4"/>
                <a:gd name="T18" fmla="*/ 0 w 3"/>
                <a:gd name="T19" fmla="*/ 4 h 4"/>
                <a:gd name="T20" fmla="*/ 0 w 3"/>
                <a:gd name="T21" fmla="*/ 4 h 4"/>
                <a:gd name="T22" fmla="*/ 0 w 3"/>
                <a:gd name="T23" fmla="*/ 2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3" h="4">
                  <a:moveTo>
                    <a:pt x="0" y="4"/>
                  </a:move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lose/>
                  <a:moveTo>
                    <a:pt x="0" y="2"/>
                  </a:moveTo>
                  <a:cubicBezTo>
                    <a:pt x="1" y="2"/>
                    <a:pt x="2" y="1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2"/>
                    <a:pt x="2" y="3"/>
                    <a:pt x="0" y="4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313" name="Freeform 307"/>
            <p:cNvSpPr>
              <a:spLocks noEditPoints="1"/>
            </p:cNvSpPr>
            <p:nvPr/>
          </p:nvSpPr>
          <p:spPr bwMode="auto">
            <a:xfrm>
              <a:off x="8995676" y="1461863"/>
              <a:ext cx="13446" cy="19209"/>
            </a:xfrm>
            <a:custGeom>
              <a:avLst/>
              <a:gdLst>
                <a:gd name="T0" fmla="*/ 0 w 3"/>
                <a:gd name="T1" fmla="*/ 3 h 4"/>
                <a:gd name="T2" fmla="*/ 2 w 3"/>
                <a:gd name="T3" fmla="*/ 1 h 4"/>
                <a:gd name="T4" fmla="*/ 2 w 3"/>
                <a:gd name="T5" fmla="*/ 1 h 4"/>
                <a:gd name="T6" fmla="*/ 1 w 3"/>
                <a:gd name="T7" fmla="*/ 0 h 4"/>
                <a:gd name="T8" fmla="*/ 1 w 3"/>
                <a:gd name="T9" fmla="*/ 0 h 4"/>
                <a:gd name="T10" fmla="*/ 3 w 3"/>
                <a:gd name="T11" fmla="*/ 0 h 4"/>
                <a:gd name="T12" fmla="*/ 3 w 3"/>
                <a:gd name="T13" fmla="*/ 1 h 4"/>
                <a:gd name="T14" fmla="*/ 3 w 3"/>
                <a:gd name="T15" fmla="*/ 1 h 4"/>
                <a:gd name="T16" fmla="*/ 2 w 3"/>
                <a:gd name="T17" fmla="*/ 4 h 4"/>
                <a:gd name="T18" fmla="*/ 2 w 3"/>
                <a:gd name="T19" fmla="*/ 4 h 4"/>
                <a:gd name="T20" fmla="*/ 0 w 3"/>
                <a:gd name="T21" fmla="*/ 3 h 4"/>
                <a:gd name="T22" fmla="*/ 1 w 3"/>
                <a:gd name="T23" fmla="*/ 0 h 4"/>
                <a:gd name="T24" fmla="*/ 1 w 3"/>
                <a:gd name="T25" fmla="*/ 0 h 4"/>
                <a:gd name="T26" fmla="*/ 1 w 3"/>
                <a:gd name="T27" fmla="*/ 0 h 4"/>
                <a:gd name="T28" fmla="*/ 1 w 3"/>
                <a:gd name="T29" fmla="*/ 0 h 4"/>
                <a:gd name="T30" fmla="*/ 1 w 3"/>
                <a:gd name="T31" fmla="*/ 0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3" h="4">
                  <a:moveTo>
                    <a:pt x="0" y="3"/>
                  </a:moveTo>
                  <a:cubicBezTo>
                    <a:pt x="1" y="2"/>
                    <a:pt x="1" y="2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0"/>
                    <a:pt x="2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3" y="0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2"/>
                    <a:pt x="3" y="3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0" y="3"/>
                    <a:pt x="0" y="3"/>
                    <a:pt x="0" y="3"/>
                  </a:cubicBezTo>
                  <a:close/>
                  <a:moveTo>
                    <a:pt x="1" y="0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1" y="0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314" name="Freeform 308"/>
            <p:cNvSpPr>
              <a:spLocks/>
            </p:cNvSpPr>
            <p:nvPr/>
          </p:nvSpPr>
          <p:spPr bwMode="auto">
            <a:xfrm>
              <a:off x="9039857" y="1419604"/>
              <a:ext cx="9604" cy="19209"/>
            </a:xfrm>
            <a:custGeom>
              <a:avLst/>
              <a:gdLst>
                <a:gd name="T0" fmla="*/ 0 w 2"/>
                <a:gd name="T1" fmla="*/ 3 h 4"/>
                <a:gd name="T2" fmla="*/ 0 w 2"/>
                <a:gd name="T3" fmla="*/ 1 h 4"/>
                <a:gd name="T4" fmla="*/ 0 w 2"/>
                <a:gd name="T5" fmla="*/ 1 h 4"/>
                <a:gd name="T6" fmla="*/ 0 w 2"/>
                <a:gd name="T7" fmla="*/ 1 h 4"/>
                <a:gd name="T8" fmla="*/ 0 w 2"/>
                <a:gd name="T9" fmla="*/ 1 h 4"/>
                <a:gd name="T10" fmla="*/ 0 w 2"/>
                <a:gd name="T11" fmla="*/ 1 h 4"/>
                <a:gd name="T12" fmla="*/ 2 w 2"/>
                <a:gd name="T13" fmla="*/ 0 h 4"/>
                <a:gd name="T14" fmla="*/ 2 w 2"/>
                <a:gd name="T15" fmla="*/ 1 h 4"/>
                <a:gd name="T16" fmla="*/ 2 w 2"/>
                <a:gd name="T17" fmla="*/ 1 h 4"/>
                <a:gd name="T18" fmla="*/ 1 w 2"/>
                <a:gd name="T19" fmla="*/ 4 h 4"/>
                <a:gd name="T20" fmla="*/ 1 w 2"/>
                <a:gd name="T21" fmla="*/ 4 h 4"/>
                <a:gd name="T22" fmla="*/ 0 w 2"/>
                <a:gd name="T23" fmla="*/ 3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2" h="4">
                  <a:moveTo>
                    <a:pt x="0" y="3"/>
                  </a:moveTo>
                  <a:cubicBezTo>
                    <a:pt x="0" y="2"/>
                    <a:pt x="0" y="2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2"/>
                    <a:pt x="2" y="3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0" y="3"/>
                    <a:pt x="0" y="3"/>
                    <a:pt x="0" y="3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315" name="Freeform 309"/>
            <p:cNvSpPr>
              <a:spLocks noEditPoints="1"/>
            </p:cNvSpPr>
            <p:nvPr/>
          </p:nvSpPr>
          <p:spPr bwMode="auto">
            <a:xfrm>
              <a:off x="9022569" y="1331243"/>
              <a:ext cx="9604" cy="28813"/>
            </a:xfrm>
            <a:custGeom>
              <a:avLst/>
              <a:gdLst>
                <a:gd name="T0" fmla="*/ 0 w 2"/>
                <a:gd name="T1" fmla="*/ 5 h 6"/>
                <a:gd name="T2" fmla="*/ 1 w 2"/>
                <a:gd name="T3" fmla="*/ 4 h 6"/>
                <a:gd name="T4" fmla="*/ 1 w 2"/>
                <a:gd name="T5" fmla="*/ 4 h 6"/>
                <a:gd name="T6" fmla="*/ 0 w 2"/>
                <a:gd name="T7" fmla="*/ 1 h 6"/>
                <a:gd name="T8" fmla="*/ 0 w 2"/>
                <a:gd name="T9" fmla="*/ 1 h 6"/>
                <a:gd name="T10" fmla="*/ 1 w 2"/>
                <a:gd name="T11" fmla="*/ 0 h 6"/>
                <a:gd name="T12" fmla="*/ 2 w 2"/>
                <a:gd name="T13" fmla="*/ 4 h 6"/>
                <a:gd name="T14" fmla="*/ 2 w 2"/>
                <a:gd name="T15" fmla="*/ 4 h 6"/>
                <a:gd name="T16" fmla="*/ 2 w 2"/>
                <a:gd name="T17" fmla="*/ 6 h 6"/>
                <a:gd name="T18" fmla="*/ 2 w 2"/>
                <a:gd name="T19" fmla="*/ 6 h 6"/>
                <a:gd name="T20" fmla="*/ 0 w 2"/>
                <a:gd name="T21" fmla="*/ 5 h 6"/>
                <a:gd name="T22" fmla="*/ 0 w 2"/>
                <a:gd name="T23" fmla="*/ 1 h 6"/>
                <a:gd name="T24" fmla="*/ 0 w 2"/>
                <a:gd name="T25" fmla="*/ 1 h 6"/>
                <a:gd name="T26" fmla="*/ 0 w 2"/>
                <a:gd name="T27" fmla="*/ 1 h 6"/>
                <a:gd name="T28" fmla="*/ 0 w 2"/>
                <a:gd name="T29" fmla="*/ 1 h 6"/>
                <a:gd name="T30" fmla="*/ 0 w 2"/>
                <a:gd name="T31" fmla="*/ 1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2" h="6">
                  <a:moveTo>
                    <a:pt x="0" y="5"/>
                  </a:moveTo>
                  <a:cubicBezTo>
                    <a:pt x="0" y="5"/>
                    <a:pt x="1" y="4"/>
                    <a:pt x="1" y="4"/>
                  </a:cubicBezTo>
                  <a:cubicBezTo>
                    <a:pt x="1" y="4"/>
                    <a:pt x="1" y="4"/>
                    <a:pt x="1" y="4"/>
                  </a:cubicBezTo>
                  <a:cubicBezTo>
                    <a:pt x="1" y="3"/>
                    <a:pt x="0" y="2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2" y="1"/>
                    <a:pt x="2" y="3"/>
                    <a:pt x="2" y="4"/>
                  </a:cubicBezTo>
                  <a:cubicBezTo>
                    <a:pt x="2" y="4"/>
                    <a:pt x="2" y="4"/>
                    <a:pt x="2" y="4"/>
                  </a:cubicBezTo>
                  <a:cubicBezTo>
                    <a:pt x="2" y="5"/>
                    <a:pt x="2" y="5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0" y="5"/>
                    <a:pt x="0" y="5"/>
                    <a:pt x="0" y="5"/>
                  </a:cubicBezTo>
                  <a:close/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316" name="Freeform 310"/>
            <p:cNvSpPr>
              <a:spLocks/>
            </p:cNvSpPr>
            <p:nvPr/>
          </p:nvSpPr>
          <p:spPr bwMode="auto">
            <a:xfrm>
              <a:off x="8784380" y="998932"/>
              <a:ext cx="274685" cy="96044"/>
            </a:xfrm>
            <a:custGeom>
              <a:avLst/>
              <a:gdLst>
                <a:gd name="T0" fmla="*/ 57 w 60"/>
                <a:gd name="T1" fmla="*/ 21 h 21"/>
                <a:gd name="T2" fmla="*/ 59 w 60"/>
                <a:gd name="T3" fmla="*/ 16 h 21"/>
                <a:gd name="T4" fmla="*/ 53 w 60"/>
                <a:gd name="T5" fmla="*/ 21 h 21"/>
                <a:gd name="T6" fmla="*/ 59 w 60"/>
                <a:gd name="T7" fmla="*/ 15 h 21"/>
                <a:gd name="T8" fmla="*/ 52 w 60"/>
                <a:gd name="T9" fmla="*/ 19 h 21"/>
                <a:gd name="T10" fmla="*/ 54 w 60"/>
                <a:gd name="T11" fmla="*/ 12 h 21"/>
                <a:gd name="T12" fmla="*/ 49 w 60"/>
                <a:gd name="T13" fmla="*/ 16 h 21"/>
                <a:gd name="T14" fmla="*/ 56 w 60"/>
                <a:gd name="T15" fmla="*/ 5 h 21"/>
                <a:gd name="T16" fmla="*/ 51 w 60"/>
                <a:gd name="T17" fmla="*/ 9 h 21"/>
                <a:gd name="T18" fmla="*/ 45 w 60"/>
                <a:gd name="T19" fmla="*/ 13 h 21"/>
                <a:gd name="T20" fmla="*/ 50 w 60"/>
                <a:gd name="T21" fmla="*/ 4 h 21"/>
                <a:gd name="T22" fmla="*/ 42 w 60"/>
                <a:gd name="T23" fmla="*/ 11 h 21"/>
                <a:gd name="T24" fmla="*/ 38 w 60"/>
                <a:gd name="T25" fmla="*/ 12 h 21"/>
                <a:gd name="T26" fmla="*/ 43 w 60"/>
                <a:gd name="T27" fmla="*/ 5 h 21"/>
                <a:gd name="T28" fmla="*/ 35 w 60"/>
                <a:gd name="T29" fmla="*/ 10 h 21"/>
                <a:gd name="T30" fmla="*/ 26 w 60"/>
                <a:gd name="T31" fmla="*/ 15 h 21"/>
                <a:gd name="T32" fmla="*/ 32 w 60"/>
                <a:gd name="T33" fmla="*/ 3 h 21"/>
                <a:gd name="T34" fmla="*/ 25 w 60"/>
                <a:gd name="T35" fmla="*/ 9 h 21"/>
                <a:gd name="T36" fmla="*/ 16 w 60"/>
                <a:gd name="T37" fmla="*/ 14 h 21"/>
                <a:gd name="T38" fmla="*/ 18 w 60"/>
                <a:gd name="T39" fmla="*/ 8 h 21"/>
                <a:gd name="T40" fmla="*/ 20 w 60"/>
                <a:gd name="T41" fmla="*/ 4 h 21"/>
                <a:gd name="T42" fmla="*/ 15 w 60"/>
                <a:gd name="T43" fmla="*/ 7 h 21"/>
                <a:gd name="T44" fmla="*/ 11 w 60"/>
                <a:gd name="T45" fmla="*/ 7 h 21"/>
                <a:gd name="T46" fmla="*/ 13 w 60"/>
                <a:gd name="T47" fmla="*/ 1 h 21"/>
                <a:gd name="T48" fmla="*/ 3 w 60"/>
                <a:gd name="T49" fmla="*/ 6 h 21"/>
                <a:gd name="T50" fmla="*/ 6 w 60"/>
                <a:gd name="T51" fmla="*/ 0 h 21"/>
                <a:gd name="T52" fmla="*/ 1 w 60"/>
                <a:gd name="T53" fmla="*/ 2 h 21"/>
                <a:gd name="T54" fmla="*/ 2 w 60"/>
                <a:gd name="T55" fmla="*/ 1 h 21"/>
                <a:gd name="T56" fmla="*/ 6 w 60"/>
                <a:gd name="T57" fmla="*/ 0 h 21"/>
                <a:gd name="T58" fmla="*/ 2 w 60"/>
                <a:gd name="T59" fmla="*/ 5 h 21"/>
                <a:gd name="T60" fmla="*/ 13 w 60"/>
                <a:gd name="T61" fmla="*/ 0 h 21"/>
                <a:gd name="T62" fmla="*/ 12 w 60"/>
                <a:gd name="T63" fmla="*/ 5 h 21"/>
                <a:gd name="T64" fmla="*/ 13 w 60"/>
                <a:gd name="T65" fmla="*/ 7 h 21"/>
                <a:gd name="T66" fmla="*/ 21 w 60"/>
                <a:gd name="T67" fmla="*/ 3 h 21"/>
                <a:gd name="T68" fmla="*/ 19 w 60"/>
                <a:gd name="T69" fmla="*/ 9 h 21"/>
                <a:gd name="T70" fmla="*/ 17 w 60"/>
                <a:gd name="T71" fmla="*/ 13 h 21"/>
                <a:gd name="T72" fmla="*/ 28 w 60"/>
                <a:gd name="T73" fmla="*/ 5 h 21"/>
                <a:gd name="T74" fmla="*/ 33 w 60"/>
                <a:gd name="T75" fmla="*/ 3 h 21"/>
                <a:gd name="T76" fmla="*/ 28 w 60"/>
                <a:gd name="T77" fmla="*/ 15 h 21"/>
                <a:gd name="T78" fmla="*/ 38 w 60"/>
                <a:gd name="T79" fmla="*/ 6 h 21"/>
                <a:gd name="T80" fmla="*/ 44 w 60"/>
                <a:gd name="T81" fmla="*/ 3 h 21"/>
                <a:gd name="T82" fmla="*/ 40 w 60"/>
                <a:gd name="T83" fmla="*/ 12 h 21"/>
                <a:gd name="T84" fmla="*/ 44 w 60"/>
                <a:gd name="T85" fmla="*/ 7 h 21"/>
                <a:gd name="T86" fmla="*/ 52 w 60"/>
                <a:gd name="T87" fmla="*/ 2 h 21"/>
                <a:gd name="T88" fmla="*/ 46 w 60"/>
                <a:gd name="T89" fmla="*/ 13 h 21"/>
                <a:gd name="T90" fmla="*/ 53 w 60"/>
                <a:gd name="T91" fmla="*/ 6 h 21"/>
                <a:gd name="T92" fmla="*/ 57 w 60"/>
                <a:gd name="T93" fmla="*/ 6 h 21"/>
                <a:gd name="T94" fmla="*/ 50 w 60"/>
                <a:gd name="T95" fmla="*/ 16 h 21"/>
                <a:gd name="T96" fmla="*/ 55 w 60"/>
                <a:gd name="T97" fmla="*/ 10 h 21"/>
                <a:gd name="T98" fmla="*/ 58 w 60"/>
                <a:gd name="T99" fmla="*/ 9 h 21"/>
                <a:gd name="T100" fmla="*/ 58 w 60"/>
                <a:gd name="T101" fmla="*/ 14 h 21"/>
                <a:gd name="T102" fmla="*/ 55 w 60"/>
                <a:gd name="T103" fmla="*/ 20 h 21"/>
                <a:gd name="T104" fmla="*/ 59 w 60"/>
                <a:gd name="T105" fmla="*/ 16 h 21"/>
                <a:gd name="T106" fmla="*/ 57 w 60"/>
                <a:gd name="T107" fmla="*/ 21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60" h="21">
                  <a:moveTo>
                    <a:pt x="60" y="19"/>
                  </a:moveTo>
                  <a:cubicBezTo>
                    <a:pt x="59" y="19"/>
                    <a:pt x="59" y="20"/>
                    <a:pt x="58" y="20"/>
                  </a:cubicBezTo>
                  <a:cubicBezTo>
                    <a:pt x="58" y="20"/>
                    <a:pt x="57" y="21"/>
                    <a:pt x="57" y="21"/>
                  </a:cubicBezTo>
                  <a:cubicBezTo>
                    <a:pt x="57" y="21"/>
                    <a:pt x="57" y="21"/>
                    <a:pt x="57" y="21"/>
                  </a:cubicBezTo>
                  <a:cubicBezTo>
                    <a:pt x="57" y="21"/>
                    <a:pt x="57" y="21"/>
                    <a:pt x="57" y="21"/>
                  </a:cubicBezTo>
                  <a:cubicBezTo>
                    <a:pt x="57" y="19"/>
                    <a:pt x="58" y="18"/>
                    <a:pt x="59" y="16"/>
                  </a:cubicBezTo>
                  <a:cubicBezTo>
                    <a:pt x="59" y="17"/>
                    <a:pt x="59" y="17"/>
                    <a:pt x="59" y="17"/>
                  </a:cubicBezTo>
                  <a:cubicBezTo>
                    <a:pt x="57" y="18"/>
                    <a:pt x="56" y="19"/>
                    <a:pt x="54" y="20"/>
                  </a:cubicBezTo>
                  <a:cubicBezTo>
                    <a:pt x="53" y="21"/>
                    <a:pt x="53" y="21"/>
                    <a:pt x="53" y="21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55" y="18"/>
                    <a:pt x="57" y="16"/>
                    <a:pt x="58" y="14"/>
                  </a:cubicBezTo>
                  <a:cubicBezTo>
                    <a:pt x="59" y="15"/>
                    <a:pt x="59" y="15"/>
                    <a:pt x="59" y="15"/>
                  </a:cubicBezTo>
                  <a:cubicBezTo>
                    <a:pt x="56" y="16"/>
                    <a:pt x="54" y="18"/>
                    <a:pt x="52" y="19"/>
                  </a:cubicBezTo>
                  <a:cubicBezTo>
                    <a:pt x="50" y="21"/>
                    <a:pt x="50" y="21"/>
                    <a:pt x="50" y="21"/>
                  </a:cubicBezTo>
                  <a:cubicBezTo>
                    <a:pt x="52" y="19"/>
                    <a:pt x="52" y="19"/>
                    <a:pt x="52" y="19"/>
                  </a:cubicBezTo>
                  <a:cubicBezTo>
                    <a:pt x="57" y="9"/>
                    <a:pt x="57" y="9"/>
                    <a:pt x="57" y="9"/>
                  </a:cubicBezTo>
                  <a:cubicBezTo>
                    <a:pt x="58" y="10"/>
                    <a:pt x="58" y="10"/>
                    <a:pt x="58" y="10"/>
                  </a:cubicBezTo>
                  <a:cubicBezTo>
                    <a:pt x="56" y="10"/>
                    <a:pt x="55" y="11"/>
                    <a:pt x="54" y="12"/>
                  </a:cubicBezTo>
                  <a:cubicBezTo>
                    <a:pt x="52" y="14"/>
                    <a:pt x="51" y="15"/>
                    <a:pt x="50" y="17"/>
                  </a:cubicBezTo>
                  <a:cubicBezTo>
                    <a:pt x="49" y="18"/>
                    <a:pt x="49" y="18"/>
                    <a:pt x="49" y="18"/>
                  </a:cubicBezTo>
                  <a:cubicBezTo>
                    <a:pt x="49" y="16"/>
                    <a:pt x="49" y="16"/>
                    <a:pt x="49" y="16"/>
                  </a:cubicBezTo>
                  <a:cubicBezTo>
                    <a:pt x="49" y="14"/>
                    <a:pt x="51" y="12"/>
                    <a:pt x="52" y="10"/>
                  </a:cubicBezTo>
                  <a:cubicBezTo>
                    <a:pt x="53" y="10"/>
                    <a:pt x="54" y="9"/>
                    <a:pt x="55" y="8"/>
                  </a:cubicBezTo>
                  <a:cubicBezTo>
                    <a:pt x="55" y="7"/>
                    <a:pt x="56" y="6"/>
                    <a:pt x="56" y="5"/>
                  </a:cubicBezTo>
                  <a:cubicBezTo>
                    <a:pt x="56" y="6"/>
                    <a:pt x="56" y="6"/>
                    <a:pt x="56" y="6"/>
                  </a:cubicBezTo>
                  <a:cubicBezTo>
                    <a:pt x="56" y="6"/>
                    <a:pt x="55" y="7"/>
                    <a:pt x="54" y="7"/>
                  </a:cubicBezTo>
                  <a:cubicBezTo>
                    <a:pt x="53" y="8"/>
                    <a:pt x="52" y="8"/>
                    <a:pt x="51" y="9"/>
                  </a:cubicBezTo>
                  <a:cubicBezTo>
                    <a:pt x="49" y="11"/>
                    <a:pt x="48" y="12"/>
                    <a:pt x="46" y="14"/>
                  </a:cubicBezTo>
                  <a:cubicBezTo>
                    <a:pt x="45" y="14"/>
                    <a:pt x="45" y="14"/>
                    <a:pt x="45" y="14"/>
                  </a:cubicBezTo>
                  <a:cubicBezTo>
                    <a:pt x="45" y="13"/>
                    <a:pt x="45" y="13"/>
                    <a:pt x="45" y="13"/>
                  </a:cubicBezTo>
                  <a:cubicBezTo>
                    <a:pt x="44" y="11"/>
                    <a:pt x="46" y="9"/>
                    <a:pt x="47" y="8"/>
                  </a:cubicBezTo>
                  <a:cubicBezTo>
                    <a:pt x="48" y="6"/>
                    <a:pt x="49" y="5"/>
                    <a:pt x="49" y="3"/>
                  </a:cubicBezTo>
                  <a:cubicBezTo>
                    <a:pt x="50" y="4"/>
                    <a:pt x="50" y="4"/>
                    <a:pt x="50" y="4"/>
                  </a:cubicBezTo>
                  <a:cubicBezTo>
                    <a:pt x="47" y="6"/>
                    <a:pt x="47" y="6"/>
                    <a:pt x="47" y="6"/>
                  </a:cubicBezTo>
                  <a:cubicBezTo>
                    <a:pt x="45" y="8"/>
                    <a:pt x="45" y="8"/>
                    <a:pt x="45" y="8"/>
                  </a:cubicBezTo>
                  <a:cubicBezTo>
                    <a:pt x="42" y="11"/>
                    <a:pt x="42" y="11"/>
                    <a:pt x="42" y="11"/>
                  </a:cubicBezTo>
                  <a:cubicBezTo>
                    <a:pt x="41" y="12"/>
                    <a:pt x="40" y="12"/>
                    <a:pt x="39" y="13"/>
                  </a:cubicBezTo>
                  <a:cubicBezTo>
                    <a:pt x="38" y="14"/>
                    <a:pt x="38" y="14"/>
                    <a:pt x="38" y="14"/>
                  </a:cubicBezTo>
                  <a:cubicBezTo>
                    <a:pt x="38" y="12"/>
                    <a:pt x="38" y="12"/>
                    <a:pt x="38" y="12"/>
                  </a:cubicBezTo>
                  <a:cubicBezTo>
                    <a:pt x="37" y="10"/>
                    <a:pt x="39" y="9"/>
                    <a:pt x="39" y="7"/>
                  </a:cubicBezTo>
                  <a:cubicBezTo>
                    <a:pt x="40" y="6"/>
                    <a:pt x="41" y="5"/>
                    <a:pt x="42" y="4"/>
                  </a:cubicBezTo>
                  <a:cubicBezTo>
                    <a:pt x="43" y="5"/>
                    <a:pt x="43" y="5"/>
                    <a:pt x="43" y="5"/>
                  </a:cubicBezTo>
                  <a:cubicBezTo>
                    <a:pt x="42" y="6"/>
                    <a:pt x="41" y="6"/>
                    <a:pt x="41" y="6"/>
                  </a:cubicBezTo>
                  <a:cubicBezTo>
                    <a:pt x="39" y="7"/>
                    <a:pt x="39" y="7"/>
                    <a:pt x="39" y="7"/>
                  </a:cubicBezTo>
                  <a:cubicBezTo>
                    <a:pt x="35" y="10"/>
                    <a:pt x="35" y="10"/>
                    <a:pt x="35" y="10"/>
                  </a:cubicBezTo>
                  <a:cubicBezTo>
                    <a:pt x="33" y="12"/>
                    <a:pt x="30" y="14"/>
                    <a:pt x="28" y="16"/>
                  </a:cubicBezTo>
                  <a:cubicBezTo>
                    <a:pt x="26" y="17"/>
                    <a:pt x="26" y="17"/>
                    <a:pt x="26" y="17"/>
                  </a:cubicBezTo>
                  <a:cubicBezTo>
                    <a:pt x="26" y="15"/>
                    <a:pt x="26" y="15"/>
                    <a:pt x="26" y="15"/>
                  </a:cubicBezTo>
                  <a:cubicBezTo>
                    <a:pt x="26" y="14"/>
                    <a:pt x="26" y="13"/>
                    <a:pt x="27" y="12"/>
                  </a:cubicBezTo>
                  <a:cubicBezTo>
                    <a:pt x="27" y="11"/>
                    <a:pt x="28" y="10"/>
                    <a:pt x="29" y="9"/>
                  </a:cubicBezTo>
                  <a:cubicBezTo>
                    <a:pt x="30" y="7"/>
                    <a:pt x="31" y="5"/>
                    <a:pt x="32" y="3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29" y="6"/>
                    <a:pt x="29" y="6"/>
                    <a:pt x="29" y="6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21" y="12"/>
                    <a:pt x="21" y="12"/>
                    <a:pt x="21" y="12"/>
                  </a:cubicBezTo>
                  <a:cubicBezTo>
                    <a:pt x="17" y="14"/>
                    <a:pt x="17" y="14"/>
                    <a:pt x="17" y="14"/>
                  </a:cubicBezTo>
                  <a:cubicBezTo>
                    <a:pt x="16" y="14"/>
                    <a:pt x="16" y="14"/>
                    <a:pt x="16" y="14"/>
                  </a:cubicBezTo>
                  <a:cubicBezTo>
                    <a:pt x="16" y="13"/>
                    <a:pt x="16" y="13"/>
                    <a:pt x="16" y="13"/>
                  </a:cubicBezTo>
                  <a:cubicBezTo>
                    <a:pt x="16" y="12"/>
                    <a:pt x="16" y="11"/>
                    <a:pt x="17" y="10"/>
                  </a:cubicBezTo>
                  <a:cubicBezTo>
                    <a:pt x="18" y="8"/>
                    <a:pt x="18" y="8"/>
                    <a:pt x="18" y="8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3"/>
                    <a:pt x="19" y="3"/>
                    <a:pt x="19" y="3"/>
                  </a:cubicBezTo>
                  <a:cubicBezTo>
                    <a:pt x="20" y="4"/>
                    <a:pt x="20" y="4"/>
                    <a:pt x="20" y="4"/>
                  </a:cubicBezTo>
                  <a:cubicBezTo>
                    <a:pt x="19" y="4"/>
                    <a:pt x="19" y="4"/>
                    <a:pt x="18" y="4"/>
                  </a:cubicBezTo>
                  <a:cubicBezTo>
                    <a:pt x="18" y="5"/>
                    <a:pt x="17" y="5"/>
                    <a:pt x="17" y="6"/>
                  </a:cubicBezTo>
                  <a:cubicBezTo>
                    <a:pt x="16" y="6"/>
                    <a:pt x="16" y="6"/>
                    <a:pt x="15" y="7"/>
                  </a:cubicBezTo>
                  <a:cubicBezTo>
                    <a:pt x="15" y="7"/>
                    <a:pt x="14" y="8"/>
                    <a:pt x="13" y="8"/>
                  </a:cubicBezTo>
                  <a:cubicBezTo>
                    <a:pt x="13" y="8"/>
                    <a:pt x="12" y="8"/>
                    <a:pt x="12" y="8"/>
                  </a:cubicBezTo>
                  <a:cubicBezTo>
                    <a:pt x="12" y="8"/>
                    <a:pt x="12" y="7"/>
                    <a:pt x="11" y="7"/>
                  </a:cubicBezTo>
                  <a:cubicBezTo>
                    <a:pt x="11" y="6"/>
                    <a:pt x="11" y="5"/>
                    <a:pt x="11" y="4"/>
                  </a:cubicBezTo>
                  <a:cubicBezTo>
                    <a:pt x="11" y="3"/>
                    <a:pt x="12" y="2"/>
                    <a:pt x="12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8" y="3"/>
                    <a:pt x="8" y="3"/>
                    <a:pt x="8" y="3"/>
                  </a:cubicBezTo>
                  <a:cubicBezTo>
                    <a:pt x="6" y="4"/>
                    <a:pt x="4" y="5"/>
                    <a:pt x="3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2" y="6"/>
                    <a:pt x="2" y="6"/>
                    <a:pt x="2" y="6"/>
                  </a:cubicBezTo>
                  <a:cubicBezTo>
                    <a:pt x="3" y="4"/>
                    <a:pt x="4" y="2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5" y="0"/>
                    <a:pt x="3" y="1"/>
                    <a:pt x="2" y="1"/>
                  </a:cubicBezTo>
                  <a:cubicBezTo>
                    <a:pt x="2" y="2"/>
                    <a:pt x="1" y="2"/>
                    <a:pt x="1" y="2"/>
                  </a:cubicBezTo>
                  <a:cubicBezTo>
                    <a:pt x="0" y="3"/>
                    <a:pt x="0" y="3"/>
                    <a:pt x="0" y="4"/>
                  </a:cubicBezTo>
                  <a:cubicBezTo>
                    <a:pt x="0" y="3"/>
                    <a:pt x="0" y="3"/>
                    <a:pt x="0" y="2"/>
                  </a:cubicBezTo>
                  <a:cubicBezTo>
                    <a:pt x="1" y="2"/>
                    <a:pt x="2" y="2"/>
                    <a:pt x="2" y="1"/>
                  </a:cubicBezTo>
                  <a:cubicBezTo>
                    <a:pt x="3" y="1"/>
                    <a:pt x="4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6" y="0"/>
                    <a:pt x="6" y="0"/>
                    <a:pt x="6" y="0"/>
                  </a:cubicBezTo>
                  <a:cubicBezTo>
                    <a:pt x="4" y="3"/>
                    <a:pt x="4" y="3"/>
                    <a:pt x="4" y="3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2" y="5"/>
                    <a:pt x="2" y="5"/>
                    <a:pt x="2" y="5"/>
                  </a:cubicBezTo>
                  <a:cubicBezTo>
                    <a:pt x="4" y="5"/>
                    <a:pt x="6" y="4"/>
                    <a:pt x="7" y="3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2"/>
                    <a:pt x="12" y="3"/>
                    <a:pt x="12" y="5"/>
                  </a:cubicBezTo>
                  <a:cubicBezTo>
                    <a:pt x="12" y="5"/>
                    <a:pt x="12" y="6"/>
                    <a:pt x="12" y="6"/>
                  </a:cubicBezTo>
                  <a:cubicBezTo>
                    <a:pt x="12" y="6"/>
                    <a:pt x="12" y="7"/>
                    <a:pt x="13" y="7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4" y="6"/>
                    <a:pt x="15" y="5"/>
                    <a:pt x="16" y="5"/>
                  </a:cubicBezTo>
                  <a:cubicBezTo>
                    <a:pt x="17" y="4"/>
                    <a:pt x="18" y="3"/>
                    <a:pt x="20" y="3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20" y="6"/>
                    <a:pt x="20" y="6"/>
                    <a:pt x="20" y="6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8" y="11"/>
                    <a:pt x="18" y="11"/>
                    <a:pt x="18" y="11"/>
                  </a:cubicBezTo>
                  <a:cubicBezTo>
                    <a:pt x="18" y="12"/>
                    <a:pt x="18" y="12"/>
                    <a:pt x="17" y="13"/>
                  </a:cubicBezTo>
                  <a:cubicBezTo>
                    <a:pt x="17" y="13"/>
                    <a:pt x="17" y="13"/>
                    <a:pt x="17" y="13"/>
                  </a:cubicBezTo>
                  <a:cubicBezTo>
                    <a:pt x="21" y="11"/>
                    <a:pt x="21" y="11"/>
                    <a:pt x="21" y="11"/>
                  </a:cubicBezTo>
                  <a:cubicBezTo>
                    <a:pt x="24" y="8"/>
                    <a:pt x="24" y="8"/>
                    <a:pt x="24" y="8"/>
                  </a:cubicBezTo>
                  <a:cubicBezTo>
                    <a:pt x="28" y="5"/>
                    <a:pt x="28" y="5"/>
                    <a:pt x="28" y="5"/>
                  </a:cubicBezTo>
                  <a:cubicBezTo>
                    <a:pt x="32" y="3"/>
                    <a:pt x="32" y="3"/>
                    <a:pt x="32" y="3"/>
                  </a:cubicBezTo>
                  <a:cubicBezTo>
                    <a:pt x="34" y="2"/>
                    <a:pt x="34" y="2"/>
                    <a:pt x="34" y="2"/>
                  </a:cubicBezTo>
                  <a:cubicBezTo>
                    <a:pt x="33" y="3"/>
                    <a:pt x="33" y="3"/>
                    <a:pt x="33" y="3"/>
                  </a:cubicBezTo>
                  <a:cubicBezTo>
                    <a:pt x="33" y="6"/>
                    <a:pt x="31" y="8"/>
                    <a:pt x="30" y="10"/>
                  </a:cubicBezTo>
                  <a:cubicBezTo>
                    <a:pt x="29" y="10"/>
                    <a:pt x="29" y="11"/>
                    <a:pt x="28" y="12"/>
                  </a:cubicBezTo>
                  <a:cubicBezTo>
                    <a:pt x="28" y="13"/>
                    <a:pt x="28" y="14"/>
                    <a:pt x="28" y="15"/>
                  </a:cubicBezTo>
                  <a:cubicBezTo>
                    <a:pt x="27" y="15"/>
                    <a:pt x="27" y="15"/>
                    <a:pt x="27" y="15"/>
                  </a:cubicBezTo>
                  <a:cubicBezTo>
                    <a:pt x="29" y="13"/>
                    <a:pt x="32" y="11"/>
                    <a:pt x="34" y="9"/>
                  </a:cubicBezTo>
                  <a:cubicBezTo>
                    <a:pt x="38" y="6"/>
                    <a:pt x="38" y="6"/>
                    <a:pt x="38" y="6"/>
                  </a:cubicBezTo>
                  <a:cubicBezTo>
                    <a:pt x="40" y="4"/>
                    <a:pt x="40" y="4"/>
                    <a:pt x="40" y="4"/>
                  </a:cubicBezTo>
                  <a:cubicBezTo>
                    <a:pt x="41" y="4"/>
                    <a:pt x="42" y="4"/>
                    <a:pt x="42" y="3"/>
                  </a:cubicBezTo>
                  <a:cubicBezTo>
                    <a:pt x="44" y="3"/>
                    <a:pt x="44" y="3"/>
                    <a:pt x="44" y="3"/>
                  </a:cubicBezTo>
                  <a:cubicBezTo>
                    <a:pt x="43" y="5"/>
                    <a:pt x="43" y="5"/>
                    <a:pt x="43" y="5"/>
                  </a:cubicBezTo>
                  <a:cubicBezTo>
                    <a:pt x="43" y="6"/>
                    <a:pt x="42" y="7"/>
                    <a:pt x="41" y="9"/>
                  </a:cubicBezTo>
                  <a:cubicBezTo>
                    <a:pt x="40" y="10"/>
                    <a:pt x="39" y="11"/>
                    <a:pt x="40" y="12"/>
                  </a:cubicBezTo>
                  <a:cubicBezTo>
                    <a:pt x="38" y="11"/>
                    <a:pt x="38" y="11"/>
                    <a:pt x="38" y="11"/>
                  </a:cubicBezTo>
                  <a:cubicBezTo>
                    <a:pt x="41" y="9"/>
                    <a:pt x="41" y="9"/>
                    <a:pt x="41" y="9"/>
                  </a:cubicBezTo>
                  <a:cubicBezTo>
                    <a:pt x="44" y="7"/>
                    <a:pt x="44" y="7"/>
                    <a:pt x="44" y="7"/>
                  </a:cubicBezTo>
                  <a:cubicBezTo>
                    <a:pt x="46" y="5"/>
                    <a:pt x="46" y="5"/>
                    <a:pt x="46" y="5"/>
                  </a:cubicBezTo>
                  <a:cubicBezTo>
                    <a:pt x="50" y="3"/>
                    <a:pt x="50" y="3"/>
                    <a:pt x="50" y="3"/>
                  </a:cubicBezTo>
                  <a:cubicBezTo>
                    <a:pt x="52" y="2"/>
                    <a:pt x="52" y="2"/>
                    <a:pt x="52" y="2"/>
                  </a:cubicBezTo>
                  <a:cubicBezTo>
                    <a:pt x="51" y="4"/>
                    <a:pt x="51" y="4"/>
                    <a:pt x="51" y="4"/>
                  </a:cubicBezTo>
                  <a:cubicBezTo>
                    <a:pt x="50" y="6"/>
                    <a:pt x="49" y="7"/>
                    <a:pt x="48" y="9"/>
                  </a:cubicBezTo>
                  <a:cubicBezTo>
                    <a:pt x="47" y="10"/>
                    <a:pt x="46" y="12"/>
                    <a:pt x="46" y="13"/>
                  </a:cubicBezTo>
                  <a:cubicBezTo>
                    <a:pt x="45" y="12"/>
                    <a:pt x="45" y="12"/>
                    <a:pt x="45" y="12"/>
                  </a:cubicBezTo>
                  <a:cubicBezTo>
                    <a:pt x="47" y="11"/>
                    <a:pt x="48" y="9"/>
                    <a:pt x="50" y="8"/>
                  </a:cubicBezTo>
                  <a:cubicBezTo>
                    <a:pt x="51" y="7"/>
                    <a:pt x="52" y="6"/>
                    <a:pt x="53" y="6"/>
                  </a:cubicBezTo>
                  <a:cubicBezTo>
                    <a:pt x="54" y="5"/>
                    <a:pt x="55" y="5"/>
                    <a:pt x="56" y="5"/>
                  </a:cubicBezTo>
                  <a:cubicBezTo>
                    <a:pt x="57" y="5"/>
                    <a:pt x="57" y="5"/>
                    <a:pt x="57" y="5"/>
                  </a:cubicBezTo>
                  <a:cubicBezTo>
                    <a:pt x="57" y="6"/>
                    <a:pt x="57" y="6"/>
                    <a:pt x="57" y="6"/>
                  </a:cubicBezTo>
                  <a:cubicBezTo>
                    <a:pt x="57" y="8"/>
                    <a:pt x="55" y="10"/>
                    <a:pt x="53" y="11"/>
                  </a:cubicBezTo>
                  <a:cubicBezTo>
                    <a:pt x="53" y="12"/>
                    <a:pt x="52" y="13"/>
                    <a:pt x="51" y="14"/>
                  </a:cubicBezTo>
                  <a:cubicBezTo>
                    <a:pt x="51" y="14"/>
                    <a:pt x="50" y="15"/>
                    <a:pt x="50" y="16"/>
                  </a:cubicBezTo>
                  <a:cubicBezTo>
                    <a:pt x="49" y="16"/>
                    <a:pt x="49" y="16"/>
                    <a:pt x="49" y="16"/>
                  </a:cubicBezTo>
                  <a:cubicBezTo>
                    <a:pt x="50" y="15"/>
                    <a:pt x="51" y="13"/>
                    <a:pt x="53" y="12"/>
                  </a:cubicBezTo>
                  <a:cubicBezTo>
                    <a:pt x="53" y="11"/>
                    <a:pt x="54" y="10"/>
                    <a:pt x="55" y="10"/>
                  </a:cubicBezTo>
                  <a:cubicBezTo>
                    <a:pt x="56" y="9"/>
                    <a:pt x="57" y="8"/>
                    <a:pt x="58" y="8"/>
                  </a:cubicBezTo>
                  <a:cubicBezTo>
                    <a:pt x="59" y="8"/>
                    <a:pt x="59" y="8"/>
                    <a:pt x="59" y="8"/>
                  </a:cubicBezTo>
                  <a:cubicBezTo>
                    <a:pt x="58" y="9"/>
                    <a:pt x="58" y="9"/>
                    <a:pt x="58" y="9"/>
                  </a:cubicBezTo>
                  <a:cubicBezTo>
                    <a:pt x="52" y="19"/>
                    <a:pt x="52" y="19"/>
                    <a:pt x="52" y="19"/>
                  </a:cubicBezTo>
                  <a:cubicBezTo>
                    <a:pt x="52" y="19"/>
                    <a:pt x="52" y="19"/>
                    <a:pt x="52" y="19"/>
                  </a:cubicBezTo>
                  <a:cubicBezTo>
                    <a:pt x="54" y="17"/>
                    <a:pt x="56" y="16"/>
                    <a:pt x="58" y="14"/>
                  </a:cubicBezTo>
                  <a:cubicBezTo>
                    <a:pt x="60" y="13"/>
                    <a:pt x="60" y="13"/>
                    <a:pt x="60" y="13"/>
                  </a:cubicBezTo>
                  <a:cubicBezTo>
                    <a:pt x="59" y="15"/>
                    <a:pt x="59" y="15"/>
                    <a:pt x="59" y="15"/>
                  </a:cubicBezTo>
                  <a:cubicBezTo>
                    <a:pt x="57" y="16"/>
                    <a:pt x="56" y="18"/>
                    <a:pt x="55" y="20"/>
                  </a:cubicBezTo>
                  <a:cubicBezTo>
                    <a:pt x="54" y="19"/>
                    <a:pt x="54" y="19"/>
                    <a:pt x="54" y="19"/>
                  </a:cubicBezTo>
                  <a:cubicBezTo>
                    <a:pt x="56" y="18"/>
                    <a:pt x="57" y="17"/>
                    <a:pt x="59" y="16"/>
                  </a:cubicBezTo>
                  <a:cubicBezTo>
                    <a:pt x="59" y="16"/>
                    <a:pt x="59" y="16"/>
                    <a:pt x="59" y="16"/>
                  </a:cubicBezTo>
                  <a:cubicBezTo>
                    <a:pt x="59" y="17"/>
                    <a:pt x="59" y="17"/>
                    <a:pt x="59" y="17"/>
                  </a:cubicBezTo>
                  <a:cubicBezTo>
                    <a:pt x="58" y="18"/>
                    <a:pt x="57" y="19"/>
                    <a:pt x="57" y="21"/>
                  </a:cubicBezTo>
                  <a:cubicBezTo>
                    <a:pt x="57" y="21"/>
                    <a:pt x="57" y="21"/>
                    <a:pt x="57" y="21"/>
                  </a:cubicBezTo>
                  <a:cubicBezTo>
                    <a:pt x="57" y="20"/>
                    <a:pt x="58" y="20"/>
                    <a:pt x="58" y="20"/>
                  </a:cubicBezTo>
                  <a:cubicBezTo>
                    <a:pt x="59" y="20"/>
                    <a:pt x="59" y="19"/>
                    <a:pt x="60" y="19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24" name="组合 423"/>
          <p:cNvGrpSpPr/>
          <p:nvPr/>
        </p:nvGrpSpPr>
        <p:grpSpPr>
          <a:xfrm>
            <a:off x="8410179" y="1615471"/>
            <a:ext cx="1923123" cy="839378"/>
            <a:chOff x="7109327" y="3179834"/>
            <a:chExt cx="1923123" cy="839378"/>
          </a:xfrm>
        </p:grpSpPr>
        <p:sp>
          <p:nvSpPr>
            <p:cNvPr id="425" name="文本框 424"/>
            <p:cNvSpPr txBox="1"/>
            <p:nvPr/>
          </p:nvSpPr>
          <p:spPr>
            <a:xfrm>
              <a:off x="7109327" y="3179834"/>
              <a:ext cx="192312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prstClr val="black">
                      <a:lumMod val="50000"/>
                      <a:lumOff val="50000"/>
                    </a:prstClr>
                  </a:solidFill>
                  <a:cs typeface="+mn-ea"/>
                  <a:sym typeface="+mn-lt"/>
                </a:rPr>
                <a:t>在此添加标题</a:t>
              </a:r>
            </a:p>
          </p:txBody>
        </p:sp>
        <p:sp>
          <p:nvSpPr>
            <p:cNvPr id="426" name="文本框 425"/>
            <p:cNvSpPr txBox="1"/>
            <p:nvPr/>
          </p:nvSpPr>
          <p:spPr>
            <a:xfrm>
              <a:off x="7115248" y="3465214"/>
              <a:ext cx="1559316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000" dirty="0">
                  <a:solidFill>
                    <a:prstClr val="black">
                      <a:lumMod val="50000"/>
                      <a:lumOff val="50000"/>
                    </a:prst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00" dirty="0">
                  <a:solidFill>
                    <a:prstClr val="black">
                      <a:lumMod val="50000"/>
                      <a:lumOff val="50000"/>
                    </a:prstClr>
                  </a:solidFill>
                  <a:cs typeface="+mn-ea"/>
                  <a:sym typeface="+mn-lt"/>
                </a:rPr>
                <a:t>……</a:t>
              </a:r>
              <a:endParaRPr lang="zh-CN" altLang="en-US" sz="1000" dirty="0"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55" name="组合 454"/>
          <p:cNvGrpSpPr/>
          <p:nvPr/>
        </p:nvGrpSpPr>
        <p:grpSpPr>
          <a:xfrm>
            <a:off x="7100812" y="1594469"/>
            <a:ext cx="1385247" cy="854911"/>
            <a:chOff x="7100812" y="1594469"/>
            <a:chExt cx="1385247" cy="854911"/>
          </a:xfrm>
        </p:grpSpPr>
        <p:sp>
          <p:nvSpPr>
            <p:cNvPr id="423" name="文本框 422"/>
            <p:cNvSpPr txBox="1"/>
            <p:nvPr/>
          </p:nvSpPr>
          <p:spPr>
            <a:xfrm>
              <a:off x="7534430" y="1594469"/>
              <a:ext cx="95162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dirty="0">
                  <a:solidFill>
                    <a:srgbClr val="E87071"/>
                  </a:solidFill>
                  <a:cs typeface="+mn-ea"/>
                  <a:sym typeface="+mn-lt"/>
                </a:rPr>
                <a:t>30</a:t>
              </a:r>
              <a:r>
                <a:rPr lang="en-US" altLang="zh-CN" sz="2000" dirty="0">
                  <a:solidFill>
                    <a:srgbClr val="E87071"/>
                  </a:solidFill>
                  <a:cs typeface="+mn-ea"/>
                  <a:sym typeface="+mn-lt"/>
                </a:rPr>
                <a:t>%</a:t>
              </a:r>
              <a:endParaRPr lang="zh-CN" altLang="en-US" sz="3600" dirty="0">
                <a:solidFill>
                  <a:srgbClr val="E87071"/>
                </a:solidFill>
                <a:cs typeface="+mn-ea"/>
                <a:sym typeface="+mn-lt"/>
              </a:endParaRPr>
            </a:p>
          </p:txBody>
        </p:sp>
        <p:sp>
          <p:nvSpPr>
            <p:cNvPr id="428" name="文本框 427"/>
            <p:cNvSpPr txBox="1"/>
            <p:nvPr/>
          </p:nvSpPr>
          <p:spPr>
            <a:xfrm>
              <a:off x="7100812" y="2080048"/>
              <a:ext cx="115833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solidFill>
                    <a:prstClr val="black">
                      <a:lumMod val="50000"/>
                      <a:lumOff val="50000"/>
                    </a:prstClr>
                  </a:solidFill>
                  <a:cs typeface="+mn-ea"/>
                  <a:sym typeface="+mn-lt"/>
                </a:rPr>
                <a:t>OPTION</a:t>
              </a:r>
              <a:endParaRPr lang="zh-CN" altLang="en-US" dirty="0"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endParaRPr>
            </a:p>
          </p:txBody>
        </p:sp>
        <p:sp>
          <p:nvSpPr>
            <p:cNvPr id="429" name="椭圆 428"/>
            <p:cNvSpPr/>
            <p:nvPr/>
          </p:nvSpPr>
          <p:spPr>
            <a:xfrm>
              <a:off x="8123315" y="2154761"/>
              <a:ext cx="226195" cy="226195"/>
            </a:xfrm>
            <a:prstGeom prst="ellipse">
              <a:avLst/>
            </a:prstGeom>
            <a:solidFill>
              <a:srgbClr val="E8707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700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430" name="文本框 429"/>
            <p:cNvSpPr txBox="1"/>
            <p:nvPr/>
          </p:nvSpPr>
          <p:spPr>
            <a:xfrm>
              <a:off x="8032702" y="2127418"/>
              <a:ext cx="39428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200" dirty="0">
                  <a:solidFill>
                    <a:prstClr val="white"/>
                  </a:solidFill>
                  <a:cs typeface="+mn-ea"/>
                  <a:sym typeface="+mn-lt"/>
                </a:rPr>
                <a:t>01</a:t>
              </a:r>
              <a:endParaRPr lang="zh-CN" altLang="en-US" sz="1200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cxnSp>
        <p:nvCxnSpPr>
          <p:cNvPr id="431" name="直接连接符 430"/>
          <p:cNvCxnSpPr/>
          <p:nvPr/>
        </p:nvCxnSpPr>
        <p:spPr>
          <a:xfrm>
            <a:off x="8426281" y="1688884"/>
            <a:ext cx="0" cy="705623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63" name="组合 462"/>
          <p:cNvGrpSpPr/>
          <p:nvPr/>
        </p:nvGrpSpPr>
        <p:grpSpPr>
          <a:xfrm>
            <a:off x="8927819" y="3195858"/>
            <a:ext cx="688975" cy="608012"/>
            <a:chOff x="8984969" y="3253008"/>
            <a:chExt cx="688975" cy="608012"/>
          </a:xfrm>
        </p:grpSpPr>
        <p:sp>
          <p:nvSpPr>
            <p:cNvPr id="197" name="AutoShape 190"/>
            <p:cNvSpPr>
              <a:spLocks noChangeAspect="1" noChangeArrowheads="1" noTextEdit="1"/>
            </p:cNvSpPr>
            <p:nvPr/>
          </p:nvSpPr>
          <p:spPr bwMode="auto">
            <a:xfrm>
              <a:off x="8988144" y="3253008"/>
              <a:ext cx="685800" cy="608012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98" name="Freeform 192"/>
            <p:cNvSpPr>
              <a:spLocks/>
            </p:cNvSpPr>
            <p:nvPr/>
          </p:nvSpPr>
          <p:spPr bwMode="auto">
            <a:xfrm>
              <a:off x="9075457" y="3283170"/>
              <a:ext cx="415925" cy="374650"/>
            </a:xfrm>
            <a:custGeom>
              <a:avLst/>
              <a:gdLst>
                <a:gd name="T0" fmla="*/ 31 w 109"/>
                <a:gd name="T1" fmla="*/ 0 h 98"/>
                <a:gd name="T2" fmla="*/ 29 w 109"/>
                <a:gd name="T3" fmla="*/ 0 h 98"/>
                <a:gd name="T4" fmla="*/ 26 w 109"/>
                <a:gd name="T5" fmla="*/ 1 h 98"/>
                <a:gd name="T6" fmla="*/ 23 w 109"/>
                <a:gd name="T7" fmla="*/ 3 h 98"/>
                <a:gd name="T8" fmla="*/ 15 w 109"/>
                <a:gd name="T9" fmla="*/ 10 h 98"/>
                <a:gd name="T10" fmla="*/ 8 w 109"/>
                <a:gd name="T11" fmla="*/ 22 h 98"/>
                <a:gd name="T12" fmla="*/ 5 w 109"/>
                <a:gd name="T13" fmla="*/ 30 h 98"/>
                <a:gd name="T14" fmla="*/ 3 w 109"/>
                <a:gd name="T15" fmla="*/ 38 h 98"/>
                <a:gd name="T16" fmla="*/ 3 w 109"/>
                <a:gd name="T17" fmla="*/ 46 h 98"/>
                <a:gd name="T18" fmla="*/ 4 w 109"/>
                <a:gd name="T19" fmla="*/ 56 h 98"/>
                <a:gd name="T20" fmla="*/ 6 w 109"/>
                <a:gd name="T21" fmla="*/ 65 h 98"/>
                <a:gd name="T22" fmla="*/ 8 w 109"/>
                <a:gd name="T23" fmla="*/ 69 h 98"/>
                <a:gd name="T24" fmla="*/ 11 w 109"/>
                <a:gd name="T25" fmla="*/ 73 h 98"/>
                <a:gd name="T26" fmla="*/ 25 w 109"/>
                <a:gd name="T27" fmla="*/ 87 h 98"/>
                <a:gd name="T28" fmla="*/ 43 w 109"/>
                <a:gd name="T29" fmla="*/ 94 h 98"/>
                <a:gd name="T30" fmla="*/ 48 w 109"/>
                <a:gd name="T31" fmla="*/ 95 h 98"/>
                <a:gd name="T32" fmla="*/ 53 w 109"/>
                <a:gd name="T33" fmla="*/ 95 h 98"/>
                <a:gd name="T34" fmla="*/ 62 w 109"/>
                <a:gd name="T35" fmla="*/ 95 h 98"/>
                <a:gd name="T36" fmla="*/ 80 w 109"/>
                <a:gd name="T37" fmla="*/ 93 h 98"/>
                <a:gd name="T38" fmla="*/ 94 w 109"/>
                <a:gd name="T39" fmla="*/ 85 h 98"/>
                <a:gd name="T40" fmla="*/ 108 w 109"/>
                <a:gd name="T41" fmla="*/ 66 h 98"/>
                <a:gd name="T42" fmla="*/ 107 w 109"/>
                <a:gd name="T43" fmla="*/ 57 h 98"/>
                <a:gd name="T44" fmla="*/ 108 w 109"/>
                <a:gd name="T45" fmla="*/ 66 h 98"/>
                <a:gd name="T46" fmla="*/ 95 w 109"/>
                <a:gd name="T47" fmla="*/ 87 h 98"/>
                <a:gd name="T48" fmla="*/ 81 w 109"/>
                <a:gd name="T49" fmla="*/ 95 h 98"/>
                <a:gd name="T50" fmla="*/ 62 w 109"/>
                <a:gd name="T51" fmla="*/ 98 h 98"/>
                <a:gd name="T52" fmla="*/ 52 w 109"/>
                <a:gd name="T53" fmla="*/ 98 h 98"/>
                <a:gd name="T54" fmla="*/ 47 w 109"/>
                <a:gd name="T55" fmla="*/ 98 h 98"/>
                <a:gd name="T56" fmla="*/ 42 w 109"/>
                <a:gd name="T57" fmla="*/ 97 h 98"/>
                <a:gd name="T58" fmla="*/ 23 w 109"/>
                <a:gd name="T59" fmla="*/ 89 h 98"/>
                <a:gd name="T60" fmla="*/ 8 w 109"/>
                <a:gd name="T61" fmla="*/ 75 h 98"/>
                <a:gd name="T62" fmla="*/ 5 w 109"/>
                <a:gd name="T63" fmla="*/ 70 h 98"/>
                <a:gd name="T64" fmla="*/ 4 w 109"/>
                <a:gd name="T65" fmla="*/ 66 h 98"/>
                <a:gd name="T66" fmla="*/ 1 w 109"/>
                <a:gd name="T67" fmla="*/ 56 h 98"/>
                <a:gd name="T68" fmla="*/ 0 w 109"/>
                <a:gd name="T69" fmla="*/ 46 h 98"/>
                <a:gd name="T70" fmla="*/ 1 w 109"/>
                <a:gd name="T71" fmla="*/ 37 h 98"/>
                <a:gd name="T72" fmla="*/ 4 w 109"/>
                <a:gd name="T73" fmla="*/ 29 h 98"/>
                <a:gd name="T74" fmla="*/ 7 w 109"/>
                <a:gd name="T75" fmla="*/ 22 h 98"/>
                <a:gd name="T76" fmla="*/ 14 w 109"/>
                <a:gd name="T77" fmla="*/ 10 h 98"/>
                <a:gd name="T78" fmla="*/ 22 w 109"/>
                <a:gd name="T79" fmla="*/ 3 h 98"/>
                <a:gd name="T80" fmla="*/ 26 w 109"/>
                <a:gd name="T81" fmla="*/ 1 h 98"/>
                <a:gd name="T82" fmla="*/ 29 w 109"/>
                <a:gd name="T83" fmla="*/ 0 h 98"/>
                <a:gd name="T84" fmla="*/ 31 w 109"/>
                <a:gd name="T85" fmla="*/ 0 h 9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09" h="98">
                  <a:moveTo>
                    <a:pt x="31" y="0"/>
                  </a:moveTo>
                  <a:cubicBezTo>
                    <a:pt x="31" y="0"/>
                    <a:pt x="31" y="0"/>
                    <a:pt x="29" y="0"/>
                  </a:cubicBezTo>
                  <a:cubicBezTo>
                    <a:pt x="28" y="0"/>
                    <a:pt x="27" y="1"/>
                    <a:pt x="26" y="1"/>
                  </a:cubicBezTo>
                  <a:cubicBezTo>
                    <a:pt x="25" y="2"/>
                    <a:pt x="24" y="2"/>
                    <a:pt x="23" y="3"/>
                  </a:cubicBezTo>
                  <a:cubicBezTo>
                    <a:pt x="20" y="5"/>
                    <a:pt x="18" y="7"/>
                    <a:pt x="15" y="10"/>
                  </a:cubicBezTo>
                  <a:cubicBezTo>
                    <a:pt x="13" y="14"/>
                    <a:pt x="10" y="18"/>
                    <a:pt x="8" y="22"/>
                  </a:cubicBezTo>
                  <a:cubicBezTo>
                    <a:pt x="7" y="25"/>
                    <a:pt x="6" y="27"/>
                    <a:pt x="5" y="30"/>
                  </a:cubicBezTo>
                  <a:cubicBezTo>
                    <a:pt x="5" y="32"/>
                    <a:pt x="4" y="35"/>
                    <a:pt x="3" y="38"/>
                  </a:cubicBezTo>
                  <a:cubicBezTo>
                    <a:pt x="3" y="40"/>
                    <a:pt x="3" y="43"/>
                    <a:pt x="3" y="46"/>
                  </a:cubicBezTo>
                  <a:cubicBezTo>
                    <a:pt x="3" y="49"/>
                    <a:pt x="3" y="52"/>
                    <a:pt x="4" y="56"/>
                  </a:cubicBezTo>
                  <a:cubicBezTo>
                    <a:pt x="4" y="58"/>
                    <a:pt x="5" y="62"/>
                    <a:pt x="6" y="65"/>
                  </a:cubicBezTo>
                  <a:cubicBezTo>
                    <a:pt x="8" y="69"/>
                    <a:pt x="8" y="69"/>
                    <a:pt x="8" y="69"/>
                  </a:cubicBezTo>
                  <a:cubicBezTo>
                    <a:pt x="11" y="73"/>
                    <a:pt x="11" y="73"/>
                    <a:pt x="11" y="73"/>
                  </a:cubicBezTo>
                  <a:cubicBezTo>
                    <a:pt x="14" y="79"/>
                    <a:pt x="19" y="83"/>
                    <a:pt x="25" y="87"/>
                  </a:cubicBezTo>
                  <a:cubicBezTo>
                    <a:pt x="30" y="90"/>
                    <a:pt x="37" y="93"/>
                    <a:pt x="43" y="94"/>
                  </a:cubicBezTo>
                  <a:cubicBezTo>
                    <a:pt x="48" y="95"/>
                    <a:pt x="48" y="95"/>
                    <a:pt x="48" y="95"/>
                  </a:cubicBezTo>
                  <a:cubicBezTo>
                    <a:pt x="53" y="95"/>
                    <a:pt x="53" y="95"/>
                    <a:pt x="53" y="95"/>
                  </a:cubicBezTo>
                  <a:cubicBezTo>
                    <a:pt x="56" y="96"/>
                    <a:pt x="59" y="95"/>
                    <a:pt x="62" y="95"/>
                  </a:cubicBezTo>
                  <a:cubicBezTo>
                    <a:pt x="68" y="95"/>
                    <a:pt x="74" y="94"/>
                    <a:pt x="80" y="93"/>
                  </a:cubicBezTo>
                  <a:cubicBezTo>
                    <a:pt x="86" y="91"/>
                    <a:pt x="90" y="89"/>
                    <a:pt x="94" y="85"/>
                  </a:cubicBezTo>
                  <a:cubicBezTo>
                    <a:pt x="102" y="79"/>
                    <a:pt x="107" y="72"/>
                    <a:pt x="108" y="66"/>
                  </a:cubicBezTo>
                  <a:cubicBezTo>
                    <a:pt x="109" y="60"/>
                    <a:pt x="107" y="57"/>
                    <a:pt x="107" y="57"/>
                  </a:cubicBezTo>
                  <a:cubicBezTo>
                    <a:pt x="107" y="57"/>
                    <a:pt x="109" y="60"/>
                    <a:pt x="108" y="66"/>
                  </a:cubicBezTo>
                  <a:cubicBezTo>
                    <a:pt x="108" y="72"/>
                    <a:pt x="103" y="80"/>
                    <a:pt x="95" y="87"/>
                  </a:cubicBezTo>
                  <a:cubicBezTo>
                    <a:pt x="91" y="90"/>
                    <a:pt x="86" y="93"/>
                    <a:pt x="81" y="95"/>
                  </a:cubicBezTo>
                  <a:cubicBezTo>
                    <a:pt x="75" y="97"/>
                    <a:pt x="69" y="98"/>
                    <a:pt x="62" y="98"/>
                  </a:cubicBezTo>
                  <a:cubicBezTo>
                    <a:pt x="59" y="98"/>
                    <a:pt x="56" y="98"/>
                    <a:pt x="52" y="98"/>
                  </a:cubicBezTo>
                  <a:cubicBezTo>
                    <a:pt x="47" y="98"/>
                    <a:pt x="47" y="98"/>
                    <a:pt x="47" y="98"/>
                  </a:cubicBezTo>
                  <a:cubicBezTo>
                    <a:pt x="42" y="97"/>
                    <a:pt x="42" y="97"/>
                    <a:pt x="42" y="97"/>
                  </a:cubicBezTo>
                  <a:cubicBezTo>
                    <a:pt x="36" y="95"/>
                    <a:pt x="29" y="93"/>
                    <a:pt x="23" y="89"/>
                  </a:cubicBezTo>
                  <a:cubicBezTo>
                    <a:pt x="17" y="85"/>
                    <a:pt x="12" y="80"/>
                    <a:pt x="8" y="75"/>
                  </a:cubicBezTo>
                  <a:cubicBezTo>
                    <a:pt x="5" y="70"/>
                    <a:pt x="5" y="70"/>
                    <a:pt x="5" y="70"/>
                  </a:cubicBezTo>
                  <a:cubicBezTo>
                    <a:pt x="4" y="66"/>
                    <a:pt x="4" y="66"/>
                    <a:pt x="4" y="66"/>
                  </a:cubicBezTo>
                  <a:cubicBezTo>
                    <a:pt x="2" y="63"/>
                    <a:pt x="2" y="59"/>
                    <a:pt x="1" y="56"/>
                  </a:cubicBezTo>
                  <a:cubicBezTo>
                    <a:pt x="0" y="53"/>
                    <a:pt x="0" y="50"/>
                    <a:pt x="0" y="46"/>
                  </a:cubicBezTo>
                  <a:cubicBezTo>
                    <a:pt x="0" y="43"/>
                    <a:pt x="1" y="40"/>
                    <a:pt x="1" y="37"/>
                  </a:cubicBezTo>
                  <a:cubicBezTo>
                    <a:pt x="2" y="34"/>
                    <a:pt x="3" y="31"/>
                    <a:pt x="4" y="29"/>
                  </a:cubicBezTo>
                  <a:cubicBezTo>
                    <a:pt x="5" y="26"/>
                    <a:pt x="6" y="24"/>
                    <a:pt x="7" y="22"/>
                  </a:cubicBezTo>
                  <a:cubicBezTo>
                    <a:pt x="9" y="17"/>
                    <a:pt x="12" y="13"/>
                    <a:pt x="14" y="10"/>
                  </a:cubicBezTo>
                  <a:cubicBezTo>
                    <a:pt x="17" y="7"/>
                    <a:pt x="20" y="4"/>
                    <a:pt x="22" y="3"/>
                  </a:cubicBezTo>
                  <a:cubicBezTo>
                    <a:pt x="24" y="2"/>
                    <a:pt x="25" y="1"/>
                    <a:pt x="26" y="1"/>
                  </a:cubicBezTo>
                  <a:cubicBezTo>
                    <a:pt x="27" y="0"/>
                    <a:pt x="28" y="0"/>
                    <a:pt x="29" y="0"/>
                  </a:cubicBezTo>
                  <a:cubicBezTo>
                    <a:pt x="31" y="0"/>
                    <a:pt x="31" y="0"/>
                    <a:pt x="31" y="0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99" name="Freeform 193"/>
            <p:cNvSpPr>
              <a:spLocks/>
            </p:cNvSpPr>
            <p:nvPr/>
          </p:nvSpPr>
          <p:spPr bwMode="auto">
            <a:xfrm>
              <a:off x="9178644" y="3253008"/>
              <a:ext cx="323850" cy="249237"/>
            </a:xfrm>
            <a:custGeom>
              <a:avLst/>
              <a:gdLst>
                <a:gd name="T0" fmla="*/ 78 w 85"/>
                <a:gd name="T1" fmla="*/ 41 h 65"/>
                <a:gd name="T2" fmla="*/ 65 w 85"/>
                <a:gd name="T3" fmla="*/ 23 h 65"/>
                <a:gd name="T4" fmla="*/ 65 w 85"/>
                <a:gd name="T5" fmla="*/ 23 h 65"/>
                <a:gd name="T6" fmla="*/ 20 w 85"/>
                <a:gd name="T7" fmla="*/ 3 h 65"/>
                <a:gd name="T8" fmla="*/ 20 w 85"/>
                <a:gd name="T9" fmla="*/ 3 h 65"/>
                <a:gd name="T10" fmla="*/ 2 w 85"/>
                <a:gd name="T11" fmla="*/ 9 h 65"/>
                <a:gd name="T12" fmla="*/ 2 w 85"/>
                <a:gd name="T13" fmla="*/ 9 h 65"/>
                <a:gd name="T14" fmla="*/ 2 w 85"/>
                <a:gd name="T15" fmla="*/ 9 h 65"/>
                <a:gd name="T16" fmla="*/ 0 w 85"/>
                <a:gd name="T17" fmla="*/ 7 h 65"/>
                <a:gd name="T18" fmla="*/ 20 w 85"/>
                <a:gd name="T19" fmla="*/ 0 h 65"/>
                <a:gd name="T20" fmla="*/ 20 w 85"/>
                <a:gd name="T21" fmla="*/ 0 h 65"/>
                <a:gd name="T22" fmla="*/ 67 w 85"/>
                <a:gd name="T23" fmla="*/ 21 h 65"/>
                <a:gd name="T24" fmla="*/ 67 w 85"/>
                <a:gd name="T25" fmla="*/ 21 h 65"/>
                <a:gd name="T26" fmla="*/ 81 w 85"/>
                <a:gd name="T27" fmla="*/ 39 h 65"/>
                <a:gd name="T28" fmla="*/ 81 w 85"/>
                <a:gd name="T29" fmla="*/ 39 h 65"/>
                <a:gd name="T30" fmla="*/ 85 w 85"/>
                <a:gd name="T31" fmla="*/ 65 h 65"/>
                <a:gd name="T32" fmla="*/ 85 w 85"/>
                <a:gd name="T33" fmla="*/ 65 h 65"/>
                <a:gd name="T34" fmla="*/ 82 w 85"/>
                <a:gd name="T35" fmla="*/ 65 h 65"/>
                <a:gd name="T36" fmla="*/ 78 w 85"/>
                <a:gd name="T37" fmla="*/ 41 h 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</a:cxnLst>
              <a:rect l="0" t="0" r="r" b="b"/>
              <a:pathLst>
                <a:path w="85" h="65">
                  <a:moveTo>
                    <a:pt x="78" y="41"/>
                  </a:moveTo>
                  <a:cubicBezTo>
                    <a:pt x="75" y="34"/>
                    <a:pt x="71" y="29"/>
                    <a:pt x="65" y="23"/>
                  </a:cubicBezTo>
                  <a:cubicBezTo>
                    <a:pt x="65" y="23"/>
                    <a:pt x="65" y="23"/>
                    <a:pt x="65" y="23"/>
                  </a:cubicBezTo>
                  <a:cubicBezTo>
                    <a:pt x="55" y="14"/>
                    <a:pt x="36" y="3"/>
                    <a:pt x="20" y="3"/>
                  </a:cubicBezTo>
                  <a:cubicBezTo>
                    <a:pt x="20" y="3"/>
                    <a:pt x="20" y="3"/>
                    <a:pt x="20" y="3"/>
                  </a:cubicBezTo>
                  <a:cubicBezTo>
                    <a:pt x="14" y="3"/>
                    <a:pt x="7" y="5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0" y="7"/>
                    <a:pt x="0" y="7"/>
                    <a:pt x="0" y="7"/>
                  </a:cubicBezTo>
                  <a:cubicBezTo>
                    <a:pt x="6" y="2"/>
                    <a:pt x="13" y="0"/>
                    <a:pt x="20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38" y="0"/>
                    <a:pt x="56" y="11"/>
                    <a:pt x="67" y="21"/>
                  </a:cubicBezTo>
                  <a:cubicBezTo>
                    <a:pt x="67" y="21"/>
                    <a:pt x="67" y="21"/>
                    <a:pt x="67" y="21"/>
                  </a:cubicBezTo>
                  <a:cubicBezTo>
                    <a:pt x="73" y="27"/>
                    <a:pt x="78" y="32"/>
                    <a:pt x="81" y="39"/>
                  </a:cubicBezTo>
                  <a:cubicBezTo>
                    <a:pt x="81" y="39"/>
                    <a:pt x="81" y="39"/>
                    <a:pt x="81" y="39"/>
                  </a:cubicBezTo>
                  <a:cubicBezTo>
                    <a:pt x="85" y="49"/>
                    <a:pt x="83" y="56"/>
                    <a:pt x="85" y="65"/>
                  </a:cubicBezTo>
                  <a:cubicBezTo>
                    <a:pt x="85" y="65"/>
                    <a:pt x="85" y="65"/>
                    <a:pt x="85" y="65"/>
                  </a:cubicBezTo>
                  <a:cubicBezTo>
                    <a:pt x="82" y="65"/>
                    <a:pt x="82" y="65"/>
                    <a:pt x="82" y="65"/>
                  </a:cubicBezTo>
                  <a:cubicBezTo>
                    <a:pt x="80" y="56"/>
                    <a:pt x="82" y="49"/>
                    <a:pt x="78" y="41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00" name="Freeform 194"/>
            <p:cNvSpPr>
              <a:spLocks noEditPoints="1"/>
            </p:cNvSpPr>
            <p:nvPr/>
          </p:nvSpPr>
          <p:spPr bwMode="auto">
            <a:xfrm>
              <a:off x="9086569" y="3279995"/>
              <a:ext cx="203200" cy="241300"/>
            </a:xfrm>
            <a:custGeom>
              <a:avLst/>
              <a:gdLst>
                <a:gd name="T0" fmla="*/ 18 w 53"/>
                <a:gd name="T1" fmla="*/ 63 h 63"/>
                <a:gd name="T2" fmla="*/ 14 w 53"/>
                <a:gd name="T3" fmla="*/ 52 h 63"/>
                <a:gd name="T4" fmla="*/ 0 w 53"/>
                <a:gd name="T5" fmla="*/ 35 h 63"/>
                <a:gd name="T6" fmla="*/ 1 w 53"/>
                <a:gd name="T7" fmla="*/ 34 h 63"/>
                <a:gd name="T8" fmla="*/ 4 w 53"/>
                <a:gd name="T9" fmla="*/ 35 h 63"/>
                <a:gd name="T10" fmla="*/ 4 w 53"/>
                <a:gd name="T11" fmla="*/ 35 h 63"/>
                <a:gd name="T12" fmla="*/ 4 w 53"/>
                <a:gd name="T13" fmla="*/ 35 h 63"/>
                <a:gd name="T14" fmla="*/ 17 w 53"/>
                <a:gd name="T15" fmla="*/ 52 h 63"/>
                <a:gd name="T16" fmla="*/ 17 w 53"/>
                <a:gd name="T17" fmla="*/ 58 h 63"/>
                <a:gd name="T18" fmla="*/ 19 w 53"/>
                <a:gd name="T19" fmla="*/ 60 h 63"/>
                <a:gd name="T20" fmla="*/ 19 w 53"/>
                <a:gd name="T21" fmla="*/ 60 h 63"/>
                <a:gd name="T22" fmla="*/ 19 w 53"/>
                <a:gd name="T23" fmla="*/ 60 h 63"/>
                <a:gd name="T24" fmla="*/ 19 w 53"/>
                <a:gd name="T25" fmla="*/ 60 h 63"/>
                <a:gd name="T26" fmla="*/ 19 w 53"/>
                <a:gd name="T27" fmla="*/ 60 h 63"/>
                <a:gd name="T28" fmla="*/ 22 w 53"/>
                <a:gd name="T29" fmla="*/ 50 h 63"/>
                <a:gd name="T30" fmla="*/ 31 w 53"/>
                <a:gd name="T31" fmla="*/ 44 h 63"/>
                <a:gd name="T32" fmla="*/ 37 w 53"/>
                <a:gd name="T33" fmla="*/ 44 h 63"/>
                <a:gd name="T34" fmla="*/ 41 w 53"/>
                <a:gd name="T35" fmla="*/ 40 h 63"/>
                <a:gd name="T36" fmla="*/ 50 w 53"/>
                <a:gd name="T37" fmla="*/ 26 h 63"/>
                <a:gd name="T38" fmla="*/ 49 w 53"/>
                <a:gd name="T39" fmla="*/ 23 h 63"/>
                <a:gd name="T40" fmla="*/ 40 w 53"/>
                <a:gd name="T41" fmla="*/ 17 h 63"/>
                <a:gd name="T42" fmla="*/ 35 w 53"/>
                <a:gd name="T43" fmla="*/ 17 h 63"/>
                <a:gd name="T44" fmla="*/ 27 w 53"/>
                <a:gd name="T45" fmla="*/ 9 h 63"/>
                <a:gd name="T46" fmla="*/ 21 w 53"/>
                <a:gd name="T47" fmla="*/ 4 h 63"/>
                <a:gd name="T48" fmla="*/ 21 w 53"/>
                <a:gd name="T49" fmla="*/ 4 h 63"/>
                <a:gd name="T50" fmla="*/ 21 w 53"/>
                <a:gd name="T51" fmla="*/ 0 h 63"/>
                <a:gd name="T52" fmla="*/ 31 w 53"/>
                <a:gd name="T53" fmla="*/ 9 h 63"/>
                <a:gd name="T54" fmla="*/ 35 w 53"/>
                <a:gd name="T55" fmla="*/ 14 h 63"/>
                <a:gd name="T56" fmla="*/ 41 w 53"/>
                <a:gd name="T57" fmla="*/ 13 h 63"/>
                <a:gd name="T58" fmla="*/ 43 w 53"/>
                <a:gd name="T59" fmla="*/ 13 h 63"/>
                <a:gd name="T60" fmla="*/ 50 w 53"/>
                <a:gd name="T61" fmla="*/ 20 h 63"/>
                <a:gd name="T62" fmla="*/ 50 w 53"/>
                <a:gd name="T63" fmla="*/ 20 h 63"/>
                <a:gd name="T64" fmla="*/ 51 w 53"/>
                <a:gd name="T65" fmla="*/ 20 h 63"/>
                <a:gd name="T66" fmla="*/ 53 w 53"/>
                <a:gd name="T67" fmla="*/ 26 h 63"/>
                <a:gd name="T68" fmla="*/ 43 w 53"/>
                <a:gd name="T69" fmla="*/ 42 h 63"/>
                <a:gd name="T70" fmla="*/ 38 w 53"/>
                <a:gd name="T71" fmla="*/ 47 h 63"/>
                <a:gd name="T72" fmla="*/ 32 w 53"/>
                <a:gd name="T73" fmla="*/ 47 h 63"/>
                <a:gd name="T74" fmla="*/ 28 w 53"/>
                <a:gd name="T75" fmla="*/ 48 h 63"/>
                <a:gd name="T76" fmla="*/ 25 w 53"/>
                <a:gd name="T77" fmla="*/ 51 h 63"/>
                <a:gd name="T78" fmla="*/ 19 w 53"/>
                <a:gd name="T79" fmla="*/ 63 h 63"/>
                <a:gd name="T80" fmla="*/ 18 w 53"/>
                <a:gd name="T81" fmla="*/ 63 h 63"/>
                <a:gd name="T82" fmla="*/ 18 w 53"/>
                <a:gd name="T83" fmla="*/ 63 h 63"/>
                <a:gd name="T84" fmla="*/ 18 w 53"/>
                <a:gd name="T85" fmla="*/ 6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53" h="63">
                  <a:moveTo>
                    <a:pt x="18" y="63"/>
                  </a:moveTo>
                  <a:cubicBezTo>
                    <a:pt x="18" y="63"/>
                    <a:pt x="18" y="63"/>
                    <a:pt x="18" y="63"/>
                  </a:cubicBezTo>
                  <a:cubicBezTo>
                    <a:pt x="12" y="62"/>
                    <a:pt x="14" y="54"/>
                    <a:pt x="14" y="52"/>
                  </a:cubicBezTo>
                  <a:cubicBezTo>
                    <a:pt x="14" y="52"/>
                    <a:pt x="14" y="52"/>
                    <a:pt x="14" y="52"/>
                  </a:cubicBezTo>
                  <a:cubicBezTo>
                    <a:pt x="12" y="48"/>
                    <a:pt x="1" y="40"/>
                    <a:pt x="0" y="35"/>
                  </a:cubicBezTo>
                  <a:cubicBezTo>
                    <a:pt x="0" y="35"/>
                    <a:pt x="0" y="35"/>
                    <a:pt x="0" y="35"/>
                  </a:cubicBezTo>
                  <a:cubicBezTo>
                    <a:pt x="0" y="35"/>
                    <a:pt x="1" y="34"/>
                    <a:pt x="1" y="34"/>
                  </a:cubicBezTo>
                  <a:cubicBezTo>
                    <a:pt x="1" y="34"/>
                    <a:pt x="1" y="34"/>
                    <a:pt x="1" y="34"/>
                  </a:cubicBezTo>
                  <a:cubicBezTo>
                    <a:pt x="1" y="34"/>
                    <a:pt x="1" y="34"/>
                    <a:pt x="1" y="34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3" y="35"/>
                    <a:pt x="3" y="35"/>
                    <a:pt x="3" y="35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4" y="37"/>
                    <a:pt x="15" y="46"/>
                    <a:pt x="17" y="52"/>
                  </a:cubicBezTo>
                  <a:cubicBezTo>
                    <a:pt x="17" y="52"/>
                    <a:pt x="17" y="52"/>
                    <a:pt x="17" y="52"/>
                  </a:cubicBezTo>
                  <a:cubicBezTo>
                    <a:pt x="17" y="53"/>
                    <a:pt x="17" y="56"/>
                    <a:pt x="17" y="58"/>
                  </a:cubicBezTo>
                  <a:cubicBezTo>
                    <a:pt x="17" y="58"/>
                    <a:pt x="17" y="58"/>
                    <a:pt x="17" y="58"/>
                  </a:cubicBezTo>
                  <a:cubicBezTo>
                    <a:pt x="18" y="60"/>
                    <a:pt x="18" y="60"/>
                    <a:pt x="19" y="60"/>
                  </a:cubicBezTo>
                  <a:cubicBezTo>
                    <a:pt x="19" y="60"/>
                    <a:pt x="19" y="60"/>
                    <a:pt x="19" y="60"/>
                  </a:cubicBezTo>
                  <a:cubicBezTo>
                    <a:pt x="19" y="60"/>
                    <a:pt x="19" y="60"/>
                    <a:pt x="19" y="60"/>
                  </a:cubicBezTo>
                  <a:cubicBezTo>
                    <a:pt x="19" y="60"/>
                    <a:pt x="19" y="60"/>
                    <a:pt x="19" y="60"/>
                  </a:cubicBezTo>
                  <a:cubicBezTo>
                    <a:pt x="19" y="60"/>
                    <a:pt x="19" y="60"/>
                    <a:pt x="19" y="60"/>
                  </a:cubicBezTo>
                  <a:cubicBezTo>
                    <a:pt x="19" y="60"/>
                    <a:pt x="19" y="60"/>
                    <a:pt x="19" y="60"/>
                  </a:cubicBezTo>
                  <a:cubicBezTo>
                    <a:pt x="19" y="60"/>
                    <a:pt x="19" y="60"/>
                    <a:pt x="19" y="60"/>
                  </a:cubicBezTo>
                  <a:cubicBezTo>
                    <a:pt x="19" y="60"/>
                    <a:pt x="19" y="60"/>
                    <a:pt x="19" y="60"/>
                  </a:cubicBezTo>
                  <a:cubicBezTo>
                    <a:pt x="19" y="60"/>
                    <a:pt x="19" y="60"/>
                    <a:pt x="19" y="60"/>
                  </a:cubicBezTo>
                  <a:cubicBezTo>
                    <a:pt x="19" y="60"/>
                    <a:pt x="19" y="60"/>
                    <a:pt x="19" y="60"/>
                  </a:cubicBezTo>
                  <a:cubicBezTo>
                    <a:pt x="21" y="60"/>
                    <a:pt x="21" y="53"/>
                    <a:pt x="22" y="50"/>
                  </a:cubicBezTo>
                  <a:cubicBezTo>
                    <a:pt x="22" y="50"/>
                    <a:pt x="22" y="50"/>
                    <a:pt x="22" y="50"/>
                  </a:cubicBezTo>
                  <a:cubicBezTo>
                    <a:pt x="25" y="44"/>
                    <a:pt x="28" y="45"/>
                    <a:pt x="31" y="44"/>
                  </a:cubicBezTo>
                  <a:cubicBezTo>
                    <a:pt x="31" y="44"/>
                    <a:pt x="31" y="44"/>
                    <a:pt x="31" y="44"/>
                  </a:cubicBezTo>
                  <a:cubicBezTo>
                    <a:pt x="35" y="43"/>
                    <a:pt x="37" y="44"/>
                    <a:pt x="37" y="44"/>
                  </a:cubicBezTo>
                  <a:cubicBezTo>
                    <a:pt x="37" y="44"/>
                    <a:pt x="37" y="44"/>
                    <a:pt x="37" y="44"/>
                  </a:cubicBezTo>
                  <a:cubicBezTo>
                    <a:pt x="37" y="44"/>
                    <a:pt x="38" y="43"/>
                    <a:pt x="41" y="40"/>
                  </a:cubicBezTo>
                  <a:cubicBezTo>
                    <a:pt x="41" y="40"/>
                    <a:pt x="41" y="40"/>
                    <a:pt x="41" y="40"/>
                  </a:cubicBezTo>
                  <a:cubicBezTo>
                    <a:pt x="44" y="36"/>
                    <a:pt x="50" y="30"/>
                    <a:pt x="50" y="26"/>
                  </a:cubicBezTo>
                  <a:cubicBezTo>
                    <a:pt x="50" y="26"/>
                    <a:pt x="50" y="26"/>
                    <a:pt x="50" y="26"/>
                  </a:cubicBezTo>
                  <a:cubicBezTo>
                    <a:pt x="50" y="25"/>
                    <a:pt x="49" y="24"/>
                    <a:pt x="49" y="23"/>
                  </a:cubicBezTo>
                  <a:cubicBezTo>
                    <a:pt x="49" y="23"/>
                    <a:pt x="49" y="23"/>
                    <a:pt x="49" y="23"/>
                  </a:cubicBezTo>
                  <a:cubicBezTo>
                    <a:pt x="45" y="23"/>
                    <a:pt x="41" y="21"/>
                    <a:pt x="40" y="17"/>
                  </a:cubicBezTo>
                  <a:cubicBezTo>
                    <a:pt x="40" y="17"/>
                    <a:pt x="40" y="17"/>
                    <a:pt x="40" y="17"/>
                  </a:cubicBezTo>
                  <a:cubicBezTo>
                    <a:pt x="38" y="17"/>
                    <a:pt x="37" y="17"/>
                    <a:pt x="35" y="17"/>
                  </a:cubicBezTo>
                  <a:cubicBezTo>
                    <a:pt x="35" y="17"/>
                    <a:pt x="35" y="17"/>
                    <a:pt x="35" y="17"/>
                  </a:cubicBezTo>
                  <a:cubicBezTo>
                    <a:pt x="29" y="18"/>
                    <a:pt x="28" y="12"/>
                    <a:pt x="27" y="9"/>
                  </a:cubicBezTo>
                  <a:cubicBezTo>
                    <a:pt x="27" y="9"/>
                    <a:pt x="27" y="9"/>
                    <a:pt x="27" y="9"/>
                  </a:cubicBezTo>
                  <a:cubicBezTo>
                    <a:pt x="26" y="6"/>
                    <a:pt x="26" y="4"/>
                    <a:pt x="21" y="4"/>
                  </a:cubicBezTo>
                  <a:cubicBezTo>
                    <a:pt x="21" y="4"/>
                    <a:pt x="21" y="4"/>
                    <a:pt x="21" y="4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21" y="4"/>
                    <a:pt x="21" y="4"/>
                    <a:pt x="21" y="4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0" y="0"/>
                    <a:pt x="20" y="0"/>
                    <a:pt x="21" y="0"/>
                  </a:cubicBezTo>
                  <a:cubicBezTo>
                    <a:pt x="21" y="0"/>
                    <a:pt x="21" y="0"/>
                    <a:pt x="21" y="0"/>
                  </a:cubicBezTo>
                  <a:cubicBezTo>
                    <a:pt x="28" y="0"/>
                    <a:pt x="30" y="5"/>
                    <a:pt x="31" y="9"/>
                  </a:cubicBezTo>
                  <a:cubicBezTo>
                    <a:pt x="31" y="9"/>
                    <a:pt x="31" y="9"/>
                    <a:pt x="31" y="9"/>
                  </a:cubicBezTo>
                  <a:cubicBezTo>
                    <a:pt x="32" y="12"/>
                    <a:pt x="32" y="14"/>
                    <a:pt x="35" y="14"/>
                  </a:cubicBezTo>
                  <a:cubicBezTo>
                    <a:pt x="35" y="14"/>
                    <a:pt x="35" y="14"/>
                    <a:pt x="35" y="14"/>
                  </a:cubicBezTo>
                  <a:cubicBezTo>
                    <a:pt x="37" y="14"/>
                    <a:pt x="38" y="14"/>
                    <a:pt x="41" y="13"/>
                  </a:cubicBezTo>
                  <a:cubicBezTo>
                    <a:pt x="41" y="13"/>
                    <a:pt x="41" y="13"/>
                    <a:pt x="41" y="13"/>
                  </a:cubicBezTo>
                  <a:cubicBezTo>
                    <a:pt x="43" y="13"/>
                    <a:pt x="43" y="13"/>
                    <a:pt x="43" y="13"/>
                  </a:cubicBezTo>
                  <a:cubicBezTo>
                    <a:pt x="43" y="15"/>
                    <a:pt x="43" y="15"/>
                    <a:pt x="43" y="15"/>
                  </a:cubicBezTo>
                  <a:cubicBezTo>
                    <a:pt x="43" y="18"/>
                    <a:pt x="46" y="20"/>
                    <a:pt x="50" y="20"/>
                  </a:cubicBezTo>
                  <a:cubicBezTo>
                    <a:pt x="50" y="20"/>
                    <a:pt x="50" y="20"/>
                    <a:pt x="50" y="20"/>
                  </a:cubicBezTo>
                  <a:cubicBezTo>
                    <a:pt x="50" y="20"/>
                    <a:pt x="50" y="20"/>
                    <a:pt x="50" y="20"/>
                  </a:cubicBezTo>
                  <a:cubicBezTo>
                    <a:pt x="51" y="20"/>
                    <a:pt x="51" y="20"/>
                    <a:pt x="51" y="20"/>
                  </a:cubicBezTo>
                  <a:cubicBezTo>
                    <a:pt x="51" y="20"/>
                    <a:pt x="51" y="20"/>
                    <a:pt x="51" y="20"/>
                  </a:cubicBezTo>
                  <a:cubicBezTo>
                    <a:pt x="52" y="22"/>
                    <a:pt x="53" y="24"/>
                    <a:pt x="53" y="26"/>
                  </a:cubicBezTo>
                  <a:cubicBezTo>
                    <a:pt x="53" y="26"/>
                    <a:pt x="53" y="26"/>
                    <a:pt x="53" y="26"/>
                  </a:cubicBezTo>
                  <a:cubicBezTo>
                    <a:pt x="53" y="33"/>
                    <a:pt x="46" y="38"/>
                    <a:pt x="43" y="42"/>
                  </a:cubicBezTo>
                  <a:cubicBezTo>
                    <a:pt x="43" y="42"/>
                    <a:pt x="43" y="42"/>
                    <a:pt x="43" y="42"/>
                  </a:cubicBezTo>
                  <a:cubicBezTo>
                    <a:pt x="40" y="45"/>
                    <a:pt x="39" y="46"/>
                    <a:pt x="38" y="47"/>
                  </a:cubicBezTo>
                  <a:cubicBezTo>
                    <a:pt x="38" y="47"/>
                    <a:pt x="38" y="47"/>
                    <a:pt x="38" y="47"/>
                  </a:cubicBezTo>
                  <a:cubicBezTo>
                    <a:pt x="36" y="47"/>
                    <a:pt x="35" y="47"/>
                    <a:pt x="32" y="47"/>
                  </a:cubicBezTo>
                  <a:cubicBezTo>
                    <a:pt x="32" y="47"/>
                    <a:pt x="32" y="47"/>
                    <a:pt x="32" y="47"/>
                  </a:cubicBezTo>
                  <a:cubicBezTo>
                    <a:pt x="30" y="48"/>
                    <a:pt x="29" y="48"/>
                    <a:pt x="28" y="48"/>
                  </a:cubicBezTo>
                  <a:cubicBezTo>
                    <a:pt x="28" y="48"/>
                    <a:pt x="28" y="48"/>
                    <a:pt x="28" y="48"/>
                  </a:cubicBezTo>
                  <a:cubicBezTo>
                    <a:pt x="27" y="48"/>
                    <a:pt x="27" y="48"/>
                    <a:pt x="25" y="51"/>
                  </a:cubicBezTo>
                  <a:cubicBezTo>
                    <a:pt x="25" y="51"/>
                    <a:pt x="25" y="51"/>
                    <a:pt x="25" y="51"/>
                  </a:cubicBezTo>
                  <a:cubicBezTo>
                    <a:pt x="24" y="52"/>
                    <a:pt x="26" y="62"/>
                    <a:pt x="19" y="63"/>
                  </a:cubicBezTo>
                  <a:cubicBezTo>
                    <a:pt x="19" y="63"/>
                    <a:pt x="19" y="63"/>
                    <a:pt x="19" y="63"/>
                  </a:cubicBezTo>
                  <a:cubicBezTo>
                    <a:pt x="18" y="63"/>
                    <a:pt x="18" y="63"/>
                    <a:pt x="18" y="63"/>
                  </a:cubicBezTo>
                  <a:close/>
                  <a:moveTo>
                    <a:pt x="18" y="63"/>
                  </a:moveTo>
                  <a:cubicBezTo>
                    <a:pt x="18" y="63"/>
                    <a:pt x="18" y="63"/>
                    <a:pt x="18" y="63"/>
                  </a:cubicBezTo>
                  <a:cubicBezTo>
                    <a:pt x="18" y="63"/>
                    <a:pt x="18" y="63"/>
                    <a:pt x="18" y="63"/>
                  </a:cubicBezTo>
                  <a:cubicBezTo>
                    <a:pt x="18" y="63"/>
                    <a:pt x="18" y="63"/>
                    <a:pt x="18" y="63"/>
                  </a:cubicBezTo>
                  <a:cubicBezTo>
                    <a:pt x="18" y="63"/>
                    <a:pt x="18" y="63"/>
                    <a:pt x="18" y="63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01" name="Freeform 195"/>
            <p:cNvSpPr>
              <a:spLocks noEditPoints="1"/>
            </p:cNvSpPr>
            <p:nvPr/>
          </p:nvSpPr>
          <p:spPr bwMode="auto">
            <a:xfrm>
              <a:off x="9208807" y="3483195"/>
              <a:ext cx="100013" cy="122237"/>
            </a:xfrm>
            <a:custGeom>
              <a:avLst/>
              <a:gdLst>
                <a:gd name="T0" fmla="*/ 10 w 26"/>
                <a:gd name="T1" fmla="*/ 31 h 32"/>
                <a:gd name="T2" fmla="*/ 1 w 26"/>
                <a:gd name="T3" fmla="*/ 8 h 32"/>
                <a:gd name="T4" fmla="*/ 1 w 26"/>
                <a:gd name="T5" fmla="*/ 8 h 32"/>
                <a:gd name="T6" fmla="*/ 0 w 26"/>
                <a:gd name="T7" fmla="*/ 8 h 32"/>
                <a:gd name="T8" fmla="*/ 1 w 26"/>
                <a:gd name="T9" fmla="*/ 6 h 32"/>
                <a:gd name="T10" fmla="*/ 9 w 26"/>
                <a:gd name="T11" fmla="*/ 0 h 32"/>
                <a:gd name="T12" fmla="*/ 9 w 26"/>
                <a:gd name="T13" fmla="*/ 0 h 32"/>
                <a:gd name="T14" fmla="*/ 9 w 26"/>
                <a:gd name="T15" fmla="*/ 0 h 32"/>
                <a:gd name="T16" fmla="*/ 13 w 26"/>
                <a:gd name="T17" fmla="*/ 0 h 32"/>
                <a:gd name="T18" fmla="*/ 13 w 26"/>
                <a:gd name="T19" fmla="*/ 0 h 32"/>
                <a:gd name="T20" fmla="*/ 23 w 26"/>
                <a:gd name="T21" fmla="*/ 3 h 32"/>
                <a:gd name="T22" fmla="*/ 23 w 26"/>
                <a:gd name="T23" fmla="*/ 3 h 32"/>
                <a:gd name="T24" fmla="*/ 26 w 26"/>
                <a:gd name="T25" fmla="*/ 10 h 32"/>
                <a:gd name="T26" fmla="*/ 26 w 26"/>
                <a:gd name="T27" fmla="*/ 10 h 32"/>
                <a:gd name="T28" fmla="*/ 22 w 26"/>
                <a:gd name="T29" fmla="*/ 15 h 32"/>
                <a:gd name="T30" fmla="*/ 22 w 26"/>
                <a:gd name="T31" fmla="*/ 15 h 32"/>
                <a:gd name="T32" fmla="*/ 21 w 26"/>
                <a:gd name="T33" fmla="*/ 15 h 32"/>
                <a:gd name="T34" fmla="*/ 21 w 26"/>
                <a:gd name="T35" fmla="*/ 15 h 32"/>
                <a:gd name="T36" fmla="*/ 12 w 26"/>
                <a:gd name="T37" fmla="*/ 32 h 32"/>
                <a:gd name="T38" fmla="*/ 12 w 26"/>
                <a:gd name="T39" fmla="*/ 32 h 32"/>
                <a:gd name="T40" fmla="*/ 11 w 26"/>
                <a:gd name="T41" fmla="*/ 32 h 32"/>
                <a:gd name="T42" fmla="*/ 10 w 26"/>
                <a:gd name="T43" fmla="*/ 31 h 32"/>
                <a:gd name="T44" fmla="*/ 12 w 26"/>
                <a:gd name="T45" fmla="*/ 28 h 32"/>
                <a:gd name="T46" fmla="*/ 18 w 26"/>
                <a:gd name="T47" fmla="*/ 12 h 32"/>
                <a:gd name="T48" fmla="*/ 18 w 26"/>
                <a:gd name="T49" fmla="*/ 12 h 32"/>
                <a:gd name="T50" fmla="*/ 19 w 26"/>
                <a:gd name="T51" fmla="*/ 11 h 32"/>
                <a:gd name="T52" fmla="*/ 20 w 26"/>
                <a:gd name="T53" fmla="*/ 11 h 32"/>
                <a:gd name="T54" fmla="*/ 22 w 26"/>
                <a:gd name="T55" fmla="*/ 12 h 32"/>
                <a:gd name="T56" fmla="*/ 22 w 26"/>
                <a:gd name="T57" fmla="*/ 12 h 32"/>
                <a:gd name="T58" fmla="*/ 23 w 26"/>
                <a:gd name="T59" fmla="*/ 10 h 32"/>
                <a:gd name="T60" fmla="*/ 23 w 26"/>
                <a:gd name="T61" fmla="*/ 10 h 32"/>
                <a:gd name="T62" fmla="*/ 21 w 26"/>
                <a:gd name="T63" fmla="*/ 5 h 32"/>
                <a:gd name="T64" fmla="*/ 21 w 26"/>
                <a:gd name="T65" fmla="*/ 5 h 32"/>
                <a:gd name="T66" fmla="*/ 13 w 26"/>
                <a:gd name="T67" fmla="*/ 3 h 32"/>
                <a:gd name="T68" fmla="*/ 13 w 26"/>
                <a:gd name="T69" fmla="*/ 3 h 32"/>
                <a:gd name="T70" fmla="*/ 11 w 26"/>
                <a:gd name="T71" fmla="*/ 3 h 32"/>
                <a:gd name="T72" fmla="*/ 11 w 26"/>
                <a:gd name="T73" fmla="*/ 3 h 32"/>
                <a:gd name="T74" fmla="*/ 11 w 26"/>
                <a:gd name="T75" fmla="*/ 3 h 32"/>
                <a:gd name="T76" fmla="*/ 4 w 26"/>
                <a:gd name="T77" fmla="*/ 7 h 32"/>
                <a:gd name="T78" fmla="*/ 4 w 26"/>
                <a:gd name="T79" fmla="*/ 7 h 32"/>
                <a:gd name="T80" fmla="*/ 12 w 26"/>
                <a:gd name="T81" fmla="*/ 28 h 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26" h="32">
                  <a:moveTo>
                    <a:pt x="10" y="31"/>
                  </a:moveTo>
                  <a:cubicBezTo>
                    <a:pt x="5" y="24"/>
                    <a:pt x="7" y="13"/>
                    <a:pt x="1" y="8"/>
                  </a:cubicBezTo>
                  <a:cubicBezTo>
                    <a:pt x="1" y="8"/>
                    <a:pt x="1" y="8"/>
                    <a:pt x="1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1" y="6"/>
                    <a:pt x="1" y="6"/>
                    <a:pt x="1" y="6"/>
                  </a:cubicBezTo>
                  <a:cubicBezTo>
                    <a:pt x="2" y="3"/>
                    <a:pt x="5" y="1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9" y="0"/>
                    <a:pt x="9" y="0"/>
                  </a:cubicBezTo>
                  <a:cubicBezTo>
                    <a:pt x="10" y="0"/>
                    <a:pt x="11" y="0"/>
                    <a:pt x="13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6" y="0"/>
                    <a:pt x="20" y="0"/>
                    <a:pt x="23" y="3"/>
                  </a:cubicBezTo>
                  <a:cubicBezTo>
                    <a:pt x="23" y="3"/>
                    <a:pt x="23" y="3"/>
                    <a:pt x="23" y="3"/>
                  </a:cubicBezTo>
                  <a:cubicBezTo>
                    <a:pt x="25" y="5"/>
                    <a:pt x="26" y="8"/>
                    <a:pt x="26" y="10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6" y="12"/>
                    <a:pt x="25" y="15"/>
                    <a:pt x="22" y="15"/>
                  </a:cubicBezTo>
                  <a:cubicBezTo>
                    <a:pt x="22" y="15"/>
                    <a:pt x="22" y="15"/>
                    <a:pt x="22" y="15"/>
                  </a:cubicBezTo>
                  <a:cubicBezTo>
                    <a:pt x="22" y="15"/>
                    <a:pt x="21" y="15"/>
                    <a:pt x="21" y="15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0" y="20"/>
                    <a:pt x="21" y="30"/>
                    <a:pt x="12" y="32"/>
                  </a:cubicBezTo>
                  <a:cubicBezTo>
                    <a:pt x="12" y="32"/>
                    <a:pt x="12" y="32"/>
                    <a:pt x="12" y="32"/>
                  </a:cubicBezTo>
                  <a:cubicBezTo>
                    <a:pt x="11" y="32"/>
                    <a:pt x="11" y="32"/>
                    <a:pt x="11" y="32"/>
                  </a:cubicBezTo>
                  <a:cubicBezTo>
                    <a:pt x="10" y="31"/>
                    <a:pt x="10" y="31"/>
                    <a:pt x="10" y="31"/>
                  </a:cubicBezTo>
                  <a:close/>
                  <a:moveTo>
                    <a:pt x="12" y="28"/>
                  </a:moveTo>
                  <a:cubicBezTo>
                    <a:pt x="18" y="28"/>
                    <a:pt x="16" y="19"/>
                    <a:pt x="18" y="12"/>
                  </a:cubicBezTo>
                  <a:cubicBezTo>
                    <a:pt x="18" y="12"/>
                    <a:pt x="18" y="12"/>
                    <a:pt x="18" y="12"/>
                  </a:cubicBezTo>
                  <a:cubicBezTo>
                    <a:pt x="19" y="11"/>
                    <a:pt x="19" y="11"/>
                    <a:pt x="19" y="11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21" y="12"/>
                    <a:pt x="22" y="12"/>
                    <a:pt x="22" y="12"/>
                  </a:cubicBezTo>
                  <a:cubicBezTo>
                    <a:pt x="22" y="12"/>
                    <a:pt x="22" y="12"/>
                    <a:pt x="22" y="12"/>
                  </a:cubicBezTo>
                  <a:cubicBezTo>
                    <a:pt x="23" y="12"/>
                    <a:pt x="23" y="12"/>
                    <a:pt x="23" y="10"/>
                  </a:cubicBezTo>
                  <a:cubicBezTo>
                    <a:pt x="23" y="10"/>
                    <a:pt x="23" y="10"/>
                    <a:pt x="23" y="10"/>
                  </a:cubicBezTo>
                  <a:cubicBezTo>
                    <a:pt x="23" y="9"/>
                    <a:pt x="22" y="6"/>
                    <a:pt x="21" y="5"/>
                  </a:cubicBezTo>
                  <a:cubicBezTo>
                    <a:pt x="21" y="5"/>
                    <a:pt x="21" y="5"/>
                    <a:pt x="21" y="5"/>
                  </a:cubicBezTo>
                  <a:cubicBezTo>
                    <a:pt x="19" y="4"/>
                    <a:pt x="15" y="3"/>
                    <a:pt x="13" y="3"/>
                  </a:cubicBezTo>
                  <a:cubicBezTo>
                    <a:pt x="13" y="3"/>
                    <a:pt x="13" y="3"/>
                    <a:pt x="13" y="3"/>
                  </a:cubicBezTo>
                  <a:cubicBezTo>
                    <a:pt x="12" y="3"/>
                    <a:pt x="11" y="3"/>
                    <a:pt x="11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8" y="3"/>
                    <a:pt x="6" y="5"/>
                    <a:pt x="4" y="7"/>
                  </a:cubicBezTo>
                  <a:cubicBezTo>
                    <a:pt x="4" y="7"/>
                    <a:pt x="4" y="7"/>
                    <a:pt x="4" y="7"/>
                  </a:cubicBezTo>
                  <a:cubicBezTo>
                    <a:pt x="10" y="13"/>
                    <a:pt x="9" y="23"/>
                    <a:pt x="12" y="28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02" name="Freeform 196"/>
            <p:cNvSpPr>
              <a:spLocks noEditPoints="1"/>
            </p:cNvSpPr>
            <p:nvPr/>
          </p:nvSpPr>
          <p:spPr bwMode="auto">
            <a:xfrm>
              <a:off x="9273894" y="3264120"/>
              <a:ext cx="106363" cy="88900"/>
            </a:xfrm>
            <a:custGeom>
              <a:avLst/>
              <a:gdLst>
                <a:gd name="T0" fmla="*/ 8 w 28"/>
                <a:gd name="T1" fmla="*/ 20 h 23"/>
                <a:gd name="T2" fmla="*/ 6 w 28"/>
                <a:gd name="T3" fmla="*/ 15 h 23"/>
                <a:gd name="T4" fmla="*/ 6 w 28"/>
                <a:gd name="T5" fmla="*/ 15 h 23"/>
                <a:gd name="T6" fmla="*/ 4 w 28"/>
                <a:gd name="T7" fmla="*/ 10 h 23"/>
                <a:gd name="T8" fmla="*/ 4 w 28"/>
                <a:gd name="T9" fmla="*/ 10 h 23"/>
                <a:gd name="T10" fmla="*/ 0 w 28"/>
                <a:gd name="T11" fmla="*/ 1 h 23"/>
                <a:gd name="T12" fmla="*/ 0 w 28"/>
                <a:gd name="T13" fmla="*/ 1 h 23"/>
                <a:gd name="T14" fmla="*/ 3 w 28"/>
                <a:gd name="T15" fmla="*/ 0 h 23"/>
                <a:gd name="T16" fmla="*/ 7 w 28"/>
                <a:gd name="T17" fmla="*/ 9 h 23"/>
                <a:gd name="T18" fmla="*/ 7 w 28"/>
                <a:gd name="T19" fmla="*/ 9 h 23"/>
                <a:gd name="T20" fmla="*/ 10 w 28"/>
                <a:gd name="T21" fmla="*/ 18 h 23"/>
                <a:gd name="T22" fmla="*/ 10 w 28"/>
                <a:gd name="T23" fmla="*/ 18 h 23"/>
                <a:gd name="T24" fmla="*/ 10 w 28"/>
                <a:gd name="T25" fmla="*/ 18 h 23"/>
                <a:gd name="T26" fmla="*/ 10 w 28"/>
                <a:gd name="T27" fmla="*/ 18 h 23"/>
                <a:gd name="T28" fmla="*/ 10 w 28"/>
                <a:gd name="T29" fmla="*/ 18 h 23"/>
                <a:gd name="T30" fmla="*/ 13 w 28"/>
                <a:gd name="T31" fmla="*/ 19 h 23"/>
                <a:gd name="T32" fmla="*/ 13 w 28"/>
                <a:gd name="T33" fmla="*/ 19 h 23"/>
                <a:gd name="T34" fmla="*/ 18 w 28"/>
                <a:gd name="T35" fmla="*/ 16 h 23"/>
                <a:gd name="T36" fmla="*/ 18 w 28"/>
                <a:gd name="T37" fmla="*/ 16 h 23"/>
                <a:gd name="T38" fmla="*/ 25 w 28"/>
                <a:gd name="T39" fmla="*/ 11 h 23"/>
                <a:gd name="T40" fmla="*/ 25 w 28"/>
                <a:gd name="T41" fmla="*/ 11 h 23"/>
                <a:gd name="T42" fmla="*/ 26 w 28"/>
                <a:gd name="T43" fmla="*/ 10 h 23"/>
                <a:gd name="T44" fmla="*/ 26 w 28"/>
                <a:gd name="T45" fmla="*/ 10 h 23"/>
                <a:gd name="T46" fmla="*/ 28 w 28"/>
                <a:gd name="T47" fmla="*/ 11 h 23"/>
                <a:gd name="T48" fmla="*/ 28 w 28"/>
                <a:gd name="T49" fmla="*/ 11 h 23"/>
                <a:gd name="T50" fmla="*/ 28 w 28"/>
                <a:gd name="T51" fmla="*/ 12 h 23"/>
                <a:gd name="T52" fmla="*/ 28 w 28"/>
                <a:gd name="T53" fmla="*/ 12 h 23"/>
                <a:gd name="T54" fmla="*/ 28 w 28"/>
                <a:gd name="T55" fmla="*/ 12 h 23"/>
                <a:gd name="T56" fmla="*/ 28 w 28"/>
                <a:gd name="T57" fmla="*/ 12 h 23"/>
                <a:gd name="T58" fmla="*/ 28 w 28"/>
                <a:gd name="T59" fmla="*/ 12 h 23"/>
                <a:gd name="T60" fmla="*/ 28 w 28"/>
                <a:gd name="T61" fmla="*/ 12 h 23"/>
                <a:gd name="T62" fmla="*/ 27 w 28"/>
                <a:gd name="T63" fmla="*/ 14 h 23"/>
                <a:gd name="T64" fmla="*/ 27 w 28"/>
                <a:gd name="T65" fmla="*/ 14 h 23"/>
                <a:gd name="T66" fmla="*/ 25 w 28"/>
                <a:gd name="T67" fmla="*/ 15 h 23"/>
                <a:gd name="T68" fmla="*/ 25 w 28"/>
                <a:gd name="T69" fmla="*/ 15 h 23"/>
                <a:gd name="T70" fmla="*/ 20 w 28"/>
                <a:gd name="T71" fmla="*/ 19 h 23"/>
                <a:gd name="T72" fmla="*/ 20 w 28"/>
                <a:gd name="T73" fmla="*/ 19 h 23"/>
                <a:gd name="T74" fmla="*/ 13 w 28"/>
                <a:gd name="T75" fmla="*/ 23 h 23"/>
                <a:gd name="T76" fmla="*/ 13 w 28"/>
                <a:gd name="T77" fmla="*/ 23 h 23"/>
                <a:gd name="T78" fmla="*/ 13 w 28"/>
                <a:gd name="T79" fmla="*/ 23 h 23"/>
                <a:gd name="T80" fmla="*/ 13 w 28"/>
                <a:gd name="T81" fmla="*/ 23 h 23"/>
                <a:gd name="T82" fmla="*/ 8 w 28"/>
                <a:gd name="T83" fmla="*/ 20 h 23"/>
                <a:gd name="T84" fmla="*/ 27 w 28"/>
                <a:gd name="T85" fmla="*/ 13 h 23"/>
                <a:gd name="T86" fmla="*/ 26 w 28"/>
                <a:gd name="T87" fmla="*/ 12 h 23"/>
                <a:gd name="T88" fmla="*/ 28 w 28"/>
                <a:gd name="T89" fmla="*/ 12 h 23"/>
                <a:gd name="T90" fmla="*/ 26 w 28"/>
                <a:gd name="T91" fmla="*/ 12 h 23"/>
                <a:gd name="T92" fmla="*/ 26 w 28"/>
                <a:gd name="T93" fmla="*/ 12 h 23"/>
                <a:gd name="T94" fmla="*/ 26 w 28"/>
                <a:gd name="T95" fmla="*/ 12 h 23"/>
                <a:gd name="T96" fmla="*/ 25 w 28"/>
                <a:gd name="T97" fmla="*/ 13 h 23"/>
                <a:gd name="T98" fmla="*/ 26 w 28"/>
                <a:gd name="T99" fmla="*/ 12 h 23"/>
                <a:gd name="T100" fmla="*/ 27 w 28"/>
                <a:gd name="T101" fmla="*/ 13 h 23"/>
                <a:gd name="T102" fmla="*/ 10 w 28"/>
                <a:gd name="T103" fmla="*/ 18 h 23"/>
                <a:gd name="T104" fmla="*/ 10 w 28"/>
                <a:gd name="T105" fmla="*/ 18 h 23"/>
                <a:gd name="T106" fmla="*/ 10 w 28"/>
                <a:gd name="T107" fmla="*/ 18 h 23"/>
                <a:gd name="T108" fmla="*/ 10 w 28"/>
                <a:gd name="T109" fmla="*/ 18 h 23"/>
                <a:gd name="T110" fmla="*/ 0 w 28"/>
                <a:gd name="T111" fmla="*/ 1 h 23"/>
                <a:gd name="T112" fmla="*/ 0 w 28"/>
                <a:gd name="T113" fmla="*/ 1 h 23"/>
                <a:gd name="T114" fmla="*/ 0 w 28"/>
                <a:gd name="T115" fmla="*/ 1 h 23"/>
                <a:gd name="T116" fmla="*/ 0 w 28"/>
                <a:gd name="T117" fmla="*/ 1 h 23"/>
                <a:gd name="T118" fmla="*/ 0 w 28"/>
                <a:gd name="T119" fmla="*/ 1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</a:cxnLst>
              <a:rect l="0" t="0" r="r" b="b"/>
              <a:pathLst>
                <a:path w="28" h="23">
                  <a:moveTo>
                    <a:pt x="8" y="20"/>
                  </a:moveTo>
                  <a:cubicBezTo>
                    <a:pt x="7" y="19"/>
                    <a:pt x="7" y="17"/>
                    <a:pt x="6" y="15"/>
                  </a:cubicBezTo>
                  <a:cubicBezTo>
                    <a:pt x="6" y="15"/>
                    <a:pt x="6" y="15"/>
                    <a:pt x="6" y="15"/>
                  </a:cubicBezTo>
                  <a:cubicBezTo>
                    <a:pt x="5" y="13"/>
                    <a:pt x="4" y="11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3" y="7"/>
                    <a:pt x="1" y="4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4" y="3"/>
                    <a:pt x="6" y="6"/>
                    <a:pt x="7" y="9"/>
                  </a:cubicBezTo>
                  <a:cubicBezTo>
                    <a:pt x="7" y="9"/>
                    <a:pt x="7" y="9"/>
                    <a:pt x="7" y="9"/>
                  </a:cubicBezTo>
                  <a:cubicBezTo>
                    <a:pt x="8" y="10"/>
                    <a:pt x="9" y="16"/>
                    <a:pt x="10" y="18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11" y="19"/>
                    <a:pt x="12" y="19"/>
                    <a:pt x="13" y="19"/>
                  </a:cubicBezTo>
                  <a:cubicBezTo>
                    <a:pt x="13" y="19"/>
                    <a:pt x="13" y="19"/>
                    <a:pt x="13" y="19"/>
                  </a:cubicBezTo>
                  <a:cubicBezTo>
                    <a:pt x="14" y="19"/>
                    <a:pt x="16" y="18"/>
                    <a:pt x="18" y="16"/>
                  </a:cubicBezTo>
                  <a:cubicBezTo>
                    <a:pt x="18" y="16"/>
                    <a:pt x="18" y="16"/>
                    <a:pt x="18" y="16"/>
                  </a:cubicBezTo>
                  <a:cubicBezTo>
                    <a:pt x="21" y="15"/>
                    <a:pt x="24" y="12"/>
                    <a:pt x="25" y="11"/>
                  </a:cubicBezTo>
                  <a:cubicBezTo>
                    <a:pt x="25" y="11"/>
                    <a:pt x="25" y="11"/>
                    <a:pt x="25" y="11"/>
                  </a:cubicBezTo>
                  <a:cubicBezTo>
                    <a:pt x="25" y="11"/>
                    <a:pt x="25" y="10"/>
                    <a:pt x="26" y="10"/>
                  </a:cubicBezTo>
                  <a:cubicBezTo>
                    <a:pt x="26" y="10"/>
                    <a:pt x="26" y="10"/>
                    <a:pt x="26" y="10"/>
                  </a:cubicBezTo>
                  <a:cubicBezTo>
                    <a:pt x="27" y="10"/>
                    <a:pt x="28" y="11"/>
                    <a:pt x="28" y="11"/>
                  </a:cubicBezTo>
                  <a:cubicBezTo>
                    <a:pt x="28" y="11"/>
                    <a:pt x="28" y="11"/>
                    <a:pt x="28" y="11"/>
                  </a:cubicBezTo>
                  <a:cubicBezTo>
                    <a:pt x="28" y="11"/>
                    <a:pt x="28" y="11"/>
                    <a:pt x="28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8" y="13"/>
                    <a:pt x="27" y="13"/>
                    <a:pt x="27" y="14"/>
                  </a:cubicBezTo>
                  <a:cubicBezTo>
                    <a:pt x="27" y="14"/>
                    <a:pt x="27" y="14"/>
                    <a:pt x="27" y="14"/>
                  </a:cubicBezTo>
                  <a:cubicBezTo>
                    <a:pt x="26" y="14"/>
                    <a:pt x="26" y="15"/>
                    <a:pt x="25" y="15"/>
                  </a:cubicBezTo>
                  <a:cubicBezTo>
                    <a:pt x="25" y="15"/>
                    <a:pt x="25" y="15"/>
                    <a:pt x="25" y="15"/>
                  </a:cubicBezTo>
                  <a:cubicBezTo>
                    <a:pt x="24" y="17"/>
                    <a:pt x="22" y="18"/>
                    <a:pt x="20" y="19"/>
                  </a:cubicBezTo>
                  <a:cubicBezTo>
                    <a:pt x="20" y="19"/>
                    <a:pt x="20" y="19"/>
                    <a:pt x="20" y="19"/>
                  </a:cubicBezTo>
                  <a:cubicBezTo>
                    <a:pt x="18" y="21"/>
                    <a:pt x="16" y="22"/>
                    <a:pt x="13" y="23"/>
                  </a:cubicBezTo>
                  <a:cubicBezTo>
                    <a:pt x="13" y="23"/>
                    <a:pt x="13" y="23"/>
                    <a:pt x="13" y="23"/>
                  </a:cubicBezTo>
                  <a:cubicBezTo>
                    <a:pt x="13" y="23"/>
                    <a:pt x="13" y="23"/>
                    <a:pt x="13" y="23"/>
                  </a:cubicBezTo>
                  <a:cubicBezTo>
                    <a:pt x="13" y="23"/>
                    <a:pt x="13" y="23"/>
                    <a:pt x="13" y="23"/>
                  </a:cubicBezTo>
                  <a:cubicBezTo>
                    <a:pt x="11" y="23"/>
                    <a:pt x="9" y="22"/>
                    <a:pt x="8" y="20"/>
                  </a:cubicBezTo>
                  <a:close/>
                  <a:moveTo>
                    <a:pt x="27" y="13"/>
                  </a:moveTo>
                  <a:cubicBezTo>
                    <a:pt x="26" y="12"/>
                    <a:pt x="26" y="12"/>
                    <a:pt x="26" y="12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6" y="12"/>
                    <a:pt x="26" y="12"/>
                    <a:pt x="26" y="12"/>
                  </a:cubicBezTo>
                  <a:cubicBezTo>
                    <a:pt x="26" y="12"/>
                    <a:pt x="26" y="12"/>
                    <a:pt x="26" y="12"/>
                  </a:cubicBezTo>
                  <a:cubicBezTo>
                    <a:pt x="26" y="12"/>
                    <a:pt x="26" y="12"/>
                    <a:pt x="26" y="12"/>
                  </a:cubicBezTo>
                  <a:cubicBezTo>
                    <a:pt x="25" y="13"/>
                    <a:pt x="25" y="13"/>
                    <a:pt x="25" y="13"/>
                  </a:cubicBezTo>
                  <a:cubicBezTo>
                    <a:pt x="26" y="12"/>
                    <a:pt x="26" y="12"/>
                    <a:pt x="26" y="12"/>
                  </a:cubicBezTo>
                  <a:cubicBezTo>
                    <a:pt x="27" y="13"/>
                    <a:pt x="27" y="13"/>
                    <a:pt x="27" y="13"/>
                  </a:cubicBezTo>
                  <a:close/>
                  <a:moveTo>
                    <a:pt x="10" y="18"/>
                  </a:moveTo>
                  <a:cubicBezTo>
                    <a:pt x="10" y="18"/>
                    <a:pt x="10" y="18"/>
                    <a:pt x="10" y="18"/>
                  </a:cubicBezTo>
                  <a:cubicBezTo>
                    <a:pt x="10" y="18"/>
                    <a:pt x="10" y="18"/>
                    <a:pt x="10" y="18"/>
                  </a:cubicBezTo>
                  <a:cubicBezTo>
                    <a:pt x="10" y="18"/>
                    <a:pt x="10" y="18"/>
                    <a:pt x="10" y="18"/>
                  </a:cubicBezTo>
                  <a:close/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03" name="Freeform 197"/>
            <p:cNvSpPr>
              <a:spLocks/>
            </p:cNvSpPr>
            <p:nvPr/>
          </p:nvSpPr>
          <p:spPr bwMode="auto">
            <a:xfrm>
              <a:off x="9350094" y="3337145"/>
              <a:ext cx="141288" cy="241300"/>
            </a:xfrm>
            <a:custGeom>
              <a:avLst/>
              <a:gdLst>
                <a:gd name="T0" fmla="*/ 10 w 37"/>
                <a:gd name="T1" fmla="*/ 50 h 63"/>
                <a:gd name="T2" fmla="*/ 10 w 37"/>
                <a:gd name="T3" fmla="*/ 48 h 63"/>
                <a:gd name="T4" fmla="*/ 10 w 37"/>
                <a:gd name="T5" fmla="*/ 48 h 63"/>
                <a:gd name="T6" fmla="*/ 10 w 37"/>
                <a:gd name="T7" fmla="*/ 47 h 63"/>
                <a:gd name="T8" fmla="*/ 10 w 37"/>
                <a:gd name="T9" fmla="*/ 43 h 63"/>
                <a:gd name="T10" fmla="*/ 8 w 37"/>
                <a:gd name="T11" fmla="*/ 39 h 63"/>
                <a:gd name="T12" fmla="*/ 0 w 37"/>
                <a:gd name="T13" fmla="*/ 32 h 63"/>
                <a:gd name="T14" fmla="*/ 1 w 37"/>
                <a:gd name="T15" fmla="*/ 29 h 63"/>
                <a:gd name="T16" fmla="*/ 7 w 37"/>
                <a:gd name="T17" fmla="*/ 25 h 63"/>
                <a:gd name="T18" fmla="*/ 11 w 37"/>
                <a:gd name="T19" fmla="*/ 25 h 63"/>
                <a:gd name="T20" fmla="*/ 13 w 37"/>
                <a:gd name="T21" fmla="*/ 25 h 63"/>
                <a:gd name="T22" fmla="*/ 18 w 37"/>
                <a:gd name="T23" fmla="*/ 23 h 63"/>
                <a:gd name="T24" fmla="*/ 17 w 37"/>
                <a:gd name="T25" fmla="*/ 22 h 63"/>
                <a:gd name="T26" fmla="*/ 14 w 37"/>
                <a:gd name="T27" fmla="*/ 20 h 63"/>
                <a:gd name="T28" fmla="*/ 5 w 37"/>
                <a:gd name="T29" fmla="*/ 15 h 63"/>
                <a:gd name="T30" fmla="*/ 4 w 37"/>
                <a:gd name="T31" fmla="*/ 15 h 63"/>
                <a:gd name="T32" fmla="*/ 22 w 37"/>
                <a:gd name="T33" fmla="*/ 0 h 63"/>
                <a:gd name="T34" fmla="*/ 22 w 37"/>
                <a:gd name="T35" fmla="*/ 0 h 63"/>
                <a:gd name="T36" fmla="*/ 8 w 37"/>
                <a:gd name="T37" fmla="*/ 13 h 63"/>
                <a:gd name="T38" fmla="*/ 22 w 37"/>
                <a:gd name="T39" fmla="*/ 24 h 63"/>
                <a:gd name="T40" fmla="*/ 13 w 37"/>
                <a:gd name="T41" fmla="*/ 28 h 63"/>
                <a:gd name="T42" fmla="*/ 11 w 37"/>
                <a:gd name="T43" fmla="*/ 29 h 63"/>
                <a:gd name="T44" fmla="*/ 7 w 37"/>
                <a:gd name="T45" fmla="*/ 28 h 63"/>
                <a:gd name="T46" fmla="*/ 4 w 37"/>
                <a:gd name="T47" fmla="*/ 30 h 63"/>
                <a:gd name="T48" fmla="*/ 4 w 37"/>
                <a:gd name="T49" fmla="*/ 32 h 63"/>
                <a:gd name="T50" fmla="*/ 10 w 37"/>
                <a:gd name="T51" fmla="*/ 37 h 63"/>
                <a:gd name="T52" fmla="*/ 13 w 37"/>
                <a:gd name="T53" fmla="*/ 43 h 63"/>
                <a:gd name="T54" fmla="*/ 13 w 37"/>
                <a:gd name="T55" fmla="*/ 47 h 63"/>
                <a:gd name="T56" fmla="*/ 13 w 37"/>
                <a:gd name="T57" fmla="*/ 48 h 63"/>
                <a:gd name="T58" fmla="*/ 13 w 37"/>
                <a:gd name="T59" fmla="*/ 48 h 63"/>
                <a:gd name="T60" fmla="*/ 13 w 37"/>
                <a:gd name="T61" fmla="*/ 50 h 63"/>
                <a:gd name="T62" fmla="*/ 14 w 37"/>
                <a:gd name="T63" fmla="*/ 58 h 63"/>
                <a:gd name="T64" fmla="*/ 17 w 37"/>
                <a:gd name="T65" fmla="*/ 59 h 63"/>
                <a:gd name="T66" fmla="*/ 21 w 37"/>
                <a:gd name="T67" fmla="*/ 50 h 63"/>
                <a:gd name="T68" fmla="*/ 24 w 37"/>
                <a:gd name="T69" fmla="*/ 37 h 63"/>
                <a:gd name="T70" fmla="*/ 24 w 37"/>
                <a:gd name="T71" fmla="*/ 36 h 63"/>
                <a:gd name="T72" fmla="*/ 30 w 37"/>
                <a:gd name="T73" fmla="*/ 38 h 63"/>
                <a:gd name="T74" fmla="*/ 34 w 37"/>
                <a:gd name="T75" fmla="*/ 36 h 63"/>
                <a:gd name="T76" fmla="*/ 37 w 37"/>
                <a:gd name="T77" fmla="*/ 37 h 63"/>
                <a:gd name="T78" fmla="*/ 30 w 37"/>
                <a:gd name="T79" fmla="*/ 42 h 63"/>
                <a:gd name="T80" fmla="*/ 26 w 37"/>
                <a:gd name="T81" fmla="*/ 41 h 63"/>
                <a:gd name="T82" fmla="*/ 25 w 37"/>
                <a:gd name="T83" fmla="*/ 51 h 63"/>
                <a:gd name="T84" fmla="*/ 17 w 37"/>
                <a:gd name="T85" fmla="*/ 63 h 6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37" h="63">
                  <a:moveTo>
                    <a:pt x="13" y="61"/>
                  </a:moveTo>
                  <a:cubicBezTo>
                    <a:pt x="10" y="59"/>
                    <a:pt x="10" y="54"/>
                    <a:pt x="10" y="50"/>
                  </a:cubicBezTo>
                  <a:cubicBezTo>
                    <a:pt x="10" y="50"/>
                    <a:pt x="10" y="50"/>
                    <a:pt x="10" y="50"/>
                  </a:cubicBezTo>
                  <a:cubicBezTo>
                    <a:pt x="10" y="49"/>
                    <a:pt x="10" y="49"/>
                    <a:pt x="10" y="48"/>
                  </a:cubicBezTo>
                  <a:cubicBezTo>
                    <a:pt x="10" y="48"/>
                    <a:pt x="10" y="48"/>
                    <a:pt x="10" y="48"/>
                  </a:cubicBezTo>
                  <a:cubicBezTo>
                    <a:pt x="10" y="48"/>
                    <a:pt x="10" y="48"/>
                    <a:pt x="10" y="48"/>
                  </a:cubicBezTo>
                  <a:cubicBezTo>
                    <a:pt x="10" y="48"/>
                    <a:pt x="10" y="48"/>
                    <a:pt x="10" y="48"/>
                  </a:cubicBezTo>
                  <a:cubicBezTo>
                    <a:pt x="10" y="48"/>
                    <a:pt x="10" y="48"/>
                    <a:pt x="10" y="47"/>
                  </a:cubicBezTo>
                  <a:cubicBezTo>
                    <a:pt x="10" y="47"/>
                    <a:pt x="10" y="47"/>
                    <a:pt x="10" y="47"/>
                  </a:cubicBezTo>
                  <a:cubicBezTo>
                    <a:pt x="10" y="45"/>
                    <a:pt x="10" y="43"/>
                    <a:pt x="10" y="43"/>
                  </a:cubicBezTo>
                  <a:cubicBezTo>
                    <a:pt x="10" y="43"/>
                    <a:pt x="10" y="43"/>
                    <a:pt x="10" y="43"/>
                  </a:cubicBezTo>
                  <a:cubicBezTo>
                    <a:pt x="10" y="42"/>
                    <a:pt x="10" y="41"/>
                    <a:pt x="8" y="39"/>
                  </a:cubicBezTo>
                  <a:cubicBezTo>
                    <a:pt x="8" y="39"/>
                    <a:pt x="8" y="39"/>
                    <a:pt x="8" y="39"/>
                  </a:cubicBezTo>
                  <a:cubicBezTo>
                    <a:pt x="6" y="37"/>
                    <a:pt x="1" y="37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31"/>
                    <a:pt x="1" y="30"/>
                    <a:pt x="1" y="29"/>
                  </a:cubicBezTo>
                  <a:cubicBezTo>
                    <a:pt x="1" y="29"/>
                    <a:pt x="1" y="29"/>
                    <a:pt x="1" y="29"/>
                  </a:cubicBezTo>
                  <a:cubicBezTo>
                    <a:pt x="1" y="26"/>
                    <a:pt x="4" y="25"/>
                    <a:pt x="7" y="25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8" y="25"/>
                    <a:pt x="10" y="25"/>
                    <a:pt x="11" y="25"/>
                  </a:cubicBezTo>
                  <a:cubicBezTo>
                    <a:pt x="11" y="25"/>
                    <a:pt x="11" y="25"/>
                    <a:pt x="11" y="25"/>
                  </a:cubicBezTo>
                  <a:cubicBezTo>
                    <a:pt x="12" y="25"/>
                    <a:pt x="12" y="25"/>
                    <a:pt x="13" y="25"/>
                  </a:cubicBezTo>
                  <a:cubicBezTo>
                    <a:pt x="13" y="25"/>
                    <a:pt x="13" y="25"/>
                    <a:pt x="13" y="25"/>
                  </a:cubicBezTo>
                  <a:cubicBezTo>
                    <a:pt x="16" y="25"/>
                    <a:pt x="18" y="24"/>
                    <a:pt x="18" y="23"/>
                  </a:cubicBezTo>
                  <a:cubicBezTo>
                    <a:pt x="18" y="23"/>
                    <a:pt x="18" y="23"/>
                    <a:pt x="18" y="23"/>
                  </a:cubicBezTo>
                  <a:cubicBezTo>
                    <a:pt x="18" y="23"/>
                    <a:pt x="18" y="23"/>
                    <a:pt x="17" y="22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7" y="22"/>
                    <a:pt x="15" y="21"/>
                    <a:pt x="14" y="20"/>
                  </a:cubicBezTo>
                  <a:cubicBezTo>
                    <a:pt x="14" y="20"/>
                    <a:pt x="14" y="20"/>
                    <a:pt x="14" y="20"/>
                  </a:cubicBezTo>
                  <a:cubicBezTo>
                    <a:pt x="11" y="18"/>
                    <a:pt x="7" y="17"/>
                    <a:pt x="5" y="15"/>
                  </a:cubicBezTo>
                  <a:cubicBezTo>
                    <a:pt x="5" y="15"/>
                    <a:pt x="5" y="15"/>
                    <a:pt x="5" y="15"/>
                  </a:cubicBezTo>
                  <a:cubicBezTo>
                    <a:pt x="4" y="15"/>
                    <a:pt x="4" y="15"/>
                    <a:pt x="4" y="15"/>
                  </a:cubicBezTo>
                  <a:cubicBezTo>
                    <a:pt x="4" y="14"/>
                    <a:pt x="4" y="14"/>
                    <a:pt x="4" y="14"/>
                  </a:cubicBezTo>
                  <a:cubicBezTo>
                    <a:pt x="7" y="6"/>
                    <a:pt x="17" y="2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3" y="3"/>
                    <a:pt x="23" y="3"/>
                    <a:pt x="23" y="3"/>
                  </a:cubicBezTo>
                  <a:cubicBezTo>
                    <a:pt x="18" y="5"/>
                    <a:pt x="10" y="8"/>
                    <a:pt x="8" y="13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12" y="16"/>
                    <a:pt x="21" y="19"/>
                    <a:pt x="22" y="24"/>
                  </a:cubicBezTo>
                  <a:cubicBezTo>
                    <a:pt x="22" y="24"/>
                    <a:pt x="22" y="24"/>
                    <a:pt x="22" y="24"/>
                  </a:cubicBezTo>
                  <a:cubicBezTo>
                    <a:pt x="21" y="27"/>
                    <a:pt x="18" y="27"/>
                    <a:pt x="13" y="28"/>
                  </a:cubicBezTo>
                  <a:cubicBezTo>
                    <a:pt x="13" y="28"/>
                    <a:pt x="13" y="28"/>
                    <a:pt x="13" y="28"/>
                  </a:cubicBezTo>
                  <a:cubicBezTo>
                    <a:pt x="12" y="29"/>
                    <a:pt x="12" y="29"/>
                    <a:pt x="11" y="29"/>
                  </a:cubicBezTo>
                  <a:cubicBezTo>
                    <a:pt x="11" y="29"/>
                    <a:pt x="11" y="29"/>
                    <a:pt x="11" y="29"/>
                  </a:cubicBezTo>
                  <a:cubicBezTo>
                    <a:pt x="9" y="29"/>
                    <a:pt x="8" y="28"/>
                    <a:pt x="7" y="28"/>
                  </a:cubicBezTo>
                  <a:cubicBezTo>
                    <a:pt x="7" y="28"/>
                    <a:pt x="7" y="28"/>
                    <a:pt x="7" y="28"/>
                  </a:cubicBezTo>
                  <a:cubicBezTo>
                    <a:pt x="5" y="28"/>
                    <a:pt x="5" y="28"/>
                    <a:pt x="4" y="30"/>
                  </a:cubicBezTo>
                  <a:cubicBezTo>
                    <a:pt x="4" y="30"/>
                    <a:pt x="4" y="30"/>
                    <a:pt x="4" y="30"/>
                  </a:cubicBezTo>
                  <a:cubicBezTo>
                    <a:pt x="4" y="31"/>
                    <a:pt x="4" y="31"/>
                    <a:pt x="4" y="32"/>
                  </a:cubicBezTo>
                  <a:cubicBezTo>
                    <a:pt x="4" y="32"/>
                    <a:pt x="4" y="32"/>
                    <a:pt x="4" y="32"/>
                  </a:cubicBezTo>
                  <a:cubicBezTo>
                    <a:pt x="3" y="34"/>
                    <a:pt x="7" y="33"/>
                    <a:pt x="10" y="37"/>
                  </a:cubicBezTo>
                  <a:cubicBezTo>
                    <a:pt x="10" y="37"/>
                    <a:pt x="10" y="37"/>
                    <a:pt x="10" y="37"/>
                  </a:cubicBezTo>
                  <a:cubicBezTo>
                    <a:pt x="12" y="39"/>
                    <a:pt x="13" y="41"/>
                    <a:pt x="13" y="43"/>
                  </a:cubicBezTo>
                  <a:cubicBezTo>
                    <a:pt x="13" y="43"/>
                    <a:pt x="13" y="43"/>
                    <a:pt x="13" y="43"/>
                  </a:cubicBezTo>
                  <a:cubicBezTo>
                    <a:pt x="13" y="44"/>
                    <a:pt x="13" y="45"/>
                    <a:pt x="13" y="47"/>
                  </a:cubicBezTo>
                  <a:cubicBezTo>
                    <a:pt x="13" y="47"/>
                    <a:pt x="13" y="47"/>
                    <a:pt x="13" y="47"/>
                  </a:cubicBezTo>
                  <a:cubicBezTo>
                    <a:pt x="13" y="47"/>
                    <a:pt x="13" y="47"/>
                    <a:pt x="13" y="48"/>
                  </a:cubicBezTo>
                  <a:cubicBezTo>
                    <a:pt x="13" y="48"/>
                    <a:pt x="13" y="48"/>
                    <a:pt x="13" y="48"/>
                  </a:cubicBezTo>
                  <a:cubicBezTo>
                    <a:pt x="13" y="48"/>
                    <a:pt x="13" y="48"/>
                    <a:pt x="13" y="48"/>
                  </a:cubicBezTo>
                  <a:cubicBezTo>
                    <a:pt x="13" y="48"/>
                    <a:pt x="13" y="48"/>
                    <a:pt x="13" y="48"/>
                  </a:cubicBezTo>
                  <a:cubicBezTo>
                    <a:pt x="13" y="49"/>
                    <a:pt x="13" y="49"/>
                    <a:pt x="13" y="50"/>
                  </a:cubicBezTo>
                  <a:cubicBezTo>
                    <a:pt x="13" y="50"/>
                    <a:pt x="13" y="50"/>
                    <a:pt x="13" y="50"/>
                  </a:cubicBezTo>
                  <a:cubicBezTo>
                    <a:pt x="13" y="54"/>
                    <a:pt x="14" y="58"/>
                    <a:pt x="14" y="58"/>
                  </a:cubicBezTo>
                  <a:cubicBezTo>
                    <a:pt x="14" y="58"/>
                    <a:pt x="14" y="58"/>
                    <a:pt x="14" y="58"/>
                  </a:cubicBezTo>
                  <a:cubicBezTo>
                    <a:pt x="15" y="59"/>
                    <a:pt x="16" y="59"/>
                    <a:pt x="17" y="59"/>
                  </a:cubicBezTo>
                  <a:cubicBezTo>
                    <a:pt x="17" y="59"/>
                    <a:pt x="17" y="59"/>
                    <a:pt x="17" y="59"/>
                  </a:cubicBezTo>
                  <a:cubicBezTo>
                    <a:pt x="18" y="60"/>
                    <a:pt x="21" y="56"/>
                    <a:pt x="21" y="50"/>
                  </a:cubicBezTo>
                  <a:cubicBezTo>
                    <a:pt x="21" y="50"/>
                    <a:pt x="21" y="50"/>
                    <a:pt x="21" y="50"/>
                  </a:cubicBezTo>
                  <a:cubicBezTo>
                    <a:pt x="22" y="45"/>
                    <a:pt x="23" y="40"/>
                    <a:pt x="24" y="37"/>
                  </a:cubicBezTo>
                  <a:cubicBezTo>
                    <a:pt x="24" y="37"/>
                    <a:pt x="24" y="37"/>
                    <a:pt x="24" y="37"/>
                  </a:cubicBezTo>
                  <a:cubicBezTo>
                    <a:pt x="24" y="36"/>
                    <a:pt x="24" y="36"/>
                    <a:pt x="24" y="36"/>
                  </a:cubicBezTo>
                  <a:cubicBezTo>
                    <a:pt x="26" y="37"/>
                    <a:pt x="26" y="37"/>
                    <a:pt x="26" y="37"/>
                  </a:cubicBezTo>
                  <a:cubicBezTo>
                    <a:pt x="27" y="38"/>
                    <a:pt x="29" y="38"/>
                    <a:pt x="30" y="38"/>
                  </a:cubicBezTo>
                  <a:cubicBezTo>
                    <a:pt x="30" y="38"/>
                    <a:pt x="30" y="38"/>
                    <a:pt x="30" y="38"/>
                  </a:cubicBezTo>
                  <a:cubicBezTo>
                    <a:pt x="31" y="38"/>
                    <a:pt x="33" y="38"/>
                    <a:pt x="34" y="36"/>
                  </a:cubicBezTo>
                  <a:cubicBezTo>
                    <a:pt x="34" y="36"/>
                    <a:pt x="34" y="36"/>
                    <a:pt x="34" y="36"/>
                  </a:cubicBezTo>
                  <a:cubicBezTo>
                    <a:pt x="37" y="37"/>
                    <a:pt x="37" y="37"/>
                    <a:pt x="37" y="37"/>
                  </a:cubicBezTo>
                  <a:cubicBezTo>
                    <a:pt x="35" y="40"/>
                    <a:pt x="33" y="42"/>
                    <a:pt x="30" y="42"/>
                  </a:cubicBezTo>
                  <a:cubicBezTo>
                    <a:pt x="30" y="42"/>
                    <a:pt x="30" y="42"/>
                    <a:pt x="30" y="42"/>
                  </a:cubicBezTo>
                  <a:cubicBezTo>
                    <a:pt x="29" y="42"/>
                    <a:pt x="27" y="41"/>
                    <a:pt x="26" y="41"/>
                  </a:cubicBezTo>
                  <a:cubicBezTo>
                    <a:pt x="26" y="41"/>
                    <a:pt x="26" y="41"/>
                    <a:pt x="26" y="41"/>
                  </a:cubicBezTo>
                  <a:cubicBezTo>
                    <a:pt x="26" y="43"/>
                    <a:pt x="25" y="47"/>
                    <a:pt x="25" y="51"/>
                  </a:cubicBezTo>
                  <a:cubicBezTo>
                    <a:pt x="25" y="51"/>
                    <a:pt x="25" y="51"/>
                    <a:pt x="25" y="51"/>
                  </a:cubicBezTo>
                  <a:cubicBezTo>
                    <a:pt x="23" y="56"/>
                    <a:pt x="22" y="62"/>
                    <a:pt x="17" y="63"/>
                  </a:cubicBezTo>
                  <a:cubicBezTo>
                    <a:pt x="17" y="63"/>
                    <a:pt x="17" y="63"/>
                    <a:pt x="17" y="63"/>
                  </a:cubicBezTo>
                  <a:cubicBezTo>
                    <a:pt x="15" y="63"/>
                    <a:pt x="14" y="62"/>
                    <a:pt x="13" y="61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04" name="Freeform 198"/>
            <p:cNvSpPr>
              <a:spLocks noEditPoints="1"/>
            </p:cNvSpPr>
            <p:nvPr/>
          </p:nvSpPr>
          <p:spPr bwMode="auto">
            <a:xfrm>
              <a:off x="9311994" y="3551458"/>
              <a:ext cx="46038" cy="46037"/>
            </a:xfrm>
            <a:custGeom>
              <a:avLst/>
              <a:gdLst>
                <a:gd name="T0" fmla="*/ 8 w 12"/>
                <a:gd name="T1" fmla="*/ 12 h 12"/>
                <a:gd name="T2" fmla="*/ 0 w 12"/>
                <a:gd name="T3" fmla="*/ 6 h 12"/>
                <a:gd name="T4" fmla="*/ 0 w 12"/>
                <a:gd name="T5" fmla="*/ 6 h 12"/>
                <a:gd name="T6" fmla="*/ 3 w 12"/>
                <a:gd name="T7" fmla="*/ 2 h 12"/>
                <a:gd name="T8" fmla="*/ 3 w 12"/>
                <a:gd name="T9" fmla="*/ 2 h 12"/>
                <a:gd name="T10" fmla="*/ 3 w 12"/>
                <a:gd name="T11" fmla="*/ 2 h 12"/>
                <a:gd name="T12" fmla="*/ 7 w 12"/>
                <a:gd name="T13" fmla="*/ 0 h 12"/>
                <a:gd name="T14" fmla="*/ 7 w 12"/>
                <a:gd name="T15" fmla="*/ 0 h 12"/>
                <a:gd name="T16" fmla="*/ 12 w 12"/>
                <a:gd name="T17" fmla="*/ 6 h 12"/>
                <a:gd name="T18" fmla="*/ 12 w 12"/>
                <a:gd name="T19" fmla="*/ 6 h 12"/>
                <a:gd name="T20" fmla="*/ 9 w 12"/>
                <a:gd name="T21" fmla="*/ 12 h 12"/>
                <a:gd name="T22" fmla="*/ 9 w 12"/>
                <a:gd name="T23" fmla="*/ 12 h 12"/>
                <a:gd name="T24" fmla="*/ 9 w 12"/>
                <a:gd name="T25" fmla="*/ 12 h 12"/>
                <a:gd name="T26" fmla="*/ 8 w 12"/>
                <a:gd name="T27" fmla="*/ 12 h 12"/>
                <a:gd name="T28" fmla="*/ 6 w 12"/>
                <a:gd name="T29" fmla="*/ 4 h 12"/>
                <a:gd name="T30" fmla="*/ 3 w 12"/>
                <a:gd name="T31" fmla="*/ 6 h 12"/>
                <a:gd name="T32" fmla="*/ 3 w 12"/>
                <a:gd name="T33" fmla="*/ 6 h 12"/>
                <a:gd name="T34" fmla="*/ 8 w 12"/>
                <a:gd name="T35" fmla="*/ 9 h 12"/>
                <a:gd name="T36" fmla="*/ 8 w 12"/>
                <a:gd name="T37" fmla="*/ 9 h 12"/>
                <a:gd name="T38" fmla="*/ 9 w 12"/>
                <a:gd name="T39" fmla="*/ 6 h 12"/>
                <a:gd name="T40" fmla="*/ 9 w 12"/>
                <a:gd name="T41" fmla="*/ 6 h 12"/>
                <a:gd name="T42" fmla="*/ 7 w 12"/>
                <a:gd name="T43" fmla="*/ 3 h 12"/>
                <a:gd name="T44" fmla="*/ 7 w 12"/>
                <a:gd name="T45" fmla="*/ 3 h 12"/>
                <a:gd name="T46" fmla="*/ 6 w 12"/>
                <a:gd name="T47" fmla="*/ 4 h 12"/>
                <a:gd name="T48" fmla="*/ 6 w 12"/>
                <a:gd name="T49" fmla="*/ 4 h 12"/>
                <a:gd name="T50" fmla="*/ 6 w 12"/>
                <a:gd name="T51" fmla="*/ 4 h 12"/>
                <a:gd name="T52" fmla="*/ 6 w 12"/>
                <a:gd name="T53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12" h="12">
                  <a:moveTo>
                    <a:pt x="8" y="12"/>
                  </a:moveTo>
                  <a:cubicBezTo>
                    <a:pt x="4" y="12"/>
                    <a:pt x="0" y="10"/>
                    <a:pt x="0" y="6"/>
                  </a:cubicBezTo>
                  <a:cubicBezTo>
                    <a:pt x="0" y="6"/>
                    <a:pt x="0" y="6"/>
                    <a:pt x="0" y="6"/>
                  </a:cubicBezTo>
                  <a:cubicBezTo>
                    <a:pt x="0" y="4"/>
                    <a:pt x="1" y="3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4" y="0"/>
                    <a:pt x="6" y="0"/>
                    <a:pt x="7" y="0"/>
                  </a:cubicBezTo>
                  <a:cubicBezTo>
                    <a:pt x="7" y="0"/>
                    <a:pt x="7" y="0"/>
                    <a:pt x="7" y="0"/>
                  </a:cubicBezTo>
                  <a:cubicBezTo>
                    <a:pt x="11" y="0"/>
                    <a:pt x="12" y="3"/>
                    <a:pt x="12" y="6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8"/>
                    <a:pt x="11" y="10"/>
                    <a:pt x="9" y="12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9" y="12"/>
                    <a:pt x="9" y="12"/>
                    <a:pt x="9" y="12"/>
                  </a:cubicBezTo>
                  <a:cubicBezTo>
                    <a:pt x="8" y="12"/>
                    <a:pt x="8" y="12"/>
                    <a:pt x="8" y="12"/>
                  </a:cubicBezTo>
                  <a:close/>
                  <a:moveTo>
                    <a:pt x="6" y="4"/>
                  </a:moveTo>
                  <a:cubicBezTo>
                    <a:pt x="3" y="5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7"/>
                    <a:pt x="5" y="9"/>
                    <a:pt x="8" y="9"/>
                  </a:cubicBezTo>
                  <a:cubicBezTo>
                    <a:pt x="8" y="9"/>
                    <a:pt x="8" y="9"/>
                    <a:pt x="8" y="9"/>
                  </a:cubicBezTo>
                  <a:cubicBezTo>
                    <a:pt x="9" y="8"/>
                    <a:pt x="9" y="7"/>
                    <a:pt x="9" y="6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9" y="4"/>
                    <a:pt x="8" y="3"/>
                    <a:pt x="7" y="3"/>
                  </a:cubicBezTo>
                  <a:cubicBezTo>
                    <a:pt x="7" y="3"/>
                    <a:pt x="7" y="3"/>
                    <a:pt x="7" y="3"/>
                  </a:cubicBezTo>
                  <a:cubicBezTo>
                    <a:pt x="7" y="3"/>
                    <a:pt x="7" y="3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05" name="Freeform 199"/>
            <p:cNvSpPr>
              <a:spLocks/>
            </p:cNvSpPr>
            <p:nvPr/>
          </p:nvSpPr>
          <p:spPr bwMode="auto">
            <a:xfrm>
              <a:off x="9186582" y="3260945"/>
              <a:ext cx="231775" cy="233362"/>
            </a:xfrm>
            <a:custGeom>
              <a:avLst/>
              <a:gdLst>
                <a:gd name="T0" fmla="*/ 37 w 61"/>
                <a:gd name="T1" fmla="*/ 46 h 61"/>
                <a:gd name="T2" fmla="*/ 17 w 61"/>
                <a:gd name="T3" fmla="*/ 56 h 61"/>
                <a:gd name="T4" fmla="*/ 16 w 61"/>
                <a:gd name="T5" fmla="*/ 55 h 61"/>
                <a:gd name="T6" fmla="*/ 53 w 61"/>
                <a:gd name="T7" fmla="*/ 26 h 61"/>
                <a:gd name="T8" fmla="*/ 57 w 61"/>
                <a:gd name="T9" fmla="*/ 23 h 61"/>
                <a:gd name="T10" fmla="*/ 19 w 61"/>
                <a:gd name="T11" fmla="*/ 49 h 61"/>
                <a:gd name="T12" fmla="*/ 18 w 61"/>
                <a:gd name="T13" fmla="*/ 48 h 61"/>
                <a:gd name="T14" fmla="*/ 54 w 61"/>
                <a:gd name="T15" fmla="*/ 17 h 61"/>
                <a:gd name="T16" fmla="*/ 59 w 61"/>
                <a:gd name="T17" fmla="*/ 12 h 61"/>
                <a:gd name="T18" fmla="*/ 27 w 61"/>
                <a:gd name="T19" fmla="*/ 36 h 61"/>
                <a:gd name="T20" fmla="*/ 30 w 61"/>
                <a:gd name="T21" fmla="*/ 30 h 61"/>
                <a:gd name="T22" fmla="*/ 21 w 61"/>
                <a:gd name="T23" fmla="*/ 34 h 61"/>
                <a:gd name="T24" fmla="*/ 27 w 61"/>
                <a:gd name="T25" fmla="*/ 27 h 61"/>
                <a:gd name="T26" fmla="*/ 22 w 61"/>
                <a:gd name="T27" fmla="*/ 28 h 61"/>
                <a:gd name="T28" fmla="*/ 22 w 61"/>
                <a:gd name="T29" fmla="*/ 27 h 61"/>
                <a:gd name="T30" fmla="*/ 19 w 61"/>
                <a:gd name="T31" fmla="*/ 26 h 61"/>
                <a:gd name="T32" fmla="*/ 19 w 61"/>
                <a:gd name="T33" fmla="*/ 24 h 61"/>
                <a:gd name="T34" fmla="*/ 17 w 61"/>
                <a:gd name="T35" fmla="*/ 22 h 61"/>
                <a:gd name="T36" fmla="*/ 16 w 61"/>
                <a:gd name="T37" fmla="*/ 21 h 61"/>
                <a:gd name="T38" fmla="*/ 13 w 61"/>
                <a:gd name="T39" fmla="*/ 20 h 61"/>
                <a:gd name="T40" fmla="*/ 12 w 61"/>
                <a:gd name="T41" fmla="*/ 19 h 61"/>
                <a:gd name="T42" fmla="*/ 7 w 61"/>
                <a:gd name="T43" fmla="*/ 19 h 61"/>
                <a:gd name="T44" fmla="*/ 6 w 61"/>
                <a:gd name="T45" fmla="*/ 18 h 61"/>
                <a:gd name="T46" fmla="*/ 4 w 61"/>
                <a:gd name="T47" fmla="*/ 16 h 61"/>
                <a:gd name="T48" fmla="*/ 3 w 61"/>
                <a:gd name="T49" fmla="*/ 15 h 61"/>
                <a:gd name="T50" fmla="*/ 4 w 61"/>
                <a:gd name="T51" fmla="*/ 11 h 61"/>
                <a:gd name="T52" fmla="*/ 17 w 61"/>
                <a:gd name="T53" fmla="*/ 0 h 61"/>
                <a:gd name="T54" fmla="*/ 18 w 61"/>
                <a:gd name="T55" fmla="*/ 1 h 61"/>
                <a:gd name="T56" fmla="*/ 23 w 61"/>
                <a:gd name="T57" fmla="*/ 1 h 61"/>
                <a:gd name="T58" fmla="*/ 23 w 61"/>
                <a:gd name="T59" fmla="*/ 3 h 61"/>
                <a:gd name="T60" fmla="*/ 23 w 61"/>
                <a:gd name="T61" fmla="*/ 3 h 61"/>
                <a:gd name="T62" fmla="*/ 11 w 61"/>
                <a:gd name="T63" fmla="*/ 14 h 61"/>
                <a:gd name="T64" fmla="*/ 29 w 61"/>
                <a:gd name="T65" fmla="*/ 3 h 61"/>
                <a:gd name="T66" fmla="*/ 15 w 61"/>
                <a:gd name="T67" fmla="*/ 17 h 61"/>
                <a:gd name="T68" fmla="*/ 27 w 61"/>
                <a:gd name="T69" fmla="*/ 10 h 61"/>
                <a:gd name="T70" fmla="*/ 27 w 61"/>
                <a:gd name="T71" fmla="*/ 10 h 61"/>
                <a:gd name="T72" fmla="*/ 18 w 61"/>
                <a:gd name="T73" fmla="*/ 20 h 61"/>
                <a:gd name="T74" fmla="*/ 28 w 61"/>
                <a:gd name="T75" fmla="*/ 13 h 61"/>
                <a:gd name="T76" fmla="*/ 22 w 61"/>
                <a:gd name="T77" fmla="*/ 23 h 61"/>
                <a:gd name="T78" fmla="*/ 28 w 61"/>
                <a:gd name="T79" fmla="*/ 18 h 61"/>
                <a:gd name="T80" fmla="*/ 24 w 61"/>
                <a:gd name="T81" fmla="*/ 27 h 61"/>
                <a:gd name="T82" fmla="*/ 36 w 61"/>
                <a:gd name="T83" fmla="*/ 19 h 61"/>
                <a:gd name="T84" fmla="*/ 26 w 61"/>
                <a:gd name="T85" fmla="*/ 31 h 61"/>
                <a:gd name="T86" fmla="*/ 35 w 61"/>
                <a:gd name="T87" fmla="*/ 24 h 61"/>
                <a:gd name="T88" fmla="*/ 45 w 61"/>
                <a:gd name="T89" fmla="*/ 18 h 61"/>
                <a:gd name="T90" fmla="*/ 32 w 61"/>
                <a:gd name="T91" fmla="*/ 31 h 61"/>
                <a:gd name="T92" fmla="*/ 60 w 61"/>
                <a:gd name="T93" fmla="*/ 10 h 61"/>
                <a:gd name="T94" fmla="*/ 55 w 61"/>
                <a:gd name="T95" fmla="*/ 18 h 61"/>
                <a:gd name="T96" fmla="*/ 43 w 61"/>
                <a:gd name="T97" fmla="*/ 29 h 61"/>
                <a:gd name="T98" fmla="*/ 40 w 61"/>
                <a:gd name="T99" fmla="*/ 32 h 61"/>
                <a:gd name="T100" fmla="*/ 59 w 61"/>
                <a:gd name="T101" fmla="*/ 21 h 61"/>
                <a:gd name="T102" fmla="*/ 53 w 61"/>
                <a:gd name="T103" fmla="*/ 28 h 61"/>
                <a:gd name="T104" fmla="*/ 38 w 61"/>
                <a:gd name="T105" fmla="*/ 39 h 61"/>
                <a:gd name="T106" fmla="*/ 51 w 61"/>
                <a:gd name="T107" fmla="*/ 35 h 61"/>
                <a:gd name="T108" fmla="*/ 52 w 61"/>
                <a:gd name="T109" fmla="*/ 36 h 61"/>
                <a:gd name="T110" fmla="*/ 30 w 61"/>
                <a:gd name="T111" fmla="*/ 56 h 61"/>
                <a:gd name="T112" fmla="*/ 56 w 61"/>
                <a:gd name="T113" fmla="*/ 37 h 61"/>
                <a:gd name="T114" fmla="*/ 54 w 61"/>
                <a:gd name="T115" fmla="*/ 43 h 61"/>
                <a:gd name="T116" fmla="*/ 54 w 61"/>
                <a:gd name="T117" fmla="*/ 43 h 61"/>
                <a:gd name="T118" fmla="*/ 45 w 61"/>
                <a:gd name="T119" fmla="*/ 53 h 61"/>
                <a:gd name="T120" fmla="*/ 54 w 61"/>
                <a:gd name="T121" fmla="*/ 40 h 61"/>
                <a:gd name="T122" fmla="*/ 23 w 61"/>
                <a:gd name="T123" fmla="*/ 61 h 6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  <a:cxn ang="0">
                  <a:pos x="T112" y="T113"/>
                </a:cxn>
                <a:cxn ang="0">
                  <a:pos x="T114" y="T115"/>
                </a:cxn>
                <a:cxn ang="0">
                  <a:pos x="T116" y="T117"/>
                </a:cxn>
                <a:cxn ang="0">
                  <a:pos x="T118" y="T119"/>
                </a:cxn>
                <a:cxn ang="0">
                  <a:pos x="T120" y="T121"/>
                </a:cxn>
                <a:cxn ang="0">
                  <a:pos x="T122" y="T123"/>
                </a:cxn>
              </a:cxnLst>
              <a:rect l="0" t="0" r="r" b="b"/>
              <a:pathLst>
                <a:path w="61" h="61">
                  <a:moveTo>
                    <a:pt x="26" y="58"/>
                  </a:moveTo>
                  <a:cubicBezTo>
                    <a:pt x="29" y="54"/>
                    <a:pt x="33" y="50"/>
                    <a:pt x="37" y="46"/>
                  </a:cubicBezTo>
                  <a:cubicBezTo>
                    <a:pt x="37" y="46"/>
                    <a:pt x="37" y="46"/>
                    <a:pt x="37" y="46"/>
                  </a:cubicBezTo>
                  <a:cubicBezTo>
                    <a:pt x="40" y="43"/>
                    <a:pt x="45" y="40"/>
                    <a:pt x="48" y="37"/>
                  </a:cubicBezTo>
                  <a:cubicBezTo>
                    <a:pt x="48" y="37"/>
                    <a:pt x="48" y="37"/>
                    <a:pt x="48" y="37"/>
                  </a:cubicBezTo>
                  <a:cubicBezTo>
                    <a:pt x="38" y="43"/>
                    <a:pt x="29" y="53"/>
                    <a:pt x="17" y="56"/>
                  </a:cubicBezTo>
                  <a:cubicBezTo>
                    <a:pt x="17" y="56"/>
                    <a:pt x="17" y="56"/>
                    <a:pt x="17" y="56"/>
                  </a:cubicBezTo>
                  <a:cubicBezTo>
                    <a:pt x="15" y="57"/>
                    <a:pt x="15" y="57"/>
                    <a:pt x="15" y="57"/>
                  </a:cubicBezTo>
                  <a:cubicBezTo>
                    <a:pt x="16" y="55"/>
                    <a:pt x="16" y="55"/>
                    <a:pt x="16" y="55"/>
                  </a:cubicBezTo>
                  <a:cubicBezTo>
                    <a:pt x="22" y="48"/>
                    <a:pt x="30" y="43"/>
                    <a:pt x="37" y="37"/>
                  </a:cubicBezTo>
                  <a:cubicBezTo>
                    <a:pt x="37" y="37"/>
                    <a:pt x="37" y="37"/>
                    <a:pt x="37" y="37"/>
                  </a:cubicBezTo>
                  <a:cubicBezTo>
                    <a:pt x="42" y="34"/>
                    <a:pt x="47" y="30"/>
                    <a:pt x="53" y="26"/>
                  </a:cubicBezTo>
                  <a:cubicBezTo>
                    <a:pt x="53" y="26"/>
                    <a:pt x="53" y="26"/>
                    <a:pt x="53" y="26"/>
                  </a:cubicBezTo>
                  <a:cubicBezTo>
                    <a:pt x="54" y="25"/>
                    <a:pt x="56" y="24"/>
                    <a:pt x="57" y="23"/>
                  </a:cubicBezTo>
                  <a:cubicBezTo>
                    <a:pt x="57" y="23"/>
                    <a:pt x="57" y="23"/>
                    <a:pt x="57" y="23"/>
                  </a:cubicBezTo>
                  <a:cubicBezTo>
                    <a:pt x="51" y="26"/>
                    <a:pt x="46" y="30"/>
                    <a:pt x="41" y="33"/>
                  </a:cubicBezTo>
                  <a:cubicBezTo>
                    <a:pt x="41" y="33"/>
                    <a:pt x="41" y="33"/>
                    <a:pt x="41" y="33"/>
                  </a:cubicBezTo>
                  <a:cubicBezTo>
                    <a:pt x="34" y="38"/>
                    <a:pt x="27" y="46"/>
                    <a:pt x="19" y="49"/>
                  </a:cubicBezTo>
                  <a:cubicBezTo>
                    <a:pt x="19" y="49"/>
                    <a:pt x="19" y="49"/>
                    <a:pt x="19" y="49"/>
                  </a:cubicBezTo>
                  <a:cubicBezTo>
                    <a:pt x="17" y="50"/>
                    <a:pt x="17" y="50"/>
                    <a:pt x="17" y="50"/>
                  </a:cubicBezTo>
                  <a:cubicBezTo>
                    <a:pt x="18" y="48"/>
                    <a:pt x="18" y="48"/>
                    <a:pt x="18" y="48"/>
                  </a:cubicBezTo>
                  <a:cubicBezTo>
                    <a:pt x="24" y="39"/>
                    <a:pt x="34" y="33"/>
                    <a:pt x="42" y="27"/>
                  </a:cubicBezTo>
                  <a:cubicBezTo>
                    <a:pt x="42" y="27"/>
                    <a:pt x="42" y="27"/>
                    <a:pt x="42" y="27"/>
                  </a:cubicBezTo>
                  <a:cubicBezTo>
                    <a:pt x="46" y="24"/>
                    <a:pt x="50" y="21"/>
                    <a:pt x="54" y="17"/>
                  </a:cubicBezTo>
                  <a:cubicBezTo>
                    <a:pt x="54" y="17"/>
                    <a:pt x="54" y="17"/>
                    <a:pt x="54" y="17"/>
                  </a:cubicBezTo>
                  <a:cubicBezTo>
                    <a:pt x="55" y="16"/>
                    <a:pt x="58" y="14"/>
                    <a:pt x="59" y="12"/>
                  </a:cubicBezTo>
                  <a:cubicBezTo>
                    <a:pt x="59" y="12"/>
                    <a:pt x="59" y="12"/>
                    <a:pt x="59" y="12"/>
                  </a:cubicBezTo>
                  <a:cubicBezTo>
                    <a:pt x="48" y="17"/>
                    <a:pt x="39" y="28"/>
                    <a:pt x="29" y="35"/>
                  </a:cubicBezTo>
                  <a:cubicBezTo>
                    <a:pt x="29" y="35"/>
                    <a:pt x="29" y="35"/>
                    <a:pt x="29" y="35"/>
                  </a:cubicBezTo>
                  <a:cubicBezTo>
                    <a:pt x="27" y="36"/>
                    <a:pt x="27" y="36"/>
                    <a:pt x="27" y="36"/>
                  </a:cubicBezTo>
                  <a:cubicBezTo>
                    <a:pt x="28" y="34"/>
                    <a:pt x="28" y="34"/>
                    <a:pt x="28" y="34"/>
                  </a:cubicBezTo>
                  <a:cubicBezTo>
                    <a:pt x="29" y="32"/>
                    <a:pt x="29" y="31"/>
                    <a:pt x="30" y="30"/>
                  </a:cubicBezTo>
                  <a:cubicBezTo>
                    <a:pt x="30" y="30"/>
                    <a:pt x="30" y="30"/>
                    <a:pt x="30" y="30"/>
                  </a:cubicBezTo>
                  <a:cubicBezTo>
                    <a:pt x="28" y="31"/>
                    <a:pt x="26" y="33"/>
                    <a:pt x="23" y="34"/>
                  </a:cubicBezTo>
                  <a:cubicBezTo>
                    <a:pt x="23" y="34"/>
                    <a:pt x="23" y="34"/>
                    <a:pt x="23" y="34"/>
                  </a:cubicBezTo>
                  <a:cubicBezTo>
                    <a:pt x="21" y="34"/>
                    <a:pt x="21" y="34"/>
                    <a:pt x="21" y="34"/>
                  </a:cubicBezTo>
                  <a:cubicBezTo>
                    <a:pt x="22" y="32"/>
                    <a:pt x="22" y="32"/>
                    <a:pt x="22" y="32"/>
                  </a:cubicBezTo>
                  <a:cubicBezTo>
                    <a:pt x="24" y="30"/>
                    <a:pt x="25" y="29"/>
                    <a:pt x="27" y="27"/>
                  </a:cubicBezTo>
                  <a:cubicBezTo>
                    <a:pt x="27" y="27"/>
                    <a:pt x="27" y="27"/>
                    <a:pt x="27" y="27"/>
                  </a:cubicBezTo>
                  <a:cubicBezTo>
                    <a:pt x="26" y="28"/>
                    <a:pt x="24" y="28"/>
                    <a:pt x="23" y="28"/>
                  </a:cubicBezTo>
                  <a:cubicBezTo>
                    <a:pt x="23" y="28"/>
                    <a:pt x="23" y="28"/>
                    <a:pt x="23" y="28"/>
                  </a:cubicBezTo>
                  <a:cubicBezTo>
                    <a:pt x="23" y="28"/>
                    <a:pt x="23" y="28"/>
                    <a:pt x="22" y="28"/>
                  </a:cubicBezTo>
                  <a:cubicBezTo>
                    <a:pt x="22" y="28"/>
                    <a:pt x="22" y="28"/>
                    <a:pt x="22" y="28"/>
                  </a:cubicBezTo>
                  <a:cubicBezTo>
                    <a:pt x="21" y="28"/>
                    <a:pt x="21" y="28"/>
                    <a:pt x="21" y="28"/>
                  </a:cubicBezTo>
                  <a:cubicBezTo>
                    <a:pt x="22" y="27"/>
                    <a:pt x="22" y="27"/>
                    <a:pt x="22" y="27"/>
                  </a:cubicBezTo>
                  <a:cubicBezTo>
                    <a:pt x="23" y="26"/>
                    <a:pt x="23" y="24"/>
                    <a:pt x="24" y="23"/>
                  </a:cubicBezTo>
                  <a:cubicBezTo>
                    <a:pt x="24" y="23"/>
                    <a:pt x="24" y="23"/>
                    <a:pt x="24" y="23"/>
                  </a:cubicBezTo>
                  <a:cubicBezTo>
                    <a:pt x="23" y="24"/>
                    <a:pt x="21" y="25"/>
                    <a:pt x="19" y="26"/>
                  </a:cubicBezTo>
                  <a:cubicBezTo>
                    <a:pt x="19" y="26"/>
                    <a:pt x="19" y="26"/>
                    <a:pt x="19" y="26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9" y="24"/>
                    <a:pt x="19" y="24"/>
                    <a:pt x="19" y="24"/>
                  </a:cubicBezTo>
                  <a:cubicBezTo>
                    <a:pt x="20" y="22"/>
                    <a:pt x="22" y="20"/>
                    <a:pt x="24" y="18"/>
                  </a:cubicBezTo>
                  <a:cubicBezTo>
                    <a:pt x="24" y="18"/>
                    <a:pt x="24" y="18"/>
                    <a:pt x="24" y="18"/>
                  </a:cubicBezTo>
                  <a:cubicBezTo>
                    <a:pt x="22" y="20"/>
                    <a:pt x="20" y="21"/>
                    <a:pt x="17" y="22"/>
                  </a:cubicBezTo>
                  <a:cubicBezTo>
                    <a:pt x="17" y="22"/>
                    <a:pt x="17" y="22"/>
                    <a:pt x="17" y="22"/>
                  </a:cubicBezTo>
                  <a:cubicBezTo>
                    <a:pt x="16" y="22"/>
                    <a:pt x="16" y="22"/>
                    <a:pt x="16" y="22"/>
                  </a:cubicBezTo>
                  <a:cubicBezTo>
                    <a:pt x="16" y="21"/>
                    <a:pt x="16" y="21"/>
                    <a:pt x="16" y="21"/>
                  </a:cubicBezTo>
                  <a:cubicBezTo>
                    <a:pt x="16" y="20"/>
                    <a:pt x="17" y="19"/>
                    <a:pt x="18" y="18"/>
                  </a:cubicBezTo>
                  <a:cubicBezTo>
                    <a:pt x="18" y="18"/>
                    <a:pt x="18" y="18"/>
                    <a:pt x="18" y="18"/>
                  </a:cubicBezTo>
                  <a:cubicBezTo>
                    <a:pt x="16" y="19"/>
                    <a:pt x="15" y="20"/>
                    <a:pt x="13" y="20"/>
                  </a:cubicBezTo>
                  <a:cubicBezTo>
                    <a:pt x="13" y="20"/>
                    <a:pt x="13" y="20"/>
                    <a:pt x="13" y="20"/>
                  </a:cubicBezTo>
                  <a:cubicBezTo>
                    <a:pt x="11" y="20"/>
                    <a:pt x="11" y="20"/>
                    <a:pt x="11" y="20"/>
                  </a:cubicBezTo>
                  <a:cubicBezTo>
                    <a:pt x="12" y="19"/>
                    <a:pt x="12" y="19"/>
                    <a:pt x="12" y="19"/>
                  </a:cubicBezTo>
                  <a:cubicBezTo>
                    <a:pt x="15" y="14"/>
                    <a:pt x="20" y="11"/>
                    <a:pt x="24" y="6"/>
                  </a:cubicBezTo>
                  <a:cubicBezTo>
                    <a:pt x="24" y="6"/>
                    <a:pt x="24" y="6"/>
                    <a:pt x="24" y="6"/>
                  </a:cubicBezTo>
                  <a:cubicBezTo>
                    <a:pt x="18" y="10"/>
                    <a:pt x="13" y="16"/>
                    <a:pt x="7" y="19"/>
                  </a:cubicBezTo>
                  <a:cubicBezTo>
                    <a:pt x="7" y="19"/>
                    <a:pt x="7" y="19"/>
                    <a:pt x="7" y="19"/>
                  </a:cubicBezTo>
                  <a:cubicBezTo>
                    <a:pt x="3" y="21"/>
                    <a:pt x="3" y="21"/>
                    <a:pt x="3" y="21"/>
                  </a:cubicBezTo>
                  <a:cubicBezTo>
                    <a:pt x="6" y="18"/>
                    <a:pt x="6" y="18"/>
                    <a:pt x="6" y="18"/>
                  </a:cubicBezTo>
                  <a:cubicBezTo>
                    <a:pt x="8" y="15"/>
                    <a:pt x="10" y="13"/>
                    <a:pt x="13" y="10"/>
                  </a:cubicBezTo>
                  <a:cubicBezTo>
                    <a:pt x="13" y="10"/>
                    <a:pt x="13" y="10"/>
                    <a:pt x="13" y="10"/>
                  </a:cubicBezTo>
                  <a:cubicBezTo>
                    <a:pt x="10" y="12"/>
                    <a:pt x="7" y="14"/>
                    <a:pt x="4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0" y="19"/>
                    <a:pt x="0" y="19"/>
                    <a:pt x="0" y="19"/>
                  </a:cubicBezTo>
                  <a:cubicBezTo>
                    <a:pt x="3" y="15"/>
                    <a:pt x="3" y="15"/>
                    <a:pt x="3" y="15"/>
                  </a:cubicBezTo>
                  <a:cubicBezTo>
                    <a:pt x="7" y="10"/>
                    <a:pt x="11" y="7"/>
                    <a:pt x="15" y="2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11" y="4"/>
                    <a:pt x="6" y="8"/>
                    <a:pt x="4" y="11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3" y="10"/>
                    <a:pt x="3" y="10"/>
                    <a:pt x="3" y="10"/>
                  </a:cubicBezTo>
                  <a:cubicBezTo>
                    <a:pt x="5" y="6"/>
                    <a:pt x="13" y="0"/>
                    <a:pt x="17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8" y="1"/>
                    <a:pt x="18" y="1"/>
                    <a:pt x="18" y="1"/>
                  </a:cubicBezTo>
                  <a:cubicBezTo>
                    <a:pt x="15" y="5"/>
                    <a:pt x="12" y="8"/>
                    <a:pt x="9" y="11"/>
                  </a:cubicBezTo>
                  <a:cubicBezTo>
                    <a:pt x="9" y="11"/>
                    <a:pt x="9" y="11"/>
                    <a:pt x="9" y="11"/>
                  </a:cubicBezTo>
                  <a:cubicBezTo>
                    <a:pt x="13" y="8"/>
                    <a:pt x="18" y="4"/>
                    <a:pt x="23" y="1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24" y="3"/>
                    <a:pt x="24" y="3"/>
                    <a:pt x="24" y="3"/>
                  </a:cubicBezTo>
                  <a:cubicBezTo>
                    <a:pt x="23" y="3"/>
                    <a:pt x="23" y="3"/>
                    <a:pt x="23" y="3"/>
                  </a:cubicBezTo>
                  <a:cubicBezTo>
                    <a:pt x="23" y="3"/>
                    <a:pt x="23" y="3"/>
                    <a:pt x="23" y="3"/>
                  </a:cubicBezTo>
                  <a:cubicBezTo>
                    <a:pt x="23" y="3"/>
                    <a:pt x="23" y="3"/>
                    <a:pt x="23" y="3"/>
                  </a:cubicBezTo>
                  <a:cubicBezTo>
                    <a:pt x="23" y="3"/>
                    <a:pt x="23" y="3"/>
                    <a:pt x="23" y="3"/>
                  </a:cubicBezTo>
                  <a:cubicBezTo>
                    <a:pt x="23" y="3"/>
                    <a:pt x="23" y="3"/>
                    <a:pt x="23" y="3"/>
                  </a:cubicBezTo>
                  <a:cubicBezTo>
                    <a:pt x="19" y="6"/>
                    <a:pt x="15" y="10"/>
                    <a:pt x="11" y="14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6" y="11"/>
                    <a:pt x="20" y="6"/>
                    <a:pt x="26" y="3"/>
                  </a:cubicBezTo>
                  <a:cubicBezTo>
                    <a:pt x="26" y="3"/>
                    <a:pt x="26" y="3"/>
                    <a:pt x="26" y="3"/>
                  </a:cubicBezTo>
                  <a:cubicBezTo>
                    <a:pt x="29" y="3"/>
                    <a:pt x="29" y="3"/>
                    <a:pt x="29" y="3"/>
                  </a:cubicBezTo>
                  <a:cubicBezTo>
                    <a:pt x="27" y="5"/>
                    <a:pt x="27" y="5"/>
                    <a:pt x="27" y="5"/>
                  </a:cubicBezTo>
                  <a:cubicBezTo>
                    <a:pt x="24" y="10"/>
                    <a:pt x="19" y="13"/>
                    <a:pt x="15" y="17"/>
                  </a:cubicBezTo>
                  <a:cubicBezTo>
                    <a:pt x="15" y="17"/>
                    <a:pt x="15" y="17"/>
                    <a:pt x="15" y="17"/>
                  </a:cubicBezTo>
                  <a:cubicBezTo>
                    <a:pt x="19" y="15"/>
                    <a:pt x="22" y="11"/>
                    <a:pt x="26" y="9"/>
                  </a:cubicBezTo>
                  <a:cubicBezTo>
                    <a:pt x="26" y="9"/>
                    <a:pt x="26" y="9"/>
                    <a:pt x="26" y="9"/>
                  </a:cubicBezTo>
                  <a:cubicBezTo>
                    <a:pt x="27" y="10"/>
                    <a:pt x="27" y="10"/>
                    <a:pt x="27" y="10"/>
                  </a:cubicBezTo>
                  <a:cubicBezTo>
                    <a:pt x="27" y="10"/>
                    <a:pt x="27" y="10"/>
                    <a:pt x="27" y="10"/>
                  </a:cubicBezTo>
                  <a:cubicBezTo>
                    <a:pt x="27" y="10"/>
                    <a:pt x="27" y="10"/>
                    <a:pt x="27" y="10"/>
                  </a:cubicBezTo>
                  <a:cubicBezTo>
                    <a:pt x="27" y="10"/>
                    <a:pt x="27" y="10"/>
                    <a:pt x="27" y="10"/>
                  </a:cubicBezTo>
                  <a:cubicBezTo>
                    <a:pt x="26" y="11"/>
                    <a:pt x="26" y="11"/>
                    <a:pt x="26" y="11"/>
                  </a:cubicBezTo>
                  <a:cubicBezTo>
                    <a:pt x="26" y="11"/>
                    <a:pt x="26" y="11"/>
                    <a:pt x="26" y="11"/>
                  </a:cubicBezTo>
                  <a:cubicBezTo>
                    <a:pt x="23" y="12"/>
                    <a:pt x="20" y="17"/>
                    <a:pt x="18" y="20"/>
                  </a:cubicBezTo>
                  <a:cubicBezTo>
                    <a:pt x="18" y="20"/>
                    <a:pt x="18" y="20"/>
                    <a:pt x="18" y="20"/>
                  </a:cubicBezTo>
                  <a:cubicBezTo>
                    <a:pt x="22" y="18"/>
                    <a:pt x="24" y="15"/>
                    <a:pt x="28" y="13"/>
                  </a:cubicBezTo>
                  <a:cubicBezTo>
                    <a:pt x="28" y="13"/>
                    <a:pt x="28" y="13"/>
                    <a:pt x="28" y="13"/>
                  </a:cubicBezTo>
                  <a:cubicBezTo>
                    <a:pt x="32" y="11"/>
                    <a:pt x="32" y="11"/>
                    <a:pt x="32" y="11"/>
                  </a:cubicBezTo>
                  <a:cubicBezTo>
                    <a:pt x="29" y="14"/>
                    <a:pt x="29" y="14"/>
                    <a:pt x="29" y="14"/>
                  </a:cubicBezTo>
                  <a:cubicBezTo>
                    <a:pt x="27" y="17"/>
                    <a:pt x="24" y="20"/>
                    <a:pt x="22" y="23"/>
                  </a:cubicBezTo>
                  <a:cubicBezTo>
                    <a:pt x="22" y="23"/>
                    <a:pt x="22" y="23"/>
                    <a:pt x="22" y="23"/>
                  </a:cubicBezTo>
                  <a:cubicBezTo>
                    <a:pt x="24" y="22"/>
                    <a:pt x="26" y="19"/>
                    <a:pt x="28" y="18"/>
                  </a:cubicBezTo>
                  <a:cubicBezTo>
                    <a:pt x="28" y="18"/>
                    <a:pt x="28" y="18"/>
                    <a:pt x="28" y="18"/>
                  </a:cubicBezTo>
                  <a:cubicBezTo>
                    <a:pt x="31" y="16"/>
                    <a:pt x="31" y="16"/>
                    <a:pt x="31" y="16"/>
                  </a:cubicBezTo>
                  <a:cubicBezTo>
                    <a:pt x="29" y="19"/>
                    <a:pt x="29" y="19"/>
                    <a:pt x="29" y="19"/>
                  </a:cubicBezTo>
                  <a:cubicBezTo>
                    <a:pt x="27" y="22"/>
                    <a:pt x="25" y="24"/>
                    <a:pt x="24" y="27"/>
                  </a:cubicBezTo>
                  <a:cubicBezTo>
                    <a:pt x="24" y="27"/>
                    <a:pt x="24" y="27"/>
                    <a:pt x="24" y="27"/>
                  </a:cubicBezTo>
                  <a:cubicBezTo>
                    <a:pt x="27" y="26"/>
                    <a:pt x="31" y="20"/>
                    <a:pt x="36" y="19"/>
                  </a:cubicBezTo>
                  <a:cubicBezTo>
                    <a:pt x="36" y="19"/>
                    <a:pt x="36" y="19"/>
                    <a:pt x="36" y="19"/>
                  </a:cubicBezTo>
                  <a:cubicBezTo>
                    <a:pt x="38" y="18"/>
                    <a:pt x="38" y="18"/>
                    <a:pt x="38" y="18"/>
                  </a:cubicBezTo>
                  <a:cubicBezTo>
                    <a:pt x="36" y="20"/>
                    <a:pt x="36" y="20"/>
                    <a:pt x="36" y="20"/>
                  </a:cubicBezTo>
                  <a:cubicBezTo>
                    <a:pt x="33" y="24"/>
                    <a:pt x="29" y="27"/>
                    <a:pt x="26" y="31"/>
                  </a:cubicBezTo>
                  <a:cubicBezTo>
                    <a:pt x="26" y="31"/>
                    <a:pt x="26" y="31"/>
                    <a:pt x="26" y="31"/>
                  </a:cubicBezTo>
                  <a:cubicBezTo>
                    <a:pt x="29" y="29"/>
                    <a:pt x="32" y="27"/>
                    <a:pt x="35" y="24"/>
                  </a:cubicBezTo>
                  <a:cubicBezTo>
                    <a:pt x="35" y="24"/>
                    <a:pt x="35" y="24"/>
                    <a:pt x="35" y="24"/>
                  </a:cubicBezTo>
                  <a:cubicBezTo>
                    <a:pt x="38" y="21"/>
                    <a:pt x="42" y="18"/>
                    <a:pt x="44" y="16"/>
                  </a:cubicBezTo>
                  <a:cubicBezTo>
                    <a:pt x="44" y="16"/>
                    <a:pt x="44" y="16"/>
                    <a:pt x="44" y="16"/>
                  </a:cubicBezTo>
                  <a:cubicBezTo>
                    <a:pt x="45" y="18"/>
                    <a:pt x="45" y="18"/>
                    <a:pt x="45" y="18"/>
                  </a:cubicBezTo>
                  <a:cubicBezTo>
                    <a:pt x="43" y="20"/>
                    <a:pt x="40" y="23"/>
                    <a:pt x="36" y="26"/>
                  </a:cubicBezTo>
                  <a:cubicBezTo>
                    <a:pt x="36" y="26"/>
                    <a:pt x="36" y="26"/>
                    <a:pt x="36" y="26"/>
                  </a:cubicBezTo>
                  <a:cubicBezTo>
                    <a:pt x="34" y="27"/>
                    <a:pt x="33" y="29"/>
                    <a:pt x="32" y="31"/>
                  </a:cubicBezTo>
                  <a:cubicBezTo>
                    <a:pt x="32" y="31"/>
                    <a:pt x="32" y="31"/>
                    <a:pt x="32" y="31"/>
                  </a:cubicBezTo>
                  <a:cubicBezTo>
                    <a:pt x="40" y="24"/>
                    <a:pt x="49" y="14"/>
                    <a:pt x="60" y="10"/>
                  </a:cubicBezTo>
                  <a:cubicBezTo>
                    <a:pt x="60" y="10"/>
                    <a:pt x="60" y="10"/>
                    <a:pt x="60" y="10"/>
                  </a:cubicBezTo>
                  <a:cubicBezTo>
                    <a:pt x="61" y="10"/>
                    <a:pt x="61" y="10"/>
                    <a:pt x="61" y="10"/>
                  </a:cubicBezTo>
                  <a:cubicBezTo>
                    <a:pt x="61" y="11"/>
                    <a:pt x="61" y="11"/>
                    <a:pt x="61" y="11"/>
                  </a:cubicBezTo>
                  <a:cubicBezTo>
                    <a:pt x="61" y="14"/>
                    <a:pt x="57" y="17"/>
                    <a:pt x="55" y="18"/>
                  </a:cubicBezTo>
                  <a:cubicBezTo>
                    <a:pt x="55" y="18"/>
                    <a:pt x="55" y="18"/>
                    <a:pt x="55" y="18"/>
                  </a:cubicBezTo>
                  <a:cubicBezTo>
                    <a:pt x="51" y="22"/>
                    <a:pt x="47" y="25"/>
                    <a:pt x="43" y="29"/>
                  </a:cubicBezTo>
                  <a:cubicBezTo>
                    <a:pt x="43" y="29"/>
                    <a:pt x="43" y="29"/>
                    <a:pt x="43" y="29"/>
                  </a:cubicBezTo>
                  <a:cubicBezTo>
                    <a:pt x="36" y="34"/>
                    <a:pt x="27" y="39"/>
                    <a:pt x="21" y="46"/>
                  </a:cubicBezTo>
                  <a:cubicBezTo>
                    <a:pt x="21" y="46"/>
                    <a:pt x="21" y="46"/>
                    <a:pt x="21" y="46"/>
                  </a:cubicBezTo>
                  <a:cubicBezTo>
                    <a:pt x="28" y="43"/>
                    <a:pt x="34" y="36"/>
                    <a:pt x="40" y="32"/>
                  </a:cubicBezTo>
                  <a:cubicBezTo>
                    <a:pt x="40" y="32"/>
                    <a:pt x="40" y="32"/>
                    <a:pt x="40" y="32"/>
                  </a:cubicBezTo>
                  <a:cubicBezTo>
                    <a:pt x="46" y="28"/>
                    <a:pt x="52" y="23"/>
                    <a:pt x="59" y="21"/>
                  </a:cubicBezTo>
                  <a:cubicBezTo>
                    <a:pt x="59" y="21"/>
                    <a:pt x="59" y="21"/>
                    <a:pt x="59" y="21"/>
                  </a:cubicBezTo>
                  <a:cubicBezTo>
                    <a:pt x="61" y="20"/>
                    <a:pt x="61" y="20"/>
                    <a:pt x="61" y="20"/>
                  </a:cubicBezTo>
                  <a:cubicBezTo>
                    <a:pt x="60" y="22"/>
                    <a:pt x="60" y="22"/>
                    <a:pt x="60" y="22"/>
                  </a:cubicBezTo>
                  <a:cubicBezTo>
                    <a:pt x="59" y="24"/>
                    <a:pt x="56" y="26"/>
                    <a:pt x="53" y="28"/>
                  </a:cubicBezTo>
                  <a:cubicBezTo>
                    <a:pt x="53" y="28"/>
                    <a:pt x="53" y="28"/>
                    <a:pt x="53" y="28"/>
                  </a:cubicBezTo>
                  <a:cubicBezTo>
                    <a:pt x="48" y="31"/>
                    <a:pt x="43" y="35"/>
                    <a:pt x="38" y="39"/>
                  </a:cubicBezTo>
                  <a:cubicBezTo>
                    <a:pt x="38" y="39"/>
                    <a:pt x="38" y="39"/>
                    <a:pt x="38" y="39"/>
                  </a:cubicBezTo>
                  <a:cubicBezTo>
                    <a:pt x="32" y="43"/>
                    <a:pt x="25" y="48"/>
                    <a:pt x="19" y="54"/>
                  </a:cubicBezTo>
                  <a:cubicBezTo>
                    <a:pt x="19" y="54"/>
                    <a:pt x="19" y="54"/>
                    <a:pt x="19" y="54"/>
                  </a:cubicBezTo>
                  <a:cubicBezTo>
                    <a:pt x="30" y="49"/>
                    <a:pt x="39" y="39"/>
                    <a:pt x="51" y="35"/>
                  </a:cubicBezTo>
                  <a:cubicBezTo>
                    <a:pt x="51" y="35"/>
                    <a:pt x="51" y="35"/>
                    <a:pt x="51" y="35"/>
                  </a:cubicBezTo>
                  <a:cubicBezTo>
                    <a:pt x="53" y="34"/>
                    <a:pt x="53" y="34"/>
                    <a:pt x="53" y="34"/>
                  </a:cubicBezTo>
                  <a:cubicBezTo>
                    <a:pt x="52" y="36"/>
                    <a:pt x="52" y="36"/>
                    <a:pt x="52" y="36"/>
                  </a:cubicBezTo>
                  <a:cubicBezTo>
                    <a:pt x="49" y="40"/>
                    <a:pt x="42" y="44"/>
                    <a:pt x="38" y="47"/>
                  </a:cubicBezTo>
                  <a:cubicBezTo>
                    <a:pt x="38" y="47"/>
                    <a:pt x="38" y="47"/>
                    <a:pt x="38" y="47"/>
                  </a:cubicBezTo>
                  <a:cubicBezTo>
                    <a:pt x="35" y="50"/>
                    <a:pt x="33" y="53"/>
                    <a:pt x="30" y="56"/>
                  </a:cubicBezTo>
                  <a:cubicBezTo>
                    <a:pt x="30" y="56"/>
                    <a:pt x="30" y="56"/>
                    <a:pt x="30" y="56"/>
                  </a:cubicBezTo>
                  <a:cubicBezTo>
                    <a:pt x="39" y="50"/>
                    <a:pt x="46" y="42"/>
                    <a:pt x="56" y="37"/>
                  </a:cubicBezTo>
                  <a:cubicBezTo>
                    <a:pt x="56" y="37"/>
                    <a:pt x="56" y="37"/>
                    <a:pt x="56" y="37"/>
                  </a:cubicBezTo>
                  <a:cubicBezTo>
                    <a:pt x="58" y="37"/>
                    <a:pt x="58" y="37"/>
                    <a:pt x="58" y="37"/>
                  </a:cubicBezTo>
                  <a:cubicBezTo>
                    <a:pt x="57" y="38"/>
                    <a:pt x="57" y="38"/>
                    <a:pt x="57" y="38"/>
                  </a:cubicBezTo>
                  <a:cubicBezTo>
                    <a:pt x="56" y="40"/>
                    <a:pt x="55" y="42"/>
                    <a:pt x="54" y="43"/>
                  </a:cubicBezTo>
                  <a:cubicBezTo>
                    <a:pt x="54" y="43"/>
                    <a:pt x="54" y="43"/>
                    <a:pt x="54" y="43"/>
                  </a:cubicBezTo>
                  <a:cubicBezTo>
                    <a:pt x="54" y="43"/>
                    <a:pt x="54" y="43"/>
                    <a:pt x="54" y="43"/>
                  </a:cubicBezTo>
                  <a:cubicBezTo>
                    <a:pt x="54" y="43"/>
                    <a:pt x="54" y="43"/>
                    <a:pt x="54" y="43"/>
                  </a:cubicBezTo>
                  <a:cubicBezTo>
                    <a:pt x="55" y="44"/>
                    <a:pt x="55" y="44"/>
                    <a:pt x="55" y="44"/>
                  </a:cubicBezTo>
                  <a:cubicBezTo>
                    <a:pt x="52" y="47"/>
                    <a:pt x="48" y="50"/>
                    <a:pt x="45" y="53"/>
                  </a:cubicBezTo>
                  <a:cubicBezTo>
                    <a:pt x="45" y="53"/>
                    <a:pt x="45" y="53"/>
                    <a:pt x="45" y="53"/>
                  </a:cubicBezTo>
                  <a:cubicBezTo>
                    <a:pt x="44" y="51"/>
                    <a:pt x="44" y="51"/>
                    <a:pt x="44" y="51"/>
                  </a:cubicBezTo>
                  <a:cubicBezTo>
                    <a:pt x="47" y="49"/>
                    <a:pt x="52" y="44"/>
                    <a:pt x="54" y="40"/>
                  </a:cubicBezTo>
                  <a:cubicBezTo>
                    <a:pt x="54" y="40"/>
                    <a:pt x="54" y="40"/>
                    <a:pt x="54" y="40"/>
                  </a:cubicBezTo>
                  <a:cubicBezTo>
                    <a:pt x="44" y="45"/>
                    <a:pt x="37" y="54"/>
                    <a:pt x="27" y="59"/>
                  </a:cubicBezTo>
                  <a:cubicBezTo>
                    <a:pt x="27" y="59"/>
                    <a:pt x="27" y="59"/>
                    <a:pt x="27" y="59"/>
                  </a:cubicBezTo>
                  <a:cubicBezTo>
                    <a:pt x="23" y="61"/>
                    <a:pt x="23" y="61"/>
                    <a:pt x="23" y="61"/>
                  </a:cubicBezTo>
                  <a:cubicBezTo>
                    <a:pt x="26" y="58"/>
                    <a:pt x="26" y="58"/>
                    <a:pt x="26" y="58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06" name="Freeform 200"/>
            <p:cNvSpPr>
              <a:spLocks/>
            </p:cNvSpPr>
            <p:nvPr/>
          </p:nvSpPr>
          <p:spPr bwMode="auto">
            <a:xfrm>
              <a:off x="9300882" y="3448270"/>
              <a:ext cx="68263" cy="60325"/>
            </a:xfrm>
            <a:custGeom>
              <a:avLst/>
              <a:gdLst>
                <a:gd name="T0" fmla="*/ 0 w 18"/>
                <a:gd name="T1" fmla="*/ 15 h 16"/>
                <a:gd name="T2" fmla="*/ 18 w 18"/>
                <a:gd name="T3" fmla="*/ 0 h 16"/>
                <a:gd name="T4" fmla="*/ 18 w 18"/>
                <a:gd name="T5" fmla="*/ 0 h 16"/>
                <a:gd name="T6" fmla="*/ 18 w 18"/>
                <a:gd name="T7" fmla="*/ 2 h 16"/>
                <a:gd name="T8" fmla="*/ 2 w 18"/>
                <a:gd name="T9" fmla="*/ 16 h 16"/>
                <a:gd name="T10" fmla="*/ 2 w 18"/>
                <a:gd name="T11" fmla="*/ 16 h 16"/>
                <a:gd name="T12" fmla="*/ 0 w 18"/>
                <a:gd name="T13" fmla="*/ 15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8" h="16">
                  <a:moveTo>
                    <a:pt x="0" y="15"/>
                  </a:moveTo>
                  <a:cubicBezTo>
                    <a:pt x="3" y="10"/>
                    <a:pt x="12" y="3"/>
                    <a:pt x="18" y="0"/>
                  </a:cubicBezTo>
                  <a:cubicBezTo>
                    <a:pt x="18" y="0"/>
                    <a:pt x="18" y="0"/>
                    <a:pt x="18" y="0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13" y="4"/>
                    <a:pt x="4" y="11"/>
                    <a:pt x="2" y="16"/>
                  </a:cubicBezTo>
                  <a:cubicBezTo>
                    <a:pt x="2" y="16"/>
                    <a:pt x="2" y="16"/>
                    <a:pt x="2" y="16"/>
                  </a:cubicBezTo>
                  <a:cubicBezTo>
                    <a:pt x="0" y="15"/>
                    <a:pt x="0" y="15"/>
                    <a:pt x="0" y="15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07" name="Freeform 201"/>
            <p:cNvSpPr>
              <a:spLocks/>
            </p:cNvSpPr>
            <p:nvPr/>
          </p:nvSpPr>
          <p:spPr bwMode="auto">
            <a:xfrm>
              <a:off x="9304057" y="3467320"/>
              <a:ext cx="103188" cy="87312"/>
            </a:xfrm>
            <a:custGeom>
              <a:avLst/>
              <a:gdLst>
                <a:gd name="T0" fmla="*/ 15 w 27"/>
                <a:gd name="T1" fmla="*/ 22 h 23"/>
                <a:gd name="T2" fmla="*/ 25 w 27"/>
                <a:gd name="T3" fmla="*/ 9 h 23"/>
                <a:gd name="T4" fmla="*/ 25 w 27"/>
                <a:gd name="T5" fmla="*/ 9 h 23"/>
                <a:gd name="T6" fmla="*/ 2 w 27"/>
                <a:gd name="T7" fmla="*/ 21 h 23"/>
                <a:gd name="T8" fmla="*/ 2 w 27"/>
                <a:gd name="T9" fmla="*/ 21 h 23"/>
                <a:gd name="T10" fmla="*/ 2 w 27"/>
                <a:gd name="T11" fmla="*/ 21 h 23"/>
                <a:gd name="T12" fmla="*/ 0 w 27"/>
                <a:gd name="T13" fmla="*/ 21 h 23"/>
                <a:gd name="T14" fmla="*/ 1 w 27"/>
                <a:gd name="T15" fmla="*/ 19 h 23"/>
                <a:gd name="T16" fmla="*/ 20 w 27"/>
                <a:gd name="T17" fmla="*/ 2 h 23"/>
                <a:gd name="T18" fmla="*/ 20 w 27"/>
                <a:gd name="T19" fmla="*/ 2 h 23"/>
                <a:gd name="T20" fmla="*/ 3 w 27"/>
                <a:gd name="T21" fmla="*/ 12 h 23"/>
                <a:gd name="T22" fmla="*/ 3 w 27"/>
                <a:gd name="T23" fmla="*/ 12 h 23"/>
                <a:gd name="T24" fmla="*/ 2 w 27"/>
                <a:gd name="T25" fmla="*/ 10 h 23"/>
                <a:gd name="T26" fmla="*/ 22 w 27"/>
                <a:gd name="T27" fmla="*/ 0 h 23"/>
                <a:gd name="T28" fmla="*/ 22 w 27"/>
                <a:gd name="T29" fmla="*/ 0 h 23"/>
                <a:gd name="T30" fmla="*/ 24 w 27"/>
                <a:gd name="T31" fmla="*/ 0 h 23"/>
                <a:gd name="T32" fmla="*/ 23 w 27"/>
                <a:gd name="T33" fmla="*/ 1 h 23"/>
                <a:gd name="T34" fmla="*/ 4 w 27"/>
                <a:gd name="T35" fmla="*/ 19 h 23"/>
                <a:gd name="T36" fmla="*/ 4 w 27"/>
                <a:gd name="T37" fmla="*/ 19 h 23"/>
                <a:gd name="T38" fmla="*/ 26 w 27"/>
                <a:gd name="T39" fmla="*/ 7 h 23"/>
                <a:gd name="T40" fmla="*/ 26 w 27"/>
                <a:gd name="T41" fmla="*/ 7 h 23"/>
                <a:gd name="T42" fmla="*/ 27 w 27"/>
                <a:gd name="T43" fmla="*/ 6 h 23"/>
                <a:gd name="T44" fmla="*/ 27 w 27"/>
                <a:gd name="T45" fmla="*/ 7 h 23"/>
                <a:gd name="T46" fmla="*/ 16 w 27"/>
                <a:gd name="T47" fmla="*/ 23 h 23"/>
                <a:gd name="T48" fmla="*/ 16 w 27"/>
                <a:gd name="T49" fmla="*/ 23 h 23"/>
                <a:gd name="T50" fmla="*/ 15 w 27"/>
                <a:gd name="T51" fmla="*/ 2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27" h="23">
                  <a:moveTo>
                    <a:pt x="15" y="22"/>
                  </a:moveTo>
                  <a:cubicBezTo>
                    <a:pt x="18" y="18"/>
                    <a:pt x="24" y="13"/>
                    <a:pt x="25" y="9"/>
                  </a:cubicBezTo>
                  <a:cubicBezTo>
                    <a:pt x="25" y="9"/>
                    <a:pt x="25" y="9"/>
                    <a:pt x="25" y="9"/>
                  </a:cubicBezTo>
                  <a:cubicBezTo>
                    <a:pt x="18" y="12"/>
                    <a:pt x="11" y="21"/>
                    <a:pt x="2" y="21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2" y="21"/>
                    <a:pt x="2" y="21"/>
                    <a:pt x="2" y="21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1" y="19"/>
                    <a:pt x="1" y="19"/>
                    <a:pt x="1" y="19"/>
                  </a:cubicBezTo>
                  <a:cubicBezTo>
                    <a:pt x="7" y="13"/>
                    <a:pt x="15" y="9"/>
                    <a:pt x="20" y="2"/>
                  </a:cubicBezTo>
                  <a:cubicBezTo>
                    <a:pt x="20" y="2"/>
                    <a:pt x="20" y="2"/>
                    <a:pt x="20" y="2"/>
                  </a:cubicBezTo>
                  <a:cubicBezTo>
                    <a:pt x="14" y="4"/>
                    <a:pt x="9" y="10"/>
                    <a:pt x="3" y="12"/>
                  </a:cubicBezTo>
                  <a:cubicBezTo>
                    <a:pt x="3" y="12"/>
                    <a:pt x="3" y="12"/>
                    <a:pt x="3" y="12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9" y="9"/>
                    <a:pt x="14" y="2"/>
                    <a:pt x="22" y="0"/>
                  </a:cubicBezTo>
                  <a:cubicBezTo>
                    <a:pt x="22" y="0"/>
                    <a:pt x="22" y="0"/>
                    <a:pt x="22" y="0"/>
                  </a:cubicBezTo>
                  <a:cubicBezTo>
                    <a:pt x="24" y="0"/>
                    <a:pt x="24" y="0"/>
                    <a:pt x="24" y="0"/>
                  </a:cubicBezTo>
                  <a:cubicBezTo>
                    <a:pt x="23" y="1"/>
                    <a:pt x="23" y="1"/>
                    <a:pt x="23" y="1"/>
                  </a:cubicBezTo>
                  <a:cubicBezTo>
                    <a:pt x="18" y="9"/>
                    <a:pt x="10" y="13"/>
                    <a:pt x="4" y="19"/>
                  </a:cubicBezTo>
                  <a:cubicBezTo>
                    <a:pt x="4" y="19"/>
                    <a:pt x="4" y="19"/>
                    <a:pt x="4" y="19"/>
                  </a:cubicBezTo>
                  <a:cubicBezTo>
                    <a:pt x="12" y="18"/>
                    <a:pt x="18" y="9"/>
                    <a:pt x="26" y="7"/>
                  </a:cubicBezTo>
                  <a:cubicBezTo>
                    <a:pt x="26" y="7"/>
                    <a:pt x="26" y="7"/>
                    <a:pt x="26" y="7"/>
                  </a:cubicBezTo>
                  <a:cubicBezTo>
                    <a:pt x="27" y="6"/>
                    <a:pt x="27" y="6"/>
                    <a:pt x="27" y="6"/>
                  </a:cubicBezTo>
                  <a:cubicBezTo>
                    <a:pt x="27" y="7"/>
                    <a:pt x="27" y="7"/>
                    <a:pt x="27" y="7"/>
                  </a:cubicBezTo>
                  <a:cubicBezTo>
                    <a:pt x="26" y="14"/>
                    <a:pt x="19" y="19"/>
                    <a:pt x="16" y="23"/>
                  </a:cubicBezTo>
                  <a:cubicBezTo>
                    <a:pt x="16" y="23"/>
                    <a:pt x="16" y="23"/>
                    <a:pt x="16" y="23"/>
                  </a:cubicBezTo>
                  <a:cubicBezTo>
                    <a:pt x="15" y="22"/>
                    <a:pt x="15" y="22"/>
                    <a:pt x="15" y="22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08" name="Freeform 202"/>
            <p:cNvSpPr>
              <a:spLocks/>
            </p:cNvSpPr>
            <p:nvPr/>
          </p:nvSpPr>
          <p:spPr bwMode="auto">
            <a:xfrm>
              <a:off x="9064344" y="3429220"/>
              <a:ext cx="98425" cy="138112"/>
            </a:xfrm>
            <a:custGeom>
              <a:avLst/>
              <a:gdLst>
                <a:gd name="T0" fmla="*/ 21 w 26"/>
                <a:gd name="T1" fmla="*/ 19 h 36"/>
                <a:gd name="T2" fmla="*/ 9 w 26"/>
                <a:gd name="T3" fmla="*/ 28 h 36"/>
                <a:gd name="T4" fmla="*/ 7 w 26"/>
                <a:gd name="T5" fmla="*/ 28 h 36"/>
                <a:gd name="T6" fmla="*/ 12 w 26"/>
                <a:gd name="T7" fmla="*/ 23 h 36"/>
                <a:gd name="T8" fmla="*/ 6 w 26"/>
                <a:gd name="T9" fmla="*/ 24 h 36"/>
                <a:gd name="T10" fmla="*/ 5 w 26"/>
                <a:gd name="T11" fmla="*/ 24 h 36"/>
                <a:gd name="T12" fmla="*/ 16 w 26"/>
                <a:gd name="T13" fmla="*/ 11 h 36"/>
                <a:gd name="T14" fmla="*/ 6 w 26"/>
                <a:gd name="T15" fmla="*/ 19 h 36"/>
                <a:gd name="T16" fmla="*/ 2 w 26"/>
                <a:gd name="T17" fmla="*/ 24 h 36"/>
                <a:gd name="T18" fmla="*/ 10 w 26"/>
                <a:gd name="T19" fmla="*/ 11 h 36"/>
                <a:gd name="T20" fmla="*/ 3 w 26"/>
                <a:gd name="T21" fmla="*/ 14 h 36"/>
                <a:gd name="T22" fmla="*/ 1 w 26"/>
                <a:gd name="T23" fmla="*/ 14 h 36"/>
                <a:gd name="T24" fmla="*/ 4 w 26"/>
                <a:gd name="T25" fmla="*/ 10 h 36"/>
                <a:gd name="T26" fmla="*/ 1 w 26"/>
                <a:gd name="T27" fmla="*/ 11 h 36"/>
                <a:gd name="T28" fmla="*/ 0 w 26"/>
                <a:gd name="T29" fmla="*/ 11 h 36"/>
                <a:gd name="T30" fmla="*/ 8 w 26"/>
                <a:gd name="T31" fmla="*/ 0 h 36"/>
                <a:gd name="T32" fmla="*/ 10 w 26"/>
                <a:gd name="T33" fmla="*/ 1 h 36"/>
                <a:gd name="T34" fmla="*/ 3 w 26"/>
                <a:gd name="T35" fmla="*/ 9 h 36"/>
                <a:gd name="T36" fmla="*/ 6 w 26"/>
                <a:gd name="T37" fmla="*/ 7 h 36"/>
                <a:gd name="T38" fmla="*/ 13 w 26"/>
                <a:gd name="T39" fmla="*/ 0 h 36"/>
                <a:gd name="T40" fmla="*/ 8 w 26"/>
                <a:gd name="T41" fmla="*/ 8 h 36"/>
                <a:gd name="T42" fmla="*/ 4 w 26"/>
                <a:gd name="T43" fmla="*/ 12 h 36"/>
                <a:gd name="T44" fmla="*/ 14 w 26"/>
                <a:gd name="T45" fmla="*/ 5 h 36"/>
                <a:gd name="T46" fmla="*/ 14 w 26"/>
                <a:gd name="T47" fmla="*/ 5 h 36"/>
                <a:gd name="T48" fmla="*/ 14 w 26"/>
                <a:gd name="T49" fmla="*/ 5 h 36"/>
                <a:gd name="T50" fmla="*/ 14 w 26"/>
                <a:gd name="T51" fmla="*/ 5 h 36"/>
                <a:gd name="T52" fmla="*/ 10 w 26"/>
                <a:gd name="T53" fmla="*/ 14 h 36"/>
                <a:gd name="T54" fmla="*/ 20 w 26"/>
                <a:gd name="T55" fmla="*/ 7 h 36"/>
                <a:gd name="T56" fmla="*/ 22 w 26"/>
                <a:gd name="T57" fmla="*/ 6 h 36"/>
                <a:gd name="T58" fmla="*/ 8 w 26"/>
                <a:gd name="T59" fmla="*/ 22 h 36"/>
                <a:gd name="T60" fmla="*/ 17 w 26"/>
                <a:gd name="T61" fmla="*/ 16 h 36"/>
                <a:gd name="T62" fmla="*/ 20 w 26"/>
                <a:gd name="T63" fmla="*/ 14 h 36"/>
                <a:gd name="T64" fmla="*/ 20 w 26"/>
                <a:gd name="T65" fmla="*/ 13 h 36"/>
                <a:gd name="T66" fmla="*/ 20 w 26"/>
                <a:gd name="T67" fmla="*/ 13 h 36"/>
                <a:gd name="T68" fmla="*/ 20 w 26"/>
                <a:gd name="T69" fmla="*/ 13 h 36"/>
                <a:gd name="T70" fmla="*/ 21 w 26"/>
                <a:gd name="T71" fmla="*/ 15 h 36"/>
                <a:gd name="T72" fmla="*/ 21 w 26"/>
                <a:gd name="T73" fmla="*/ 15 h 36"/>
                <a:gd name="T74" fmla="*/ 21 w 26"/>
                <a:gd name="T75" fmla="*/ 15 h 36"/>
                <a:gd name="T76" fmla="*/ 19 w 26"/>
                <a:gd name="T77" fmla="*/ 17 h 36"/>
                <a:gd name="T78" fmla="*/ 12 w 26"/>
                <a:gd name="T79" fmla="*/ 25 h 36"/>
                <a:gd name="T80" fmla="*/ 24 w 26"/>
                <a:gd name="T81" fmla="*/ 16 h 36"/>
                <a:gd name="T82" fmla="*/ 25 w 26"/>
                <a:gd name="T83" fmla="*/ 17 h 36"/>
                <a:gd name="T84" fmla="*/ 12 w 26"/>
                <a:gd name="T85" fmla="*/ 3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26" h="36">
                  <a:moveTo>
                    <a:pt x="11" y="36"/>
                  </a:moveTo>
                  <a:cubicBezTo>
                    <a:pt x="12" y="30"/>
                    <a:pt x="18" y="24"/>
                    <a:pt x="21" y="19"/>
                  </a:cubicBezTo>
                  <a:cubicBezTo>
                    <a:pt x="21" y="19"/>
                    <a:pt x="21" y="19"/>
                    <a:pt x="21" y="19"/>
                  </a:cubicBezTo>
                  <a:cubicBezTo>
                    <a:pt x="18" y="22"/>
                    <a:pt x="15" y="26"/>
                    <a:pt x="9" y="28"/>
                  </a:cubicBezTo>
                  <a:cubicBezTo>
                    <a:pt x="9" y="28"/>
                    <a:pt x="9" y="28"/>
                    <a:pt x="9" y="28"/>
                  </a:cubicBezTo>
                  <a:cubicBezTo>
                    <a:pt x="7" y="28"/>
                    <a:pt x="7" y="28"/>
                    <a:pt x="7" y="28"/>
                  </a:cubicBezTo>
                  <a:cubicBezTo>
                    <a:pt x="9" y="26"/>
                    <a:pt x="9" y="26"/>
                    <a:pt x="9" y="26"/>
                  </a:cubicBezTo>
                  <a:cubicBezTo>
                    <a:pt x="10" y="25"/>
                    <a:pt x="11" y="24"/>
                    <a:pt x="12" y="23"/>
                  </a:cubicBezTo>
                  <a:cubicBezTo>
                    <a:pt x="12" y="23"/>
                    <a:pt x="12" y="23"/>
                    <a:pt x="12" y="23"/>
                  </a:cubicBezTo>
                  <a:cubicBezTo>
                    <a:pt x="10" y="24"/>
                    <a:pt x="8" y="24"/>
                    <a:pt x="6" y="24"/>
                  </a:cubicBezTo>
                  <a:cubicBezTo>
                    <a:pt x="6" y="24"/>
                    <a:pt x="6" y="24"/>
                    <a:pt x="6" y="24"/>
                  </a:cubicBezTo>
                  <a:cubicBezTo>
                    <a:pt x="5" y="24"/>
                    <a:pt x="5" y="24"/>
                    <a:pt x="5" y="24"/>
                  </a:cubicBezTo>
                  <a:cubicBezTo>
                    <a:pt x="5" y="23"/>
                    <a:pt x="5" y="23"/>
                    <a:pt x="5" y="23"/>
                  </a:cubicBezTo>
                  <a:cubicBezTo>
                    <a:pt x="8" y="18"/>
                    <a:pt x="13" y="15"/>
                    <a:pt x="16" y="11"/>
                  </a:cubicBezTo>
                  <a:cubicBezTo>
                    <a:pt x="16" y="11"/>
                    <a:pt x="16" y="11"/>
                    <a:pt x="16" y="11"/>
                  </a:cubicBezTo>
                  <a:cubicBezTo>
                    <a:pt x="13" y="13"/>
                    <a:pt x="8" y="17"/>
                    <a:pt x="6" y="19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2" y="24"/>
                    <a:pt x="2" y="24"/>
                    <a:pt x="2" y="24"/>
                  </a:cubicBezTo>
                  <a:cubicBezTo>
                    <a:pt x="5" y="18"/>
                    <a:pt x="5" y="18"/>
                    <a:pt x="5" y="18"/>
                  </a:cubicBezTo>
                  <a:cubicBezTo>
                    <a:pt x="6" y="16"/>
                    <a:pt x="8" y="13"/>
                    <a:pt x="10" y="11"/>
                  </a:cubicBezTo>
                  <a:cubicBezTo>
                    <a:pt x="10" y="11"/>
                    <a:pt x="10" y="11"/>
                    <a:pt x="10" y="11"/>
                  </a:cubicBezTo>
                  <a:cubicBezTo>
                    <a:pt x="8" y="12"/>
                    <a:pt x="5" y="14"/>
                    <a:pt x="3" y="14"/>
                  </a:cubicBezTo>
                  <a:cubicBezTo>
                    <a:pt x="3" y="14"/>
                    <a:pt x="3" y="14"/>
                    <a:pt x="3" y="14"/>
                  </a:cubicBezTo>
                  <a:cubicBezTo>
                    <a:pt x="1" y="14"/>
                    <a:pt x="1" y="14"/>
                    <a:pt x="1" y="14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3" y="12"/>
                    <a:pt x="3" y="11"/>
                    <a:pt x="4" y="10"/>
                  </a:cubicBezTo>
                  <a:cubicBezTo>
                    <a:pt x="4" y="10"/>
                    <a:pt x="4" y="10"/>
                    <a:pt x="4" y="10"/>
                  </a:cubicBezTo>
                  <a:cubicBezTo>
                    <a:pt x="3" y="10"/>
                    <a:pt x="2" y="11"/>
                    <a:pt x="1" y="11"/>
                  </a:cubicBezTo>
                  <a:cubicBezTo>
                    <a:pt x="1" y="11"/>
                    <a:pt x="1" y="11"/>
                    <a:pt x="1" y="11"/>
                  </a:cubicBezTo>
                  <a:cubicBezTo>
                    <a:pt x="0" y="11"/>
                    <a:pt x="0" y="11"/>
                    <a:pt x="0" y="11"/>
                  </a:cubicBezTo>
                  <a:cubicBezTo>
                    <a:pt x="1" y="9"/>
                    <a:pt x="1" y="9"/>
                    <a:pt x="1" y="9"/>
                  </a:cubicBezTo>
                  <a:cubicBezTo>
                    <a:pt x="3" y="6"/>
                    <a:pt x="6" y="3"/>
                    <a:pt x="8" y="0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7" y="4"/>
                    <a:pt x="5" y="6"/>
                    <a:pt x="3" y="9"/>
                  </a:cubicBezTo>
                  <a:cubicBezTo>
                    <a:pt x="3" y="9"/>
                    <a:pt x="3" y="9"/>
                    <a:pt x="3" y="9"/>
                  </a:cubicBezTo>
                  <a:cubicBezTo>
                    <a:pt x="4" y="8"/>
                    <a:pt x="5" y="7"/>
                    <a:pt x="6" y="7"/>
                  </a:cubicBezTo>
                  <a:cubicBezTo>
                    <a:pt x="6" y="7"/>
                    <a:pt x="6" y="7"/>
                    <a:pt x="6" y="7"/>
                  </a:cubicBezTo>
                  <a:cubicBezTo>
                    <a:pt x="9" y="4"/>
                    <a:pt x="11" y="2"/>
                    <a:pt x="13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4" y="1"/>
                    <a:pt x="14" y="1"/>
                    <a:pt x="14" y="1"/>
                  </a:cubicBezTo>
                  <a:cubicBezTo>
                    <a:pt x="12" y="3"/>
                    <a:pt x="10" y="6"/>
                    <a:pt x="8" y="8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6" y="9"/>
                    <a:pt x="5" y="11"/>
                    <a:pt x="4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8" y="11"/>
                    <a:pt x="12" y="8"/>
                    <a:pt x="14" y="5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14" y="5"/>
                    <a:pt x="14" y="5"/>
                    <a:pt x="14" y="5"/>
                  </a:cubicBezTo>
                  <a:cubicBezTo>
                    <a:pt x="16" y="6"/>
                    <a:pt x="16" y="6"/>
                    <a:pt x="16" y="6"/>
                  </a:cubicBezTo>
                  <a:cubicBezTo>
                    <a:pt x="14" y="9"/>
                    <a:pt x="12" y="11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3" y="11"/>
                    <a:pt x="16" y="9"/>
                    <a:pt x="20" y="7"/>
                  </a:cubicBezTo>
                  <a:cubicBezTo>
                    <a:pt x="20" y="7"/>
                    <a:pt x="20" y="7"/>
                    <a:pt x="20" y="7"/>
                  </a:cubicBezTo>
                  <a:cubicBezTo>
                    <a:pt x="22" y="6"/>
                    <a:pt x="22" y="6"/>
                    <a:pt x="22" y="6"/>
                  </a:cubicBezTo>
                  <a:cubicBezTo>
                    <a:pt x="21" y="8"/>
                    <a:pt x="21" y="8"/>
                    <a:pt x="21" y="8"/>
                  </a:cubicBezTo>
                  <a:cubicBezTo>
                    <a:pt x="17" y="14"/>
                    <a:pt x="11" y="17"/>
                    <a:pt x="8" y="22"/>
                  </a:cubicBezTo>
                  <a:cubicBezTo>
                    <a:pt x="8" y="22"/>
                    <a:pt x="8" y="22"/>
                    <a:pt x="8" y="22"/>
                  </a:cubicBezTo>
                  <a:cubicBezTo>
                    <a:pt x="11" y="22"/>
                    <a:pt x="15" y="19"/>
                    <a:pt x="17" y="16"/>
                  </a:cubicBezTo>
                  <a:cubicBezTo>
                    <a:pt x="17" y="16"/>
                    <a:pt x="17" y="16"/>
                    <a:pt x="17" y="16"/>
                  </a:cubicBezTo>
                  <a:cubicBezTo>
                    <a:pt x="18" y="15"/>
                    <a:pt x="19" y="15"/>
                    <a:pt x="20" y="14"/>
                  </a:cubicBezTo>
                  <a:cubicBezTo>
                    <a:pt x="20" y="14"/>
                    <a:pt x="20" y="14"/>
                    <a:pt x="20" y="14"/>
                  </a:cubicBezTo>
                  <a:cubicBezTo>
                    <a:pt x="20" y="14"/>
                    <a:pt x="20" y="14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0" y="13"/>
                    <a:pt x="20" y="13"/>
                    <a:pt x="20" y="13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0" y="15"/>
                    <a:pt x="20" y="16"/>
                    <a:pt x="19" y="17"/>
                  </a:cubicBezTo>
                  <a:cubicBezTo>
                    <a:pt x="19" y="17"/>
                    <a:pt x="19" y="17"/>
                    <a:pt x="19" y="17"/>
                  </a:cubicBezTo>
                  <a:cubicBezTo>
                    <a:pt x="16" y="20"/>
                    <a:pt x="14" y="22"/>
                    <a:pt x="12" y="25"/>
                  </a:cubicBezTo>
                  <a:cubicBezTo>
                    <a:pt x="12" y="25"/>
                    <a:pt x="12" y="25"/>
                    <a:pt x="12" y="25"/>
                  </a:cubicBezTo>
                  <a:cubicBezTo>
                    <a:pt x="16" y="23"/>
                    <a:pt x="19" y="18"/>
                    <a:pt x="24" y="16"/>
                  </a:cubicBezTo>
                  <a:cubicBezTo>
                    <a:pt x="24" y="16"/>
                    <a:pt x="24" y="16"/>
                    <a:pt x="24" y="16"/>
                  </a:cubicBezTo>
                  <a:cubicBezTo>
                    <a:pt x="26" y="15"/>
                    <a:pt x="26" y="15"/>
                    <a:pt x="26" y="15"/>
                  </a:cubicBezTo>
                  <a:cubicBezTo>
                    <a:pt x="25" y="17"/>
                    <a:pt x="25" y="17"/>
                    <a:pt x="25" y="17"/>
                  </a:cubicBezTo>
                  <a:cubicBezTo>
                    <a:pt x="21" y="23"/>
                    <a:pt x="13" y="30"/>
                    <a:pt x="12" y="36"/>
                  </a:cubicBezTo>
                  <a:cubicBezTo>
                    <a:pt x="12" y="36"/>
                    <a:pt x="12" y="36"/>
                    <a:pt x="12" y="36"/>
                  </a:cubicBezTo>
                  <a:cubicBezTo>
                    <a:pt x="11" y="36"/>
                    <a:pt x="11" y="36"/>
                    <a:pt x="11" y="36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09" name="Freeform 203"/>
            <p:cNvSpPr>
              <a:spLocks/>
            </p:cNvSpPr>
            <p:nvPr/>
          </p:nvSpPr>
          <p:spPr bwMode="auto">
            <a:xfrm>
              <a:off x="9113557" y="3462558"/>
              <a:ext cx="138113" cy="176212"/>
            </a:xfrm>
            <a:custGeom>
              <a:avLst/>
              <a:gdLst>
                <a:gd name="T0" fmla="*/ 22 w 36"/>
                <a:gd name="T1" fmla="*/ 45 h 46"/>
                <a:gd name="T2" fmla="*/ 31 w 36"/>
                <a:gd name="T3" fmla="*/ 29 h 46"/>
                <a:gd name="T4" fmla="*/ 31 w 36"/>
                <a:gd name="T5" fmla="*/ 29 h 46"/>
                <a:gd name="T6" fmla="*/ 31 w 36"/>
                <a:gd name="T7" fmla="*/ 28 h 46"/>
                <a:gd name="T8" fmla="*/ 31 w 36"/>
                <a:gd name="T9" fmla="*/ 28 h 46"/>
                <a:gd name="T10" fmla="*/ 14 w 36"/>
                <a:gd name="T11" fmla="*/ 39 h 46"/>
                <a:gd name="T12" fmla="*/ 14 w 36"/>
                <a:gd name="T13" fmla="*/ 39 h 46"/>
                <a:gd name="T14" fmla="*/ 14 w 36"/>
                <a:gd name="T15" fmla="*/ 39 h 46"/>
                <a:gd name="T16" fmla="*/ 14 w 36"/>
                <a:gd name="T17" fmla="*/ 39 h 46"/>
                <a:gd name="T18" fmla="*/ 14 w 36"/>
                <a:gd name="T19" fmla="*/ 39 h 46"/>
                <a:gd name="T20" fmla="*/ 14 w 36"/>
                <a:gd name="T21" fmla="*/ 39 h 46"/>
                <a:gd name="T22" fmla="*/ 14 w 36"/>
                <a:gd name="T23" fmla="*/ 39 h 46"/>
                <a:gd name="T24" fmla="*/ 12 w 36"/>
                <a:gd name="T25" fmla="*/ 38 h 46"/>
                <a:gd name="T26" fmla="*/ 22 w 36"/>
                <a:gd name="T27" fmla="*/ 26 h 46"/>
                <a:gd name="T28" fmla="*/ 22 w 36"/>
                <a:gd name="T29" fmla="*/ 26 h 46"/>
                <a:gd name="T30" fmla="*/ 11 w 36"/>
                <a:gd name="T31" fmla="*/ 31 h 46"/>
                <a:gd name="T32" fmla="*/ 11 w 36"/>
                <a:gd name="T33" fmla="*/ 31 h 46"/>
                <a:gd name="T34" fmla="*/ 10 w 36"/>
                <a:gd name="T35" fmla="*/ 31 h 46"/>
                <a:gd name="T36" fmla="*/ 10 w 36"/>
                <a:gd name="T37" fmla="*/ 31 h 46"/>
                <a:gd name="T38" fmla="*/ 9 w 36"/>
                <a:gd name="T39" fmla="*/ 31 h 46"/>
                <a:gd name="T40" fmla="*/ 10 w 36"/>
                <a:gd name="T41" fmla="*/ 30 h 46"/>
                <a:gd name="T42" fmla="*/ 27 w 36"/>
                <a:gd name="T43" fmla="*/ 8 h 46"/>
                <a:gd name="T44" fmla="*/ 27 w 36"/>
                <a:gd name="T45" fmla="*/ 8 h 46"/>
                <a:gd name="T46" fmla="*/ 2 w 36"/>
                <a:gd name="T47" fmla="*/ 30 h 46"/>
                <a:gd name="T48" fmla="*/ 2 w 36"/>
                <a:gd name="T49" fmla="*/ 30 h 46"/>
                <a:gd name="T50" fmla="*/ 0 w 36"/>
                <a:gd name="T51" fmla="*/ 30 h 46"/>
                <a:gd name="T52" fmla="*/ 1 w 36"/>
                <a:gd name="T53" fmla="*/ 28 h 46"/>
                <a:gd name="T54" fmla="*/ 25 w 36"/>
                <a:gd name="T55" fmla="*/ 0 h 46"/>
                <a:gd name="T56" fmla="*/ 25 w 36"/>
                <a:gd name="T57" fmla="*/ 0 h 46"/>
                <a:gd name="T58" fmla="*/ 25 w 36"/>
                <a:gd name="T59" fmla="*/ 0 h 46"/>
                <a:gd name="T60" fmla="*/ 26 w 36"/>
                <a:gd name="T61" fmla="*/ 2 h 46"/>
                <a:gd name="T62" fmla="*/ 3 w 36"/>
                <a:gd name="T63" fmla="*/ 28 h 46"/>
                <a:gd name="T64" fmla="*/ 3 w 36"/>
                <a:gd name="T65" fmla="*/ 28 h 46"/>
                <a:gd name="T66" fmla="*/ 30 w 36"/>
                <a:gd name="T67" fmla="*/ 5 h 46"/>
                <a:gd name="T68" fmla="*/ 30 w 36"/>
                <a:gd name="T69" fmla="*/ 5 h 46"/>
                <a:gd name="T70" fmla="*/ 33 w 36"/>
                <a:gd name="T71" fmla="*/ 4 h 46"/>
                <a:gd name="T72" fmla="*/ 31 w 36"/>
                <a:gd name="T73" fmla="*/ 7 h 46"/>
                <a:gd name="T74" fmla="*/ 12 w 36"/>
                <a:gd name="T75" fmla="*/ 29 h 46"/>
                <a:gd name="T76" fmla="*/ 12 w 36"/>
                <a:gd name="T77" fmla="*/ 29 h 46"/>
                <a:gd name="T78" fmla="*/ 30 w 36"/>
                <a:gd name="T79" fmla="*/ 16 h 46"/>
                <a:gd name="T80" fmla="*/ 30 w 36"/>
                <a:gd name="T81" fmla="*/ 16 h 46"/>
                <a:gd name="T82" fmla="*/ 36 w 36"/>
                <a:gd name="T83" fmla="*/ 13 h 46"/>
                <a:gd name="T84" fmla="*/ 31 w 36"/>
                <a:gd name="T85" fmla="*/ 18 h 46"/>
                <a:gd name="T86" fmla="*/ 17 w 36"/>
                <a:gd name="T87" fmla="*/ 34 h 46"/>
                <a:gd name="T88" fmla="*/ 17 w 36"/>
                <a:gd name="T89" fmla="*/ 34 h 46"/>
                <a:gd name="T90" fmla="*/ 31 w 36"/>
                <a:gd name="T91" fmla="*/ 26 h 46"/>
                <a:gd name="T92" fmla="*/ 31 w 36"/>
                <a:gd name="T93" fmla="*/ 26 h 46"/>
                <a:gd name="T94" fmla="*/ 32 w 36"/>
                <a:gd name="T95" fmla="*/ 26 h 46"/>
                <a:gd name="T96" fmla="*/ 32 w 36"/>
                <a:gd name="T97" fmla="*/ 27 h 46"/>
                <a:gd name="T98" fmla="*/ 32 w 36"/>
                <a:gd name="T99" fmla="*/ 29 h 46"/>
                <a:gd name="T100" fmla="*/ 32 w 36"/>
                <a:gd name="T101" fmla="*/ 29 h 46"/>
                <a:gd name="T102" fmla="*/ 24 w 36"/>
                <a:gd name="T103" fmla="*/ 46 h 46"/>
                <a:gd name="T104" fmla="*/ 24 w 36"/>
                <a:gd name="T105" fmla="*/ 46 h 46"/>
                <a:gd name="T106" fmla="*/ 22 w 36"/>
                <a:gd name="T107" fmla="*/ 45 h 4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6" h="46">
                  <a:moveTo>
                    <a:pt x="22" y="45"/>
                  </a:moveTo>
                  <a:cubicBezTo>
                    <a:pt x="24" y="39"/>
                    <a:pt x="31" y="34"/>
                    <a:pt x="31" y="29"/>
                  </a:cubicBezTo>
                  <a:cubicBezTo>
                    <a:pt x="31" y="29"/>
                    <a:pt x="31" y="29"/>
                    <a:pt x="31" y="29"/>
                  </a:cubicBezTo>
                  <a:cubicBezTo>
                    <a:pt x="31" y="28"/>
                    <a:pt x="31" y="28"/>
                    <a:pt x="31" y="28"/>
                  </a:cubicBezTo>
                  <a:cubicBezTo>
                    <a:pt x="31" y="28"/>
                    <a:pt x="31" y="28"/>
                    <a:pt x="31" y="28"/>
                  </a:cubicBezTo>
                  <a:cubicBezTo>
                    <a:pt x="27" y="30"/>
                    <a:pt x="16" y="36"/>
                    <a:pt x="14" y="39"/>
                  </a:cubicBezTo>
                  <a:cubicBezTo>
                    <a:pt x="14" y="39"/>
                    <a:pt x="14" y="39"/>
                    <a:pt x="14" y="39"/>
                  </a:cubicBezTo>
                  <a:cubicBezTo>
                    <a:pt x="14" y="39"/>
                    <a:pt x="14" y="39"/>
                    <a:pt x="14" y="39"/>
                  </a:cubicBezTo>
                  <a:cubicBezTo>
                    <a:pt x="14" y="39"/>
                    <a:pt x="14" y="39"/>
                    <a:pt x="14" y="39"/>
                  </a:cubicBezTo>
                  <a:cubicBezTo>
                    <a:pt x="14" y="39"/>
                    <a:pt x="14" y="39"/>
                    <a:pt x="14" y="39"/>
                  </a:cubicBezTo>
                  <a:cubicBezTo>
                    <a:pt x="14" y="39"/>
                    <a:pt x="14" y="39"/>
                    <a:pt x="14" y="39"/>
                  </a:cubicBezTo>
                  <a:cubicBezTo>
                    <a:pt x="14" y="39"/>
                    <a:pt x="14" y="39"/>
                    <a:pt x="14" y="39"/>
                  </a:cubicBezTo>
                  <a:cubicBezTo>
                    <a:pt x="12" y="38"/>
                    <a:pt x="12" y="38"/>
                    <a:pt x="12" y="38"/>
                  </a:cubicBezTo>
                  <a:cubicBezTo>
                    <a:pt x="15" y="34"/>
                    <a:pt x="18" y="29"/>
                    <a:pt x="22" y="26"/>
                  </a:cubicBezTo>
                  <a:cubicBezTo>
                    <a:pt x="22" y="26"/>
                    <a:pt x="22" y="26"/>
                    <a:pt x="22" y="26"/>
                  </a:cubicBezTo>
                  <a:cubicBezTo>
                    <a:pt x="18" y="28"/>
                    <a:pt x="14" y="31"/>
                    <a:pt x="11" y="31"/>
                  </a:cubicBezTo>
                  <a:cubicBezTo>
                    <a:pt x="11" y="31"/>
                    <a:pt x="11" y="31"/>
                    <a:pt x="11" y="31"/>
                  </a:cubicBezTo>
                  <a:cubicBezTo>
                    <a:pt x="11" y="31"/>
                    <a:pt x="10" y="31"/>
                    <a:pt x="10" y="31"/>
                  </a:cubicBezTo>
                  <a:cubicBezTo>
                    <a:pt x="10" y="31"/>
                    <a:pt x="10" y="31"/>
                    <a:pt x="10" y="31"/>
                  </a:cubicBezTo>
                  <a:cubicBezTo>
                    <a:pt x="9" y="31"/>
                    <a:pt x="9" y="31"/>
                    <a:pt x="9" y="31"/>
                  </a:cubicBezTo>
                  <a:cubicBezTo>
                    <a:pt x="10" y="30"/>
                    <a:pt x="10" y="30"/>
                    <a:pt x="10" y="30"/>
                  </a:cubicBezTo>
                  <a:cubicBezTo>
                    <a:pt x="15" y="22"/>
                    <a:pt x="21" y="15"/>
                    <a:pt x="27" y="8"/>
                  </a:cubicBezTo>
                  <a:cubicBezTo>
                    <a:pt x="27" y="8"/>
                    <a:pt x="27" y="8"/>
                    <a:pt x="27" y="8"/>
                  </a:cubicBezTo>
                  <a:cubicBezTo>
                    <a:pt x="18" y="14"/>
                    <a:pt x="12" y="28"/>
                    <a:pt x="2" y="30"/>
                  </a:cubicBezTo>
                  <a:cubicBezTo>
                    <a:pt x="2" y="30"/>
                    <a:pt x="2" y="30"/>
                    <a:pt x="2" y="3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1" y="28"/>
                    <a:pt x="1" y="28"/>
                    <a:pt x="1" y="28"/>
                  </a:cubicBezTo>
                  <a:cubicBezTo>
                    <a:pt x="7" y="19"/>
                    <a:pt x="16" y="7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5" y="0"/>
                    <a:pt x="25" y="0"/>
                    <a:pt x="25" y="0"/>
                  </a:cubicBezTo>
                  <a:cubicBezTo>
                    <a:pt x="26" y="2"/>
                    <a:pt x="26" y="2"/>
                    <a:pt x="26" y="2"/>
                  </a:cubicBezTo>
                  <a:cubicBezTo>
                    <a:pt x="18" y="8"/>
                    <a:pt x="10" y="19"/>
                    <a:pt x="3" y="28"/>
                  </a:cubicBezTo>
                  <a:cubicBezTo>
                    <a:pt x="3" y="28"/>
                    <a:pt x="3" y="28"/>
                    <a:pt x="3" y="28"/>
                  </a:cubicBezTo>
                  <a:cubicBezTo>
                    <a:pt x="12" y="25"/>
                    <a:pt x="19" y="9"/>
                    <a:pt x="30" y="5"/>
                  </a:cubicBezTo>
                  <a:cubicBezTo>
                    <a:pt x="30" y="5"/>
                    <a:pt x="30" y="5"/>
                    <a:pt x="30" y="5"/>
                  </a:cubicBezTo>
                  <a:cubicBezTo>
                    <a:pt x="33" y="4"/>
                    <a:pt x="33" y="4"/>
                    <a:pt x="33" y="4"/>
                  </a:cubicBezTo>
                  <a:cubicBezTo>
                    <a:pt x="31" y="7"/>
                    <a:pt x="31" y="7"/>
                    <a:pt x="31" y="7"/>
                  </a:cubicBezTo>
                  <a:cubicBezTo>
                    <a:pt x="25" y="14"/>
                    <a:pt x="18" y="21"/>
                    <a:pt x="12" y="29"/>
                  </a:cubicBezTo>
                  <a:cubicBezTo>
                    <a:pt x="12" y="29"/>
                    <a:pt x="12" y="29"/>
                    <a:pt x="12" y="29"/>
                  </a:cubicBezTo>
                  <a:cubicBezTo>
                    <a:pt x="18" y="28"/>
                    <a:pt x="25" y="20"/>
                    <a:pt x="30" y="16"/>
                  </a:cubicBezTo>
                  <a:cubicBezTo>
                    <a:pt x="30" y="16"/>
                    <a:pt x="30" y="16"/>
                    <a:pt x="30" y="16"/>
                  </a:cubicBezTo>
                  <a:cubicBezTo>
                    <a:pt x="36" y="13"/>
                    <a:pt x="36" y="13"/>
                    <a:pt x="36" y="13"/>
                  </a:cubicBezTo>
                  <a:cubicBezTo>
                    <a:pt x="31" y="18"/>
                    <a:pt x="31" y="18"/>
                    <a:pt x="31" y="18"/>
                  </a:cubicBezTo>
                  <a:cubicBezTo>
                    <a:pt x="26" y="23"/>
                    <a:pt x="21" y="28"/>
                    <a:pt x="17" y="34"/>
                  </a:cubicBezTo>
                  <a:cubicBezTo>
                    <a:pt x="17" y="34"/>
                    <a:pt x="17" y="34"/>
                    <a:pt x="17" y="34"/>
                  </a:cubicBezTo>
                  <a:cubicBezTo>
                    <a:pt x="22" y="31"/>
                    <a:pt x="29" y="27"/>
                    <a:pt x="31" y="26"/>
                  </a:cubicBezTo>
                  <a:cubicBezTo>
                    <a:pt x="31" y="26"/>
                    <a:pt x="31" y="26"/>
                    <a:pt x="31" y="26"/>
                  </a:cubicBezTo>
                  <a:cubicBezTo>
                    <a:pt x="32" y="26"/>
                    <a:pt x="32" y="26"/>
                    <a:pt x="32" y="26"/>
                  </a:cubicBezTo>
                  <a:cubicBezTo>
                    <a:pt x="32" y="27"/>
                    <a:pt x="32" y="27"/>
                    <a:pt x="32" y="27"/>
                  </a:cubicBezTo>
                  <a:cubicBezTo>
                    <a:pt x="32" y="27"/>
                    <a:pt x="32" y="28"/>
                    <a:pt x="32" y="29"/>
                  </a:cubicBezTo>
                  <a:cubicBezTo>
                    <a:pt x="32" y="29"/>
                    <a:pt x="32" y="29"/>
                    <a:pt x="32" y="29"/>
                  </a:cubicBezTo>
                  <a:cubicBezTo>
                    <a:pt x="32" y="35"/>
                    <a:pt x="25" y="40"/>
                    <a:pt x="24" y="46"/>
                  </a:cubicBezTo>
                  <a:cubicBezTo>
                    <a:pt x="24" y="46"/>
                    <a:pt x="24" y="46"/>
                    <a:pt x="24" y="46"/>
                  </a:cubicBezTo>
                  <a:cubicBezTo>
                    <a:pt x="22" y="45"/>
                    <a:pt x="22" y="45"/>
                    <a:pt x="22" y="45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10" name="Freeform 204"/>
            <p:cNvSpPr>
              <a:spLocks/>
            </p:cNvSpPr>
            <p:nvPr/>
          </p:nvSpPr>
          <p:spPr bwMode="auto">
            <a:xfrm>
              <a:off x="9227857" y="3589558"/>
              <a:ext cx="49213" cy="57150"/>
            </a:xfrm>
            <a:custGeom>
              <a:avLst/>
              <a:gdLst>
                <a:gd name="T0" fmla="*/ 0 w 13"/>
                <a:gd name="T1" fmla="*/ 14 h 15"/>
                <a:gd name="T2" fmla="*/ 13 w 13"/>
                <a:gd name="T3" fmla="*/ 0 h 15"/>
                <a:gd name="T4" fmla="*/ 13 w 13"/>
                <a:gd name="T5" fmla="*/ 0 h 15"/>
                <a:gd name="T6" fmla="*/ 13 w 13"/>
                <a:gd name="T7" fmla="*/ 1 h 15"/>
                <a:gd name="T8" fmla="*/ 2 w 13"/>
                <a:gd name="T9" fmla="*/ 15 h 15"/>
                <a:gd name="T10" fmla="*/ 2 w 13"/>
                <a:gd name="T11" fmla="*/ 15 h 15"/>
                <a:gd name="T12" fmla="*/ 0 w 13"/>
                <a:gd name="T13" fmla="*/ 14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3" h="15">
                  <a:moveTo>
                    <a:pt x="0" y="14"/>
                  </a:moveTo>
                  <a:cubicBezTo>
                    <a:pt x="3" y="9"/>
                    <a:pt x="7" y="3"/>
                    <a:pt x="13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8" y="4"/>
                    <a:pt x="5" y="9"/>
                    <a:pt x="2" y="15"/>
                  </a:cubicBezTo>
                  <a:cubicBezTo>
                    <a:pt x="2" y="15"/>
                    <a:pt x="2" y="15"/>
                    <a:pt x="2" y="15"/>
                  </a:cubicBezTo>
                  <a:cubicBezTo>
                    <a:pt x="0" y="14"/>
                    <a:pt x="0" y="14"/>
                    <a:pt x="0" y="14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11" name="Freeform 205"/>
            <p:cNvSpPr>
              <a:spLocks/>
            </p:cNvSpPr>
            <p:nvPr/>
          </p:nvSpPr>
          <p:spPr bwMode="auto">
            <a:xfrm>
              <a:off x="9243732" y="3562570"/>
              <a:ext cx="79375" cy="88900"/>
            </a:xfrm>
            <a:custGeom>
              <a:avLst/>
              <a:gdLst>
                <a:gd name="T0" fmla="*/ 0 w 21"/>
                <a:gd name="T1" fmla="*/ 22 h 23"/>
                <a:gd name="T2" fmla="*/ 20 w 21"/>
                <a:gd name="T3" fmla="*/ 0 h 23"/>
                <a:gd name="T4" fmla="*/ 20 w 21"/>
                <a:gd name="T5" fmla="*/ 0 h 23"/>
                <a:gd name="T6" fmla="*/ 20 w 21"/>
                <a:gd name="T7" fmla="*/ 0 h 23"/>
                <a:gd name="T8" fmla="*/ 21 w 21"/>
                <a:gd name="T9" fmla="*/ 1 h 23"/>
                <a:gd name="T10" fmla="*/ 1 w 21"/>
                <a:gd name="T11" fmla="*/ 23 h 23"/>
                <a:gd name="T12" fmla="*/ 1 w 21"/>
                <a:gd name="T13" fmla="*/ 23 h 23"/>
                <a:gd name="T14" fmla="*/ 0 w 21"/>
                <a:gd name="T15" fmla="*/ 2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21" h="23">
                  <a:moveTo>
                    <a:pt x="0" y="22"/>
                  </a:moveTo>
                  <a:cubicBezTo>
                    <a:pt x="5" y="14"/>
                    <a:pt x="12" y="6"/>
                    <a:pt x="20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21" y="1"/>
                    <a:pt x="21" y="1"/>
                    <a:pt x="21" y="1"/>
                  </a:cubicBezTo>
                  <a:cubicBezTo>
                    <a:pt x="13" y="7"/>
                    <a:pt x="6" y="15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0" y="22"/>
                    <a:pt x="0" y="22"/>
                    <a:pt x="0" y="22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12" name="Freeform 206"/>
            <p:cNvSpPr>
              <a:spLocks/>
            </p:cNvSpPr>
            <p:nvPr/>
          </p:nvSpPr>
          <p:spPr bwMode="auto">
            <a:xfrm>
              <a:off x="9323107" y="3570508"/>
              <a:ext cx="103188" cy="87312"/>
            </a:xfrm>
            <a:custGeom>
              <a:avLst/>
              <a:gdLst>
                <a:gd name="T0" fmla="*/ 0 w 27"/>
                <a:gd name="T1" fmla="*/ 22 h 23"/>
                <a:gd name="T2" fmla="*/ 27 w 27"/>
                <a:gd name="T3" fmla="*/ 0 h 23"/>
                <a:gd name="T4" fmla="*/ 27 w 27"/>
                <a:gd name="T5" fmla="*/ 0 h 23"/>
                <a:gd name="T6" fmla="*/ 27 w 27"/>
                <a:gd name="T7" fmla="*/ 2 h 23"/>
                <a:gd name="T8" fmla="*/ 1 w 27"/>
                <a:gd name="T9" fmla="*/ 23 h 23"/>
                <a:gd name="T10" fmla="*/ 1 w 27"/>
                <a:gd name="T11" fmla="*/ 23 h 23"/>
                <a:gd name="T12" fmla="*/ 0 w 27"/>
                <a:gd name="T13" fmla="*/ 22 h 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7" h="23">
                  <a:moveTo>
                    <a:pt x="0" y="22"/>
                  </a:moveTo>
                  <a:cubicBezTo>
                    <a:pt x="7" y="12"/>
                    <a:pt x="17" y="6"/>
                    <a:pt x="27" y="0"/>
                  </a:cubicBezTo>
                  <a:cubicBezTo>
                    <a:pt x="27" y="0"/>
                    <a:pt x="27" y="0"/>
                    <a:pt x="27" y="0"/>
                  </a:cubicBezTo>
                  <a:cubicBezTo>
                    <a:pt x="27" y="2"/>
                    <a:pt x="27" y="2"/>
                    <a:pt x="27" y="2"/>
                  </a:cubicBezTo>
                  <a:cubicBezTo>
                    <a:pt x="18" y="7"/>
                    <a:pt x="8" y="14"/>
                    <a:pt x="1" y="23"/>
                  </a:cubicBezTo>
                  <a:cubicBezTo>
                    <a:pt x="1" y="23"/>
                    <a:pt x="1" y="23"/>
                    <a:pt x="1" y="23"/>
                  </a:cubicBezTo>
                  <a:cubicBezTo>
                    <a:pt x="0" y="22"/>
                    <a:pt x="0" y="22"/>
                    <a:pt x="0" y="22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13" name="Freeform 207"/>
            <p:cNvSpPr>
              <a:spLocks/>
            </p:cNvSpPr>
            <p:nvPr/>
          </p:nvSpPr>
          <p:spPr bwMode="auto">
            <a:xfrm>
              <a:off x="9277069" y="3551458"/>
              <a:ext cx="114300" cy="100012"/>
            </a:xfrm>
            <a:custGeom>
              <a:avLst/>
              <a:gdLst>
                <a:gd name="T0" fmla="*/ 0 w 30"/>
                <a:gd name="T1" fmla="*/ 25 h 26"/>
                <a:gd name="T2" fmla="*/ 29 w 30"/>
                <a:gd name="T3" fmla="*/ 0 h 26"/>
                <a:gd name="T4" fmla="*/ 29 w 30"/>
                <a:gd name="T5" fmla="*/ 0 h 26"/>
                <a:gd name="T6" fmla="*/ 30 w 30"/>
                <a:gd name="T7" fmla="*/ 1 h 26"/>
                <a:gd name="T8" fmla="*/ 1 w 30"/>
                <a:gd name="T9" fmla="*/ 26 h 26"/>
                <a:gd name="T10" fmla="*/ 1 w 30"/>
                <a:gd name="T11" fmla="*/ 26 h 26"/>
                <a:gd name="T12" fmla="*/ 0 w 30"/>
                <a:gd name="T13" fmla="*/ 25 h 2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0" h="26">
                  <a:moveTo>
                    <a:pt x="0" y="25"/>
                  </a:moveTo>
                  <a:cubicBezTo>
                    <a:pt x="8" y="14"/>
                    <a:pt x="21" y="9"/>
                    <a:pt x="29" y="0"/>
                  </a:cubicBezTo>
                  <a:cubicBezTo>
                    <a:pt x="29" y="0"/>
                    <a:pt x="29" y="0"/>
                    <a:pt x="29" y="0"/>
                  </a:cubicBezTo>
                  <a:cubicBezTo>
                    <a:pt x="30" y="1"/>
                    <a:pt x="30" y="1"/>
                    <a:pt x="30" y="1"/>
                  </a:cubicBezTo>
                  <a:cubicBezTo>
                    <a:pt x="22" y="11"/>
                    <a:pt x="8" y="15"/>
                    <a:pt x="1" y="26"/>
                  </a:cubicBezTo>
                  <a:cubicBezTo>
                    <a:pt x="1" y="26"/>
                    <a:pt x="1" y="26"/>
                    <a:pt x="1" y="26"/>
                  </a:cubicBezTo>
                  <a:cubicBezTo>
                    <a:pt x="0" y="25"/>
                    <a:pt x="0" y="25"/>
                    <a:pt x="0" y="25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14" name="Freeform 208"/>
            <p:cNvSpPr>
              <a:spLocks/>
            </p:cNvSpPr>
            <p:nvPr/>
          </p:nvSpPr>
          <p:spPr bwMode="auto">
            <a:xfrm>
              <a:off x="9037357" y="3318095"/>
              <a:ext cx="506413" cy="371475"/>
            </a:xfrm>
            <a:custGeom>
              <a:avLst/>
              <a:gdLst>
                <a:gd name="T0" fmla="*/ 35 w 133"/>
                <a:gd name="T1" fmla="*/ 90 h 97"/>
                <a:gd name="T2" fmla="*/ 0 w 133"/>
                <a:gd name="T3" fmla="*/ 32 h 97"/>
                <a:gd name="T4" fmla="*/ 0 w 133"/>
                <a:gd name="T5" fmla="*/ 32 h 97"/>
                <a:gd name="T6" fmla="*/ 13 w 133"/>
                <a:gd name="T7" fmla="*/ 0 h 97"/>
                <a:gd name="T8" fmla="*/ 13 w 133"/>
                <a:gd name="T9" fmla="*/ 0 h 97"/>
                <a:gd name="T10" fmla="*/ 15 w 133"/>
                <a:gd name="T11" fmla="*/ 2 h 97"/>
                <a:gd name="T12" fmla="*/ 3 w 133"/>
                <a:gd name="T13" fmla="*/ 32 h 97"/>
                <a:gd name="T14" fmla="*/ 3 w 133"/>
                <a:gd name="T15" fmla="*/ 32 h 97"/>
                <a:gd name="T16" fmla="*/ 37 w 133"/>
                <a:gd name="T17" fmla="*/ 87 h 97"/>
                <a:gd name="T18" fmla="*/ 37 w 133"/>
                <a:gd name="T19" fmla="*/ 87 h 97"/>
                <a:gd name="T20" fmla="*/ 67 w 133"/>
                <a:gd name="T21" fmla="*/ 94 h 97"/>
                <a:gd name="T22" fmla="*/ 67 w 133"/>
                <a:gd name="T23" fmla="*/ 94 h 97"/>
                <a:gd name="T24" fmla="*/ 87 w 133"/>
                <a:gd name="T25" fmla="*/ 91 h 97"/>
                <a:gd name="T26" fmla="*/ 87 w 133"/>
                <a:gd name="T27" fmla="*/ 91 h 97"/>
                <a:gd name="T28" fmla="*/ 122 w 133"/>
                <a:gd name="T29" fmla="*/ 67 h 97"/>
                <a:gd name="T30" fmla="*/ 122 w 133"/>
                <a:gd name="T31" fmla="*/ 67 h 97"/>
                <a:gd name="T32" fmla="*/ 124 w 133"/>
                <a:gd name="T33" fmla="*/ 66 h 97"/>
                <a:gd name="T34" fmla="*/ 125 w 133"/>
                <a:gd name="T35" fmla="*/ 67 h 97"/>
                <a:gd name="T36" fmla="*/ 133 w 133"/>
                <a:gd name="T37" fmla="*/ 75 h 97"/>
                <a:gd name="T38" fmla="*/ 133 w 133"/>
                <a:gd name="T39" fmla="*/ 75 h 97"/>
                <a:gd name="T40" fmla="*/ 131 w 133"/>
                <a:gd name="T41" fmla="*/ 78 h 97"/>
                <a:gd name="T42" fmla="*/ 123 w 133"/>
                <a:gd name="T43" fmla="*/ 70 h 97"/>
                <a:gd name="T44" fmla="*/ 123 w 133"/>
                <a:gd name="T45" fmla="*/ 70 h 97"/>
                <a:gd name="T46" fmla="*/ 89 w 133"/>
                <a:gd name="T47" fmla="*/ 94 h 97"/>
                <a:gd name="T48" fmla="*/ 89 w 133"/>
                <a:gd name="T49" fmla="*/ 94 h 97"/>
                <a:gd name="T50" fmla="*/ 67 w 133"/>
                <a:gd name="T51" fmla="*/ 97 h 97"/>
                <a:gd name="T52" fmla="*/ 67 w 133"/>
                <a:gd name="T53" fmla="*/ 97 h 97"/>
                <a:gd name="T54" fmla="*/ 35 w 133"/>
                <a:gd name="T55" fmla="*/ 9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</a:cxnLst>
              <a:rect l="0" t="0" r="r" b="b"/>
              <a:pathLst>
                <a:path w="133" h="97">
                  <a:moveTo>
                    <a:pt x="35" y="90"/>
                  </a:moveTo>
                  <a:cubicBezTo>
                    <a:pt x="15" y="79"/>
                    <a:pt x="0" y="55"/>
                    <a:pt x="0" y="32"/>
                  </a:cubicBezTo>
                  <a:cubicBezTo>
                    <a:pt x="0" y="32"/>
                    <a:pt x="0" y="32"/>
                    <a:pt x="0" y="32"/>
                  </a:cubicBezTo>
                  <a:cubicBezTo>
                    <a:pt x="0" y="21"/>
                    <a:pt x="4" y="9"/>
                    <a:pt x="13" y="0"/>
                  </a:cubicBezTo>
                  <a:cubicBezTo>
                    <a:pt x="13" y="0"/>
                    <a:pt x="13" y="0"/>
                    <a:pt x="13" y="0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7" y="11"/>
                    <a:pt x="3" y="21"/>
                    <a:pt x="3" y="32"/>
                  </a:cubicBezTo>
                  <a:cubicBezTo>
                    <a:pt x="3" y="32"/>
                    <a:pt x="3" y="32"/>
                    <a:pt x="3" y="32"/>
                  </a:cubicBezTo>
                  <a:cubicBezTo>
                    <a:pt x="3" y="54"/>
                    <a:pt x="18" y="77"/>
                    <a:pt x="37" y="87"/>
                  </a:cubicBezTo>
                  <a:cubicBezTo>
                    <a:pt x="37" y="87"/>
                    <a:pt x="37" y="87"/>
                    <a:pt x="37" y="87"/>
                  </a:cubicBezTo>
                  <a:cubicBezTo>
                    <a:pt x="45" y="92"/>
                    <a:pt x="56" y="94"/>
                    <a:pt x="67" y="94"/>
                  </a:cubicBezTo>
                  <a:cubicBezTo>
                    <a:pt x="67" y="94"/>
                    <a:pt x="67" y="94"/>
                    <a:pt x="67" y="94"/>
                  </a:cubicBezTo>
                  <a:cubicBezTo>
                    <a:pt x="74" y="94"/>
                    <a:pt x="81" y="93"/>
                    <a:pt x="87" y="91"/>
                  </a:cubicBezTo>
                  <a:cubicBezTo>
                    <a:pt x="87" y="91"/>
                    <a:pt x="87" y="91"/>
                    <a:pt x="87" y="91"/>
                  </a:cubicBezTo>
                  <a:cubicBezTo>
                    <a:pt x="103" y="85"/>
                    <a:pt x="110" y="76"/>
                    <a:pt x="122" y="67"/>
                  </a:cubicBezTo>
                  <a:cubicBezTo>
                    <a:pt x="122" y="67"/>
                    <a:pt x="122" y="67"/>
                    <a:pt x="122" y="67"/>
                  </a:cubicBezTo>
                  <a:cubicBezTo>
                    <a:pt x="124" y="66"/>
                    <a:pt x="124" y="66"/>
                    <a:pt x="124" y="66"/>
                  </a:cubicBezTo>
                  <a:cubicBezTo>
                    <a:pt x="125" y="67"/>
                    <a:pt x="125" y="67"/>
                    <a:pt x="125" y="67"/>
                  </a:cubicBezTo>
                  <a:cubicBezTo>
                    <a:pt x="127" y="70"/>
                    <a:pt x="131" y="74"/>
                    <a:pt x="133" y="75"/>
                  </a:cubicBezTo>
                  <a:cubicBezTo>
                    <a:pt x="133" y="75"/>
                    <a:pt x="133" y="75"/>
                    <a:pt x="133" y="75"/>
                  </a:cubicBezTo>
                  <a:cubicBezTo>
                    <a:pt x="131" y="78"/>
                    <a:pt x="131" y="78"/>
                    <a:pt x="131" y="78"/>
                  </a:cubicBezTo>
                  <a:cubicBezTo>
                    <a:pt x="130" y="76"/>
                    <a:pt x="126" y="73"/>
                    <a:pt x="123" y="70"/>
                  </a:cubicBezTo>
                  <a:cubicBezTo>
                    <a:pt x="123" y="70"/>
                    <a:pt x="123" y="70"/>
                    <a:pt x="123" y="70"/>
                  </a:cubicBezTo>
                  <a:cubicBezTo>
                    <a:pt x="111" y="79"/>
                    <a:pt x="104" y="88"/>
                    <a:pt x="89" y="94"/>
                  </a:cubicBezTo>
                  <a:cubicBezTo>
                    <a:pt x="89" y="94"/>
                    <a:pt x="89" y="94"/>
                    <a:pt x="89" y="94"/>
                  </a:cubicBezTo>
                  <a:cubicBezTo>
                    <a:pt x="82" y="96"/>
                    <a:pt x="74" y="97"/>
                    <a:pt x="67" y="97"/>
                  </a:cubicBezTo>
                  <a:cubicBezTo>
                    <a:pt x="67" y="97"/>
                    <a:pt x="67" y="97"/>
                    <a:pt x="67" y="97"/>
                  </a:cubicBezTo>
                  <a:cubicBezTo>
                    <a:pt x="56" y="97"/>
                    <a:pt x="44" y="95"/>
                    <a:pt x="35" y="90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15" name="Freeform 209"/>
            <p:cNvSpPr>
              <a:spLocks/>
            </p:cNvSpPr>
            <p:nvPr/>
          </p:nvSpPr>
          <p:spPr bwMode="auto">
            <a:xfrm>
              <a:off x="9053232" y="3279995"/>
              <a:ext cx="38100" cy="38100"/>
            </a:xfrm>
            <a:custGeom>
              <a:avLst/>
              <a:gdLst>
                <a:gd name="T0" fmla="*/ 0 w 10"/>
                <a:gd name="T1" fmla="*/ 1 h 10"/>
                <a:gd name="T2" fmla="*/ 1 w 10"/>
                <a:gd name="T3" fmla="*/ 0 h 10"/>
                <a:gd name="T4" fmla="*/ 10 w 10"/>
                <a:gd name="T5" fmla="*/ 10 h 10"/>
                <a:gd name="T6" fmla="*/ 10 w 10"/>
                <a:gd name="T7" fmla="*/ 10 h 10"/>
                <a:gd name="T8" fmla="*/ 9 w 10"/>
                <a:gd name="T9" fmla="*/ 10 h 10"/>
                <a:gd name="T10" fmla="*/ 0 w 10"/>
                <a:gd name="T11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0" h="10">
                  <a:moveTo>
                    <a:pt x="0" y="1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3" y="4"/>
                    <a:pt x="8" y="7"/>
                    <a:pt x="10" y="10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9" y="10"/>
                    <a:pt x="9" y="10"/>
                    <a:pt x="9" y="10"/>
                  </a:cubicBezTo>
                  <a:cubicBezTo>
                    <a:pt x="7" y="8"/>
                    <a:pt x="2" y="5"/>
                    <a:pt x="0" y="1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16" name="Freeform 210"/>
            <p:cNvSpPr>
              <a:spLocks noEditPoints="1"/>
            </p:cNvSpPr>
            <p:nvPr/>
          </p:nvSpPr>
          <p:spPr bwMode="auto">
            <a:xfrm>
              <a:off x="8984969" y="3268883"/>
              <a:ext cx="563563" cy="469900"/>
            </a:xfrm>
            <a:custGeom>
              <a:avLst/>
              <a:gdLst>
                <a:gd name="T0" fmla="*/ 23 w 148"/>
                <a:gd name="T1" fmla="*/ 105 h 123"/>
                <a:gd name="T2" fmla="*/ 0 w 148"/>
                <a:gd name="T3" fmla="*/ 44 h 123"/>
                <a:gd name="T4" fmla="*/ 0 w 148"/>
                <a:gd name="T5" fmla="*/ 44 h 123"/>
                <a:gd name="T6" fmla="*/ 0 w 148"/>
                <a:gd name="T7" fmla="*/ 36 h 123"/>
                <a:gd name="T8" fmla="*/ 0 w 148"/>
                <a:gd name="T9" fmla="*/ 36 h 123"/>
                <a:gd name="T10" fmla="*/ 15 w 148"/>
                <a:gd name="T11" fmla="*/ 0 h 123"/>
                <a:gd name="T12" fmla="*/ 15 w 148"/>
                <a:gd name="T13" fmla="*/ 0 h 123"/>
                <a:gd name="T14" fmla="*/ 16 w 148"/>
                <a:gd name="T15" fmla="*/ 0 h 123"/>
                <a:gd name="T16" fmla="*/ 19 w 148"/>
                <a:gd name="T17" fmla="*/ 2 h 123"/>
                <a:gd name="T18" fmla="*/ 4 w 148"/>
                <a:gd name="T19" fmla="*/ 36 h 123"/>
                <a:gd name="T20" fmla="*/ 4 w 148"/>
                <a:gd name="T21" fmla="*/ 36 h 123"/>
                <a:gd name="T22" fmla="*/ 4 w 148"/>
                <a:gd name="T23" fmla="*/ 44 h 123"/>
                <a:gd name="T24" fmla="*/ 4 w 148"/>
                <a:gd name="T25" fmla="*/ 44 h 123"/>
                <a:gd name="T26" fmla="*/ 25 w 148"/>
                <a:gd name="T27" fmla="*/ 102 h 123"/>
                <a:gd name="T28" fmla="*/ 25 w 148"/>
                <a:gd name="T29" fmla="*/ 102 h 123"/>
                <a:gd name="T30" fmla="*/ 77 w 148"/>
                <a:gd name="T31" fmla="*/ 119 h 123"/>
                <a:gd name="T32" fmla="*/ 77 w 148"/>
                <a:gd name="T33" fmla="*/ 119 h 123"/>
                <a:gd name="T34" fmla="*/ 97 w 148"/>
                <a:gd name="T35" fmla="*/ 117 h 123"/>
                <a:gd name="T36" fmla="*/ 97 w 148"/>
                <a:gd name="T37" fmla="*/ 117 h 123"/>
                <a:gd name="T38" fmla="*/ 125 w 148"/>
                <a:gd name="T39" fmla="*/ 106 h 123"/>
                <a:gd name="T40" fmla="*/ 125 w 148"/>
                <a:gd name="T41" fmla="*/ 106 h 123"/>
                <a:gd name="T42" fmla="*/ 140 w 148"/>
                <a:gd name="T43" fmla="*/ 92 h 123"/>
                <a:gd name="T44" fmla="*/ 140 w 148"/>
                <a:gd name="T45" fmla="*/ 92 h 123"/>
                <a:gd name="T46" fmla="*/ 143 w 148"/>
                <a:gd name="T47" fmla="*/ 87 h 123"/>
                <a:gd name="T48" fmla="*/ 143 w 148"/>
                <a:gd name="T49" fmla="*/ 87 h 123"/>
                <a:gd name="T50" fmla="*/ 145 w 148"/>
                <a:gd name="T51" fmla="*/ 85 h 123"/>
                <a:gd name="T52" fmla="*/ 145 w 148"/>
                <a:gd name="T53" fmla="*/ 85 h 123"/>
                <a:gd name="T54" fmla="*/ 145 w 148"/>
                <a:gd name="T55" fmla="*/ 85 h 123"/>
                <a:gd name="T56" fmla="*/ 146 w 148"/>
                <a:gd name="T57" fmla="*/ 86 h 123"/>
                <a:gd name="T58" fmla="*/ 145 w 148"/>
                <a:gd name="T59" fmla="*/ 84 h 123"/>
                <a:gd name="T60" fmla="*/ 146 w 148"/>
                <a:gd name="T61" fmla="*/ 84 h 123"/>
                <a:gd name="T62" fmla="*/ 146 w 148"/>
                <a:gd name="T63" fmla="*/ 84 h 123"/>
                <a:gd name="T64" fmla="*/ 148 w 148"/>
                <a:gd name="T65" fmla="*/ 86 h 123"/>
                <a:gd name="T66" fmla="*/ 148 w 148"/>
                <a:gd name="T67" fmla="*/ 86 h 123"/>
                <a:gd name="T68" fmla="*/ 147 w 148"/>
                <a:gd name="T69" fmla="*/ 89 h 123"/>
                <a:gd name="T70" fmla="*/ 147 w 148"/>
                <a:gd name="T71" fmla="*/ 89 h 123"/>
                <a:gd name="T72" fmla="*/ 146 w 148"/>
                <a:gd name="T73" fmla="*/ 89 h 123"/>
                <a:gd name="T74" fmla="*/ 146 w 148"/>
                <a:gd name="T75" fmla="*/ 89 h 123"/>
                <a:gd name="T76" fmla="*/ 142 w 148"/>
                <a:gd name="T77" fmla="*/ 95 h 123"/>
                <a:gd name="T78" fmla="*/ 142 w 148"/>
                <a:gd name="T79" fmla="*/ 95 h 123"/>
                <a:gd name="T80" fmla="*/ 127 w 148"/>
                <a:gd name="T81" fmla="*/ 109 h 123"/>
                <a:gd name="T82" fmla="*/ 127 w 148"/>
                <a:gd name="T83" fmla="*/ 109 h 123"/>
                <a:gd name="T84" fmla="*/ 98 w 148"/>
                <a:gd name="T85" fmla="*/ 121 h 123"/>
                <a:gd name="T86" fmla="*/ 98 w 148"/>
                <a:gd name="T87" fmla="*/ 121 h 123"/>
                <a:gd name="T88" fmla="*/ 77 w 148"/>
                <a:gd name="T89" fmla="*/ 123 h 123"/>
                <a:gd name="T90" fmla="*/ 77 w 148"/>
                <a:gd name="T91" fmla="*/ 123 h 123"/>
                <a:gd name="T92" fmla="*/ 23 w 148"/>
                <a:gd name="T93" fmla="*/ 105 h 123"/>
                <a:gd name="T94" fmla="*/ 145 w 148"/>
                <a:gd name="T95" fmla="*/ 85 h 123"/>
                <a:gd name="T96" fmla="*/ 145 w 148"/>
                <a:gd name="T97" fmla="*/ 85 h 123"/>
                <a:gd name="T98" fmla="*/ 145 w 148"/>
                <a:gd name="T99" fmla="*/ 85 h 123"/>
                <a:gd name="T100" fmla="*/ 145 w 148"/>
                <a:gd name="T101" fmla="*/ 85 h 12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</a:cxnLst>
              <a:rect l="0" t="0" r="r" b="b"/>
              <a:pathLst>
                <a:path w="148" h="123">
                  <a:moveTo>
                    <a:pt x="23" y="105"/>
                  </a:moveTo>
                  <a:cubicBezTo>
                    <a:pt x="6" y="92"/>
                    <a:pt x="0" y="65"/>
                    <a:pt x="0" y="44"/>
                  </a:cubicBezTo>
                  <a:cubicBezTo>
                    <a:pt x="0" y="44"/>
                    <a:pt x="0" y="44"/>
                    <a:pt x="0" y="44"/>
                  </a:cubicBezTo>
                  <a:cubicBezTo>
                    <a:pt x="0" y="41"/>
                    <a:pt x="0" y="39"/>
                    <a:pt x="0" y="36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2" y="22"/>
                    <a:pt x="9" y="10"/>
                    <a:pt x="15" y="0"/>
                  </a:cubicBezTo>
                  <a:cubicBezTo>
                    <a:pt x="15" y="0"/>
                    <a:pt x="15" y="0"/>
                    <a:pt x="15" y="0"/>
                  </a:cubicBezTo>
                  <a:cubicBezTo>
                    <a:pt x="16" y="0"/>
                    <a:pt x="16" y="0"/>
                    <a:pt x="16" y="0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2" y="12"/>
                    <a:pt x="5" y="24"/>
                    <a:pt x="4" y="36"/>
                  </a:cubicBezTo>
                  <a:cubicBezTo>
                    <a:pt x="4" y="36"/>
                    <a:pt x="4" y="36"/>
                    <a:pt x="4" y="36"/>
                  </a:cubicBezTo>
                  <a:cubicBezTo>
                    <a:pt x="4" y="39"/>
                    <a:pt x="4" y="41"/>
                    <a:pt x="4" y="44"/>
                  </a:cubicBezTo>
                  <a:cubicBezTo>
                    <a:pt x="4" y="44"/>
                    <a:pt x="4" y="44"/>
                    <a:pt x="4" y="44"/>
                  </a:cubicBezTo>
                  <a:cubicBezTo>
                    <a:pt x="4" y="64"/>
                    <a:pt x="10" y="91"/>
                    <a:pt x="25" y="102"/>
                  </a:cubicBezTo>
                  <a:cubicBezTo>
                    <a:pt x="25" y="102"/>
                    <a:pt x="25" y="102"/>
                    <a:pt x="25" y="102"/>
                  </a:cubicBezTo>
                  <a:cubicBezTo>
                    <a:pt x="40" y="113"/>
                    <a:pt x="58" y="119"/>
                    <a:pt x="77" y="119"/>
                  </a:cubicBezTo>
                  <a:cubicBezTo>
                    <a:pt x="77" y="119"/>
                    <a:pt x="77" y="119"/>
                    <a:pt x="77" y="119"/>
                  </a:cubicBezTo>
                  <a:cubicBezTo>
                    <a:pt x="84" y="119"/>
                    <a:pt x="91" y="118"/>
                    <a:pt x="97" y="117"/>
                  </a:cubicBezTo>
                  <a:cubicBezTo>
                    <a:pt x="97" y="117"/>
                    <a:pt x="97" y="117"/>
                    <a:pt x="97" y="117"/>
                  </a:cubicBezTo>
                  <a:cubicBezTo>
                    <a:pt x="106" y="115"/>
                    <a:pt x="117" y="111"/>
                    <a:pt x="125" y="106"/>
                  </a:cubicBezTo>
                  <a:cubicBezTo>
                    <a:pt x="125" y="106"/>
                    <a:pt x="125" y="106"/>
                    <a:pt x="125" y="106"/>
                  </a:cubicBezTo>
                  <a:cubicBezTo>
                    <a:pt x="130" y="102"/>
                    <a:pt x="135" y="97"/>
                    <a:pt x="140" y="92"/>
                  </a:cubicBezTo>
                  <a:cubicBezTo>
                    <a:pt x="140" y="92"/>
                    <a:pt x="140" y="92"/>
                    <a:pt x="140" y="92"/>
                  </a:cubicBezTo>
                  <a:cubicBezTo>
                    <a:pt x="141" y="91"/>
                    <a:pt x="142" y="89"/>
                    <a:pt x="143" y="87"/>
                  </a:cubicBezTo>
                  <a:cubicBezTo>
                    <a:pt x="143" y="87"/>
                    <a:pt x="143" y="87"/>
                    <a:pt x="143" y="87"/>
                  </a:cubicBezTo>
                  <a:cubicBezTo>
                    <a:pt x="144" y="86"/>
                    <a:pt x="145" y="86"/>
                    <a:pt x="145" y="85"/>
                  </a:cubicBezTo>
                  <a:cubicBezTo>
                    <a:pt x="145" y="85"/>
                    <a:pt x="145" y="85"/>
                    <a:pt x="145" y="85"/>
                  </a:cubicBezTo>
                  <a:cubicBezTo>
                    <a:pt x="145" y="85"/>
                    <a:pt x="145" y="85"/>
                    <a:pt x="145" y="85"/>
                  </a:cubicBezTo>
                  <a:cubicBezTo>
                    <a:pt x="146" y="86"/>
                    <a:pt x="146" y="86"/>
                    <a:pt x="146" y="86"/>
                  </a:cubicBezTo>
                  <a:cubicBezTo>
                    <a:pt x="145" y="84"/>
                    <a:pt x="145" y="84"/>
                    <a:pt x="145" y="84"/>
                  </a:cubicBezTo>
                  <a:cubicBezTo>
                    <a:pt x="146" y="84"/>
                    <a:pt x="146" y="84"/>
                    <a:pt x="146" y="84"/>
                  </a:cubicBezTo>
                  <a:cubicBezTo>
                    <a:pt x="146" y="84"/>
                    <a:pt x="146" y="84"/>
                    <a:pt x="146" y="84"/>
                  </a:cubicBezTo>
                  <a:cubicBezTo>
                    <a:pt x="146" y="84"/>
                    <a:pt x="148" y="84"/>
                    <a:pt x="148" y="86"/>
                  </a:cubicBezTo>
                  <a:cubicBezTo>
                    <a:pt x="148" y="86"/>
                    <a:pt x="148" y="86"/>
                    <a:pt x="148" y="86"/>
                  </a:cubicBezTo>
                  <a:cubicBezTo>
                    <a:pt x="148" y="88"/>
                    <a:pt x="148" y="88"/>
                    <a:pt x="147" y="89"/>
                  </a:cubicBezTo>
                  <a:cubicBezTo>
                    <a:pt x="147" y="89"/>
                    <a:pt x="147" y="89"/>
                    <a:pt x="147" y="89"/>
                  </a:cubicBezTo>
                  <a:cubicBezTo>
                    <a:pt x="147" y="89"/>
                    <a:pt x="147" y="89"/>
                    <a:pt x="146" y="89"/>
                  </a:cubicBezTo>
                  <a:cubicBezTo>
                    <a:pt x="146" y="89"/>
                    <a:pt x="146" y="89"/>
                    <a:pt x="146" y="89"/>
                  </a:cubicBezTo>
                  <a:cubicBezTo>
                    <a:pt x="145" y="91"/>
                    <a:pt x="144" y="93"/>
                    <a:pt x="142" y="95"/>
                  </a:cubicBezTo>
                  <a:cubicBezTo>
                    <a:pt x="142" y="95"/>
                    <a:pt x="142" y="95"/>
                    <a:pt x="142" y="95"/>
                  </a:cubicBezTo>
                  <a:cubicBezTo>
                    <a:pt x="138" y="100"/>
                    <a:pt x="132" y="105"/>
                    <a:pt x="127" y="109"/>
                  </a:cubicBezTo>
                  <a:cubicBezTo>
                    <a:pt x="127" y="109"/>
                    <a:pt x="127" y="109"/>
                    <a:pt x="127" y="109"/>
                  </a:cubicBezTo>
                  <a:cubicBezTo>
                    <a:pt x="118" y="115"/>
                    <a:pt x="108" y="118"/>
                    <a:pt x="98" y="121"/>
                  </a:cubicBezTo>
                  <a:cubicBezTo>
                    <a:pt x="98" y="121"/>
                    <a:pt x="98" y="121"/>
                    <a:pt x="98" y="121"/>
                  </a:cubicBezTo>
                  <a:cubicBezTo>
                    <a:pt x="91" y="122"/>
                    <a:pt x="84" y="123"/>
                    <a:pt x="77" y="123"/>
                  </a:cubicBezTo>
                  <a:cubicBezTo>
                    <a:pt x="77" y="123"/>
                    <a:pt x="77" y="123"/>
                    <a:pt x="77" y="123"/>
                  </a:cubicBezTo>
                  <a:cubicBezTo>
                    <a:pt x="58" y="123"/>
                    <a:pt x="38" y="117"/>
                    <a:pt x="23" y="105"/>
                  </a:cubicBezTo>
                  <a:close/>
                  <a:moveTo>
                    <a:pt x="145" y="85"/>
                  </a:moveTo>
                  <a:cubicBezTo>
                    <a:pt x="145" y="85"/>
                    <a:pt x="145" y="85"/>
                    <a:pt x="145" y="85"/>
                  </a:cubicBezTo>
                  <a:cubicBezTo>
                    <a:pt x="145" y="85"/>
                    <a:pt x="145" y="85"/>
                    <a:pt x="145" y="85"/>
                  </a:cubicBezTo>
                  <a:cubicBezTo>
                    <a:pt x="145" y="85"/>
                    <a:pt x="145" y="85"/>
                    <a:pt x="145" y="85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17" name="Freeform 211"/>
            <p:cNvSpPr>
              <a:spLocks/>
            </p:cNvSpPr>
            <p:nvPr/>
          </p:nvSpPr>
          <p:spPr bwMode="auto">
            <a:xfrm>
              <a:off x="9023069" y="3291108"/>
              <a:ext cx="87313" cy="314325"/>
            </a:xfrm>
            <a:custGeom>
              <a:avLst/>
              <a:gdLst>
                <a:gd name="T0" fmla="*/ 0 w 23"/>
                <a:gd name="T1" fmla="*/ 35 h 82"/>
                <a:gd name="T2" fmla="*/ 12 w 23"/>
                <a:gd name="T3" fmla="*/ 0 h 82"/>
                <a:gd name="T4" fmla="*/ 12 w 23"/>
                <a:gd name="T5" fmla="*/ 0 h 82"/>
                <a:gd name="T6" fmla="*/ 12 w 23"/>
                <a:gd name="T7" fmla="*/ 0 h 82"/>
                <a:gd name="T8" fmla="*/ 13 w 23"/>
                <a:gd name="T9" fmla="*/ 1 h 82"/>
                <a:gd name="T10" fmla="*/ 2 w 23"/>
                <a:gd name="T11" fmla="*/ 35 h 82"/>
                <a:gd name="T12" fmla="*/ 2 w 23"/>
                <a:gd name="T13" fmla="*/ 35 h 82"/>
                <a:gd name="T14" fmla="*/ 23 w 23"/>
                <a:gd name="T15" fmla="*/ 81 h 82"/>
                <a:gd name="T16" fmla="*/ 23 w 23"/>
                <a:gd name="T17" fmla="*/ 81 h 82"/>
                <a:gd name="T18" fmla="*/ 22 w 23"/>
                <a:gd name="T19" fmla="*/ 82 h 82"/>
                <a:gd name="T20" fmla="*/ 0 w 23"/>
                <a:gd name="T21" fmla="*/ 35 h 8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3" h="82">
                  <a:moveTo>
                    <a:pt x="0" y="35"/>
                  </a:moveTo>
                  <a:cubicBezTo>
                    <a:pt x="0" y="22"/>
                    <a:pt x="4" y="1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5" y="10"/>
                    <a:pt x="2" y="22"/>
                    <a:pt x="2" y="35"/>
                  </a:cubicBezTo>
                  <a:cubicBezTo>
                    <a:pt x="2" y="35"/>
                    <a:pt x="2" y="35"/>
                    <a:pt x="2" y="35"/>
                  </a:cubicBezTo>
                  <a:cubicBezTo>
                    <a:pt x="2" y="52"/>
                    <a:pt x="9" y="70"/>
                    <a:pt x="23" y="81"/>
                  </a:cubicBezTo>
                  <a:cubicBezTo>
                    <a:pt x="23" y="81"/>
                    <a:pt x="23" y="81"/>
                    <a:pt x="23" y="81"/>
                  </a:cubicBezTo>
                  <a:cubicBezTo>
                    <a:pt x="22" y="82"/>
                    <a:pt x="22" y="82"/>
                    <a:pt x="22" y="82"/>
                  </a:cubicBezTo>
                  <a:cubicBezTo>
                    <a:pt x="8" y="71"/>
                    <a:pt x="0" y="52"/>
                    <a:pt x="0" y="35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18" name="Freeform 212"/>
            <p:cNvSpPr>
              <a:spLocks/>
            </p:cNvSpPr>
            <p:nvPr/>
          </p:nvSpPr>
          <p:spPr bwMode="auto">
            <a:xfrm>
              <a:off x="9453282" y="3589558"/>
              <a:ext cx="22225" cy="19050"/>
            </a:xfrm>
            <a:custGeom>
              <a:avLst/>
              <a:gdLst>
                <a:gd name="T0" fmla="*/ 0 w 6"/>
                <a:gd name="T1" fmla="*/ 1 h 5"/>
                <a:gd name="T2" fmla="*/ 2 w 6"/>
                <a:gd name="T3" fmla="*/ 0 h 5"/>
                <a:gd name="T4" fmla="*/ 6 w 6"/>
                <a:gd name="T5" fmla="*/ 4 h 5"/>
                <a:gd name="T6" fmla="*/ 6 w 6"/>
                <a:gd name="T7" fmla="*/ 4 h 5"/>
                <a:gd name="T8" fmla="*/ 6 w 6"/>
                <a:gd name="T9" fmla="*/ 4 h 5"/>
                <a:gd name="T10" fmla="*/ 5 w 6"/>
                <a:gd name="T11" fmla="*/ 5 h 5"/>
                <a:gd name="T12" fmla="*/ 0 w 6"/>
                <a:gd name="T13" fmla="*/ 1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6" h="5">
                  <a:moveTo>
                    <a:pt x="0" y="1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3" y="1"/>
                    <a:pt x="5" y="3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6" y="4"/>
                    <a:pt x="6" y="4"/>
                    <a:pt x="6" y="4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4" y="4"/>
                    <a:pt x="2" y="3"/>
                    <a:pt x="0" y="1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19" name="Freeform 213"/>
            <p:cNvSpPr>
              <a:spLocks/>
            </p:cNvSpPr>
            <p:nvPr/>
          </p:nvSpPr>
          <p:spPr bwMode="auto">
            <a:xfrm>
              <a:off x="9467569" y="3573683"/>
              <a:ext cx="19050" cy="15875"/>
            </a:xfrm>
            <a:custGeom>
              <a:avLst/>
              <a:gdLst>
                <a:gd name="T0" fmla="*/ 0 w 5"/>
                <a:gd name="T1" fmla="*/ 1 h 4"/>
                <a:gd name="T2" fmla="*/ 2 w 5"/>
                <a:gd name="T3" fmla="*/ 0 h 4"/>
                <a:gd name="T4" fmla="*/ 2 w 5"/>
                <a:gd name="T5" fmla="*/ 0 h 4"/>
                <a:gd name="T6" fmla="*/ 2 w 5"/>
                <a:gd name="T7" fmla="*/ 0 h 4"/>
                <a:gd name="T8" fmla="*/ 2 w 5"/>
                <a:gd name="T9" fmla="*/ 0 h 4"/>
                <a:gd name="T10" fmla="*/ 3 w 5"/>
                <a:gd name="T11" fmla="*/ 1 h 4"/>
                <a:gd name="T12" fmla="*/ 3 w 5"/>
                <a:gd name="T13" fmla="*/ 1 h 4"/>
                <a:gd name="T14" fmla="*/ 5 w 5"/>
                <a:gd name="T15" fmla="*/ 3 h 4"/>
                <a:gd name="T16" fmla="*/ 5 w 5"/>
                <a:gd name="T17" fmla="*/ 3 h 4"/>
                <a:gd name="T18" fmla="*/ 4 w 5"/>
                <a:gd name="T19" fmla="*/ 4 h 4"/>
                <a:gd name="T20" fmla="*/ 0 w 5"/>
                <a:gd name="T21" fmla="*/ 1 h 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" h="4">
                  <a:moveTo>
                    <a:pt x="0" y="1"/>
                  </a:move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4" y="2"/>
                    <a:pt x="5" y="3"/>
                    <a:pt x="5" y="3"/>
                  </a:cubicBezTo>
                  <a:cubicBezTo>
                    <a:pt x="5" y="3"/>
                    <a:pt x="5" y="3"/>
                    <a:pt x="5" y="3"/>
                  </a:cubicBezTo>
                  <a:cubicBezTo>
                    <a:pt x="4" y="4"/>
                    <a:pt x="4" y="4"/>
                    <a:pt x="4" y="4"/>
                  </a:cubicBezTo>
                  <a:cubicBezTo>
                    <a:pt x="3" y="4"/>
                    <a:pt x="1" y="1"/>
                    <a:pt x="0" y="1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20" name="Freeform 214"/>
            <p:cNvSpPr>
              <a:spLocks/>
            </p:cNvSpPr>
            <p:nvPr/>
          </p:nvSpPr>
          <p:spPr bwMode="auto">
            <a:xfrm>
              <a:off x="9064344" y="3345083"/>
              <a:ext cx="41275" cy="26987"/>
            </a:xfrm>
            <a:custGeom>
              <a:avLst/>
              <a:gdLst>
                <a:gd name="T0" fmla="*/ 0 w 11"/>
                <a:gd name="T1" fmla="*/ 1 h 7"/>
                <a:gd name="T2" fmla="*/ 1 w 11"/>
                <a:gd name="T3" fmla="*/ 0 h 7"/>
                <a:gd name="T4" fmla="*/ 11 w 11"/>
                <a:gd name="T5" fmla="*/ 6 h 7"/>
                <a:gd name="T6" fmla="*/ 11 w 11"/>
                <a:gd name="T7" fmla="*/ 6 h 7"/>
                <a:gd name="T8" fmla="*/ 11 w 11"/>
                <a:gd name="T9" fmla="*/ 7 h 7"/>
                <a:gd name="T10" fmla="*/ 0 w 11"/>
                <a:gd name="T11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" h="7">
                  <a:moveTo>
                    <a:pt x="0" y="1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5" y="2"/>
                    <a:pt x="8" y="4"/>
                    <a:pt x="11" y="6"/>
                  </a:cubicBezTo>
                  <a:cubicBezTo>
                    <a:pt x="11" y="6"/>
                    <a:pt x="11" y="6"/>
                    <a:pt x="11" y="6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7" y="5"/>
                    <a:pt x="4" y="3"/>
                    <a:pt x="0" y="1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21" name="Freeform 215"/>
            <p:cNvSpPr>
              <a:spLocks noEditPoints="1"/>
            </p:cNvSpPr>
            <p:nvPr/>
          </p:nvSpPr>
          <p:spPr bwMode="auto">
            <a:xfrm>
              <a:off x="9080219" y="3329208"/>
              <a:ext cx="33338" cy="30162"/>
            </a:xfrm>
            <a:custGeom>
              <a:avLst/>
              <a:gdLst>
                <a:gd name="T0" fmla="*/ 0 w 9"/>
                <a:gd name="T1" fmla="*/ 1 h 8"/>
                <a:gd name="T2" fmla="*/ 1 w 9"/>
                <a:gd name="T3" fmla="*/ 0 h 8"/>
                <a:gd name="T4" fmla="*/ 9 w 9"/>
                <a:gd name="T5" fmla="*/ 6 h 8"/>
                <a:gd name="T6" fmla="*/ 9 w 9"/>
                <a:gd name="T7" fmla="*/ 6 h 8"/>
                <a:gd name="T8" fmla="*/ 8 w 9"/>
                <a:gd name="T9" fmla="*/ 8 h 8"/>
                <a:gd name="T10" fmla="*/ 0 w 9"/>
                <a:gd name="T11" fmla="*/ 1 h 8"/>
                <a:gd name="T12" fmla="*/ 0 w 9"/>
                <a:gd name="T13" fmla="*/ 1 h 8"/>
                <a:gd name="T14" fmla="*/ 0 w 9"/>
                <a:gd name="T15" fmla="*/ 1 h 8"/>
                <a:gd name="T16" fmla="*/ 0 w 9"/>
                <a:gd name="T17" fmla="*/ 1 h 8"/>
                <a:gd name="T18" fmla="*/ 0 w 9"/>
                <a:gd name="T19" fmla="*/ 1 h 8"/>
                <a:gd name="T20" fmla="*/ 0 w 9"/>
                <a:gd name="T21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" h="8">
                  <a:moveTo>
                    <a:pt x="0" y="1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3" y="2"/>
                    <a:pt x="7" y="5"/>
                    <a:pt x="9" y="6"/>
                  </a:cubicBezTo>
                  <a:cubicBezTo>
                    <a:pt x="9" y="6"/>
                    <a:pt x="9" y="6"/>
                    <a:pt x="9" y="6"/>
                  </a:cubicBezTo>
                  <a:cubicBezTo>
                    <a:pt x="8" y="8"/>
                    <a:pt x="8" y="8"/>
                    <a:pt x="8" y="8"/>
                  </a:cubicBezTo>
                  <a:cubicBezTo>
                    <a:pt x="6" y="6"/>
                    <a:pt x="2" y="3"/>
                    <a:pt x="0" y="1"/>
                  </a:cubicBezTo>
                  <a:close/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22" name="Freeform 216"/>
            <p:cNvSpPr>
              <a:spLocks/>
            </p:cNvSpPr>
            <p:nvPr/>
          </p:nvSpPr>
          <p:spPr bwMode="auto">
            <a:xfrm>
              <a:off x="9273894" y="3727670"/>
              <a:ext cx="19050" cy="38100"/>
            </a:xfrm>
            <a:custGeom>
              <a:avLst/>
              <a:gdLst>
                <a:gd name="T0" fmla="*/ 0 w 5"/>
                <a:gd name="T1" fmla="*/ 1 h 10"/>
                <a:gd name="T2" fmla="*/ 4 w 5"/>
                <a:gd name="T3" fmla="*/ 0 h 10"/>
                <a:gd name="T4" fmla="*/ 5 w 5"/>
                <a:gd name="T5" fmla="*/ 8 h 10"/>
                <a:gd name="T6" fmla="*/ 5 w 5"/>
                <a:gd name="T7" fmla="*/ 8 h 10"/>
                <a:gd name="T8" fmla="*/ 2 w 5"/>
                <a:gd name="T9" fmla="*/ 10 h 10"/>
                <a:gd name="T10" fmla="*/ 0 w 5"/>
                <a:gd name="T11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" h="10">
                  <a:moveTo>
                    <a:pt x="0" y="1"/>
                  </a:moveTo>
                  <a:cubicBezTo>
                    <a:pt x="4" y="0"/>
                    <a:pt x="4" y="0"/>
                    <a:pt x="4" y="0"/>
                  </a:cubicBezTo>
                  <a:cubicBezTo>
                    <a:pt x="4" y="4"/>
                    <a:pt x="4" y="7"/>
                    <a:pt x="5" y="8"/>
                  </a:cubicBezTo>
                  <a:cubicBezTo>
                    <a:pt x="5" y="8"/>
                    <a:pt x="5" y="8"/>
                    <a:pt x="5" y="8"/>
                  </a:cubicBezTo>
                  <a:cubicBezTo>
                    <a:pt x="2" y="10"/>
                    <a:pt x="2" y="10"/>
                    <a:pt x="2" y="10"/>
                  </a:cubicBezTo>
                  <a:cubicBezTo>
                    <a:pt x="0" y="7"/>
                    <a:pt x="0" y="3"/>
                    <a:pt x="0" y="1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23" name="Freeform 217"/>
            <p:cNvSpPr>
              <a:spLocks/>
            </p:cNvSpPr>
            <p:nvPr/>
          </p:nvSpPr>
          <p:spPr bwMode="auto">
            <a:xfrm>
              <a:off x="9323107" y="3735608"/>
              <a:ext cx="11113" cy="19050"/>
            </a:xfrm>
            <a:custGeom>
              <a:avLst/>
              <a:gdLst>
                <a:gd name="T0" fmla="*/ 0 w 3"/>
                <a:gd name="T1" fmla="*/ 5 h 5"/>
                <a:gd name="T2" fmla="*/ 0 w 3"/>
                <a:gd name="T3" fmla="*/ 0 h 5"/>
                <a:gd name="T4" fmla="*/ 0 w 3"/>
                <a:gd name="T5" fmla="*/ 0 h 5"/>
                <a:gd name="T6" fmla="*/ 3 w 3"/>
                <a:gd name="T7" fmla="*/ 0 h 5"/>
                <a:gd name="T8" fmla="*/ 3 w 3"/>
                <a:gd name="T9" fmla="*/ 5 h 5"/>
                <a:gd name="T10" fmla="*/ 3 w 3"/>
                <a:gd name="T11" fmla="*/ 5 h 5"/>
                <a:gd name="T12" fmla="*/ 0 w 3"/>
                <a:gd name="T13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" h="5">
                  <a:moveTo>
                    <a:pt x="0" y="5"/>
                  </a:moveTo>
                  <a:cubicBezTo>
                    <a:pt x="0" y="3"/>
                    <a:pt x="0" y="1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1"/>
                    <a:pt x="3" y="3"/>
                    <a:pt x="3" y="5"/>
                  </a:cubicBezTo>
                  <a:cubicBezTo>
                    <a:pt x="3" y="5"/>
                    <a:pt x="3" y="5"/>
                    <a:pt x="3" y="5"/>
                  </a:cubicBezTo>
                  <a:cubicBezTo>
                    <a:pt x="0" y="5"/>
                    <a:pt x="0" y="5"/>
                    <a:pt x="0" y="5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24" name="Freeform 218"/>
            <p:cNvSpPr>
              <a:spLocks/>
            </p:cNvSpPr>
            <p:nvPr/>
          </p:nvSpPr>
          <p:spPr bwMode="auto">
            <a:xfrm>
              <a:off x="9235794" y="3749895"/>
              <a:ext cx="179388" cy="53975"/>
            </a:xfrm>
            <a:custGeom>
              <a:avLst/>
              <a:gdLst>
                <a:gd name="T0" fmla="*/ 43 w 47"/>
                <a:gd name="T1" fmla="*/ 13 h 14"/>
                <a:gd name="T2" fmla="*/ 43 w 47"/>
                <a:gd name="T3" fmla="*/ 12 h 14"/>
                <a:gd name="T4" fmla="*/ 43 w 47"/>
                <a:gd name="T5" fmla="*/ 12 h 14"/>
                <a:gd name="T6" fmla="*/ 42 w 47"/>
                <a:gd name="T7" fmla="*/ 4 h 14"/>
                <a:gd name="T8" fmla="*/ 42 w 47"/>
                <a:gd name="T9" fmla="*/ 4 h 14"/>
                <a:gd name="T10" fmla="*/ 31 w 47"/>
                <a:gd name="T11" fmla="*/ 4 h 14"/>
                <a:gd name="T12" fmla="*/ 31 w 47"/>
                <a:gd name="T13" fmla="*/ 4 h 14"/>
                <a:gd name="T14" fmla="*/ 4 w 47"/>
                <a:gd name="T15" fmla="*/ 6 h 14"/>
                <a:gd name="T16" fmla="*/ 4 w 47"/>
                <a:gd name="T17" fmla="*/ 6 h 14"/>
                <a:gd name="T18" fmla="*/ 4 w 47"/>
                <a:gd name="T19" fmla="*/ 8 h 14"/>
                <a:gd name="T20" fmla="*/ 4 w 47"/>
                <a:gd name="T21" fmla="*/ 8 h 14"/>
                <a:gd name="T22" fmla="*/ 4 w 47"/>
                <a:gd name="T23" fmla="*/ 12 h 14"/>
                <a:gd name="T24" fmla="*/ 4 w 47"/>
                <a:gd name="T25" fmla="*/ 12 h 14"/>
                <a:gd name="T26" fmla="*/ 4 w 47"/>
                <a:gd name="T27" fmla="*/ 12 h 14"/>
                <a:gd name="T28" fmla="*/ 0 w 47"/>
                <a:gd name="T29" fmla="*/ 12 h 14"/>
                <a:gd name="T30" fmla="*/ 0 w 47"/>
                <a:gd name="T31" fmla="*/ 12 h 14"/>
                <a:gd name="T32" fmla="*/ 0 w 47"/>
                <a:gd name="T33" fmla="*/ 8 h 14"/>
                <a:gd name="T34" fmla="*/ 0 w 47"/>
                <a:gd name="T35" fmla="*/ 8 h 14"/>
                <a:gd name="T36" fmla="*/ 1 w 47"/>
                <a:gd name="T37" fmla="*/ 3 h 14"/>
                <a:gd name="T38" fmla="*/ 1 w 47"/>
                <a:gd name="T39" fmla="*/ 3 h 14"/>
                <a:gd name="T40" fmla="*/ 1 w 47"/>
                <a:gd name="T41" fmla="*/ 2 h 14"/>
                <a:gd name="T42" fmla="*/ 3 w 47"/>
                <a:gd name="T43" fmla="*/ 2 h 14"/>
                <a:gd name="T44" fmla="*/ 31 w 47"/>
                <a:gd name="T45" fmla="*/ 0 h 14"/>
                <a:gd name="T46" fmla="*/ 31 w 47"/>
                <a:gd name="T47" fmla="*/ 0 h 14"/>
                <a:gd name="T48" fmla="*/ 44 w 47"/>
                <a:gd name="T49" fmla="*/ 0 h 14"/>
                <a:gd name="T50" fmla="*/ 44 w 47"/>
                <a:gd name="T51" fmla="*/ 0 h 14"/>
                <a:gd name="T52" fmla="*/ 46 w 47"/>
                <a:gd name="T53" fmla="*/ 0 h 14"/>
                <a:gd name="T54" fmla="*/ 46 w 47"/>
                <a:gd name="T55" fmla="*/ 2 h 14"/>
                <a:gd name="T56" fmla="*/ 47 w 47"/>
                <a:gd name="T57" fmla="*/ 12 h 14"/>
                <a:gd name="T58" fmla="*/ 47 w 47"/>
                <a:gd name="T59" fmla="*/ 12 h 14"/>
                <a:gd name="T60" fmla="*/ 47 w 47"/>
                <a:gd name="T61" fmla="*/ 14 h 14"/>
                <a:gd name="T62" fmla="*/ 47 w 47"/>
                <a:gd name="T63" fmla="*/ 14 h 14"/>
                <a:gd name="T64" fmla="*/ 43 w 47"/>
                <a:gd name="T65" fmla="*/ 13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</a:cxnLst>
              <a:rect l="0" t="0" r="r" b="b"/>
              <a:pathLst>
                <a:path w="47" h="14">
                  <a:moveTo>
                    <a:pt x="43" y="13"/>
                  </a:moveTo>
                  <a:cubicBezTo>
                    <a:pt x="43" y="13"/>
                    <a:pt x="43" y="12"/>
                    <a:pt x="43" y="12"/>
                  </a:cubicBezTo>
                  <a:cubicBezTo>
                    <a:pt x="43" y="12"/>
                    <a:pt x="43" y="12"/>
                    <a:pt x="43" y="12"/>
                  </a:cubicBezTo>
                  <a:cubicBezTo>
                    <a:pt x="43" y="10"/>
                    <a:pt x="43" y="7"/>
                    <a:pt x="42" y="4"/>
                  </a:cubicBezTo>
                  <a:cubicBezTo>
                    <a:pt x="42" y="4"/>
                    <a:pt x="42" y="4"/>
                    <a:pt x="42" y="4"/>
                  </a:cubicBezTo>
                  <a:cubicBezTo>
                    <a:pt x="39" y="4"/>
                    <a:pt x="35" y="4"/>
                    <a:pt x="31" y="4"/>
                  </a:cubicBezTo>
                  <a:cubicBezTo>
                    <a:pt x="31" y="4"/>
                    <a:pt x="31" y="4"/>
                    <a:pt x="31" y="4"/>
                  </a:cubicBezTo>
                  <a:cubicBezTo>
                    <a:pt x="22" y="4"/>
                    <a:pt x="13" y="5"/>
                    <a:pt x="4" y="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7"/>
                    <a:pt x="4" y="7"/>
                    <a:pt x="4" y="8"/>
                  </a:cubicBezTo>
                  <a:cubicBezTo>
                    <a:pt x="4" y="8"/>
                    <a:pt x="4" y="8"/>
                    <a:pt x="4" y="8"/>
                  </a:cubicBezTo>
                  <a:cubicBezTo>
                    <a:pt x="4" y="9"/>
                    <a:pt x="4" y="11"/>
                    <a:pt x="4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2"/>
                    <a:pt x="0" y="12"/>
                    <a:pt x="0" y="12"/>
                  </a:cubicBezTo>
                  <a:cubicBezTo>
                    <a:pt x="0" y="11"/>
                    <a:pt x="0" y="10"/>
                    <a:pt x="0" y="8"/>
                  </a:cubicBezTo>
                  <a:cubicBezTo>
                    <a:pt x="0" y="8"/>
                    <a:pt x="0" y="8"/>
                    <a:pt x="0" y="8"/>
                  </a:cubicBezTo>
                  <a:cubicBezTo>
                    <a:pt x="0" y="7"/>
                    <a:pt x="0" y="5"/>
                    <a:pt x="1" y="3"/>
                  </a:cubicBezTo>
                  <a:cubicBezTo>
                    <a:pt x="1" y="3"/>
                    <a:pt x="1" y="3"/>
                    <a:pt x="1" y="3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3" y="2"/>
                    <a:pt x="3" y="2"/>
                    <a:pt x="3" y="2"/>
                  </a:cubicBezTo>
                  <a:cubicBezTo>
                    <a:pt x="12" y="1"/>
                    <a:pt x="22" y="0"/>
                    <a:pt x="31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6" y="0"/>
                    <a:pt x="40" y="0"/>
                    <a:pt x="44" y="0"/>
                  </a:cubicBezTo>
                  <a:cubicBezTo>
                    <a:pt x="44" y="0"/>
                    <a:pt x="44" y="0"/>
                    <a:pt x="44" y="0"/>
                  </a:cubicBezTo>
                  <a:cubicBezTo>
                    <a:pt x="46" y="0"/>
                    <a:pt x="46" y="0"/>
                    <a:pt x="46" y="0"/>
                  </a:cubicBezTo>
                  <a:cubicBezTo>
                    <a:pt x="46" y="2"/>
                    <a:pt x="46" y="2"/>
                    <a:pt x="46" y="2"/>
                  </a:cubicBezTo>
                  <a:cubicBezTo>
                    <a:pt x="46" y="5"/>
                    <a:pt x="47" y="9"/>
                    <a:pt x="47" y="12"/>
                  </a:cubicBezTo>
                  <a:cubicBezTo>
                    <a:pt x="47" y="12"/>
                    <a:pt x="47" y="12"/>
                    <a:pt x="47" y="12"/>
                  </a:cubicBezTo>
                  <a:cubicBezTo>
                    <a:pt x="47" y="13"/>
                    <a:pt x="47" y="13"/>
                    <a:pt x="47" y="14"/>
                  </a:cubicBezTo>
                  <a:cubicBezTo>
                    <a:pt x="47" y="14"/>
                    <a:pt x="47" y="14"/>
                    <a:pt x="47" y="14"/>
                  </a:cubicBezTo>
                  <a:cubicBezTo>
                    <a:pt x="43" y="13"/>
                    <a:pt x="43" y="13"/>
                    <a:pt x="43" y="13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25" name="Freeform 219"/>
            <p:cNvSpPr>
              <a:spLocks/>
            </p:cNvSpPr>
            <p:nvPr/>
          </p:nvSpPr>
          <p:spPr bwMode="auto">
            <a:xfrm>
              <a:off x="9010369" y="3784820"/>
              <a:ext cx="660400" cy="30162"/>
            </a:xfrm>
            <a:custGeom>
              <a:avLst/>
              <a:gdLst>
                <a:gd name="T0" fmla="*/ 0 w 173"/>
                <a:gd name="T1" fmla="*/ 6 h 8"/>
                <a:gd name="T2" fmla="*/ 7 w 173"/>
                <a:gd name="T3" fmla="*/ 5 h 8"/>
                <a:gd name="T4" fmla="*/ 27 w 173"/>
                <a:gd name="T5" fmla="*/ 4 h 8"/>
                <a:gd name="T6" fmla="*/ 86 w 173"/>
                <a:gd name="T7" fmla="*/ 4 h 8"/>
                <a:gd name="T8" fmla="*/ 118 w 173"/>
                <a:gd name="T9" fmla="*/ 2 h 8"/>
                <a:gd name="T10" fmla="*/ 146 w 173"/>
                <a:gd name="T11" fmla="*/ 0 h 8"/>
                <a:gd name="T12" fmla="*/ 166 w 173"/>
                <a:gd name="T13" fmla="*/ 1 h 8"/>
                <a:gd name="T14" fmla="*/ 173 w 173"/>
                <a:gd name="T15" fmla="*/ 2 h 8"/>
                <a:gd name="T16" fmla="*/ 166 w 173"/>
                <a:gd name="T17" fmla="*/ 2 h 8"/>
                <a:gd name="T18" fmla="*/ 157 w 173"/>
                <a:gd name="T19" fmla="*/ 3 h 8"/>
                <a:gd name="T20" fmla="*/ 146 w 173"/>
                <a:gd name="T21" fmla="*/ 4 h 8"/>
                <a:gd name="T22" fmla="*/ 118 w 173"/>
                <a:gd name="T23" fmla="*/ 5 h 8"/>
                <a:gd name="T24" fmla="*/ 87 w 173"/>
                <a:gd name="T25" fmla="*/ 7 h 8"/>
                <a:gd name="T26" fmla="*/ 27 w 173"/>
                <a:gd name="T27" fmla="*/ 7 h 8"/>
                <a:gd name="T28" fmla="*/ 7 w 173"/>
                <a:gd name="T29" fmla="*/ 6 h 8"/>
                <a:gd name="T30" fmla="*/ 0 w 173"/>
                <a:gd name="T31" fmla="*/ 6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73" h="8">
                  <a:moveTo>
                    <a:pt x="0" y="6"/>
                  </a:moveTo>
                  <a:cubicBezTo>
                    <a:pt x="0" y="6"/>
                    <a:pt x="3" y="5"/>
                    <a:pt x="7" y="5"/>
                  </a:cubicBezTo>
                  <a:cubicBezTo>
                    <a:pt x="12" y="5"/>
                    <a:pt x="19" y="4"/>
                    <a:pt x="27" y="4"/>
                  </a:cubicBezTo>
                  <a:cubicBezTo>
                    <a:pt x="43" y="4"/>
                    <a:pt x="65" y="5"/>
                    <a:pt x="86" y="4"/>
                  </a:cubicBezTo>
                  <a:cubicBezTo>
                    <a:pt x="97" y="3"/>
                    <a:pt x="108" y="2"/>
                    <a:pt x="118" y="2"/>
                  </a:cubicBezTo>
                  <a:cubicBezTo>
                    <a:pt x="128" y="1"/>
                    <a:pt x="138" y="1"/>
                    <a:pt x="146" y="0"/>
                  </a:cubicBezTo>
                  <a:cubicBezTo>
                    <a:pt x="154" y="0"/>
                    <a:pt x="161" y="1"/>
                    <a:pt x="166" y="1"/>
                  </a:cubicBezTo>
                  <a:cubicBezTo>
                    <a:pt x="170" y="1"/>
                    <a:pt x="173" y="2"/>
                    <a:pt x="173" y="2"/>
                  </a:cubicBezTo>
                  <a:cubicBezTo>
                    <a:pt x="173" y="2"/>
                    <a:pt x="170" y="2"/>
                    <a:pt x="166" y="2"/>
                  </a:cubicBezTo>
                  <a:cubicBezTo>
                    <a:pt x="163" y="2"/>
                    <a:pt x="160" y="3"/>
                    <a:pt x="157" y="3"/>
                  </a:cubicBezTo>
                  <a:cubicBezTo>
                    <a:pt x="154" y="3"/>
                    <a:pt x="150" y="4"/>
                    <a:pt x="146" y="4"/>
                  </a:cubicBezTo>
                  <a:cubicBezTo>
                    <a:pt x="138" y="4"/>
                    <a:pt x="128" y="4"/>
                    <a:pt x="118" y="5"/>
                  </a:cubicBezTo>
                  <a:cubicBezTo>
                    <a:pt x="108" y="5"/>
                    <a:pt x="98" y="6"/>
                    <a:pt x="87" y="7"/>
                  </a:cubicBezTo>
                  <a:cubicBezTo>
                    <a:pt x="65" y="8"/>
                    <a:pt x="43" y="8"/>
                    <a:pt x="27" y="7"/>
                  </a:cubicBezTo>
                  <a:cubicBezTo>
                    <a:pt x="19" y="8"/>
                    <a:pt x="12" y="6"/>
                    <a:pt x="7" y="6"/>
                  </a:cubicBezTo>
                  <a:cubicBezTo>
                    <a:pt x="3" y="6"/>
                    <a:pt x="0" y="6"/>
                    <a:pt x="0" y="6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26" name="Freeform 220"/>
            <p:cNvSpPr>
              <a:spLocks/>
            </p:cNvSpPr>
            <p:nvPr/>
          </p:nvSpPr>
          <p:spPr bwMode="auto">
            <a:xfrm>
              <a:off x="9080219" y="3803870"/>
              <a:ext cx="52388" cy="41275"/>
            </a:xfrm>
            <a:custGeom>
              <a:avLst/>
              <a:gdLst>
                <a:gd name="T0" fmla="*/ 0 w 14"/>
                <a:gd name="T1" fmla="*/ 1 h 11"/>
                <a:gd name="T2" fmla="*/ 0 w 14"/>
                <a:gd name="T3" fmla="*/ 1 h 11"/>
                <a:gd name="T4" fmla="*/ 0 w 14"/>
                <a:gd name="T5" fmla="*/ 0 h 11"/>
                <a:gd name="T6" fmla="*/ 14 w 14"/>
                <a:gd name="T7" fmla="*/ 10 h 11"/>
                <a:gd name="T8" fmla="*/ 14 w 14"/>
                <a:gd name="T9" fmla="*/ 10 h 11"/>
                <a:gd name="T10" fmla="*/ 13 w 14"/>
                <a:gd name="T11" fmla="*/ 11 h 11"/>
                <a:gd name="T12" fmla="*/ 0 w 14"/>
                <a:gd name="T13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4" h="1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5" y="2"/>
                    <a:pt x="11" y="6"/>
                    <a:pt x="14" y="10"/>
                  </a:cubicBezTo>
                  <a:cubicBezTo>
                    <a:pt x="14" y="10"/>
                    <a:pt x="14" y="10"/>
                    <a:pt x="14" y="10"/>
                  </a:cubicBezTo>
                  <a:cubicBezTo>
                    <a:pt x="13" y="11"/>
                    <a:pt x="13" y="11"/>
                    <a:pt x="13" y="11"/>
                  </a:cubicBezTo>
                  <a:cubicBezTo>
                    <a:pt x="10" y="7"/>
                    <a:pt x="4" y="3"/>
                    <a:pt x="0" y="1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27" name="Freeform 221"/>
            <p:cNvSpPr>
              <a:spLocks/>
            </p:cNvSpPr>
            <p:nvPr/>
          </p:nvSpPr>
          <p:spPr bwMode="auto">
            <a:xfrm>
              <a:off x="9118319" y="3799108"/>
              <a:ext cx="63500" cy="46037"/>
            </a:xfrm>
            <a:custGeom>
              <a:avLst/>
              <a:gdLst>
                <a:gd name="T0" fmla="*/ 0 w 17"/>
                <a:gd name="T1" fmla="*/ 1 h 12"/>
                <a:gd name="T2" fmla="*/ 1 w 17"/>
                <a:gd name="T3" fmla="*/ 0 h 12"/>
                <a:gd name="T4" fmla="*/ 17 w 17"/>
                <a:gd name="T5" fmla="*/ 11 h 12"/>
                <a:gd name="T6" fmla="*/ 17 w 17"/>
                <a:gd name="T7" fmla="*/ 11 h 12"/>
                <a:gd name="T8" fmla="*/ 16 w 17"/>
                <a:gd name="T9" fmla="*/ 12 h 12"/>
                <a:gd name="T10" fmla="*/ 0 w 17"/>
                <a:gd name="T11" fmla="*/ 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7" h="12">
                  <a:moveTo>
                    <a:pt x="0" y="1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5" y="4"/>
                    <a:pt x="12" y="8"/>
                    <a:pt x="17" y="11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6" y="12"/>
                    <a:pt x="16" y="12"/>
                    <a:pt x="16" y="12"/>
                  </a:cubicBezTo>
                  <a:cubicBezTo>
                    <a:pt x="11" y="9"/>
                    <a:pt x="4" y="6"/>
                    <a:pt x="0" y="1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28" name="Freeform 222"/>
            <p:cNvSpPr>
              <a:spLocks noEditPoints="1"/>
            </p:cNvSpPr>
            <p:nvPr/>
          </p:nvSpPr>
          <p:spPr bwMode="auto">
            <a:xfrm>
              <a:off x="9156419" y="3803870"/>
              <a:ext cx="76200" cy="46037"/>
            </a:xfrm>
            <a:custGeom>
              <a:avLst/>
              <a:gdLst>
                <a:gd name="T0" fmla="*/ 0 w 20"/>
                <a:gd name="T1" fmla="*/ 1 h 12"/>
                <a:gd name="T2" fmla="*/ 1 w 20"/>
                <a:gd name="T3" fmla="*/ 0 h 12"/>
                <a:gd name="T4" fmla="*/ 20 w 20"/>
                <a:gd name="T5" fmla="*/ 10 h 12"/>
                <a:gd name="T6" fmla="*/ 20 w 20"/>
                <a:gd name="T7" fmla="*/ 10 h 12"/>
                <a:gd name="T8" fmla="*/ 20 w 20"/>
                <a:gd name="T9" fmla="*/ 12 h 12"/>
                <a:gd name="T10" fmla="*/ 0 w 20"/>
                <a:gd name="T11" fmla="*/ 1 h 12"/>
                <a:gd name="T12" fmla="*/ 0 w 20"/>
                <a:gd name="T13" fmla="*/ 1 h 12"/>
                <a:gd name="T14" fmla="*/ 0 w 20"/>
                <a:gd name="T15" fmla="*/ 1 h 12"/>
                <a:gd name="T16" fmla="*/ 0 w 20"/>
                <a:gd name="T17" fmla="*/ 1 h 12"/>
                <a:gd name="T18" fmla="*/ 0 w 20"/>
                <a:gd name="T19" fmla="*/ 1 h 12"/>
                <a:gd name="T20" fmla="*/ 0 w 20"/>
                <a:gd name="T21" fmla="*/ 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0" h="12">
                  <a:moveTo>
                    <a:pt x="0" y="1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6" y="4"/>
                    <a:pt x="14" y="7"/>
                    <a:pt x="20" y="10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20" y="12"/>
                    <a:pt x="20" y="12"/>
                    <a:pt x="20" y="12"/>
                  </a:cubicBezTo>
                  <a:cubicBezTo>
                    <a:pt x="14" y="8"/>
                    <a:pt x="6" y="6"/>
                    <a:pt x="0" y="1"/>
                  </a:cubicBezTo>
                  <a:close/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29" name="Freeform 223"/>
            <p:cNvSpPr>
              <a:spLocks noEditPoints="1"/>
            </p:cNvSpPr>
            <p:nvPr/>
          </p:nvSpPr>
          <p:spPr bwMode="auto">
            <a:xfrm>
              <a:off x="9194519" y="3807045"/>
              <a:ext cx="109538" cy="46037"/>
            </a:xfrm>
            <a:custGeom>
              <a:avLst/>
              <a:gdLst>
                <a:gd name="T0" fmla="*/ 0 w 29"/>
                <a:gd name="T1" fmla="*/ 1 h 12"/>
                <a:gd name="T2" fmla="*/ 1 w 29"/>
                <a:gd name="T3" fmla="*/ 0 h 12"/>
                <a:gd name="T4" fmla="*/ 29 w 29"/>
                <a:gd name="T5" fmla="*/ 11 h 12"/>
                <a:gd name="T6" fmla="*/ 29 w 29"/>
                <a:gd name="T7" fmla="*/ 11 h 12"/>
                <a:gd name="T8" fmla="*/ 28 w 29"/>
                <a:gd name="T9" fmla="*/ 12 h 12"/>
                <a:gd name="T10" fmla="*/ 0 w 29"/>
                <a:gd name="T11" fmla="*/ 1 h 12"/>
                <a:gd name="T12" fmla="*/ 0 w 29"/>
                <a:gd name="T13" fmla="*/ 1 h 12"/>
                <a:gd name="T14" fmla="*/ 0 w 29"/>
                <a:gd name="T15" fmla="*/ 1 h 12"/>
                <a:gd name="T16" fmla="*/ 0 w 29"/>
                <a:gd name="T17" fmla="*/ 1 h 12"/>
                <a:gd name="T18" fmla="*/ 0 w 29"/>
                <a:gd name="T19" fmla="*/ 1 h 12"/>
                <a:gd name="T20" fmla="*/ 0 w 29"/>
                <a:gd name="T21" fmla="*/ 1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9" h="12">
                  <a:moveTo>
                    <a:pt x="0" y="1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10" y="3"/>
                    <a:pt x="20" y="6"/>
                    <a:pt x="29" y="11"/>
                  </a:cubicBezTo>
                  <a:cubicBezTo>
                    <a:pt x="29" y="11"/>
                    <a:pt x="29" y="11"/>
                    <a:pt x="29" y="11"/>
                  </a:cubicBezTo>
                  <a:cubicBezTo>
                    <a:pt x="28" y="12"/>
                    <a:pt x="28" y="12"/>
                    <a:pt x="28" y="12"/>
                  </a:cubicBezTo>
                  <a:cubicBezTo>
                    <a:pt x="20" y="8"/>
                    <a:pt x="9" y="4"/>
                    <a:pt x="0" y="1"/>
                  </a:cubicBezTo>
                  <a:close/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30" name="Freeform 224"/>
            <p:cNvSpPr>
              <a:spLocks noEditPoints="1"/>
            </p:cNvSpPr>
            <p:nvPr/>
          </p:nvSpPr>
          <p:spPr bwMode="auto">
            <a:xfrm>
              <a:off x="9270719" y="3807045"/>
              <a:ext cx="90488" cy="50800"/>
            </a:xfrm>
            <a:custGeom>
              <a:avLst/>
              <a:gdLst>
                <a:gd name="T0" fmla="*/ 0 w 24"/>
                <a:gd name="T1" fmla="*/ 1 h 13"/>
                <a:gd name="T2" fmla="*/ 1 w 24"/>
                <a:gd name="T3" fmla="*/ 0 h 13"/>
                <a:gd name="T4" fmla="*/ 24 w 24"/>
                <a:gd name="T5" fmla="*/ 12 h 13"/>
                <a:gd name="T6" fmla="*/ 24 w 24"/>
                <a:gd name="T7" fmla="*/ 12 h 13"/>
                <a:gd name="T8" fmla="*/ 23 w 24"/>
                <a:gd name="T9" fmla="*/ 13 h 13"/>
                <a:gd name="T10" fmla="*/ 0 w 24"/>
                <a:gd name="T11" fmla="*/ 1 h 13"/>
                <a:gd name="T12" fmla="*/ 0 w 24"/>
                <a:gd name="T13" fmla="*/ 1 h 13"/>
                <a:gd name="T14" fmla="*/ 0 w 24"/>
                <a:gd name="T15" fmla="*/ 1 h 13"/>
                <a:gd name="T16" fmla="*/ 0 w 24"/>
                <a:gd name="T17" fmla="*/ 1 h 13"/>
                <a:gd name="T18" fmla="*/ 0 w 24"/>
                <a:gd name="T19" fmla="*/ 1 h 13"/>
                <a:gd name="T20" fmla="*/ 0 w 24"/>
                <a:gd name="T21" fmla="*/ 1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24" h="13">
                  <a:moveTo>
                    <a:pt x="0" y="1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7" y="5"/>
                    <a:pt x="19" y="5"/>
                    <a:pt x="24" y="12"/>
                  </a:cubicBezTo>
                  <a:cubicBezTo>
                    <a:pt x="24" y="12"/>
                    <a:pt x="24" y="12"/>
                    <a:pt x="24" y="12"/>
                  </a:cubicBezTo>
                  <a:cubicBezTo>
                    <a:pt x="23" y="13"/>
                    <a:pt x="23" y="13"/>
                    <a:pt x="23" y="13"/>
                  </a:cubicBezTo>
                  <a:cubicBezTo>
                    <a:pt x="18" y="7"/>
                    <a:pt x="6" y="7"/>
                    <a:pt x="0" y="1"/>
                  </a:cubicBezTo>
                  <a:close/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31" name="Freeform 225"/>
            <p:cNvSpPr>
              <a:spLocks/>
            </p:cNvSpPr>
            <p:nvPr/>
          </p:nvSpPr>
          <p:spPr bwMode="auto">
            <a:xfrm>
              <a:off x="9331044" y="3811808"/>
              <a:ext cx="79375" cy="41275"/>
            </a:xfrm>
            <a:custGeom>
              <a:avLst/>
              <a:gdLst>
                <a:gd name="T0" fmla="*/ 0 w 21"/>
                <a:gd name="T1" fmla="*/ 2 h 11"/>
                <a:gd name="T2" fmla="*/ 0 w 21"/>
                <a:gd name="T3" fmla="*/ 0 h 11"/>
                <a:gd name="T4" fmla="*/ 21 w 21"/>
                <a:gd name="T5" fmla="*/ 9 h 11"/>
                <a:gd name="T6" fmla="*/ 21 w 21"/>
                <a:gd name="T7" fmla="*/ 9 h 11"/>
                <a:gd name="T8" fmla="*/ 20 w 21"/>
                <a:gd name="T9" fmla="*/ 11 h 11"/>
                <a:gd name="T10" fmla="*/ 0 w 21"/>
                <a:gd name="T11" fmla="*/ 2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1" h="11">
                  <a:moveTo>
                    <a:pt x="0" y="2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7" y="1"/>
                    <a:pt x="15" y="6"/>
                    <a:pt x="21" y="9"/>
                  </a:cubicBezTo>
                  <a:cubicBezTo>
                    <a:pt x="21" y="9"/>
                    <a:pt x="21" y="9"/>
                    <a:pt x="21" y="9"/>
                  </a:cubicBezTo>
                  <a:cubicBezTo>
                    <a:pt x="20" y="11"/>
                    <a:pt x="20" y="11"/>
                    <a:pt x="20" y="11"/>
                  </a:cubicBezTo>
                  <a:cubicBezTo>
                    <a:pt x="14" y="8"/>
                    <a:pt x="6" y="3"/>
                    <a:pt x="0" y="2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32" name="Freeform 226"/>
            <p:cNvSpPr>
              <a:spLocks/>
            </p:cNvSpPr>
            <p:nvPr/>
          </p:nvSpPr>
          <p:spPr bwMode="auto">
            <a:xfrm>
              <a:off x="9396132" y="3807045"/>
              <a:ext cx="76200" cy="38100"/>
            </a:xfrm>
            <a:custGeom>
              <a:avLst/>
              <a:gdLst>
                <a:gd name="T0" fmla="*/ 0 w 20"/>
                <a:gd name="T1" fmla="*/ 1 h 10"/>
                <a:gd name="T2" fmla="*/ 0 w 20"/>
                <a:gd name="T3" fmla="*/ 0 h 10"/>
                <a:gd name="T4" fmla="*/ 20 w 20"/>
                <a:gd name="T5" fmla="*/ 9 h 10"/>
                <a:gd name="T6" fmla="*/ 20 w 20"/>
                <a:gd name="T7" fmla="*/ 9 h 10"/>
                <a:gd name="T8" fmla="*/ 20 w 20"/>
                <a:gd name="T9" fmla="*/ 10 h 10"/>
                <a:gd name="T10" fmla="*/ 0 w 20"/>
                <a:gd name="T11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0" h="10">
                  <a:moveTo>
                    <a:pt x="0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7" y="2"/>
                    <a:pt x="14" y="5"/>
                    <a:pt x="20" y="9"/>
                  </a:cubicBezTo>
                  <a:cubicBezTo>
                    <a:pt x="20" y="9"/>
                    <a:pt x="20" y="9"/>
                    <a:pt x="20" y="9"/>
                  </a:cubicBezTo>
                  <a:cubicBezTo>
                    <a:pt x="20" y="10"/>
                    <a:pt x="20" y="10"/>
                    <a:pt x="20" y="10"/>
                  </a:cubicBezTo>
                  <a:cubicBezTo>
                    <a:pt x="13" y="7"/>
                    <a:pt x="7" y="3"/>
                    <a:pt x="0" y="1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33" name="Freeform 227"/>
            <p:cNvSpPr>
              <a:spLocks noEditPoints="1"/>
            </p:cNvSpPr>
            <p:nvPr/>
          </p:nvSpPr>
          <p:spPr bwMode="auto">
            <a:xfrm>
              <a:off x="9453282" y="3803870"/>
              <a:ext cx="71438" cy="34925"/>
            </a:xfrm>
            <a:custGeom>
              <a:avLst/>
              <a:gdLst>
                <a:gd name="T0" fmla="*/ 0 w 19"/>
                <a:gd name="T1" fmla="*/ 1 h 9"/>
                <a:gd name="T2" fmla="*/ 0 w 19"/>
                <a:gd name="T3" fmla="*/ 0 h 9"/>
                <a:gd name="T4" fmla="*/ 19 w 19"/>
                <a:gd name="T5" fmla="*/ 8 h 9"/>
                <a:gd name="T6" fmla="*/ 19 w 19"/>
                <a:gd name="T7" fmla="*/ 8 h 9"/>
                <a:gd name="T8" fmla="*/ 18 w 19"/>
                <a:gd name="T9" fmla="*/ 9 h 9"/>
                <a:gd name="T10" fmla="*/ 0 w 19"/>
                <a:gd name="T11" fmla="*/ 1 h 9"/>
                <a:gd name="T12" fmla="*/ 0 w 19"/>
                <a:gd name="T13" fmla="*/ 1 h 9"/>
                <a:gd name="T14" fmla="*/ 0 w 19"/>
                <a:gd name="T15" fmla="*/ 1 h 9"/>
                <a:gd name="T16" fmla="*/ 0 w 19"/>
                <a:gd name="T17" fmla="*/ 1 h 9"/>
                <a:gd name="T18" fmla="*/ 0 w 19"/>
                <a:gd name="T19" fmla="*/ 1 h 9"/>
                <a:gd name="T20" fmla="*/ 0 w 19"/>
                <a:gd name="T21" fmla="*/ 1 h 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" h="9">
                  <a:moveTo>
                    <a:pt x="0" y="1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7" y="3"/>
                    <a:pt x="13" y="4"/>
                    <a:pt x="19" y="8"/>
                  </a:cubicBezTo>
                  <a:cubicBezTo>
                    <a:pt x="19" y="8"/>
                    <a:pt x="19" y="8"/>
                    <a:pt x="19" y="8"/>
                  </a:cubicBezTo>
                  <a:cubicBezTo>
                    <a:pt x="18" y="9"/>
                    <a:pt x="18" y="9"/>
                    <a:pt x="18" y="9"/>
                  </a:cubicBezTo>
                  <a:cubicBezTo>
                    <a:pt x="13" y="6"/>
                    <a:pt x="6" y="4"/>
                    <a:pt x="0" y="1"/>
                  </a:cubicBezTo>
                  <a:close/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34" name="Freeform 228"/>
            <p:cNvSpPr>
              <a:spLocks noEditPoints="1"/>
            </p:cNvSpPr>
            <p:nvPr/>
          </p:nvSpPr>
          <p:spPr bwMode="auto">
            <a:xfrm>
              <a:off x="9521544" y="3799108"/>
              <a:ext cx="73025" cy="39687"/>
            </a:xfrm>
            <a:custGeom>
              <a:avLst/>
              <a:gdLst>
                <a:gd name="T0" fmla="*/ 0 w 19"/>
                <a:gd name="T1" fmla="*/ 1 h 10"/>
                <a:gd name="T2" fmla="*/ 1 w 19"/>
                <a:gd name="T3" fmla="*/ 0 h 10"/>
                <a:gd name="T4" fmla="*/ 19 w 19"/>
                <a:gd name="T5" fmla="*/ 9 h 10"/>
                <a:gd name="T6" fmla="*/ 19 w 19"/>
                <a:gd name="T7" fmla="*/ 9 h 10"/>
                <a:gd name="T8" fmla="*/ 18 w 19"/>
                <a:gd name="T9" fmla="*/ 10 h 10"/>
                <a:gd name="T10" fmla="*/ 0 w 19"/>
                <a:gd name="T11" fmla="*/ 1 h 10"/>
                <a:gd name="T12" fmla="*/ 0 w 19"/>
                <a:gd name="T13" fmla="*/ 1 h 10"/>
                <a:gd name="T14" fmla="*/ 0 w 19"/>
                <a:gd name="T15" fmla="*/ 1 h 10"/>
                <a:gd name="T16" fmla="*/ 0 w 19"/>
                <a:gd name="T17" fmla="*/ 1 h 10"/>
                <a:gd name="T18" fmla="*/ 0 w 19"/>
                <a:gd name="T19" fmla="*/ 1 h 10"/>
                <a:gd name="T20" fmla="*/ 0 w 19"/>
                <a:gd name="T21" fmla="*/ 1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9" h="10">
                  <a:moveTo>
                    <a:pt x="0" y="1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6" y="5"/>
                    <a:pt x="14" y="4"/>
                    <a:pt x="19" y="9"/>
                  </a:cubicBezTo>
                  <a:cubicBezTo>
                    <a:pt x="19" y="9"/>
                    <a:pt x="19" y="9"/>
                    <a:pt x="19" y="9"/>
                  </a:cubicBezTo>
                  <a:cubicBezTo>
                    <a:pt x="18" y="10"/>
                    <a:pt x="18" y="10"/>
                    <a:pt x="18" y="10"/>
                  </a:cubicBezTo>
                  <a:cubicBezTo>
                    <a:pt x="14" y="5"/>
                    <a:pt x="5" y="6"/>
                    <a:pt x="0" y="1"/>
                  </a:cubicBezTo>
                  <a:close/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35" name="Freeform 229"/>
            <p:cNvSpPr>
              <a:spLocks/>
            </p:cNvSpPr>
            <p:nvPr/>
          </p:nvSpPr>
          <p:spPr bwMode="auto">
            <a:xfrm>
              <a:off x="9605682" y="3799108"/>
              <a:ext cx="46038" cy="26987"/>
            </a:xfrm>
            <a:custGeom>
              <a:avLst/>
              <a:gdLst>
                <a:gd name="T0" fmla="*/ 0 w 12"/>
                <a:gd name="T1" fmla="*/ 1 h 7"/>
                <a:gd name="T2" fmla="*/ 1 w 12"/>
                <a:gd name="T3" fmla="*/ 0 h 7"/>
                <a:gd name="T4" fmla="*/ 12 w 12"/>
                <a:gd name="T5" fmla="*/ 6 h 7"/>
                <a:gd name="T6" fmla="*/ 12 w 12"/>
                <a:gd name="T7" fmla="*/ 6 h 7"/>
                <a:gd name="T8" fmla="*/ 12 w 12"/>
                <a:gd name="T9" fmla="*/ 7 h 7"/>
                <a:gd name="T10" fmla="*/ 0 w 12"/>
                <a:gd name="T11" fmla="*/ 1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2" h="7">
                  <a:moveTo>
                    <a:pt x="0" y="1"/>
                  </a:moveTo>
                  <a:cubicBezTo>
                    <a:pt x="1" y="0"/>
                    <a:pt x="1" y="0"/>
                    <a:pt x="1" y="0"/>
                  </a:cubicBezTo>
                  <a:cubicBezTo>
                    <a:pt x="4" y="3"/>
                    <a:pt x="8" y="4"/>
                    <a:pt x="12" y="6"/>
                  </a:cubicBezTo>
                  <a:cubicBezTo>
                    <a:pt x="12" y="6"/>
                    <a:pt x="12" y="6"/>
                    <a:pt x="12" y="6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8" y="5"/>
                    <a:pt x="3" y="4"/>
                    <a:pt x="0" y="1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36" name="Freeform 230"/>
            <p:cNvSpPr>
              <a:spLocks/>
            </p:cNvSpPr>
            <p:nvPr/>
          </p:nvSpPr>
          <p:spPr bwMode="auto">
            <a:xfrm>
              <a:off x="9061169" y="3546695"/>
              <a:ext cx="452438" cy="157162"/>
            </a:xfrm>
            <a:custGeom>
              <a:avLst/>
              <a:gdLst>
                <a:gd name="T0" fmla="*/ 55 w 119"/>
                <a:gd name="T1" fmla="*/ 40 h 41"/>
                <a:gd name="T2" fmla="*/ 48 w 119"/>
                <a:gd name="T3" fmla="*/ 38 h 41"/>
                <a:gd name="T4" fmla="*/ 48 w 119"/>
                <a:gd name="T5" fmla="*/ 38 h 41"/>
                <a:gd name="T6" fmla="*/ 37 w 119"/>
                <a:gd name="T7" fmla="*/ 36 h 41"/>
                <a:gd name="T8" fmla="*/ 37 w 119"/>
                <a:gd name="T9" fmla="*/ 36 h 41"/>
                <a:gd name="T10" fmla="*/ 24 w 119"/>
                <a:gd name="T11" fmla="*/ 30 h 41"/>
                <a:gd name="T12" fmla="*/ 24 w 119"/>
                <a:gd name="T13" fmla="*/ 30 h 41"/>
                <a:gd name="T14" fmla="*/ 9 w 119"/>
                <a:gd name="T15" fmla="*/ 15 h 41"/>
                <a:gd name="T16" fmla="*/ 9 w 119"/>
                <a:gd name="T17" fmla="*/ 15 h 41"/>
                <a:gd name="T18" fmla="*/ 0 w 119"/>
                <a:gd name="T19" fmla="*/ 1 h 41"/>
                <a:gd name="T20" fmla="*/ 0 w 119"/>
                <a:gd name="T21" fmla="*/ 1 h 41"/>
                <a:gd name="T22" fmla="*/ 0 w 119"/>
                <a:gd name="T23" fmla="*/ 0 h 41"/>
                <a:gd name="T24" fmla="*/ 0 w 119"/>
                <a:gd name="T25" fmla="*/ 0 h 41"/>
                <a:gd name="T26" fmla="*/ 0 w 119"/>
                <a:gd name="T27" fmla="*/ 0 h 41"/>
                <a:gd name="T28" fmla="*/ 2 w 119"/>
                <a:gd name="T29" fmla="*/ 0 h 41"/>
                <a:gd name="T30" fmla="*/ 2 w 119"/>
                <a:gd name="T31" fmla="*/ 1 h 41"/>
                <a:gd name="T32" fmla="*/ 2 w 119"/>
                <a:gd name="T33" fmla="*/ 1 h 41"/>
                <a:gd name="T34" fmla="*/ 10 w 119"/>
                <a:gd name="T35" fmla="*/ 14 h 41"/>
                <a:gd name="T36" fmla="*/ 10 w 119"/>
                <a:gd name="T37" fmla="*/ 14 h 41"/>
                <a:gd name="T38" fmla="*/ 25 w 119"/>
                <a:gd name="T39" fmla="*/ 28 h 41"/>
                <a:gd name="T40" fmla="*/ 25 w 119"/>
                <a:gd name="T41" fmla="*/ 28 h 41"/>
                <a:gd name="T42" fmla="*/ 38 w 119"/>
                <a:gd name="T43" fmla="*/ 34 h 41"/>
                <a:gd name="T44" fmla="*/ 38 w 119"/>
                <a:gd name="T45" fmla="*/ 34 h 41"/>
                <a:gd name="T46" fmla="*/ 48 w 119"/>
                <a:gd name="T47" fmla="*/ 36 h 41"/>
                <a:gd name="T48" fmla="*/ 48 w 119"/>
                <a:gd name="T49" fmla="*/ 36 h 41"/>
                <a:gd name="T50" fmla="*/ 55 w 119"/>
                <a:gd name="T51" fmla="*/ 39 h 41"/>
                <a:gd name="T52" fmla="*/ 55 w 119"/>
                <a:gd name="T53" fmla="*/ 39 h 41"/>
                <a:gd name="T54" fmla="*/ 60 w 119"/>
                <a:gd name="T55" fmla="*/ 39 h 41"/>
                <a:gd name="T56" fmla="*/ 60 w 119"/>
                <a:gd name="T57" fmla="*/ 39 h 41"/>
                <a:gd name="T58" fmla="*/ 74 w 119"/>
                <a:gd name="T59" fmla="*/ 37 h 41"/>
                <a:gd name="T60" fmla="*/ 74 w 119"/>
                <a:gd name="T61" fmla="*/ 37 h 41"/>
                <a:gd name="T62" fmla="*/ 95 w 119"/>
                <a:gd name="T63" fmla="*/ 31 h 41"/>
                <a:gd name="T64" fmla="*/ 95 w 119"/>
                <a:gd name="T65" fmla="*/ 31 h 41"/>
                <a:gd name="T66" fmla="*/ 118 w 119"/>
                <a:gd name="T67" fmla="*/ 13 h 41"/>
                <a:gd name="T68" fmla="*/ 118 w 119"/>
                <a:gd name="T69" fmla="*/ 13 h 41"/>
                <a:gd name="T70" fmla="*/ 119 w 119"/>
                <a:gd name="T71" fmla="*/ 14 h 41"/>
                <a:gd name="T72" fmla="*/ 96 w 119"/>
                <a:gd name="T73" fmla="*/ 32 h 41"/>
                <a:gd name="T74" fmla="*/ 96 w 119"/>
                <a:gd name="T75" fmla="*/ 32 h 41"/>
                <a:gd name="T76" fmla="*/ 74 w 119"/>
                <a:gd name="T77" fmla="*/ 39 h 41"/>
                <a:gd name="T78" fmla="*/ 74 w 119"/>
                <a:gd name="T79" fmla="*/ 39 h 41"/>
                <a:gd name="T80" fmla="*/ 60 w 119"/>
                <a:gd name="T81" fmla="*/ 41 h 41"/>
                <a:gd name="T82" fmla="*/ 60 w 119"/>
                <a:gd name="T83" fmla="*/ 41 h 41"/>
                <a:gd name="T84" fmla="*/ 55 w 119"/>
                <a:gd name="T85" fmla="*/ 40 h 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</a:cxnLst>
              <a:rect l="0" t="0" r="r" b="b"/>
              <a:pathLst>
                <a:path w="119" h="41">
                  <a:moveTo>
                    <a:pt x="55" y="40"/>
                  </a:moveTo>
                  <a:cubicBezTo>
                    <a:pt x="52" y="40"/>
                    <a:pt x="50" y="38"/>
                    <a:pt x="48" y="38"/>
                  </a:cubicBezTo>
                  <a:cubicBezTo>
                    <a:pt x="48" y="38"/>
                    <a:pt x="48" y="38"/>
                    <a:pt x="48" y="38"/>
                  </a:cubicBezTo>
                  <a:cubicBezTo>
                    <a:pt x="44" y="37"/>
                    <a:pt x="41" y="37"/>
                    <a:pt x="37" y="36"/>
                  </a:cubicBezTo>
                  <a:cubicBezTo>
                    <a:pt x="37" y="36"/>
                    <a:pt x="37" y="36"/>
                    <a:pt x="37" y="36"/>
                  </a:cubicBezTo>
                  <a:cubicBezTo>
                    <a:pt x="33" y="34"/>
                    <a:pt x="28" y="32"/>
                    <a:pt x="24" y="30"/>
                  </a:cubicBezTo>
                  <a:cubicBezTo>
                    <a:pt x="24" y="30"/>
                    <a:pt x="24" y="30"/>
                    <a:pt x="24" y="30"/>
                  </a:cubicBezTo>
                  <a:cubicBezTo>
                    <a:pt x="18" y="26"/>
                    <a:pt x="14" y="20"/>
                    <a:pt x="9" y="15"/>
                  </a:cubicBezTo>
                  <a:cubicBezTo>
                    <a:pt x="9" y="15"/>
                    <a:pt x="9" y="15"/>
                    <a:pt x="9" y="15"/>
                  </a:cubicBezTo>
                  <a:cubicBezTo>
                    <a:pt x="6" y="12"/>
                    <a:pt x="0" y="6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2" y="1"/>
                    <a:pt x="2" y="1"/>
                    <a:pt x="2" y="1"/>
                  </a:cubicBezTo>
                  <a:cubicBezTo>
                    <a:pt x="1" y="5"/>
                    <a:pt x="7" y="10"/>
                    <a:pt x="10" y="14"/>
                  </a:cubicBezTo>
                  <a:cubicBezTo>
                    <a:pt x="10" y="14"/>
                    <a:pt x="10" y="14"/>
                    <a:pt x="10" y="14"/>
                  </a:cubicBezTo>
                  <a:cubicBezTo>
                    <a:pt x="15" y="19"/>
                    <a:pt x="19" y="25"/>
                    <a:pt x="25" y="28"/>
                  </a:cubicBezTo>
                  <a:cubicBezTo>
                    <a:pt x="25" y="28"/>
                    <a:pt x="25" y="28"/>
                    <a:pt x="25" y="28"/>
                  </a:cubicBezTo>
                  <a:cubicBezTo>
                    <a:pt x="29" y="31"/>
                    <a:pt x="33" y="33"/>
                    <a:pt x="38" y="34"/>
                  </a:cubicBezTo>
                  <a:cubicBezTo>
                    <a:pt x="38" y="34"/>
                    <a:pt x="38" y="34"/>
                    <a:pt x="38" y="34"/>
                  </a:cubicBezTo>
                  <a:cubicBezTo>
                    <a:pt x="41" y="36"/>
                    <a:pt x="44" y="35"/>
                    <a:pt x="48" y="36"/>
                  </a:cubicBezTo>
                  <a:cubicBezTo>
                    <a:pt x="48" y="36"/>
                    <a:pt x="48" y="36"/>
                    <a:pt x="48" y="36"/>
                  </a:cubicBezTo>
                  <a:cubicBezTo>
                    <a:pt x="51" y="37"/>
                    <a:pt x="53" y="38"/>
                    <a:pt x="55" y="39"/>
                  </a:cubicBezTo>
                  <a:cubicBezTo>
                    <a:pt x="55" y="39"/>
                    <a:pt x="55" y="39"/>
                    <a:pt x="55" y="39"/>
                  </a:cubicBezTo>
                  <a:cubicBezTo>
                    <a:pt x="56" y="39"/>
                    <a:pt x="58" y="39"/>
                    <a:pt x="60" y="39"/>
                  </a:cubicBezTo>
                  <a:cubicBezTo>
                    <a:pt x="60" y="39"/>
                    <a:pt x="60" y="39"/>
                    <a:pt x="60" y="39"/>
                  </a:cubicBezTo>
                  <a:cubicBezTo>
                    <a:pt x="64" y="39"/>
                    <a:pt x="69" y="38"/>
                    <a:pt x="74" y="37"/>
                  </a:cubicBezTo>
                  <a:cubicBezTo>
                    <a:pt x="74" y="37"/>
                    <a:pt x="74" y="37"/>
                    <a:pt x="74" y="37"/>
                  </a:cubicBezTo>
                  <a:cubicBezTo>
                    <a:pt x="82" y="37"/>
                    <a:pt x="88" y="34"/>
                    <a:pt x="95" y="31"/>
                  </a:cubicBezTo>
                  <a:cubicBezTo>
                    <a:pt x="95" y="31"/>
                    <a:pt x="95" y="31"/>
                    <a:pt x="95" y="31"/>
                  </a:cubicBezTo>
                  <a:cubicBezTo>
                    <a:pt x="103" y="27"/>
                    <a:pt x="114" y="19"/>
                    <a:pt x="118" y="13"/>
                  </a:cubicBezTo>
                  <a:cubicBezTo>
                    <a:pt x="118" y="13"/>
                    <a:pt x="118" y="13"/>
                    <a:pt x="118" y="13"/>
                  </a:cubicBezTo>
                  <a:cubicBezTo>
                    <a:pt x="119" y="14"/>
                    <a:pt x="119" y="14"/>
                    <a:pt x="119" y="14"/>
                  </a:cubicBezTo>
                  <a:cubicBezTo>
                    <a:pt x="115" y="20"/>
                    <a:pt x="104" y="28"/>
                    <a:pt x="96" y="32"/>
                  </a:cubicBezTo>
                  <a:cubicBezTo>
                    <a:pt x="96" y="32"/>
                    <a:pt x="96" y="32"/>
                    <a:pt x="96" y="32"/>
                  </a:cubicBezTo>
                  <a:cubicBezTo>
                    <a:pt x="89" y="36"/>
                    <a:pt x="82" y="38"/>
                    <a:pt x="74" y="39"/>
                  </a:cubicBezTo>
                  <a:cubicBezTo>
                    <a:pt x="74" y="39"/>
                    <a:pt x="74" y="39"/>
                    <a:pt x="74" y="39"/>
                  </a:cubicBezTo>
                  <a:cubicBezTo>
                    <a:pt x="70" y="39"/>
                    <a:pt x="65" y="41"/>
                    <a:pt x="60" y="41"/>
                  </a:cubicBezTo>
                  <a:cubicBezTo>
                    <a:pt x="60" y="41"/>
                    <a:pt x="60" y="41"/>
                    <a:pt x="60" y="41"/>
                  </a:cubicBezTo>
                  <a:cubicBezTo>
                    <a:pt x="58" y="41"/>
                    <a:pt x="56" y="41"/>
                    <a:pt x="55" y="40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35" name="组合 434"/>
          <p:cNvGrpSpPr/>
          <p:nvPr/>
        </p:nvGrpSpPr>
        <p:grpSpPr>
          <a:xfrm>
            <a:off x="9037717" y="3863771"/>
            <a:ext cx="1923123" cy="839378"/>
            <a:chOff x="7109327" y="3179834"/>
            <a:chExt cx="1923123" cy="839378"/>
          </a:xfrm>
        </p:grpSpPr>
        <p:sp>
          <p:nvSpPr>
            <p:cNvPr id="441" name="文本框 440"/>
            <p:cNvSpPr txBox="1"/>
            <p:nvPr/>
          </p:nvSpPr>
          <p:spPr>
            <a:xfrm>
              <a:off x="7109327" y="3179834"/>
              <a:ext cx="192312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prstClr val="black">
                      <a:lumMod val="50000"/>
                      <a:lumOff val="50000"/>
                    </a:prstClr>
                  </a:solidFill>
                  <a:cs typeface="+mn-ea"/>
                  <a:sym typeface="+mn-lt"/>
                </a:rPr>
                <a:t>在此添加标题</a:t>
              </a:r>
            </a:p>
          </p:txBody>
        </p:sp>
        <p:sp>
          <p:nvSpPr>
            <p:cNvPr id="442" name="文本框 441"/>
            <p:cNvSpPr txBox="1"/>
            <p:nvPr/>
          </p:nvSpPr>
          <p:spPr>
            <a:xfrm>
              <a:off x="7115248" y="3465214"/>
              <a:ext cx="1559316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000" dirty="0">
                  <a:solidFill>
                    <a:prstClr val="black">
                      <a:lumMod val="50000"/>
                      <a:lumOff val="50000"/>
                    </a:prst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00" dirty="0">
                  <a:solidFill>
                    <a:prstClr val="black">
                      <a:lumMod val="50000"/>
                      <a:lumOff val="50000"/>
                    </a:prstClr>
                  </a:solidFill>
                  <a:cs typeface="+mn-ea"/>
                  <a:sym typeface="+mn-lt"/>
                </a:rPr>
                <a:t>……</a:t>
              </a:r>
              <a:endParaRPr lang="zh-CN" altLang="en-US" sz="1000" dirty="0"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56" name="组合 455"/>
          <p:cNvGrpSpPr/>
          <p:nvPr/>
        </p:nvGrpSpPr>
        <p:grpSpPr>
          <a:xfrm>
            <a:off x="7709530" y="3842769"/>
            <a:ext cx="1404067" cy="854911"/>
            <a:chOff x="7709530" y="3842769"/>
            <a:chExt cx="1404067" cy="854911"/>
          </a:xfrm>
        </p:grpSpPr>
        <p:sp>
          <p:nvSpPr>
            <p:cNvPr id="434" name="文本框 433"/>
            <p:cNvSpPr txBox="1"/>
            <p:nvPr/>
          </p:nvSpPr>
          <p:spPr>
            <a:xfrm>
              <a:off x="8161968" y="3842769"/>
              <a:ext cx="95162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dirty="0">
                  <a:solidFill>
                    <a:srgbClr val="FFAB2F"/>
                  </a:solidFill>
                  <a:cs typeface="+mn-ea"/>
                  <a:sym typeface="+mn-lt"/>
                </a:rPr>
                <a:t>20</a:t>
              </a:r>
              <a:r>
                <a:rPr lang="en-US" altLang="zh-CN" sz="2000" dirty="0">
                  <a:solidFill>
                    <a:srgbClr val="FFAB2F"/>
                  </a:solidFill>
                  <a:cs typeface="+mn-ea"/>
                  <a:sym typeface="+mn-lt"/>
                </a:rPr>
                <a:t>%</a:t>
              </a:r>
              <a:endParaRPr lang="zh-CN" altLang="en-US" sz="3600" dirty="0">
                <a:solidFill>
                  <a:srgbClr val="FFAB2F"/>
                </a:solidFill>
                <a:cs typeface="+mn-ea"/>
                <a:sym typeface="+mn-lt"/>
              </a:endParaRPr>
            </a:p>
          </p:txBody>
        </p:sp>
        <p:sp>
          <p:nvSpPr>
            <p:cNvPr id="438" name="文本框 437"/>
            <p:cNvSpPr txBox="1"/>
            <p:nvPr/>
          </p:nvSpPr>
          <p:spPr>
            <a:xfrm>
              <a:off x="7709530" y="4328348"/>
              <a:ext cx="1177158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solidFill>
                    <a:prstClr val="black">
                      <a:lumMod val="50000"/>
                      <a:lumOff val="50000"/>
                    </a:prstClr>
                  </a:solidFill>
                  <a:cs typeface="+mn-ea"/>
                  <a:sym typeface="+mn-lt"/>
                </a:rPr>
                <a:t>OPTION</a:t>
              </a:r>
              <a:endParaRPr lang="zh-CN" altLang="en-US" dirty="0"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endParaRPr>
            </a:p>
          </p:txBody>
        </p:sp>
        <p:sp>
          <p:nvSpPr>
            <p:cNvPr id="439" name="椭圆 438"/>
            <p:cNvSpPr/>
            <p:nvPr/>
          </p:nvSpPr>
          <p:spPr>
            <a:xfrm>
              <a:off x="8750853" y="4403061"/>
              <a:ext cx="226195" cy="226195"/>
            </a:xfrm>
            <a:prstGeom prst="ellipse">
              <a:avLst/>
            </a:prstGeom>
            <a:solidFill>
              <a:srgbClr val="FFAB2F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700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440" name="文本框 439"/>
            <p:cNvSpPr txBox="1"/>
            <p:nvPr/>
          </p:nvSpPr>
          <p:spPr>
            <a:xfrm>
              <a:off x="8660240" y="4375718"/>
              <a:ext cx="39428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200" dirty="0">
                  <a:solidFill>
                    <a:prstClr val="white"/>
                  </a:solidFill>
                  <a:cs typeface="+mn-ea"/>
                  <a:sym typeface="+mn-lt"/>
                </a:rPr>
                <a:t>02</a:t>
              </a:r>
              <a:endParaRPr lang="zh-CN" altLang="en-US" sz="1200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cxnSp>
        <p:nvCxnSpPr>
          <p:cNvPr id="437" name="直接连接符 436"/>
          <p:cNvCxnSpPr/>
          <p:nvPr/>
        </p:nvCxnSpPr>
        <p:spPr>
          <a:xfrm>
            <a:off x="9053819" y="3937184"/>
            <a:ext cx="0" cy="705623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grpSp>
        <p:nvGrpSpPr>
          <p:cNvPr id="461" name="组合 460"/>
          <p:cNvGrpSpPr/>
          <p:nvPr/>
        </p:nvGrpSpPr>
        <p:grpSpPr>
          <a:xfrm>
            <a:off x="2149360" y="1812863"/>
            <a:ext cx="735694" cy="822135"/>
            <a:chOff x="2206510" y="1870013"/>
            <a:chExt cx="735694" cy="822135"/>
          </a:xfrm>
        </p:grpSpPr>
        <p:sp>
          <p:nvSpPr>
            <p:cNvPr id="126" name="AutoShape 117"/>
            <p:cNvSpPr>
              <a:spLocks noChangeAspect="1" noChangeArrowheads="1" noTextEdit="1"/>
            </p:cNvSpPr>
            <p:nvPr/>
          </p:nvSpPr>
          <p:spPr bwMode="auto">
            <a:xfrm>
              <a:off x="2206510" y="1870013"/>
              <a:ext cx="735694" cy="818293"/>
            </a:xfrm>
            <a:prstGeom prst="rect">
              <a:avLst/>
            </a:prstGeom>
            <a:noFill/>
            <a:ln>
              <a:noFill/>
            </a:ln>
            <a:extLst>
              <a:ext uri="{909E8E84-426E-40DD-AFC4-6F175D3DCCD1}">
                <a14:hiddenFill xmlns:a14="http://schemas.microsoft.com/office/drawing/2010/main">
                  <a:solidFill>
                    <a:srgbClr val="FFFFFF"/>
                  </a:solidFill>
                </a14:hiddenFill>
              </a:ex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</a:endParaRPr>
            </a:p>
          </p:txBody>
        </p:sp>
        <p:sp>
          <p:nvSpPr>
            <p:cNvPr id="127" name="Freeform 119"/>
            <p:cNvSpPr>
              <a:spLocks/>
            </p:cNvSpPr>
            <p:nvPr/>
          </p:nvSpPr>
          <p:spPr bwMode="auto">
            <a:xfrm>
              <a:off x="2623339" y="2471247"/>
              <a:ext cx="309260" cy="174800"/>
            </a:xfrm>
            <a:custGeom>
              <a:avLst/>
              <a:gdLst>
                <a:gd name="T0" fmla="*/ 7 w 67"/>
                <a:gd name="T1" fmla="*/ 38 h 38"/>
                <a:gd name="T2" fmla="*/ 3 w 67"/>
                <a:gd name="T3" fmla="*/ 34 h 38"/>
                <a:gd name="T4" fmla="*/ 0 w 67"/>
                <a:gd name="T5" fmla="*/ 30 h 38"/>
                <a:gd name="T6" fmla="*/ 0 w 67"/>
                <a:gd name="T7" fmla="*/ 30 h 38"/>
                <a:gd name="T8" fmla="*/ 1 w 67"/>
                <a:gd name="T9" fmla="*/ 29 h 38"/>
                <a:gd name="T10" fmla="*/ 14 w 67"/>
                <a:gd name="T11" fmla="*/ 20 h 38"/>
                <a:gd name="T12" fmla="*/ 28 w 67"/>
                <a:gd name="T13" fmla="*/ 12 h 38"/>
                <a:gd name="T14" fmla="*/ 43 w 67"/>
                <a:gd name="T15" fmla="*/ 5 h 38"/>
                <a:gd name="T16" fmla="*/ 59 w 67"/>
                <a:gd name="T17" fmla="*/ 0 h 38"/>
                <a:gd name="T18" fmla="*/ 60 w 67"/>
                <a:gd name="T19" fmla="*/ 0 h 38"/>
                <a:gd name="T20" fmla="*/ 60 w 67"/>
                <a:gd name="T21" fmla="*/ 1 h 38"/>
                <a:gd name="T22" fmla="*/ 63 w 67"/>
                <a:gd name="T23" fmla="*/ 6 h 38"/>
                <a:gd name="T24" fmla="*/ 65 w 67"/>
                <a:gd name="T25" fmla="*/ 9 h 38"/>
                <a:gd name="T26" fmla="*/ 66 w 67"/>
                <a:gd name="T27" fmla="*/ 10 h 38"/>
                <a:gd name="T28" fmla="*/ 66 w 67"/>
                <a:gd name="T29" fmla="*/ 11 h 38"/>
                <a:gd name="T30" fmla="*/ 66 w 67"/>
                <a:gd name="T31" fmla="*/ 11 h 38"/>
                <a:gd name="T32" fmla="*/ 66 w 67"/>
                <a:gd name="T33" fmla="*/ 11 h 38"/>
                <a:gd name="T34" fmla="*/ 66 w 67"/>
                <a:gd name="T35" fmla="*/ 10 h 38"/>
                <a:gd name="T36" fmla="*/ 65 w 67"/>
                <a:gd name="T37" fmla="*/ 9 h 38"/>
                <a:gd name="T38" fmla="*/ 62 w 67"/>
                <a:gd name="T39" fmla="*/ 7 h 38"/>
                <a:gd name="T40" fmla="*/ 58 w 67"/>
                <a:gd name="T41" fmla="*/ 2 h 38"/>
                <a:gd name="T42" fmla="*/ 59 w 67"/>
                <a:gd name="T43" fmla="*/ 2 h 38"/>
                <a:gd name="T44" fmla="*/ 52 w 67"/>
                <a:gd name="T45" fmla="*/ 5 h 38"/>
                <a:gd name="T46" fmla="*/ 45 w 67"/>
                <a:gd name="T47" fmla="*/ 8 h 38"/>
                <a:gd name="T48" fmla="*/ 30 w 67"/>
                <a:gd name="T49" fmla="*/ 15 h 38"/>
                <a:gd name="T50" fmla="*/ 16 w 67"/>
                <a:gd name="T51" fmla="*/ 23 h 38"/>
                <a:gd name="T52" fmla="*/ 2 w 67"/>
                <a:gd name="T53" fmla="*/ 31 h 38"/>
                <a:gd name="T54" fmla="*/ 2 w 67"/>
                <a:gd name="T55" fmla="*/ 30 h 38"/>
                <a:gd name="T56" fmla="*/ 4 w 67"/>
                <a:gd name="T57" fmla="*/ 34 h 38"/>
                <a:gd name="T58" fmla="*/ 7 w 67"/>
                <a:gd name="T59" fmla="*/ 3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</a:cxnLst>
              <a:rect l="0" t="0" r="r" b="b"/>
              <a:pathLst>
                <a:path w="67" h="38">
                  <a:moveTo>
                    <a:pt x="7" y="38"/>
                  </a:moveTo>
                  <a:cubicBezTo>
                    <a:pt x="5" y="36"/>
                    <a:pt x="4" y="35"/>
                    <a:pt x="3" y="34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0" y="30"/>
                    <a:pt x="0" y="30"/>
                    <a:pt x="0" y="30"/>
                  </a:cubicBezTo>
                  <a:cubicBezTo>
                    <a:pt x="1" y="29"/>
                    <a:pt x="1" y="29"/>
                    <a:pt x="1" y="29"/>
                  </a:cubicBezTo>
                  <a:cubicBezTo>
                    <a:pt x="5" y="26"/>
                    <a:pt x="10" y="23"/>
                    <a:pt x="14" y="20"/>
                  </a:cubicBezTo>
                  <a:cubicBezTo>
                    <a:pt x="19" y="17"/>
                    <a:pt x="23" y="14"/>
                    <a:pt x="28" y="12"/>
                  </a:cubicBezTo>
                  <a:cubicBezTo>
                    <a:pt x="33" y="9"/>
                    <a:pt x="38" y="7"/>
                    <a:pt x="43" y="5"/>
                  </a:cubicBezTo>
                  <a:cubicBezTo>
                    <a:pt x="48" y="3"/>
                    <a:pt x="54" y="1"/>
                    <a:pt x="59" y="0"/>
                  </a:cubicBezTo>
                  <a:cubicBezTo>
                    <a:pt x="60" y="0"/>
                    <a:pt x="60" y="0"/>
                    <a:pt x="60" y="0"/>
                  </a:cubicBezTo>
                  <a:cubicBezTo>
                    <a:pt x="60" y="1"/>
                    <a:pt x="60" y="1"/>
                    <a:pt x="60" y="1"/>
                  </a:cubicBezTo>
                  <a:cubicBezTo>
                    <a:pt x="61" y="2"/>
                    <a:pt x="62" y="4"/>
                    <a:pt x="63" y="6"/>
                  </a:cubicBezTo>
                  <a:cubicBezTo>
                    <a:pt x="65" y="9"/>
                    <a:pt x="65" y="9"/>
                    <a:pt x="65" y="9"/>
                  </a:cubicBezTo>
                  <a:cubicBezTo>
                    <a:pt x="66" y="9"/>
                    <a:pt x="66" y="10"/>
                    <a:pt x="66" y="10"/>
                  </a:cubicBezTo>
                  <a:cubicBezTo>
                    <a:pt x="66" y="10"/>
                    <a:pt x="66" y="11"/>
                    <a:pt x="66" y="11"/>
                  </a:cubicBezTo>
                  <a:cubicBezTo>
                    <a:pt x="67" y="11"/>
                    <a:pt x="66" y="11"/>
                    <a:pt x="66" y="11"/>
                  </a:cubicBezTo>
                  <a:cubicBezTo>
                    <a:pt x="66" y="11"/>
                    <a:pt x="66" y="11"/>
                    <a:pt x="66" y="11"/>
                  </a:cubicBezTo>
                  <a:cubicBezTo>
                    <a:pt x="66" y="11"/>
                    <a:pt x="66" y="11"/>
                    <a:pt x="66" y="10"/>
                  </a:cubicBezTo>
                  <a:cubicBezTo>
                    <a:pt x="65" y="9"/>
                    <a:pt x="65" y="9"/>
                    <a:pt x="65" y="9"/>
                  </a:cubicBezTo>
                  <a:cubicBezTo>
                    <a:pt x="62" y="7"/>
                    <a:pt x="62" y="7"/>
                    <a:pt x="62" y="7"/>
                  </a:cubicBezTo>
                  <a:cubicBezTo>
                    <a:pt x="61" y="5"/>
                    <a:pt x="59" y="4"/>
                    <a:pt x="58" y="2"/>
                  </a:cubicBezTo>
                  <a:cubicBezTo>
                    <a:pt x="59" y="2"/>
                    <a:pt x="59" y="2"/>
                    <a:pt x="59" y="2"/>
                  </a:cubicBezTo>
                  <a:cubicBezTo>
                    <a:pt x="52" y="5"/>
                    <a:pt x="52" y="5"/>
                    <a:pt x="52" y="5"/>
                  </a:cubicBezTo>
                  <a:cubicBezTo>
                    <a:pt x="50" y="6"/>
                    <a:pt x="47" y="7"/>
                    <a:pt x="45" y="8"/>
                  </a:cubicBezTo>
                  <a:cubicBezTo>
                    <a:pt x="40" y="11"/>
                    <a:pt x="35" y="13"/>
                    <a:pt x="30" y="15"/>
                  </a:cubicBezTo>
                  <a:cubicBezTo>
                    <a:pt x="26" y="18"/>
                    <a:pt x="21" y="21"/>
                    <a:pt x="16" y="23"/>
                  </a:cubicBezTo>
                  <a:cubicBezTo>
                    <a:pt x="11" y="26"/>
                    <a:pt x="7" y="28"/>
                    <a:pt x="2" y="31"/>
                  </a:cubicBezTo>
                  <a:cubicBezTo>
                    <a:pt x="2" y="30"/>
                    <a:pt x="2" y="30"/>
                    <a:pt x="2" y="30"/>
                  </a:cubicBezTo>
                  <a:cubicBezTo>
                    <a:pt x="4" y="34"/>
                    <a:pt x="4" y="34"/>
                    <a:pt x="4" y="34"/>
                  </a:cubicBezTo>
                  <a:cubicBezTo>
                    <a:pt x="5" y="35"/>
                    <a:pt x="6" y="36"/>
                    <a:pt x="7" y="38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28" name="Freeform 120"/>
            <p:cNvSpPr>
              <a:spLocks/>
            </p:cNvSpPr>
            <p:nvPr/>
          </p:nvSpPr>
          <p:spPr bwMode="auto">
            <a:xfrm>
              <a:off x="2632944" y="2461643"/>
              <a:ext cx="226663" cy="144066"/>
            </a:xfrm>
            <a:custGeom>
              <a:avLst/>
              <a:gdLst>
                <a:gd name="T0" fmla="*/ 5 w 49"/>
                <a:gd name="T1" fmla="*/ 31 h 31"/>
                <a:gd name="T2" fmla="*/ 0 w 49"/>
                <a:gd name="T3" fmla="*/ 22 h 31"/>
                <a:gd name="T4" fmla="*/ 0 w 49"/>
                <a:gd name="T5" fmla="*/ 22 h 31"/>
                <a:gd name="T6" fmla="*/ 0 w 49"/>
                <a:gd name="T7" fmla="*/ 21 h 31"/>
                <a:gd name="T8" fmla="*/ 12 w 49"/>
                <a:gd name="T9" fmla="*/ 14 h 31"/>
                <a:gd name="T10" fmla="*/ 24 w 49"/>
                <a:gd name="T11" fmla="*/ 6 h 31"/>
                <a:gd name="T12" fmla="*/ 37 w 49"/>
                <a:gd name="T13" fmla="*/ 1 h 31"/>
                <a:gd name="T14" fmla="*/ 44 w 49"/>
                <a:gd name="T15" fmla="*/ 0 h 31"/>
                <a:gd name="T16" fmla="*/ 47 w 49"/>
                <a:gd name="T17" fmla="*/ 1 h 31"/>
                <a:gd name="T18" fmla="*/ 49 w 49"/>
                <a:gd name="T19" fmla="*/ 4 h 31"/>
                <a:gd name="T20" fmla="*/ 44 w 49"/>
                <a:gd name="T21" fmla="*/ 1 h 31"/>
                <a:gd name="T22" fmla="*/ 37 w 49"/>
                <a:gd name="T23" fmla="*/ 3 h 31"/>
                <a:gd name="T24" fmla="*/ 25 w 49"/>
                <a:gd name="T25" fmla="*/ 9 h 31"/>
                <a:gd name="T26" fmla="*/ 13 w 49"/>
                <a:gd name="T27" fmla="*/ 16 h 31"/>
                <a:gd name="T28" fmla="*/ 1 w 49"/>
                <a:gd name="T29" fmla="*/ 23 h 31"/>
                <a:gd name="T30" fmla="*/ 1 w 49"/>
                <a:gd name="T31" fmla="*/ 22 h 31"/>
                <a:gd name="T32" fmla="*/ 3 w 49"/>
                <a:gd name="T33" fmla="*/ 26 h 31"/>
                <a:gd name="T34" fmla="*/ 5 w 49"/>
                <a:gd name="T35" fmla="*/ 3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9" h="31">
                  <a:moveTo>
                    <a:pt x="5" y="31"/>
                  </a:moveTo>
                  <a:cubicBezTo>
                    <a:pt x="3" y="28"/>
                    <a:pt x="1" y="25"/>
                    <a:pt x="0" y="22"/>
                  </a:cubicBezTo>
                  <a:cubicBezTo>
                    <a:pt x="0" y="22"/>
                    <a:pt x="0" y="22"/>
                    <a:pt x="0" y="22"/>
                  </a:cubicBezTo>
                  <a:cubicBezTo>
                    <a:pt x="0" y="21"/>
                    <a:pt x="0" y="21"/>
                    <a:pt x="0" y="21"/>
                  </a:cubicBezTo>
                  <a:cubicBezTo>
                    <a:pt x="4" y="19"/>
                    <a:pt x="8" y="16"/>
                    <a:pt x="12" y="14"/>
                  </a:cubicBezTo>
                  <a:cubicBezTo>
                    <a:pt x="16" y="11"/>
                    <a:pt x="20" y="9"/>
                    <a:pt x="24" y="6"/>
                  </a:cubicBezTo>
                  <a:cubicBezTo>
                    <a:pt x="28" y="4"/>
                    <a:pt x="32" y="2"/>
                    <a:pt x="37" y="1"/>
                  </a:cubicBezTo>
                  <a:cubicBezTo>
                    <a:pt x="39" y="0"/>
                    <a:pt x="41" y="0"/>
                    <a:pt x="44" y="0"/>
                  </a:cubicBezTo>
                  <a:cubicBezTo>
                    <a:pt x="45" y="0"/>
                    <a:pt x="46" y="0"/>
                    <a:pt x="47" y="1"/>
                  </a:cubicBezTo>
                  <a:cubicBezTo>
                    <a:pt x="48" y="2"/>
                    <a:pt x="49" y="3"/>
                    <a:pt x="49" y="4"/>
                  </a:cubicBezTo>
                  <a:cubicBezTo>
                    <a:pt x="48" y="2"/>
                    <a:pt x="46" y="1"/>
                    <a:pt x="44" y="1"/>
                  </a:cubicBezTo>
                  <a:cubicBezTo>
                    <a:pt x="42" y="1"/>
                    <a:pt x="40" y="2"/>
                    <a:pt x="37" y="3"/>
                  </a:cubicBezTo>
                  <a:cubicBezTo>
                    <a:pt x="33" y="4"/>
                    <a:pt x="29" y="7"/>
                    <a:pt x="25" y="9"/>
                  </a:cubicBezTo>
                  <a:cubicBezTo>
                    <a:pt x="13" y="16"/>
                    <a:pt x="13" y="16"/>
                    <a:pt x="13" y="16"/>
                  </a:cubicBezTo>
                  <a:cubicBezTo>
                    <a:pt x="9" y="18"/>
                    <a:pt x="5" y="20"/>
                    <a:pt x="1" y="23"/>
                  </a:cubicBezTo>
                  <a:cubicBezTo>
                    <a:pt x="1" y="22"/>
                    <a:pt x="1" y="22"/>
                    <a:pt x="1" y="22"/>
                  </a:cubicBezTo>
                  <a:cubicBezTo>
                    <a:pt x="2" y="23"/>
                    <a:pt x="2" y="25"/>
                    <a:pt x="3" y="26"/>
                  </a:cubicBezTo>
                  <a:lnTo>
                    <a:pt x="5" y="31"/>
                  </a:ln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29" name="Freeform 121"/>
            <p:cNvSpPr>
              <a:spLocks/>
            </p:cNvSpPr>
            <p:nvPr/>
          </p:nvSpPr>
          <p:spPr bwMode="auto">
            <a:xfrm>
              <a:off x="2679045" y="2567291"/>
              <a:ext cx="13446" cy="74914"/>
            </a:xfrm>
            <a:custGeom>
              <a:avLst/>
              <a:gdLst>
                <a:gd name="T0" fmla="*/ 2 w 3"/>
                <a:gd name="T1" fmla="*/ 0 h 16"/>
                <a:gd name="T2" fmla="*/ 3 w 3"/>
                <a:gd name="T3" fmla="*/ 2 h 16"/>
                <a:gd name="T4" fmla="*/ 2 w 3"/>
                <a:gd name="T5" fmla="*/ 8 h 16"/>
                <a:gd name="T6" fmla="*/ 0 w 3"/>
                <a:gd name="T7" fmla="*/ 13 h 16"/>
                <a:gd name="T8" fmla="*/ 0 w 3"/>
                <a:gd name="T9" fmla="*/ 16 h 16"/>
                <a:gd name="T10" fmla="*/ 0 w 3"/>
                <a:gd name="T11" fmla="*/ 13 h 16"/>
                <a:gd name="T12" fmla="*/ 1 w 3"/>
                <a:gd name="T13" fmla="*/ 8 h 16"/>
                <a:gd name="T14" fmla="*/ 2 w 3"/>
                <a:gd name="T15" fmla="*/ 2 h 16"/>
                <a:gd name="T16" fmla="*/ 2 w 3"/>
                <a:gd name="T17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3" h="16">
                  <a:moveTo>
                    <a:pt x="2" y="0"/>
                  </a:moveTo>
                  <a:cubicBezTo>
                    <a:pt x="2" y="0"/>
                    <a:pt x="3" y="1"/>
                    <a:pt x="3" y="2"/>
                  </a:cubicBezTo>
                  <a:cubicBezTo>
                    <a:pt x="3" y="4"/>
                    <a:pt x="2" y="6"/>
                    <a:pt x="2" y="8"/>
                  </a:cubicBezTo>
                  <a:cubicBezTo>
                    <a:pt x="1" y="10"/>
                    <a:pt x="0" y="12"/>
                    <a:pt x="0" y="13"/>
                  </a:cubicBezTo>
                  <a:cubicBezTo>
                    <a:pt x="0" y="15"/>
                    <a:pt x="0" y="16"/>
                    <a:pt x="0" y="16"/>
                  </a:cubicBezTo>
                  <a:cubicBezTo>
                    <a:pt x="0" y="16"/>
                    <a:pt x="0" y="15"/>
                    <a:pt x="0" y="13"/>
                  </a:cubicBezTo>
                  <a:cubicBezTo>
                    <a:pt x="0" y="12"/>
                    <a:pt x="0" y="10"/>
                    <a:pt x="1" y="8"/>
                  </a:cubicBezTo>
                  <a:cubicBezTo>
                    <a:pt x="1" y="6"/>
                    <a:pt x="2" y="4"/>
                    <a:pt x="2" y="2"/>
                  </a:cubicBezTo>
                  <a:cubicBezTo>
                    <a:pt x="2" y="1"/>
                    <a:pt x="2" y="0"/>
                    <a:pt x="2" y="0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30" name="Freeform 122"/>
            <p:cNvSpPr>
              <a:spLocks/>
            </p:cNvSpPr>
            <p:nvPr/>
          </p:nvSpPr>
          <p:spPr bwMode="auto">
            <a:xfrm>
              <a:off x="2692491" y="2494298"/>
              <a:ext cx="245872" cy="184404"/>
            </a:xfrm>
            <a:custGeom>
              <a:avLst/>
              <a:gdLst>
                <a:gd name="T0" fmla="*/ 3 w 53"/>
                <a:gd name="T1" fmla="*/ 24 h 40"/>
                <a:gd name="T2" fmla="*/ 8 w 53"/>
                <a:gd name="T3" fmla="*/ 13 h 40"/>
                <a:gd name="T4" fmla="*/ 6 w 53"/>
                <a:gd name="T5" fmla="*/ 25 h 40"/>
                <a:gd name="T6" fmla="*/ 5 w 53"/>
                <a:gd name="T7" fmla="*/ 35 h 40"/>
                <a:gd name="T8" fmla="*/ 6 w 53"/>
                <a:gd name="T9" fmla="*/ 32 h 40"/>
                <a:gd name="T10" fmla="*/ 11 w 53"/>
                <a:gd name="T11" fmla="*/ 23 h 40"/>
                <a:gd name="T12" fmla="*/ 17 w 53"/>
                <a:gd name="T13" fmla="*/ 11 h 40"/>
                <a:gd name="T14" fmla="*/ 13 w 53"/>
                <a:gd name="T15" fmla="*/ 28 h 40"/>
                <a:gd name="T16" fmla="*/ 12 w 53"/>
                <a:gd name="T17" fmla="*/ 34 h 40"/>
                <a:gd name="T18" fmla="*/ 16 w 53"/>
                <a:gd name="T19" fmla="*/ 27 h 40"/>
                <a:gd name="T20" fmla="*/ 21 w 53"/>
                <a:gd name="T21" fmla="*/ 11 h 40"/>
                <a:gd name="T22" fmla="*/ 26 w 53"/>
                <a:gd name="T23" fmla="*/ 4 h 40"/>
                <a:gd name="T24" fmla="*/ 27 w 53"/>
                <a:gd name="T25" fmla="*/ 4 h 40"/>
                <a:gd name="T26" fmla="*/ 22 w 53"/>
                <a:gd name="T27" fmla="*/ 34 h 40"/>
                <a:gd name="T28" fmla="*/ 25 w 53"/>
                <a:gd name="T29" fmla="*/ 25 h 40"/>
                <a:gd name="T30" fmla="*/ 35 w 53"/>
                <a:gd name="T31" fmla="*/ 0 h 40"/>
                <a:gd name="T32" fmla="*/ 36 w 53"/>
                <a:gd name="T33" fmla="*/ 8 h 40"/>
                <a:gd name="T34" fmla="*/ 32 w 53"/>
                <a:gd name="T35" fmla="*/ 23 h 40"/>
                <a:gd name="T36" fmla="*/ 30 w 53"/>
                <a:gd name="T37" fmla="*/ 30 h 40"/>
                <a:gd name="T38" fmla="*/ 35 w 53"/>
                <a:gd name="T39" fmla="*/ 26 h 40"/>
                <a:gd name="T40" fmla="*/ 41 w 53"/>
                <a:gd name="T41" fmla="*/ 14 h 40"/>
                <a:gd name="T42" fmla="*/ 46 w 53"/>
                <a:gd name="T43" fmla="*/ 7 h 40"/>
                <a:gd name="T44" fmla="*/ 45 w 53"/>
                <a:gd name="T45" fmla="*/ 14 h 40"/>
                <a:gd name="T46" fmla="*/ 42 w 53"/>
                <a:gd name="T47" fmla="*/ 24 h 40"/>
                <a:gd name="T48" fmla="*/ 41 w 53"/>
                <a:gd name="T49" fmla="*/ 28 h 40"/>
                <a:gd name="T50" fmla="*/ 51 w 53"/>
                <a:gd name="T51" fmla="*/ 19 h 40"/>
                <a:gd name="T52" fmla="*/ 51 w 53"/>
                <a:gd name="T53" fmla="*/ 19 h 40"/>
                <a:gd name="T54" fmla="*/ 42 w 53"/>
                <a:gd name="T55" fmla="*/ 29 h 40"/>
                <a:gd name="T56" fmla="*/ 41 w 53"/>
                <a:gd name="T57" fmla="*/ 29 h 40"/>
                <a:gd name="T58" fmla="*/ 43 w 53"/>
                <a:gd name="T59" fmla="*/ 19 h 40"/>
                <a:gd name="T60" fmla="*/ 45 w 53"/>
                <a:gd name="T61" fmla="*/ 9 h 40"/>
                <a:gd name="T62" fmla="*/ 42 w 53"/>
                <a:gd name="T63" fmla="*/ 15 h 40"/>
                <a:gd name="T64" fmla="*/ 36 w 53"/>
                <a:gd name="T65" fmla="*/ 27 h 40"/>
                <a:gd name="T66" fmla="*/ 31 w 53"/>
                <a:gd name="T67" fmla="*/ 31 h 40"/>
                <a:gd name="T68" fmla="*/ 30 w 53"/>
                <a:gd name="T69" fmla="*/ 31 h 40"/>
                <a:gd name="T70" fmla="*/ 32 w 53"/>
                <a:gd name="T71" fmla="*/ 15 h 40"/>
                <a:gd name="T72" fmla="*/ 35 w 53"/>
                <a:gd name="T73" fmla="*/ 0 h 40"/>
                <a:gd name="T74" fmla="*/ 30 w 53"/>
                <a:gd name="T75" fmla="*/ 17 h 40"/>
                <a:gd name="T76" fmla="*/ 22 w 53"/>
                <a:gd name="T77" fmla="*/ 34 h 40"/>
                <a:gd name="T78" fmla="*/ 20 w 53"/>
                <a:gd name="T79" fmla="*/ 33 h 40"/>
                <a:gd name="T80" fmla="*/ 25 w 53"/>
                <a:gd name="T81" fmla="*/ 4 h 40"/>
                <a:gd name="T82" fmla="*/ 25 w 53"/>
                <a:gd name="T83" fmla="*/ 8 h 40"/>
                <a:gd name="T84" fmla="*/ 21 w 53"/>
                <a:gd name="T85" fmla="*/ 20 h 40"/>
                <a:gd name="T86" fmla="*/ 16 w 53"/>
                <a:gd name="T87" fmla="*/ 32 h 40"/>
                <a:gd name="T88" fmla="*/ 12 w 53"/>
                <a:gd name="T89" fmla="*/ 37 h 40"/>
                <a:gd name="T90" fmla="*/ 11 w 53"/>
                <a:gd name="T91" fmla="*/ 28 h 40"/>
                <a:gd name="T92" fmla="*/ 16 w 53"/>
                <a:gd name="T93" fmla="*/ 10 h 40"/>
                <a:gd name="T94" fmla="*/ 12 w 53"/>
                <a:gd name="T95" fmla="*/ 23 h 40"/>
                <a:gd name="T96" fmla="*/ 7 w 53"/>
                <a:gd name="T97" fmla="*/ 33 h 40"/>
                <a:gd name="T98" fmla="*/ 4 w 53"/>
                <a:gd name="T99" fmla="*/ 37 h 40"/>
                <a:gd name="T100" fmla="*/ 4 w 53"/>
                <a:gd name="T101" fmla="*/ 30 h 40"/>
                <a:gd name="T102" fmla="*/ 8 w 53"/>
                <a:gd name="T103" fmla="*/ 15 h 40"/>
                <a:gd name="T104" fmla="*/ 3 w 53"/>
                <a:gd name="T105" fmla="*/ 24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</a:cxnLst>
              <a:rect l="0" t="0" r="r" b="b"/>
              <a:pathLst>
                <a:path w="53" h="40">
                  <a:moveTo>
                    <a:pt x="0" y="33"/>
                  </a:moveTo>
                  <a:cubicBezTo>
                    <a:pt x="3" y="24"/>
                    <a:pt x="3" y="24"/>
                    <a:pt x="3" y="24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8" y="13"/>
                    <a:pt x="8" y="13"/>
                    <a:pt x="8" y="13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8" y="18"/>
                    <a:pt x="7" y="22"/>
                    <a:pt x="6" y="25"/>
                  </a:cubicBezTo>
                  <a:cubicBezTo>
                    <a:pt x="5" y="30"/>
                    <a:pt x="5" y="30"/>
                    <a:pt x="5" y="30"/>
                  </a:cubicBezTo>
                  <a:cubicBezTo>
                    <a:pt x="5" y="35"/>
                    <a:pt x="5" y="35"/>
                    <a:pt x="5" y="35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6" y="32"/>
                    <a:pt x="6" y="32"/>
                    <a:pt x="6" y="32"/>
                  </a:cubicBezTo>
                  <a:cubicBezTo>
                    <a:pt x="7" y="31"/>
                    <a:pt x="7" y="30"/>
                    <a:pt x="8" y="29"/>
                  </a:cubicBezTo>
                  <a:cubicBezTo>
                    <a:pt x="11" y="23"/>
                    <a:pt x="11" y="23"/>
                    <a:pt x="11" y="23"/>
                  </a:cubicBezTo>
                  <a:cubicBezTo>
                    <a:pt x="12" y="19"/>
                    <a:pt x="14" y="14"/>
                    <a:pt x="16" y="10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6" y="15"/>
                    <a:pt x="15" y="19"/>
                    <a:pt x="14" y="22"/>
                  </a:cubicBezTo>
                  <a:cubicBezTo>
                    <a:pt x="13" y="28"/>
                    <a:pt x="13" y="28"/>
                    <a:pt x="13" y="28"/>
                  </a:cubicBezTo>
                  <a:cubicBezTo>
                    <a:pt x="13" y="34"/>
                    <a:pt x="13" y="34"/>
                    <a:pt x="13" y="34"/>
                  </a:cubicBezTo>
                  <a:cubicBezTo>
                    <a:pt x="12" y="34"/>
                    <a:pt x="12" y="34"/>
                    <a:pt x="12" y="34"/>
                  </a:cubicBezTo>
                  <a:cubicBezTo>
                    <a:pt x="13" y="33"/>
                    <a:pt x="14" y="32"/>
                    <a:pt x="14" y="31"/>
                  </a:cubicBezTo>
                  <a:cubicBezTo>
                    <a:pt x="15" y="29"/>
                    <a:pt x="16" y="28"/>
                    <a:pt x="16" y="27"/>
                  </a:cubicBezTo>
                  <a:cubicBezTo>
                    <a:pt x="17" y="25"/>
                    <a:pt x="18" y="22"/>
                    <a:pt x="19" y="19"/>
                  </a:cubicBezTo>
                  <a:cubicBezTo>
                    <a:pt x="20" y="17"/>
                    <a:pt x="20" y="14"/>
                    <a:pt x="21" y="11"/>
                  </a:cubicBezTo>
                  <a:cubicBezTo>
                    <a:pt x="22" y="10"/>
                    <a:pt x="23" y="9"/>
                    <a:pt x="23" y="7"/>
                  </a:cubicBezTo>
                  <a:cubicBezTo>
                    <a:pt x="24" y="6"/>
                    <a:pt x="25" y="5"/>
                    <a:pt x="26" y="4"/>
                  </a:cubicBezTo>
                  <a:cubicBezTo>
                    <a:pt x="28" y="0"/>
                    <a:pt x="28" y="0"/>
                    <a:pt x="28" y="0"/>
                  </a:cubicBezTo>
                  <a:cubicBezTo>
                    <a:pt x="27" y="4"/>
                    <a:pt x="27" y="4"/>
                    <a:pt x="27" y="4"/>
                  </a:cubicBezTo>
                  <a:cubicBezTo>
                    <a:pt x="25" y="19"/>
                    <a:pt x="25" y="19"/>
                    <a:pt x="25" y="19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21" y="33"/>
                    <a:pt x="21" y="33"/>
                    <a:pt x="21" y="33"/>
                  </a:cubicBezTo>
                  <a:cubicBezTo>
                    <a:pt x="25" y="25"/>
                    <a:pt x="25" y="25"/>
                    <a:pt x="25" y="25"/>
                  </a:cubicBezTo>
                  <a:cubicBezTo>
                    <a:pt x="29" y="17"/>
                    <a:pt x="29" y="17"/>
                    <a:pt x="29" y="17"/>
                  </a:cubicBezTo>
                  <a:cubicBezTo>
                    <a:pt x="31" y="11"/>
                    <a:pt x="33" y="5"/>
                    <a:pt x="35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6" y="8"/>
                    <a:pt x="36" y="8"/>
                    <a:pt x="36" y="8"/>
                  </a:cubicBezTo>
                  <a:cubicBezTo>
                    <a:pt x="34" y="16"/>
                    <a:pt x="34" y="16"/>
                    <a:pt x="34" y="16"/>
                  </a:cubicBezTo>
                  <a:cubicBezTo>
                    <a:pt x="32" y="23"/>
                    <a:pt x="32" y="23"/>
                    <a:pt x="32" y="23"/>
                  </a:cubicBezTo>
                  <a:cubicBezTo>
                    <a:pt x="32" y="26"/>
                    <a:pt x="32" y="28"/>
                    <a:pt x="31" y="31"/>
                  </a:cubicBezTo>
                  <a:cubicBezTo>
                    <a:pt x="30" y="30"/>
                    <a:pt x="30" y="30"/>
                    <a:pt x="30" y="30"/>
                  </a:cubicBezTo>
                  <a:cubicBezTo>
                    <a:pt x="31" y="30"/>
                    <a:pt x="32" y="29"/>
                    <a:pt x="33" y="28"/>
                  </a:cubicBezTo>
                  <a:cubicBezTo>
                    <a:pt x="34" y="28"/>
                    <a:pt x="34" y="27"/>
                    <a:pt x="35" y="26"/>
                  </a:cubicBezTo>
                  <a:cubicBezTo>
                    <a:pt x="36" y="24"/>
                    <a:pt x="37" y="22"/>
                    <a:pt x="38" y="20"/>
                  </a:cubicBezTo>
                  <a:cubicBezTo>
                    <a:pt x="41" y="14"/>
                    <a:pt x="41" y="14"/>
                    <a:pt x="41" y="14"/>
                  </a:cubicBezTo>
                  <a:cubicBezTo>
                    <a:pt x="42" y="12"/>
                    <a:pt x="43" y="11"/>
                    <a:pt x="45" y="9"/>
                  </a:cubicBezTo>
                  <a:cubicBezTo>
                    <a:pt x="46" y="7"/>
                    <a:pt x="46" y="7"/>
                    <a:pt x="46" y="7"/>
                  </a:cubicBezTo>
                  <a:cubicBezTo>
                    <a:pt x="46" y="9"/>
                    <a:pt x="46" y="9"/>
                    <a:pt x="46" y="9"/>
                  </a:cubicBezTo>
                  <a:cubicBezTo>
                    <a:pt x="45" y="14"/>
                    <a:pt x="45" y="14"/>
                    <a:pt x="45" y="14"/>
                  </a:cubicBezTo>
                  <a:cubicBezTo>
                    <a:pt x="43" y="19"/>
                    <a:pt x="43" y="19"/>
                    <a:pt x="43" y="19"/>
                  </a:cubicBezTo>
                  <a:cubicBezTo>
                    <a:pt x="42" y="24"/>
                    <a:pt x="42" y="24"/>
                    <a:pt x="42" y="24"/>
                  </a:cubicBezTo>
                  <a:cubicBezTo>
                    <a:pt x="42" y="29"/>
                    <a:pt x="42" y="29"/>
                    <a:pt x="42" y="29"/>
                  </a:cubicBezTo>
                  <a:cubicBezTo>
                    <a:pt x="41" y="28"/>
                    <a:pt x="41" y="28"/>
                    <a:pt x="41" y="28"/>
                  </a:cubicBezTo>
                  <a:cubicBezTo>
                    <a:pt x="43" y="27"/>
                    <a:pt x="46" y="24"/>
                    <a:pt x="48" y="22"/>
                  </a:cubicBezTo>
                  <a:cubicBezTo>
                    <a:pt x="49" y="21"/>
                    <a:pt x="50" y="20"/>
                    <a:pt x="51" y="19"/>
                  </a:cubicBezTo>
                  <a:cubicBezTo>
                    <a:pt x="52" y="17"/>
                    <a:pt x="52" y="16"/>
                    <a:pt x="53" y="15"/>
                  </a:cubicBezTo>
                  <a:cubicBezTo>
                    <a:pt x="52" y="16"/>
                    <a:pt x="52" y="18"/>
                    <a:pt x="51" y="19"/>
                  </a:cubicBezTo>
                  <a:cubicBezTo>
                    <a:pt x="50" y="20"/>
                    <a:pt x="49" y="21"/>
                    <a:pt x="48" y="22"/>
                  </a:cubicBezTo>
                  <a:cubicBezTo>
                    <a:pt x="46" y="25"/>
                    <a:pt x="44" y="27"/>
                    <a:pt x="42" y="29"/>
                  </a:cubicBezTo>
                  <a:cubicBezTo>
                    <a:pt x="41" y="29"/>
                    <a:pt x="41" y="29"/>
                    <a:pt x="41" y="29"/>
                  </a:cubicBezTo>
                  <a:cubicBezTo>
                    <a:pt x="41" y="29"/>
                    <a:pt x="41" y="29"/>
                    <a:pt x="41" y="29"/>
                  </a:cubicBezTo>
                  <a:cubicBezTo>
                    <a:pt x="41" y="24"/>
                    <a:pt x="41" y="24"/>
                    <a:pt x="41" y="24"/>
                  </a:cubicBezTo>
                  <a:cubicBezTo>
                    <a:pt x="43" y="19"/>
                    <a:pt x="43" y="19"/>
                    <a:pt x="43" y="19"/>
                  </a:cubicBezTo>
                  <a:cubicBezTo>
                    <a:pt x="44" y="14"/>
                    <a:pt x="44" y="14"/>
                    <a:pt x="44" y="14"/>
                  </a:cubicBezTo>
                  <a:cubicBezTo>
                    <a:pt x="45" y="9"/>
                    <a:pt x="45" y="9"/>
                    <a:pt x="45" y="9"/>
                  </a:cubicBezTo>
                  <a:cubicBezTo>
                    <a:pt x="46" y="10"/>
                    <a:pt x="46" y="10"/>
                    <a:pt x="46" y="10"/>
                  </a:cubicBezTo>
                  <a:cubicBezTo>
                    <a:pt x="44" y="11"/>
                    <a:pt x="43" y="13"/>
                    <a:pt x="42" y="15"/>
                  </a:cubicBezTo>
                  <a:cubicBezTo>
                    <a:pt x="39" y="21"/>
                    <a:pt x="39" y="21"/>
                    <a:pt x="39" y="21"/>
                  </a:cubicBezTo>
                  <a:cubicBezTo>
                    <a:pt x="38" y="23"/>
                    <a:pt x="37" y="25"/>
                    <a:pt x="36" y="27"/>
                  </a:cubicBezTo>
                  <a:cubicBezTo>
                    <a:pt x="36" y="28"/>
                    <a:pt x="35" y="28"/>
                    <a:pt x="34" y="29"/>
                  </a:cubicBezTo>
                  <a:cubicBezTo>
                    <a:pt x="33" y="30"/>
                    <a:pt x="32" y="31"/>
                    <a:pt x="31" y="31"/>
                  </a:cubicBezTo>
                  <a:cubicBezTo>
                    <a:pt x="30" y="32"/>
                    <a:pt x="30" y="32"/>
                    <a:pt x="30" y="32"/>
                  </a:cubicBezTo>
                  <a:cubicBezTo>
                    <a:pt x="30" y="31"/>
                    <a:pt x="30" y="31"/>
                    <a:pt x="30" y="31"/>
                  </a:cubicBezTo>
                  <a:cubicBezTo>
                    <a:pt x="30" y="28"/>
                    <a:pt x="30" y="26"/>
                    <a:pt x="31" y="23"/>
                  </a:cubicBezTo>
                  <a:cubicBezTo>
                    <a:pt x="32" y="15"/>
                    <a:pt x="32" y="15"/>
                    <a:pt x="32" y="15"/>
                  </a:cubicBezTo>
                  <a:cubicBezTo>
                    <a:pt x="34" y="8"/>
                    <a:pt x="34" y="8"/>
                    <a:pt x="34" y="8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37" y="0"/>
                    <a:pt x="37" y="0"/>
                    <a:pt x="37" y="0"/>
                  </a:cubicBezTo>
                  <a:cubicBezTo>
                    <a:pt x="35" y="6"/>
                    <a:pt x="33" y="12"/>
                    <a:pt x="30" y="17"/>
                  </a:cubicBezTo>
                  <a:cubicBezTo>
                    <a:pt x="27" y="26"/>
                    <a:pt x="27" y="26"/>
                    <a:pt x="27" y="26"/>
                  </a:cubicBezTo>
                  <a:cubicBezTo>
                    <a:pt x="22" y="34"/>
                    <a:pt x="22" y="34"/>
                    <a:pt x="22" y="34"/>
                  </a:cubicBezTo>
                  <a:cubicBezTo>
                    <a:pt x="19" y="40"/>
                    <a:pt x="19" y="40"/>
                    <a:pt x="19" y="40"/>
                  </a:cubicBezTo>
                  <a:cubicBezTo>
                    <a:pt x="20" y="33"/>
                    <a:pt x="20" y="33"/>
                    <a:pt x="20" y="33"/>
                  </a:cubicBezTo>
                  <a:cubicBezTo>
                    <a:pt x="23" y="19"/>
                    <a:pt x="23" y="19"/>
                    <a:pt x="23" y="19"/>
                  </a:cubicBezTo>
                  <a:cubicBezTo>
                    <a:pt x="25" y="4"/>
                    <a:pt x="25" y="4"/>
                    <a:pt x="25" y="4"/>
                  </a:cubicBezTo>
                  <a:cubicBezTo>
                    <a:pt x="27" y="5"/>
                    <a:pt x="27" y="5"/>
                    <a:pt x="27" y="5"/>
                  </a:cubicBezTo>
                  <a:cubicBezTo>
                    <a:pt x="26" y="6"/>
                    <a:pt x="26" y="7"/>
                    <a:pt x="25" y="8"/>
                  </a:cubicBezTo>
                  <a:cubicBezTo>
                    <a:pt x="23" y="12"/>
                    <a:pt x="23" y="12"/>
                    <a:pt x="23" y="12"/>
                  </a:cubicBezTo>
                  <a:cubicBezTo>
                    <a:pt x="22" y="15"/>
                    <a:pt x="21" y="17"/>
                    <a:pt x="21" y="20"/>
                  </a:cubicBezTo>
                  <a:cubicBezTo>
                    <a:pt x="20" y="22"/>
                    <a:pt x="19" y="25"/>
                    <a:pt x="18" y="28"/>
                  </a:cubicBezTo>
                  <a:cubicBezTo>
                    <a:pt x="17" y="29"/>
                    <a:pt x="16" y="30"/>
                    <a:pt x="16" y="32"/>
                  </a:cubicBezTo>
                  <a:cubicBezTo>
                    <a:pt x="15" y="33"/>
                    <a:pt x="14" y="34"/>
                    <a:pt x="13" y="35"/>
                  </a:cubicBezTo>
                  <a:cubicBezTo>
                    <a:pt x="12" y="37"/>
                    <a:pt x="12" y="37"/>
                    <a:pt x="12" y="37"/>
                  </a:cubicBezTo>
                  <a:cubicBezTo>
                    <a:pt x="12" y="34"/>
                    <a:pt x="12" y="34"/>
                    <a:pt x="12" y="34"/>
                  </a:cubicBezTo>
                  <a:cubicBezTo>
                    <a:pt x="12" y="32"/>
                    <a:pt x="11" y="30"/>
                    <a:pt x="11" y="28"/>
                  </a:cubicBezTo>
                  <a:cubicBezTo>
                    <a:pt x="12" y="22"/>
                    <a:pt x="12" y="22"/>
                    <a:pt x="12" y="22"/>
                  </a:cubicBezTo>
                  <a:cubicBezTo>
                    <a:pt x="14" y="18"/>
                    <a:pt x="15" y="14"/>
                    <a:pt x="16" y="10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5" y="15"/>
                    <a:pt x="13" y="19"/>
                    <a:pt x="12" y="23"/>
                  </a:cubicBezTo>
                  <a:cubicBezTo>
                    <a:pt x="9" y="30"/>
                    <a:pt x="9" y="30"/>
                    <a:pt x="9" y="30"/>
                  </a:cubicBezTo>
                  <a:cubicBezTo>
                    <a:pt x="9" y="31"/>
                    <a:pt x="8" y="32"/>
                    <a:pt x="7" y="33"/>
                  </a:cubicBezTo>
                  <a:cubicBezTo>
                    <a:pt x="5" y="35"/>
                    <a:pt x="5" y="35"/>
                    <a:pt x="5" y="35"/>
                  </a:cubicBezTo>
                  <a:cubicBezTo>
                    <a:pt x="4" y="37"/>
                    <a:pt x="4" y="37"/>
                    <a:pt x="4" y="37"/>
                  </a:cubicBezTo>
                  <a:cubicBezTo>
                    <a:pt x="4" y="35"/>
                    <a:pt x="4" y="35"/>
                    <a:pt x="4" y="35"/>
                  </a:cubicBezTo>
                  <a:cubicBezTo>
                    <a:pt x="4" y="30"/>
                    <a:pt x="4" y="30"/>
                    <a:pt x="4" y="30"/>
                  </a:cubicBezTo>
                  <a:cubicBezTo>
                    <a:pt x="5" y="25"/>
                    <a:pt x="5" y="25"/>
                    <a:pt x="5" y="25"/>
                  </a:cubicBezTo>
                  <a:cubicBezTo>
                    <a:pt x="6" y="21"/>
                    <a:pt x="7" y="18"/>
                    <a:pt x="8" y="15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3" y="24"/>
                    <a:pt x="3" y="24"/>
                    <a:pt x="3" y="24"/>
                  </a:cubicBezTo>
                  <a:lnTo>
                    <a:pt x="0" y="33"/>
                  </a:ln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31" name="Freeform 123"/>
            <p:cNvSpPr>
              <a:spLocks/>
            </p:cNvSpPr>
            <p:nvPr/>
          </p:nvSpPr>
          <p:spPr bwMode="auto">
            <a:xfrm>
              <a:off x="2548425" y="2165828"/>
              <a:ext cx="147907" cy="272764"/>
            </a:xfrm>
            <a:custGeom>
              <a:avLst/>
              <a:gdLst>
                <a:gd name="T0" fmla="*/ 17 w 32"/>
                <a:gd name="T1" fmla="*/ 59 h 59"/>
                <a:gd name="T2" fmla="*/ 18 w 32"/>
                <a:gd name="T3" fmla="*/ 58 h 59"/>
                <a:gd name="T4" fmla="*/ 19 w 32"/>
                <a:gd name="T5" fmla="*/ 55 h 59"/>
                <a:gd name="T6" fmla="*/ 17 w 32"/>
                <a:gd name="T7" fmla="*/ 50 h 59"/>
                <a:gd name="T8" fmla="*/ 14 w 32"/>
                <a:gd name="T9" fmla="*/ 43 h 59"/>
                <a:gd name="T10" fmla="*/ 10 w 32"/>
                <a:gd name="T11" fmla="*/ 34 h 59"/>
                <a:gd name="T12" fmla="*/ 6 w 32"/>
                <a:gd name="T13" fmla="*/ 25 h 59"/>
                <a:gd name="T14" fmla="*/ 1 w 32"/>
                <a:gd name="T15" fmla="*/ 15 h 59"/>
                <a:gd name="T16" fmla="*/ 2 w 32"/>
                <a:gd name="T17" fmla="*/ 4 h 59"/>
                <a:gd name="T18" fmla="*/ 8 w 32"/>
                <a:gd name="T19" fmla="*/ 0 h 59"/>
                <a:gd name="T20" fmla="*/ 13 w 32"/>
                <a:gd name="T21" fmla="*/ 3 h 59"/>
                <a:gd name="T22" fmla="*/ 18 w 32"/>
                <a:gd name="T23" fmla="*/ 13 h 59"/>
                <a:gd name="T24" fmla="*/ 23 w 32"/>
                <a:gd name="T25" fmla="*/ 22 h 59"/>
                <a:gd name="T26" fmla="*/ 27 w 32"/>
                <a:gd name="T27" fmla="*/ 30 h 59"/>
                <a:gd name="T28" fmla="*/ 29 w 32"/>
                <a:gd name="T29" fmla="*/ 38 h 59"/>
                <a:gd name="T30" fmla="*/ 31 w 32"/>
                <a:gd name="T31" fmla="*/ 43 h 59"/>
                <a:gd name="T32" fmla="*/ 32 w 32"/>
                <a:gd name="T33" fmla="*/ 47 h 59"/>
                <a:gd name="T34" fmla="*/ 32 w 32"/>
                <a:gd name="T35" fmla="*/ 49 h 59"/>
                <a:gd name="T36" fmla="*/ 32 w 32"/>
                <a:gd name="T37" fmla="*/ 47 h 59"/>
                <a:gd name="T38" fmla="*/ 31 w 32"/>
                <a:gd name="T39" fmla="*/ 44 h 59"/>
                <a:gd name="T40" fmla="*/ 28 w 32"/>
                <a:gd name="T41" fmla="*/ 38 h 59"/>
                <a:gd name="T42" fmla="*/ 25 w 32"/>
                <a:gd name="T43" fmla="*/ 31 h 59"/>
                <a:gd name="T44" fmla="*/ 22 w 32"/>
                <a:gd name="T45" fmla="*/ 23 h 59"/>
                <a:gd name="T46" fmla="*/ 16 w 32"/>
                <a:gd name="T47" fmla="*/ 14 h 59"/>
                <a:gd name="T48" fmla="*/ 11 w 32"/>
                <a:gd name="T49" fmla="*/ 5 h 59"/>
                <a:gd name="T50" fmla="*/ 8 w 32"/>
                <a:gd name="T51" fmla="*/ 2 h 59"/>
                <a:gd name="T52" fmla="*/ 4 w 32"/>
                <a:gd name="T53" fmla="*/ 5 h 59"/>
                <a:gd name="T54" fmla="*/ 3 w 32"/>
                <a:gd name="T55" fmla="*/ 15 h 59"/>
                <a:gd name="T56" fmla="*/ 8 w 32"/>
                <a:gd name="T57" fmla="*/ 24 h 59"/>
                <a:gd name="T58" fmla="*/ 12 w 32"/>
                <a:gd name="T59" fmla="*/ 34 h 59"/>
                <a:gd name="T60" fmla="*/ 15 w 32"/>
                <a:gd name="T61" fmla="*/ 42 h 59"/>
                <a:gd name="T62" fmla="*/ 20 w 32"/>
                <a:gd name="T63" fmla="*/ 55 h 59"/>
                <a:gd name="T64" fmla="*/ 18 w 32"/>
                <a:gd name="T65" fmla="*/ 59 h 59"/>
                <a:gd name="T66" fmla="*/ 17 w 32"/>
                <a:gd name="T67" fmla="*/ 59 h 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</a:cxnLst>
              <a:rect l="0" t="0" r="r" b="b"/>
              <a:pathLst>
                <a:path w="32" h="59">
                  <a:moveTo>
                    <a:pt x="17" y="59"/>
                  </a:moveTo>
                  <a:cubicBezTo>
                    <a:pt x="17" y="59"/>
                    <a:pt x="17" y="59"/>
                    <a:pt x="18" y="58"/>
                  </a:cubicBezTo>
                  <a:cubicBezTo>
                    <a:pt x="18" y="58"/>
                    <a:pt x="19" y="57"/>
                    <a:pt x="19" y="55"/>
                  </a:cubicBezTo>
                  <a:cubicBezTo>
                    <a:pt x="19" y="54"/>
                    <a:pt x="18" y="52"/>
                    <a:pt x="17" y="50"/>
                  </a:cubicBezTo>
                  <a:cubicBezTo>
                    <a:pt x="16" y="48"/>
                    <a:pt x="14" y="46"/>
                    <a:pt x="14" y="43"/>
                  </a:cubicBezTo>
                  <a:cubicBezTo>
                    <a:pt x="13" y="40"/>
                    <a:pt x="12" y="37"/>
                    <a:pt x="10" y="34"/>
                  </a:cubicBezTo>
                  <a:cubicBezTo>
                    <a:pt x="9" y="31"/>
                    <a:pt x="8" y="28"/>
                    <a:pt x="6" y="25"/>
                  </a:cubicBezTo>
                  <a:cubicBezTo>
                    <a:pt x="5" y="22"/>
                    <a:pt x="3" y="19"/>
                    <a:pt x="1" y="15"/>
                  </a:cubicBezTo>
                  <a:cubicBezTo>
                    <a:pt x="0" y="12"/>
                    <a:pt x="0" y="7"/>
                    <a:pt x="2" y="4"/>
                  </a:cubicBezTo>
                  <a:cubicBezTo>
                    <a:pt x="4" y="2"/>
                    <a:pt x="5" y="0"/>
                    <a:pt x="8" y="0"/>
                  </a:cubicBezTo>
                  <a:cubicBezTo>
                    <a:pt x="10" y="0"/>
                    <a:pt x="12" y="2"/>
                    <a:pt x="13" y="3"/>
                  </a:cubicBezTo>
                  <a:cubicBezTo>
                    <a:pt x="15" y="7"/>
                    <a:pt x="17" y="10"/>
                    <a:pt x="18" y="13"/>
                  </a:cubicBezTo>
                  <a:cubicBezTo>
                    <a:pt x="20" y="16"/>
                    <a:pt x="22" y="19"/>
                    <a:pt x="23" y="22"/>
                  </a:cubicBezTo>
                  <a:cubicBezTo>
                    <a:pt x="25" y="25"/>
                    <a:pt x="26" y="28"/>
                    <a:pt x="27" y="30"/>
                  </a:cubicBezTo>
                  <a:cubicBezTo>
                    <a:pt x="28" y="33"/>
                    <a:pt x="28" y="36"/>
                    <a:pt x="29" y="38"/>
                  </a:cubicBezTo>
                  <a:cubicBezTo>
                    <a:pt x="30" y="40"/>
                    <a:pt x="30" y="42"/>
                    <a:pt x="31" y="43"/>
                  </a:cubicBezTo>
                  <a:cubicBezTo>
                    <a:pt x="32" y="45"/>
                    <a:pt x="32" y="46"/>
                    <a:pt x="32" y="47"/>
                  </a:cubicBezTo>
                  <a:cubicBezTo>
                    <a:pt x="32" y="48"/>
                    <a:pt x="32" y="49"/>
                    <a:pt x="32" y="49"/>
                  </a:cubicBezTo>
                  <a:cubicBezTo>
                    <a:pt x="32" y="49"/>
                    <a:pt x="32" y="48"/>
                    <a:pt x="32" y="47"/>
                  </a:cubicBezTo>
                  <a:cubicBezTo>
                    <a:pt x="32" y="46"/>
                    <a:pt x="31" y="45"/>
                    <a:pt x="31" y="44"/>
                  </a:cubicBezTo>
                  <a:cubicBezTo>
                    <a:pt x="30" y="42"/>
                    <a:pt x="29" y="40"/>
                    <a:pt x="28" y="38"/>
                  </a:cubicBezTo>
                  <a:cubicBezTo>
                    <a:pt x="27" y="36"/>
                    <a:pt x="26" y="34"/>
                    <a:pt x="25" y="31"/>
                  </a:cubicBezTo>
                  <a:cubicBezTo>
                    <a:pt x="25" y="28"/>
                    <a:pt x="23" y="26"/>
                    <a:pt x="22" y="23"/>
                  </a:cubicBezTo>
                  <a:cubicBezTo>
                    <a:pt x="20" y="20"/>
                    <a:pt x="18" y="17"/>
                    <a:pt x="16" y="14"/>
                  </a:cubicBezTo>
                  <a:cubicBezTo>
                    <a:pt x="15" y="11"/>
                    <a:pt x="13" y="8"/>
                    <a:pt x="11" y="5"/>
                  </a:cubicBezTo>
                  <a:cubicBezTo>
                    <a:pt x="10" y="3"/>
                    <a:pt x="9" y="2"/>
                    <a:pt x="8" y="2"/>
                  </a:cubicBezTo>
                  <a:cubicBezTo>
                    <a:pt x="7" y="2"/>
                    <a:pt x="5" y="4"/>
                    <a:pt x="4" y="5"/>
                  </a:cubicBezTo>
                  <a:cubicBezTo>
                    <a:pt x="2" y="8"/>
                    <a:pt x="2" y="11"/>
                    <a:pt x="3" y="15"/>
                  </a:cubicBezTo>
                  <a:cubicBezTo>
                    <a:pt x="5" y="18"/>
                    <a:pt x="7" y="21"/>
                    <a:pt x="8" y="24"/>
                  </a:cubicBezTo>
                  <a:cubicBezTo>
                    <a:pt x="10" y="27"/>
                    <a:pt x="11" y="31"/>
                    <a:pt x="12" y="34"/>
                  </a:cubicBezTo>
                  <a:cubicBezTo>
                    <a:pt x="13" y="37"/>
                    <a:pt x="14" y="40"/>
                    <a:pt x="15" y="42"/>
                  </a:cubicBezTo>
                  <a:cubicBezTo>
                    <a:pt x="16" y="48"/>
                    <a:pt x="20" y="52"/>
                    <a:pt x="20" y="55"/>
                  </a:cubicBezTo>
                  <a:cubicBezTo>
                    <a:pt x="20" y="57"/>
                    <a:pt x="18" y="58"/>
                    <a:pt x="18" y="59"/>
                  </a:cubicBezTo>
                  <a:cubicBezTo>
                    <a:pt x="17" y="59"/>
                    <a:pt x="17" y="59"/>
                    <a:pt x="17" y="59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32" name="Freeform 124"/>
            <p:cNvSpPr>
              <a:spLocks/>
            </p:cNvSpPr>
            <p:nvPr/>
          </p:nvSpPr>
          <p:spPr bwMode="auto">
            <a:xfrm>
              <a:off x="2663678" y="2286843"/>
              <a:ext cx="61468" cy="49943"/>
            </a:xfrm>
            <a:custGeom>
              <a:avLst/>
              <a:gdLst>
                <a:gd name="T0" fmla="*/ 0 w 13"/>
                <a:gd name="T1" fmla="*/ 0 h 11"/>
                <a:gd name="T2" fmla="*/ 3 w 13"/>
                <a:gd name="T3" fmla="*/ 1 h 11"/>
                <a:gd name="T4" fmla="*/ 8 w 13"/>
                <a:gd name="T5" fmla="*/ 3 h 11"/>
                <a:gd name="T6" fmla="*/ 10 w 13"/>
                <a:gd name="T7" fmla="*/ 5 h 11"/>
                <a:gd name="T8" fmla="*/ 10 w 13"/>
                <a:gd name="T9" fmla="*/ 6 h 11"/>
                <a:gd name="T10" fmla="*/ 12 w 13"/>
                <a:gd name="T11" fmla="*/ 8 h 11"/>
                <a:gd name="T12" fmla="*/ 13 w 13"/>
                <a:gd name="T13" fmla="*/ 11 h 11"/>
                <a:gd name="T14" fmla="*/ 11 w 13"/>
                <a:gd name="T15" fmla="*/ 9 h 11"/>
                <a:gd name="T16" fmla="*/ 9 w 13"/>
                <a:gd name="T17" fmla="*/ 7 h 11"/>
                <a:gd name="T18" fmla="*/ 8 w 13"/>
                <a:gd name="T19" fmla="*/ 6 h 11"/>
                <a:gd name="T20" fmla="*/ 7 w 13"/>
                <a:gd name="T21" fmla="*/ 5 h 11"/>
                <a:gd name="T22" fmla="*/ 2 w 13"/>
                <a:gd name="T23" fmla="*/ 2 h 11"/>
                <a:gd name="T24" fmla="*/ 0 w 13"/>
                <a:gd name="T25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" h="11">
                  <a:moveTo>
                    <a:pt x="0" y="0"/>
                  </a:moveTo>
                  <a:cubicBezTo>
                    <a:pt x="0" y="0"/>
                    <a:pt x="1" y="0"/>
                    <a:pt x="3" y="1"/>
                  </a:cubicBezTo>
                  <a:cubicBezTo>
                    <a:pt x="4" y="1"/>
                    <a:pt x="7" y="2"/>
                    <a:pt x="8" y="3"/>
                  </a:cubicBezTo>
                  <a:cubicBezTo>
                    <a:pt x="9" y="4"/>
                    <a:pt x="9" y="4"/>
                    <a:pt x="10" y="5"/>
                  </a:cubicBezTo>
                  <a:cubicBezTo>
                    <a:pt x="10" y="6"/>
                    <a:pt x="10" y="6"/>
                    <a:pt x="10" y="6"/>
                  </a:cubicBezTo>
                  <a:cubicBezTo>
                    <a:pt x="11" y="7"/>
                    <a:pt x="11" y="8"/>
                    <a:pt x="12" y="8"/>
                  </a:cubicBezTo>
                  <a:cubicBezTo>
                    <a:pt x="12" y="10"/>
                    <a:pt x="13" y="11"/>
                    <a:pt x="13" y="11"/>
                  </a:cubicBezTo>
                  <a:cubicBezTo>
                    <a:pt x="13" y="11"/>
                    <a:pt x="12" y="10"/>
                    <a:pt x="11" y="9"/>
                  </a:cubicBezTo>
                  <a:cubicBezTo>
                    <a:pt x="10" y="9"/>
                    <a:pt x="9" y="8"/>
                    <a:pt x="9" y="7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7" y="6"/>
                    <a:pt x="7" y="5"/>
                    <a:pt x="7" y="5"/>
                  </a:cubicBezTo>
                  <a:cubicBezTo>
                    <a:pt x="6" y="4"/>
                    <a:pt x="4" y="3"/>
                    <a:pt x="2" y="2"/>
                  </a:cubicBezTo>
                  <a:cubicBezTo>
                    <a:pt x="1" y="1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33" name="Freeform 125"/>
            <p:cNvSpPr>
              <a:spLocks/>
            </p:cNvSpPr>
            <p:nvPr/>
          </p:nvSpPr>
          <p:spPr bwMode="auto">
            <a:xfrm>
              <a:off x="2715541" y="2323340"/>
              <a:ext cx="26892" cy="46101"/>
            </a:xfrm>
            <a:custGeom>
              <a:avLst/>
              <a:gdLst>
                <a:gd name="T0" fmla="*/ 1 w 6"/>
                <a:gd name="T1" fmla="*/ 0 h 10"/>
                <a:gd name="T2" fmla="*/ 2 w 6"/>
                <a:gd name="T3" fmla="*/ 2 h 10"/>
                <a:gd name="T4" fmla="*/ 4 w 6"/>
                <a:gd name="T5" fmla="*/ 5 h 10"/>
                <a:gd name="T6" fmla="*/ 6 w 6"/>
                <a:gd name="T7" fmla="*/ 8 h 10"/>
                <a:gd name="T8" fmla="*/ 6 w 6"/>
                <a:gd name="T9" fmla="*/ 10 h 10"/>
                <a:gd name="T10" fmla="*/ 4 w 6"/>
                <a:gd name="T11" fmla="*/ 9 h 10"/>
                <a:gd name="T12" fmla="*/ 2 w 6"/>
                <a:gd name="T13" fmla="*/ 6 h 10"/>
                <a:gd name="T14" fmla="*/ 1 w 6"/>
                <a:gd name="T15" fmla="*/ 2 h 10"/>
                <a:gd name="T16" fmla="*/ 1 w 6"/>
                <a:gd name="T17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6" h="10">
                  <a:moveTo>
                    <a:pt x="1" y="0"/>
                  </a:moveTo>
                  <a:cubicBezTo>
                    <a:pt x="1" y="0"/>
                    <a:pt x="1" y="1"/>
                    <a:pt x="2" y="2"/>
                  </a:cubicBezTo>
                  <a:cubicBezTo>
                    <a:pt x="3" y="3"/>
                    <a:pt x="3" y="4"/>
                    <a:pt x="4" y="5"/>
                  </a:cubicBezTo>
                  <a:cubicBezTo>
                    <a:pt x="5" y="6"/>
                    <a:pt x="6" y="7"/>
                    <a:pt x="6" y="8"/>
                  </a:cubicBezTo>
                  <a:cubicBezTo>
                    <a:pt x="6" y="10"/>
                    <a:pt x="6" y="10"/>
                    <a:pt x="6" y="10"/>
                  </a:cubicBezTo>
                  <a:cubicBezTo>
                    <a:pt x="6" y="10"/>
                    <a:pt x="5" y="10"/>
                    <a:pt x="4" y="9"/>
                  </a:cubicBezTo>
                  <a:cubicBezTo>
                    <a:pt x="4" y="8"/>
                    <a:pt x="3" y="7"/>
                    <a:pt x="2" y="6"/>
                  </a:cubicBezTo>
                  <a:cubicBezTo>
                    <a:pt x="1" y="5"/>
                    <a:pt x="1" y="3"/>
                    <a:pt x="1" y="2"/>
                  </a:cubicBezTo>
                  <a:cubicBezTo>
                    <a:pt x="0" y="1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34" name="Freeform 126"/>
            <p:cNvSpPr>
              <a:spLocks/>
            </p:cNvSpPr>
            <p:nvPr/>
          </p:nvSpPr>
          <p:spPr bwMode="auto">
            <a:xfrm>
              <a:off x="2705937" y="2309894"/>
              <a:ext cx="82597" cy="72993"/>
            </a:xfrm>
            <a:custGeom>
              <a:avLst/>
              <a:gdLst>
                <a:gd name="T0" fmla="*/ 0 w 18"/>
                <a:gd name="T1" fmla="*/ 0 h 16"/>
                <a:gd name="T2" fmla="*/ 1 w 18"/>
                <a:gd name="T3" fmla="*/ 0 h 16"/>
                <a:gd name="T4" fmla="*/ 4 w 18"/>
                <a:gd name="T5" fmla="*/ 0 h 16"/>
                <a:gd name="T6" fmla="*/ 8 w 18"/>
                <a:gd name="T7" fmla="*/ 0 h 16"/>
                <a:gd name="T8" fmla="*/ 11 w 18"/>
                <a:gd name="T9" fmla="*/ 1 h 16"/>
                <a:gd name="T10" fmla="*/ 13 w 18"/>
                <a:gd name="T11" fmla="*/ 3 h 16"/>
                <a:gd name="T12" fmla="*/ 17 w 18"/>
                <a:gd name="T13" fmla="*/ 12 h 16"/>
                <a:gd name="T14" fmla="*/ 18 w 18"/>
                <a:gd name="T15" fmla="*/ 16 h 16"/>
                <a:gd name="T16" fmla="*/ 18 w 18"/>
                <a:gd name="T17" fmla="*/ 15 h 16"/>
                <a:gd name="T18" fmla="*/ 16 w 18"/>
                <a:gd name="T19" fmla="*/ 12 h 16"/>
                <a:gd name="T20" fmla="*/ 11 w 18"/>
                <a:gd name="T21" fmla="*/ 4 h 16"/>
                <a:gd name="T22" fmla="*/ 10 w 18"/>
                <a:gd name="T23" fmla="*/ 3 h 16"/>
                <a:gd name="T24" fmla="*/ 8 w 18"/>
                <a:gd name="T25" fmla="*/ 2 h 16"/>
                <a:gd name="T26" fmla="*/ 4 w 18"/>
                <a:gd name="T27" fmla="*/ 2 h 16"/>
                <a:gd name="T28" fmla="*/ 0 w 18"/>
                <a:gd name="T29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</a:cxnLst>
              <a:rect l="0" t="0" r="r" b="b"/>
              <a:pathLst>
                <a:path w="18" h="16">
                  <a:moveTo>
                    <a:pt x="0" y="0"/>
                  </a:moveTo>
                  <a:cubicBezTo>
                    <a:pt x="0" y="0"/>
                    <a:pt x="0" y="0"/>
                    <a:pt x="1" y="0"/>
                  </a:cubicBezTo>
                  <a:cubicBezTo>
                    <a:pt x="2" y="0"/>
                    <a:pt x="3" y="0"/>
                    <a:pt x="4" y="0"/>
                  </a:cubicBezTo>
                  <a:cubicBezTo>
                    <a:pt x="5" y="0"/>
                    <a:pt x="7" y="0"/>
                    <a:pt x="8" y="0"/>
                  </a:cubicBezTo>
                  <a:cubicBezTo>
                    <a:pt x="9" y="0"/>
                    <a:pt x="10" y="0"/>
                    <a:pt x="11" y="1"/>
                  </a:cubicBezTo>
                  <a:cubicBezTo>
                    <a:pt x="12" y="1"/>
                    <a:pt x="13" y="2"/>
                    <a:pt x="13" y="3"/>
                  </a:cubicBezTo>
                  <a:cubicBezTo>
                    <a:pt x="15" y="6"/>
                    <a:pt x="16" y="9"/>
                    <a:pt x="17" y="12"/>
                  </a:cubicBezTo>
                  <a:cubicBezTo>
                    <a:pt x="18" y="14"/>
                    <a:pt x="18" y="16"/>
                    <a:pt x="18" y="16"/>
                  </a:cubicBezTo>
                  <a:cubicBezTo>
                    <a:pt x="18" y="16"/>
                    <a:pt x="18" y="15"/>
                    <a:pt x="18" y="15"/>
                  </a:cubicBezTo>
                  <a:cubicBezTo>
                    <a:pt x="17" y="14"/>
                    <a:pt x="17" y="13"/>
                    <a:pt x="16" y="12"/>
                  </a:cubicBezTo>
                  <a:cubicBezTo>
                    <a:pt x="15" y="10"/>
                    <a:pt x="13" y="7"/>
                    <a:pt x="11" y="4"/>
                  </a:cubicBezTo>
                  <a:cubicBezTo>
                    <a:pt x="11" y="4"/>
                    <a:pt x="11" y="3"/>
                    <a:pt x="10" y="3"/>
                  </a:cubicBezTo>
                  <a:cubicBezTo>
                    <a:pt x="9" y="3"/>
                    <a:pt x="9" y="2"/>
                    <a:pt x="8" y="2"/>
                  </a:cubicBezTo>
                  <a:cubicBezTo>
                    <a:pt x="7" y="2"/>
                    <a:pt x="5" y="2"/>
                    <a:pt x="4" y="2"/>
                  </a:cubicBezTo>
                  <a:cubicBezTo>
                    <a:pt x="1" y="1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35" name="Freeform 127"/>
            <p:cNvSpPr>
              <a:spLocks/>
            </p:cNvSpPr>
            <p:nvPr/>
          </p:nvSpPr>
          <p:spPr bwMode="auto">
            <a:xfrm>
              <a:off x="2771246" y="2332944"/>
              <a:ext cx="59547" cy="128699"/>
            </a:xfrm>
            <a:custGeom>
              <a:avLst/>
              <a:gdLst>
                <a:gd name="T0" fmla="*/ 0 w 13"/>
                <a:gd name="T1" fmla="*/ 0 h 28"/>
                <a:gd name="T2" fmla="*/ 5 w 13"/>
                <a:gd name="T3" fmla="*/ 2 h 28"/>
                <a:gd name="T4" fmla="*/ 9 w 13"/>
                <a:gd name="T5" fmla="*/ 5 h 28"/>
                <a:gd name="T6" fmla="*/ 12 w 13"/>
                <a:gd name="T7" fmla="*/ 12 h 28"/>
                <a:gd name="T8" fmla="*/ 12 w 13"/>
                <a:gd name="T9" fmla="*/ 24 h 28"/>
                <a:gd name="T10" fmla="*/ 11 w 13"/>
                <a:gd name="T11" fmla="*/ 27 h 28"/>
                <a:gd name="T12" fmla="*/ 10 w 13"/>
                <a:gd name="T13" fmla="*/ 28 h 28"/>
                <a:gd name="T14" fmla="*/ 11 w 13"/>
                <a:gd name="T15" fmla="*/ 27 h 28"/>
                <a:gd name="T16" fmla="*/ 11 w 13"/>
                <a:gd name="T17" fmla="*/ 23 h 28"/>
                <a:gd name="T18" fmla="*/ 9 w 13"/>
                <a:gd name="T19" fmla="*/ 12 h 28"/>
                <a:gd name="T20" fmla="*/ 8 w 13"/>
                <a:gd name="T21" fmla="*/ 7 h 28"/>
                <a:gd name="T22" fmla="*/ 4 w 13"/>
                <a:gd name="T23" fmla="*/ 3 h 28"/>
                <a:gd name="T24" fmla="*/ 0 w 13"/>
                <a:gd name="T25" fmla="*/ 0 h 2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3" h="28">
                  <a:moveTo>
                    <a:pt x="0" y="0"/>
                  </a:moveTo>
                  <a:cubicBezTo>
                    <a:pt x="0" y="0"/>
                    <a:pt x="2" y="0"/>
                    <a:pt x="5" y="2"/>
                  </a:cubicBezTo>
                  <a:cubicBezTo>
                    <a:pt x="6" y="2"/>
                    <a:pt x="8" y="4"/>
                    <a:pt x="9" y="5"/>
                  </a:cubicBezTo>
                  <a:cubicBezTo>
                    <a:pt x="11" y="7"/>
                    <a:pt x="11" y="9"/>
                    <a:pt x="12" y="12"/>
                  </a:cubicBezTo>
                  <a:cubicBezTo>
                    <a:pt x="13" y="16"/>
                    <a:pt x="13" y="20"/>
                    <a:pt x="12" y="24"/>
                  </a:cubicBezTo>
                  <a:cubicBezTo>
                    <a:pt x="12" y="25"/>
                    <a:pt x="12" y="27"/>
                    <a:pt x="11" y="27"/>
                  </a:cubicBezTo>
                  <a:cubicBezTo>
                    <a:pt x="11" y="28"/>
                    <a:pt x="10" y="28"/>
                    <a:pt x="10" y="28"/>
                  </a:cubicBezTo>
                  <a:cubicBezTo>
                    <a:pt x="10" y="28"/>
                    <a:pt x="11" y="28"/>
                    <a:pt x="11" y="27"/>
                  </a:cubicBezTo>
                  <a:cubicBezTo>
                    <a:pt x="11" y="26"/>
                    <a:pt x="11" y="25"/>
                    <a:pt x="11" y="23"/>
                  </a:cubicBezTo>
                  <a:cubicBezTo>
                    <a:pt x="11" y="20"/>
                    <a:pt x="10" y="16"/>
                    <a:pt x="9" y="12"/>
                  </a:cubicBezTo>
                  <a:cubicBezTo>
                    <a:pt x="9" y="10"/>
                    <a:pt x="9" y="8"/>
                    <a:pt x="8" y="7"/>
                  </a:cubicBezTo>
                  <a:cubicBezTo>
                    <a:pt x="7" y="5"/>
                    <a:pt x="5" y="4"/>
                    <a:pt x="4" y="3"/>
                  </a:cubicBezTo>
                  <a:cubicBezTo>
                    <a:pt x="2" y="1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36" name="Freeform 128"/>
            <p:cNvSpPr>
              <a:spLocks/>
            </p:cNvSpPr>
            <p:nvPr/>
          </p:nvSpPr>
          <p:spPr bwMode="auto">
            <a:xfrm>
              <a:off x="2567634" y="2175432"/>
              <a:ext cx="55705" cy="59547"/>
            </a:xfrm>
            <a:custGeom>
              <a:avLst/>
              <a:gdLst>
                <a:gd name="T0" fmla="*/ 2 w 12"/>
                <a:gd name="T1" fmla="*/ 0 h 13"/>
                <a:gd name="T2" fmla="*/ 1 w 12"/>
                <a:gd name="T3" fmla="*/ 1 h 13"/>
                <a:gd name="T4" fmla="*/ 1 w 12"/>
                <a:gd name="T5" fmla="*/ 3 h 13"/>
                <a:gd name="T6" fmla="*/ 2 w 12"/>
                <a:gd name="T7" fmla="*/ 6 h 13"/>
                <a:gd name="T8" fmla="*/ 5 w 12"/>
                <a:gd name="T9" fmla="*/ 11 h 13"/>
                <a:gd name="T10" fmla="*/ 4 w 12"/>
                <a:gd name="T11" fmla="*/ 11 h 13"/>
                <a:gd name="T12" fmla="*/ 8 w 12"/>
                <a:gd name="T13" fmla="*/ 10 h 13"/>
                <a:gd name="T14" fmla="*/ 12 w 12"/>
                <a:gd name="T15" fmla="*/ 9 h 13"/>
                <a:gd name="T16" fmla="*/ 9 w 12"/>
                <a:gd name="T17" fmla="*/ 11 h 13"/>
                <a:gd name="T18" fmla="*/ 5 w 12"/>
                <a:gd name="T19" fmla="*/ 13 h 13"/>
                <a:gd name="T20" fmla="*/ 4 w 12"/>
                <a:gd name="T21" fmla="*/ 13 h 13"/>
                <a:gd name="T22" fmla="*/ 4 w 12"/>
                <a:gd name="T23" fmla="*/ 12 h 13"/>
                <a:gd name="T24" fmla="*/ 0 w 12"/>
                <a:gd name="T25" fmla="*/ 6 h 13"/>
                <a:gd name="T26" fmla="*/ 0 w 12"/>
                <a:gd name="T27" fmla="*/ 3 h 13"/>
                <a:gd name="T28" fmla="*/ 0 w 12"/>
                <a:gd name="T29" fmla="*/ 1 h 13"/>
                <a:gd name="T30" fmla="*/ 2 w 12"/>
                <a:gd name="T31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12" h="13">
                  <a:moveTo>
                    <a:pt x="2" y="0"/>
                  </a:moveTo>
                  <a:cubicBezTo>
                    <a:pt x="1" y="1"/>
                    <a:pt x="1" y="1"/>
                    <a:pt x="1" y="1"/>
                  </a:cubicBezTo>
                  <a:cubicBezTo>
                    <a:pt x="1" y="2"/>
                    <a:pt x="1" y="2"/>
                    <a:pt x="1" y="3"/>
                  </a:cubicBezTo>
                  <a:cubicBezTo>
                    <a:pt x="1" y="4"/>
                    <a:pt x="1" y="5"/>
                    <a:pt x="2" y="6"/>
                  </a:cubicBezTo>
                  <a:cubicBezTo>
                    <a:pt x="3" y="8"/>
                    <a:pt x="4" y="9"/>
                    <a:pt x="5" y="11"/>
                  </a:cubicBezTo>
                  <a:cubicBezTo>
                    <a:pt x="4" y="11"/>
                    <a:pt x="4" y="11"/>
                    <a:pt x="4" y="11"/>
                  </a:cubicBezTo>
                  <a:cubicBezTo>
                    <a:pt x="6" y="11"/>
                    <a:pt x="7" y="11"/>
                    <a:pt x="8" y="10"/>
                  </a:cubicBezTo>
                  <a:cubicBezTo>
                    <a:pt x="9" y="10"/>
                    <a:pt x="11" y="9"/>
                    <a:pt x="12" y="9"/>
                  </a:cubicBezTo>
                  <a:cubicBezTo>
                    <a:pt x="11" y="10"/>
                    <a:pt x="10" y="11"/>
                    <a:pt x="9" y="11"/>
                  </a:cubicBezTo>
                  <a:cubicBezTo>
                    <a:pt x="7" y="12"/>
                    <a:pt x="6" y="12"/>
                    <a:pt x="5" y="13"/>
                  </a:cubicBezTo>
                  <a:cubicBezTo>
                    <a:pt x="4" y="13"/>
                    <a:pt x="4" y="13"/>
                    <a:pt x="4" y="13"/>
                  </a:cubicBezTo>
                  <a:cubicBezTo>
                    <a:pt x="4" y="12"/>
                    <a:pt x="4" y="12"/>
                    <a:pt x="4" y="12"/>
                  </a:cubicBezTo>
                  <a:cubicBezTo>
                    <a:pt x="3" y="11"/>
                    <a:pt x="1" y="9"/>
                    <a:pt x="0" y="6"/>
                  </a:cubicBezTo>
                  <a:cubicBezTo>
                    <a:pt x="0" y="5"/>
                    <a:pt x="0" y="4"/>
                    <a:pt x="0" y="3"/>
                  </a:cubicBezTo>
                  <a:cubicBezTo>
                    <a:pt x="0" y="2"/>
                    <a:pt x="0" y="2"/>
                    <a:pt x="0" y="1"/>
                  </a:cubicBezTo>
                  <a:lnTo>
                    <a:pt x="2" y="0"/>
                  </a:ln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37" name="Freeform 129"/>
            <p:cNvSpPr>
              <a:spLocks/>
            </p:cNvSpPr>
            <p:nvPr/>
          </p:nvSpPr>
          <p:spPr bwMode="auto">
            <a:xfrm>
              <a:off x="2632944" y="2281080"/>
              <a:ext cx="17288" cy="13446"/>
            </a:xfrm>
            <a:custGeom>
              <a:avLst/>
              <a:gdLst>
                <a:gd name="T0" fmla="*/ 4 w 4"/>
                <a:gd name="T1" fmla="*/ 1 h 3"/>
                <a:gd name="T2" fmla="*/ 4 w 4"/>
                <a:gd name="T3" fmla="*/ 1 h 3"/>
                <a:gd name="T4" fmla="*/ 2 w 4"/>
                <a:gd name="T5" fmla="*/ 2 h 3"/>
                <a:gd name="T6" fmla="*/ 1 w 4"/>
                <a:gd name="T7" fmla="*/ 3 h 3"/>
                <a:gd name="T8" fmla="*/ 0 w 4"/>
                <a:gd name="T9" fmla="*/ 3 h 3"/>
                <a:gd name="T10" fmla="*/ 2 w 4"/>
                <a:gd name="T11" fmla="*/ 1 h 3"/>
                <a:gd name="T12" fmla="*/ 4 w 4"/>
                <a:gd name="T13" fmla="*/ 1 h 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" h="3">
                  <a:moveTo>
                    <a:pt x="4" y="1"/>
                  </a:moveTo>
                  <a:cubicBezTo>
                    <a:pt x="4" y="1"/>
                    <a:pt x="4" y="1"/>
                    <a:pt x="4" y="1"/>
                  </a:cubicBezTo>
                  <a:cubicBezTo>
                    <a:pt x="3" y="2"/>
                    <a:pt x="3" y="2"/>
                    <a:pt x="2" y="2"/>
                  </a:cubicBezTo>
                  <a:cubicBezTo>
                    <a:pt x="2" y="2"/>
                    <a:pt x="1" y="3"/>
                    <a:pt x="1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3"/>
                    <a:pt x="1" y="2"/>
                    <a:pt x="2" y="1"/>
                  </a:cubicBezTo>
                  <a:cubicBezTo>
                    <a:pt x="3" y="0"/>
                    <a:pt x="4" y="1"/>
                    <a:pt x="4" y="1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38" name="Freeform 130"/>
            <p:cNvSpPr>
              <a:spLocks/>
            </p:cNvSpPr>
            <p:nvPr/>
          </p:nvSpPr>
          <p:spPr bwMode="auto">
            <a:xfrm>
              <a:off x="2632944" y="2271476"/>
              <a:ext cx="17288" cy="5763"/>
            </a:xfrm>
            <a:custGeom>
              <a:avLst/>
              <a:gdLst>
                <a:gd name="T0" fmla="*/ 0 w 4"/>
                <a:gd name="T1" fmla="*/ 1 h 1"/>
                <a:gd name="T2" fmla="*/ 0 w 4"/>
                <a:gd name="T3" fmla="*/ 1 h 1"/>
                <a:gd name="T4" fmla="*/ 2 w 4"/>
                <a:gd name="T5" fmla="*/ 0 h 1"/>
                <a:gd name="T6" fmla="*/ 3 w 4"/>
                <a:gd name="T7" fmla="*/ 0 h 1"/>
                <a:gd name="T8" fmla="*/ 4 w 4"/>
                <a:gd name="T9" fmla="*/ 0 h 1"/>
                <a:gd name="T10" fmla="*/ 4 w 4"/>
                <a:gd name="T11" fmla="*/ 1 h 1"/>
                <a:gd name="T12" fmla="*/ 2 w 4"/>
                <a:gd name="T13" fmla="*/ 1 h 1"/>
                <a:gd name="T14" fmla="*/ 1 w 4"/>
                <a:gd name="T15" fmla="*/ 1 h 1"/>
                <a:gd name="T16" fmla="*/ 0 w 4"/>
                <a:gd name="T17" fmla="*/ 1 h 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4" h="1">
                  <a:moveTo>
                    <a:pt x="0" y="1"/>
                  </a:moveTo>
                  <a:cubicBezTo>
                    <a:pt x="0" y="1"/>
                    <a:pt x="0" y="1"/>
                    <a:pt x="0" y="1"/>
                  </a:cubicBezTo>
                  <a:cubicBezTo>
                    <a:pt x="1" y="1"/>
                    <a:pt x="1" y="0"/>
                    <a:pt x="2" y="0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0"/>
                    <a:pt x="4" y="1"/>
                  </a:cubicBezTo>
                  <a:cubicBezTo>
                    <a:pt x="3" y="1"/>
                    <a:pt x="3" y="1"/>
                    <a:pt x="2" y="1"/>
                  </a:cubicBezTo>
                  <a:cubicBezTo>
                    <a:pt x="2" y="1"/>
                    <a:pt x="1" y="1"/>
                    <a:pt x="1" y="1"/>
                  </a:cubicBezTo>
                  <a:cubicBezTo>
                    <a:pt x="0" y="1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39" name="Freeform 131"/>
            <p:cNvSpPr>
              <a:spLocks/>
            </p:cNvSpPr>
            <p:nvPr/>
          </p:nvSpPr>
          <p:spPr bwMode="auto">
            <a:xfrm>
              <a:off x="2640627" y="2300289"/>
              <a:ext cx="19209" cy="9604"/>
            </a:xfrm>
            <a:custGeom>
              <a:avLst/>
              <a:gdLst>
                <a:gd name="T0" fmla="*/ 0 w 4"/>
                <a:gd name="T1" fmla="*/ 2 h 2"/>
                <a:gd name="T2" fmla="*/ 1 w 4"/>
                <a:gd name="T3" fmla="*/ 0 h 2"/>
                <a:gd name="T4" fmla="*/ 3 w 4"/>
                <a:gd name="T5" fmla="*/ 0 h 2"/>
                <a:gd name="T6" fmla="*/ 4 w 4"/>
                <a:gd name="T7" fmla="*/ 0 h 2"/>
                <a:gd name="T8" fmla="*/ 3 w 4"/>
                <a:gd name="T9" fmla="*/ 1 h 2"/>
                <a:gd name="T10" fmla="*/ 2 w 4"/>
                <a:gd name="T11" fmla="*/ 1 h 2"/>
                <a:gd name="T12" fmla="*/ 1 w 4"/>
                <a:gd name="T13" fmla="*/ 2 h 2"/>
                <a:gd name="T14" fmla="*/ 0 w 4"/>
                <a:gd name="T15" fmla="*/ 2 h 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4" h="2">
                  <a:moveTo>
                    <a:pt x="0" y="2"/>
                  </a:moveTo>
                  <a:cubicBezTo>
                    <a:pt x="0" y="2"/>
                    <a:pt x="0" y="1"/>
                    <a:pt x="1" y="0"/>
                  </a:cubicBezTo>
                  <a:cubicBezTo>
                    <a:pt x="2" y="0"/>
                    <a:pt x="3" y="0"/>
                    <a:pt x="3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4" y="1"/>
                    <a:pt x="3" y="1"/>
                  </a:cubicBezTo>
                  <a:cubicBezTo>
                    <a:pt x="3" y="1"/>
                    <a:pt x="2" y="1"/>
                    <a:pt x="2" y="1"/>
                  </a:cubicBezTo>
                  <a:cubicBezTo>
                    <a:pt x="1" y="1"/>
                    <a:pt x="1" y="2"/>
                    <a:pt x="1" y="2"/>
                  </a:cubicBezTo>
                  <a:cubicBezTo>
                    <a:pt x="0" y="2"/>
                    <a:pt x="0" y="2"/>
                    <a:pt x="0" y="2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40" name="Freeform 132"/>
            <p:cNvSpPr>
              <a:spLocks/>
            </p:cNvSpPr>
            <p:nvPr/>
          </p:nvSpPr>
          <p:spPr bwMode="auto">
            <a:xfrm>
              <a:off x="2475432" y="2411700"/>
              <a:ext cx="180562" cy="132540"/>
            </a:xfrm>
            <a:custGeom>
              <a:avLst/>
              <a:gdLst>
                <a:gd name="T0" fmla="*/ 34 w 39"/>
                <a:gd name="T1" fmla="*/ 5 h 29"/>
                <a:gd name="T2" fmla="*/ 31 w 39"/>
                <a:gd name="T3" fmla="*/ 6 h 29"/>
                <a:gd name="T4" fmla="*/ 22 w 39"/>
                <a:gd name="T5" fmla="*/ 4 h 29"/>
                <a:gd name="T6" fmla="*/ 10 w 39"/>
                <a:gd name="T7" fmla="*/ 2 h 29"/>
                <a:gd name="T8" fmla="*/ 4 w 39"/>
                <a:gd name="T9" fmla="*/ 6 h 29"/>
                <a:gd name="T10" fmla="*/ 4 w 39"/>
                <a:gd name="T11" fmla="*/ 11 h 29"/>
                <a:gd name="T12" fmla="*/ 11 w 39"/>
                <a:gd name="T13" fmla="*/ 12 h 29"/>
                <a:gd name="T14" fmla="*/ 18 w 39"/>
                <a:gd name="T15" fmla="*/ 15 h 29"/>
                <a:gd name="T16" fmla="*/ 29 w 39"/>
                <a:gd name="T17" fmla="*/ 21 h 29"/>
                <a:gd name="T18" fmla="*/ 33 w 39"/>
                <a:gd name="T19" fmla="*/ 25 h 29"/>
                <a:gd name="T20" fmla="*/ 36 w 39"/>
                <a:gd name="T21" fmla="*/ 27 h 29"/>
                <a:gd name="T22" fmla="*/ 39 w 39"/>
                <a:gd name="T23" fmla="*/ 28 h 29"/>
                <a:gd name="T24" fmla="*/ 39 w 39"/>
                <a:gd name="T25" fmla="*/ 29 h 29"/>
                <a:gd name="T26" fmla="*/ 36 w 39"/>
                <a:gd name="T27" fmla="*/ 27 h 29"/>
                <a:gd name="T28" fmla="*/ 32 w 39"/>
                <a:gd name="T29" fmla="*/ 26 h 29"/>
                <a:gd name="T30" fmla="*/ 28 w 39"/>
                <a:gd name="T31" fmla="*/ 22 h 29"/>
                <a:gd name="T32" fmla="*/ 17 w 39"/>
                <a:gd name="T33" fmla="*/ 16 h 29"/>
                <a:gd name="T34" fmla="*/ 10 w 39"/>
                <a:gd name="T35" fmla="*/ 14 h 29"/>
                <a:gd name="T36" fmla="*/ 3 w 39"/>
                <a:gd name="T37" fmla="*/ 13 h 29"/>
                <a:gd name="T38" fmla="*/ 1 w 39"/>
                <a:gd name="T39" fmla="*/ 8 h 29"/>
                <a:gd name="T40" fmla="*/ 3 w 39"/>
                <a:gd name="T41" fmla="*/ 5 h 29"/>
                <a:gd name="T42" fmla="*/ 9 w 39"/>
                <a:gd name="T43" fmla="*/ 1 h 29"/>
                <a:gd name="T44" fmla="*/ 17 w 39"/>
                <a:gd name="T45" fmla="*/ 1 h 29"/>
                <a:gd name="T46" fmla="*/ 22 w 39"/>
                <a:gd name="T47" fmla="*/ 3 h 29"/>
                <a:gd name="T48" fmla="*/ 31 w 39"/>
                <a:gd name="T49" fmla="*/ 5 h 29"/>
                <a:gd name="T50" fmla="*/ 34 w 39"/>
                <a:gd name="T51" fmla="*/ 5 h 2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39" h="29">
                  <a:moveTo>
                    <a:pt x="34" y="5"/>
                  </a:moveTo>
                  <a:cubicBezTo>
                    <a:pt x="34" y="4"/>
                    <a:pt x="33" y="5"/>
                    <a:pt x="31" y="6"/>
                  </a:cubicBezTo>
                  <a:cubicBezTo>
                    <a:pt x="29" y="6"/>
                    <a:pt x="26" y="5"/>
                    <a:pt x="22" y="4"/>
                  </a:cubicBezTo>
                  <a:cubicBezTo>
                    <a:pt x="18" y="3"/>
                    <a:pt x="14" y="1"/>
                    <a:pt x="10" y="2"/>
                  </a:cubicBezTo>
                  <a:cubicBezTo>
                    <a:pt x="8" y="3"/>
                    <a:pt x="6" y="4"/>
                    <a:pt x="4" y="6"/>
                  </a:cubicBezTo>
                  <a:cubicBezTo>
                    <a:pt x="2" y="8"/>
                    <a:pt x="1" y="10"/>
                    <a:pt x="4" y="11"/>
                  </a:cubicBezTo>
                  <a:cubicBezTo>
                    <a:pt x="6" y="12"/>
                    <a:pt x="8" y="12"/>
                    <a:pt x="11" y="12"/>
                  </a:cubicBezTo>
                  <a:cubicBezTo>
                    <a:pt x="13" y="13"/>
                    <a:pt x="16" y="14"/>
                    <a:pt x="18" y="15"/>
                  </a:cubicBezTo>
                  <a:cubicBezTo>
                    <a:pt x="23" y="16"/>
                    <a:pt x="26" y="19"/>
                    <a:pt x="29" y="21"/>
                  </a:cubicBezTo>
                  <a:cubicBezTo>
                    <a:pt x="31" y="23"/>
                    <a:pt x="32" y="24"/>
                    <a:pt x="33" y="25"/>
                  </a:cubicBezTo>
                  <a:cubicBezTo>
                    <a:pt x="34" y="26"/>
                    <a:pt x="35" y="27"/>
                    <a:pt x="36" y="27"/>
                  </a:cubicBezTo>
                  <a:cubicBezTo>
                    <a:pt x="37" y="27"/>
                    <a:pt x="38" y="28"/>
                    <a:pt x="39" y="28"/>
                  </a:cubicBezTo>
                  <a:cubicBezTo>
                    <a:pt x="39" y="28"/>
                    <a:pt x="39" y="29"/>
                    <a:pt x="39" y="29"/>
                  </a:cubicBezTo>
                  <a:cubicBezTo>
                    <a:pt x="39" y="29"/>
                    <a:pt x="38" y="28"/>
                    <a:pt x="36" y="27"/>
                  </a:cubicBezTo>
                  <a:cubicBezTo>
                    <a:pt x="35" y="27"/>
                    <a:pt x="34" y="27"/>
                    <a:pt x="32" y="26"/>
                  </a:cubicBezTo>
                  <a:cubicBezTo>
                    <a:pt x="31" y="25"/>
                    <a:pt x="30" y="24"/>
                    <a:pt x="28" y="22"/>
                  </a:cubicBezTo>
                  <a:cubicBezTo>
                    <a:pt x="25" y="20"/>
                    <a:pt x="22" y="18"/>
                    <a:pt x="17" y="16"/>
                  </a:cubicBezTo>
                  <a:cubicBezTo>
                    <a:pt x="15" y="15"/>
                    <a:pt x="13" y="15"/>
                    <a:pt x="10" y="14"/>
                  </a:cubicBezTo>
                  <a:cubicBezTo>
                    <a:pt x="8" y="14"/>
                    <a:pt x="5" y="14"/>
                    <a:pt x="3" y="13"/>
                  </a:cubicBezTo>
                  <a:cubicBezTo>
                    <a:pt x="1" y="12"/>
                    <a:pt x="0" y="10"/>
                    <a:pt x="1" y="8"/>
                  </a:cubicBezTo>
                  <a:cubicBezTo>
                    <a:pt x="1" y="7"/>
                    <a:pt x="2" y="6"/>
                    <a:pt x="3" y="5"/>
                  </a:cubicBezTo>
                  <a:cubicBezTo>
                    <a:pt x="5" y="3"/>
                    <a:pt x="7" y="2"/>
                    <a:pt x="9" y="1"/>
                  </a:cubicBezTo>
                  <a:cubicBezTo>
                    <a:pt x="12" y="0"/>
                    <a:pt x="14" y="0"/>
                    <a:pt x="17" y="1"/>
                  </a:cubicBezTo>
                  <a:cubicBezTo>
                    <a:pt x="19" y="1"/>
                    <a:pt x="21" y="2"/>
                    <a:pt x="22" y="3"/>
                  </a:cubicBezTo>
                  <a:cubicBezTo>
                    <a:pt x="26" y="4"/>
                    <a:pt x="29" y="5"/>
                    <a:pt x="31" y="5"/>
                  </a:cubicBezTo>
                  <a:cubicBezTo>
                    <a:pt x="33" y="5"/>
                    <a:pt x="34" y="4"/>
                    <a:pt x="34" y="5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41" name="Freeform 133"/>
            <p:cNvSpPr>
              <a:spLocks/>
            </p:cNvSpPr>
            <p:nvPr/>
          </p:nvSpPr>
          <p:spPr bwMode="auto">
            <a:xfrm>
              <a:off x="2492720" y="2425146"/>
              <a:ext cx="65310" cy="55705"/>
            </a:xfrm>
            <a:custGeom>
              <a:avLst/>
              <a:gdLst>
                <a:gd name="T0" fmla="*/ 0 w 14"/>
                <a:gd name="T1" fmla="*/ 4 h 12"/>
                <a:gd name="T2" fmla="*/ 5 w 14"/>
                <a:gd name="T3" fmla="*/ 1 h 12"/>
                <a:gd name="T4" fmla="*/ 10 w 14"/>
                <a:gd name="T5" fmla="*/ 0 h 12"/>
                <a:gd name="T6" fmla="*/ 11 w 14"/>
                <a:gd name="T7" fmla="*/ 1 h 12"/>
                <a:gd name="T8" fmla="*/ 12 w 14"/>
                <a:gd name="T9" fmla="*/ 1 h 12"/>
                <a:gd name="T10" fmla="*/ 12 w 14"/>
                <a:gd name="T11" fmla="*/ 1 h 12"/>
                <a:gd name="T12" fmla="*/ 13 w 14"/>
                <a:gd name="T13" fmla="*/ 2 h 12"/>
                <a:gd name="T14" fmla="*/ 13 w 14"/>
                <a:gd name="T15" fmla="*/ 6 h 12"/>
                <a:gd name="T16" fmla="*/ 11 w 14"/>
                <a:gd name="T17" fmla="*/ 11 h 12"/>
                <a:gd name="T18" fmla="*/ 11 w 14"/>
                <a:gd name="T19" fmla="*/ 11 h 12"/>
                <a:gd name="T20" fmla="*/ 11 w 14"/>
                <a:gd name="T21" fmla="*/ 11 h 12"/>
                <a:gd name="T22" fmla="*/ 7 w 14"/>
                <a:gd name="T23" fmla="*/ 11 h 12"/>
                <a:gd name="T24" fmla="*/ 9 w 14"/>
                <a:gd name="T25" fmla="*/ 11 h 12"/>
                <a:gd name="T26" fmla="*/ 10 w 14"/>
                <a:gd name="T27" fmla="*/ 10 h 12"/>
                <a:gd name="T28" fmla="*/ 10 w 14"/>
                <a:gd name="T29" fmla="*/ 10 h 12"/>
                <a:gd name="T30" fmla="*/ 11 w 14"/>
                <a:gd name="T31" fmla="*/ 5 h 12"/>
                <a:gd name="T32" fmla="*/ 11 w 14"/>
                <a:gd name="T33" fmla="*/ 3 h 12"/>
                <a:gd name="T34" fmla="*/ 11 w 14"/>
                <a:gd name="T35" fmla="*/ 3 h 12"/>
                <a:gd name="T36" fmla="*/ 10 w 14"/>
                <a:gd name="T37" fmla="*/ 2 h 12"/>
                <a:gd name="T38" fmla="*/ 10 w 14"/>
                <a:gd name="T39" fmla="*/ 2 h 12"/>
                <a:gd name="T40" fmla="*/ 10 w 14"/>
                <a:gd name="T41" fmla="*/ 2 h 12"/>
                <a:gd name="T42" fmla="*/ 5 w 14"/>
                <a:gd name="T43" fmla="*/ 2 h 12"/>
                <a:gd name="T44" fmla="*/ 0 w 14"/>
                <a:gd name="T45" fmla="*/ 4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4" h="12">
                  <a:moveTo>
                    <a:pt x="0" y="4"/>
                  </a:moveTo>
                  <a:cubicBezTo>
                    <a:pt x="1" y="3"/>
                    <a:pt x="3" y="2"/>
                    <a:pt x="5" y="1"/>
                  </a:cubicBezTo>
                  <a:cubicBezTo>
                    <a:pt x="6" y="0"/>
                    <a:pt x="8" y="0"/>
                    <a:pt x="10" y="0"/>
                  </a:cubicBezTo>
                  <a:cubicBezTo>
                    <a:pt x="11" y="1"/>
                    <a:pt x="11" y="1"/>
                    <a:pt x="11" y="1"/>
                  </a:cubicBezTo>
                  <a:cubicBezTo>
                    <a:pt x="11" y="1"/>
                    <a:pt x="11" y="1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2" y="1"/>
                    <a:pt x="13" y="2"/>
                    <a:pt x="13" y="2"/>
                  </a:cubicBezTo>
                  <a:cubicBezTo>
                    <a:pt x="14" y="3"/>
                    <a:pt x="13" y="5"/>
                    <a:pt x="13" y="6"/>
                  </a:cubicBezTo>
                  <a:cubicBezTo>
                    <a:pt x="13" y="8"/>
                    <a:pt x="12" y="9"/>
                    <a:pt x="11" y="11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11" y="11"/>
                    <a:pt x="11" y="11"/>
                    <a:pt x="11" y="11"/>
                  </a:cubicBezTo>
                  <a:cubicBezTo>
                    <a:pt x="9" y="12"/>
                    <a:pt x="8" y="11"/>
                    <a:pt x="7" y="11"/>
                  </a:cubicBezTo>
                  <a:cubicBezTo>
                    <a:pt x="8" y="11"/>
                    <a:pt x="8" y="11"/>
                    <a:pt x="9" y="11"/>
                  </a:cubicBezTo>
                  <a:cubicBezTo>
                    <a:pt x="9" y="11"/>
                    <a:pt x="10" y="10"/>
                    <a:pt x="10" y="10"/>
                  </a:cubicBezTo>
                  <a:cubicBezTo>
                    <a:pt x="10" y="10"/>
                    <a:pt x="10" y="10"/>
                    <a:pt x="10" y="10"/>
                  </a:cubicBezTo>
                  <a:cubicBezTo>
                    <a:pt x="10" y="8"/>
                    <a:pt x="11" y="7"/>
                    <a:pt x="11" y="5"/>
                  </a:cubicBezTo>
                  <a:cubicBezTo>
                    <a:pt x="12" y="5"/>
                    <a:pt x="12" y="4"/>
                    <a:pt x="11" y="3"/>
                  </a:cubicBezTo>
                  <a:cubicBezTo>
                    <a:pt x="11" y="3"/>
                    <a:pt x="11" y="3"/>
                    <a:pt x="11" y="3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8" y="2"/>
                    <a:pt x="7" y="2"/>
                    <a:pt x="5" y="2"/>
                  </a:cubicBezTo>
                  <a:cubicBezTo>
                    <a:pt x="3" y="3"/>
                    <a:pt x="1" y="3"/>
                    <a:pt x="0" y="4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42" name="Freeform 134"/>
            <p:cNvSpPr>
              <a:spLocks/>
            </p:cNvSpPr>
            <p:nvPr/>
          </p:nvSpPr>
          <p:spPr bwMode="auto">
            <a:xfrm>
              <a:off x="2567634" y="2465484"/>
              <a:ext cx="13446" cy="23051"/>
            </a:xfrm>
            <a:custGeom>
              <a:avLst/>
              <a:gdLst>
                <a:gd name="T0" fmla="*/ 1 w 3"/>
                <a:gd name="T1" fmla="*/ 5 h 5"/>
                <a:gd name="T2" fmla="*/ 1 w 3"/>
                <a:gd name="T3" fmla="*/ 2 h 5"/>
                <a:gd name="T4" fmla="*/ 2 w 3"/>
                <a:gd name="T5" fmla="*/ 0 h 5"/>
                <a:gd name="T6" fmla="*/ 3 w 3"/>
                <a:gd name="T7" fmla="*/ 0 h 5"/>
                <a:gd name="T8" fmla="*/ 1 w 3"/>
                <a:gd name="T9" fmla="*/ 2 h 5"/>
                <a:gd name="T10" fmla="*/ 1 w 3"/>
                <a:gd name="T11" fmla="*/ 5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" h="5">
                  <a:moveTo>
                    <a:pt x="1" y="5"/>
                  </a:moveTo>
                  <a:cubicBezTo>
                    <a:pt x="1" y="5"/>
                    <a:pt x="0" y="4"/>
                    <a:pt x="1" y="2"/>
                  </a:cubicBezTo>
                  <a:cubicBezTo>
                    <a:pt x="1" y="1"/>
                    <a:pt x="1" y="0"/>
                    <a:pt x="2" y="0"/>
                  </a:cubicBezTo>
                  <a:cubicBezTo>
                    <a:pt x="3" y="0"/>
                    <a:pt x="3" y="0"/>
                    <a:pt x="3" y="0"/>
                  </a:cubicBezTo>
                  <a:cubicBezTo>
                    <a:pt x="3" y="0"/>
                    <a:pt x="2" y="0"/>
                    <a:pt x="1" y="2"/>
                  </a:cubicBezTo>
                  <a:cubicBezTo>
                    <a:pt x="1" y="3"/>
                    <a:pt x="1" y="5"/>
                    <a:pt x="1" y="5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43" name="Freeform 135"/>
            <p:cNvSpPr>
              <a:spLocks/>
            </p:cNvSpPr>
            <p:nvPr/>
          </p:nvSpPr>
          <p:spPr bwMode="auto">
            <a:xfrm>
              <a:off x="2581080" y="2471247"/>
              <a:ext cx="3842" cy="26892"/>
            </a:xfrm>
            <a:custGeom>
              <a:avLst/>
              <a:gdLst>
                <a:gd name="T0" fmla="*/ 1 w 1"/>
                <a:gd name="T1" fmla="*/ 0 h 6"/>
                <a:gd name="T2" fmla="*/ 0 w 1"/>
                <a:gd name="T3" fmla="*/ 3 h 6"/>
                <a:gd name="T4" fmla="*/ 0 w 1"/>
                <a:gd name="T5" fmla="*/ 5 h 6"/>
                <a:gd name="T6" fmla="*/ 0 w 1"/>
                <a:gd name="T7" fmla="*/ 2 h 6"/>
                <a:gd name="T8" fmla="*/ 1 w 1"/>
                <a:gd name="T9" fmla="*/ 0 h 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" h="6">
                  <a:moveTo>
                    <a:pt x="1" y="0"/>
                  </a:moveTo>
                  <a:cubicBezTo>
                    <a:pt x="1" y="0"/>
                    <a:pt x="1" y="1"/>
                    <a:pt x="0" y="3"/>
                  </a:cubicBezTo>
                  <a:cubicBezTo>
                    <a:pt x="0" y="4"/>
                    <a:pt x="0" y="5"/>
                    <a:pt x="0" y="5"/>
                  </a:cubicBezTo>
                  <a:cubicBezTo>
                    <a:pt x="0" y="6"/>
                    <a:pt x="0" y="4"/>
                    <a:pt x="0" y="2"/>
                  </a:cubicBezTo>
                  <a:cubicBezTo>
                    <a:pt x="0" y="1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44" name="Freeform 136"/>
            <p:cNvSpPr>
              <a:spLocks/>
            </p:cNvSpPr>
            <p:nvPr/>
          </p:nvSpPr>
          <p:spPr bwMode="auto">
            <a:xfrm>
              <a:off x="2581080" y="2475089"/>
              <a:ext cx="9604" cy="23051"/>
            </a:xfrm>
            <a:custGeom>
              <a:avLst/>
              <a:gdLst>
                <a:gd name="T0" fmla="*/ 2 w 2"/>
                <a:gd name="T1" fmla="*/ 0 h 5"/>
                <a:gd name="T2" fmla="*/ 2 w 2"/>
                <a:gd name="T3" fmla="*/ 3 h 5"/>
                <a:gd name="T4" fmla="*/ 0 w 2"/>
                <a:gd name="T5" fmla="*/ 5 h 5"/>
                <a:gd name="T6" fmla="*/ 0 w 2"/>
                <a:gd name="T7" fmla="*/ 4 h 5"/>
                <a:gd name="T8" fmla="*/ 1 w 2"/>
                <a:gd name="T9" fmla="*/ 2 h 5"/>
                <a:gd name="T10" fmla="*/ 2 w 2"/>
                <a:gd name="T11" fmla="*/ 0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" h="5">
                  <a:moveTo>
                    <a:pt x="2" y="0"/>
                  </a:moveTo>
                  <a:cubicBezTo>
                    <a:pt x="2" y="0"/>
                    <a:pt x="2" y="1"/>
                    <a:pt x="2" y="3"/>
                  </a:cubicBezTo>
                  <a:cubicBezTo>
                    <a:pt x="1" y="4"/>
                    <a:pt x="1" y="5"/>
                    <a:pt x="0" y="5"/>
                  </a:cubicBezTo>
                  <a:cubicBezTo>
                    <a:pt x="0" y="5"/>
                    <a:pt x="0" y="5"/>
                    <a:pt x="0" y="4"/>
                  </a:cubicBezTo>
                  <a:cubicBezTo>
                    <a:pt x="0" y="4"/>
                    <a:pt x="1" y="3"/>
                    <a:pt x="1" y="2"/>
                  </a:cubicBezTo>
                  <a:cubicBezTo>
                    <a:pt x="2" y="1"/>
                    <a:pt x="2" y="0"/>
                    <a:pt x="2" y="0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45" name="Freeform 137"/>
            <p:cNvSpPr>
              <a:spLocks/>
            </p:cNvSpPr>
            <p:nvPr/>
          </p:nvSpPr>
          <p:spPr bwMode="auto">
            <a:xfrm>
              <a:off x="2632944" y="2517348"/>
              <a:ext cx="170958" cy="174800"/>
            </a:xfrm>
            <a:custGeom>
              <a:avLst/>
              <a:gdLst>
                <a:gd name="T0" fmla="*/ 4 w 37"/>
                <a:gd name="T1" fmla="*/ 18 h 38"/>
                <a:gd name="T2" fmla="*/ 0 w 37"/>
                <a:gd name="T3" fmla="*/ 24 h 38"/>
                <a:gd name="T4" fmla="*/ 8 w 37"/>
                <a:gd name="T5" fmla="*/ 15 h 38"/>
                <a:gd name="T6" fmla="*/ 6 w 37"/>
                <a:gd name="T7" fmla="*/ 19 h 38"/>
                <a:gd name="T8" fmla="*/ 4 w 37"/>
                <a:gd name="T9" fmla="*/ 23 h 38"/>
                <a:gd name="T10" fmla="*/ 12 w 37"/>
                <a:gd name="T11" fmla="*/ 13 h 38"/>
                <a:gd name="T12" fmla="*/ 11 w 37"/>
                <a:gd name="T13" fmla="*/ 16 h 38"/>
                <a:gd name="T14" fmla="*/ 9 w 37"/>
                <a:gd name="T15" fmla="*/ 22 h 38"/>
                <a:gd name="T16" fmla="*/ 7 w 37"/>
                <a:gd name="T17" fmla="*/ 25 h 38"/>
                <a:gd name="T18" fmla="*/ 17 w 37"/>
                <a:gd name="T19" fmla="*/ 11 h 38"/>
                <a:gd name="T20" fmla="*/ 10 w 37"/>
                <a:gd name="T21" fmla="*/ 26 h 38"/>
                <a:gd name="T22" fmla="*/ 15 w 37"/>
                <a:gd name="T23" fmla="*/ 16 h 38"/>
                <a:gd name="T24" fmla="*/ 20 w 37"/>
                <a:gd name="T25" fmla="*/ 7 h 38"/>
                <a:gd name="T26" fmla="*/ 22 w 37"/>
                <a:gd name="T27" fmla="*/ 8 h 38"/>
                <a:gd name="T28" fmla="*/ 13 w 37"/>
                <a:gd name="T29" fmla="*/ 28 h 38"/>
                <a:gd name="T30" fmla="*/ 22 w 37"/>
                <a:gd name="T31" fmla="*/ 13 h 38"/>
                <a:gd name="T32" fmla="*/ 24 w 37"/>
                <a:gd name="T33" fmla="*/ 8 h 38"/>
                <a:gd name="T34" fmla="*/ 25 w 37"/>
                <a:gd name="T35" fmla="*/ 13 h 38"/>
                <a:gd name="T36" fmla="*/ 19 w 37"/>
                <a:gd name="T37" fmla="*/ 27 h 38"/>
                <a:gd name="T38" fmla="*/ 20 w 37"/>
                <a:gd name="T39" fmla="*/ 24 h 38"/>
                <a:gd name="T40" fmla="*/ 25 w 37"/>
                <a:gd name="T41" fmla="*/ 15 h 38"/>
                <a:gd name="T42" fmla="*/ 33 w 37"/>
                <a:gd name="T43" fmla="*/ 0 h 38"/>
                <a:gd name="T44" fmla="*/ 30 w 37"/>
                <a:gd name="T45" fmla="*/ 16 h 38"/>
                <a:gd name="T46" fmla="*/ 26 w 37"/>
                <a:gd name="T47" fmla="*/ 28 h 38"/>
                <a:gd name="T48" fmla="*/ 25 w 37"/>
                <a:gd name="T49" fmla="*/ 27 h 38"/>
                <a:gd name="T50" fmla="*/ 29 w 37"/>
                <a:gd name="T51" fmla="*/ 16 h 38"/>
                <a:gd name="T52" fmla="*/ 37 w 37"/>
                <a:gd name="T53" fmla="*/ 3 h 38"/>
                <a:gd name="T54" fmla="*/ 29 w 37"/>
                <a:gd name="T55" fmla="*/ 31 h 38"/>
                <a:gd name="T56" fmla="*/ 36 w 37"/>
                <a:gd name="T57" fmla="*/ 6 h 38"/>
                <a:gd name="T58" fmla="*/ 28 w 37"/>
                <a:gd name="T59" fmla="*/ 22 h 38"/>
                <a:gd name="T60" fmla="*/ 25 w 37"/>
                <a:gd name="T61" fmla="*/ 27 h 38"/>
                <a:gd name="T62" fmla="*/ 29 w 37"/>
                <a:gd name="T63" fmla="*/ 16 h 38"/>
                <a:gd name="T64" fmla="*/ 32 w 37"/>
                <a:gd name="T65" fmla="*/ 4 h 38"/>
                <a:gd name="T66" fmla="*/ 24 w 37"/>
                <a:gd name="T67" fmla="*/ 22 h 38"/>
                <a:gd name="T68" fmla="*/ 19 w 37"/>
                <a:gd name="T69" fmla="*/ 28 h 38"/>
                <a:gd name="T70" fmla="*/ 17 w 37"/>
                <a:gd name="T71" fmla="*/ 26 h 38"/>
                <a:gd name="T72" fmla="*/ 23 w 37"/>
                <a:gd name="T73" fmla="*/ 13 h 38"/>
                <a:gd name="T74" fmla="*/ 26 w 37"/>
                <a:gd name="T75" fmla="*/ 8 h 38"/>
                <a:gd name="T76" fmla="*/ 24 w 37"/>
                <a:gd name="T77" fmla="*/ 14 h 38"/>
                <a:gd name="T78" fmla="*/ 15 w 37"/>
                <a:gd name="T79" fmla="*/ 29 h 38"/>
                <a:gd name="T80" fmla="*/ 13 w 37"/>
                <a:gd name="T81" fmla="*/ 28 h 38"/>
                <a:gd name="T82" fmla="*/ 22 w 37"/>
                <a:gd name="T83" fmla="*/ 8 h 38"/>
                <a:gd name="T84" fmla="*/ 17 w 37"/>
                <a:gd name="T85" fmla="*/ 17 h 38"/>
                <a:gd name="T86" fmla="*/ 11 w 37"/>
                <a:gd name="T87" fmla="*/ 27 h 38"/>
                <a:gd name="T88" fmla="*/ 10 w 37"/>
                <a:gd name="T89" fmla="*/ 26 h 38"/>
                <a:gd name="T90" fmla="*/ 17 w 37"/>
                <a:gd name="T91" fmla="*/ 11 h 38"/>
                <a:gd name="T92" fmla="*/ 7 w 37"/>
                <a:gd name="T93" fmla="*/ 28 h 38"/>
                <a:gd name="T94" fmla="*/ 7 w 37"/>
                <a:gd name="T95" fmla="*/ 22 h 38"/>
                <a:gd name="T96" fmla="*/ 10 w 37"/>
                <a:gd name="T97" fmla="*/ 15 h 38"/>
                <a:gd name="T98" fmla="*/ 13 w 37"/>
                <a:gd name="T99" fmla="*/ 14 h 38"/>
                <a:gd name="T100" fmla="*/ 4 w 37"/>
                <a:gd name="T101" fmla="*/ 24 h 38"/>
                <a:gd name="T102" fmla="*/ 4 w 37"/>
                <a:gd name="T103" fmla="*/ 23 h 38"/>
                <a:gd name="T104" fmla="*/ 8 w 37"/>
                <a:gd name="T105" fmla="*/ 15 h 38"/>
                <a:gd name="T106" fmla="*/ 0 w 37"/>
                <a:gd name="T107" fmla="*/ 24 h 38"/>
                <a:gd name="T108" fmla="*/ 0 w 37"/>
                <a:gd name="T109" fmla="*/ 24 h 38"/>
                <a:gd name="T110" fmla="*/ 4 w 37"/>
                <a:gd name="T111" fmla="*/ 18 h 3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  <a:cxn ang="0">
                  <a:pos x="T108" y="T109"/>
                </a:cxn>
                <a:cxn ang="0">
                  <a:pos x="T110" y="T111"/>
                </a:cxn>
              </a:cxnLst>
              <a:rect l="0" t="0" r="r" b="b"/>
              <a:pathLst>
                <a:path w="37" h="38">
                  <a:moveTo>
                    <a:pt x="6" y="17"/>
                  </a:moveTo>
                  <a:cubicBezTo>
                    <a:pt x="4" y="18"/>
                    <a:pt x="4" y="18"/>
                    <a:pt x="4" y="18"/>
                  </a:cubicBezTo>
                  <a:cubicBezTo>
                    <a:pt x="3" y="19"/>
                    <a:pt x="3" y="19"/>
                    <a:pt x="2" y="20"/>
                  </a:cubicBezTo>
                  <a:cubicBezTo>
                    <a:pt x="2" y="21"/>
                    <a:pt x="1" y="22"/>
                    <a:pt x="0" y="24"/>
                  </a:cubicBezTo>
                  <a:cubicBezTo>
                    <a:pt x="0" y="23"/>
                    <a:pt x="0" y="23"/>
                    <a:pt x="0" y="23"/>
                  </a:cubicBezTo>
                  <a:cubicBezTo>
                    <a:pt x="4" y="22"/>
                    <a:pt x="6" y="18"/>
                    <a:pt x="8" y="15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6" y="19"/>
                    <a:pt x="6" y="19"/>
                    <a:pt x="6" y="19"/>
                  </a:cubicBezTo>
                  <a:cubicBezTo>
                    <a:pt x="6" y="21"/>
                    <a:pt x="5" y="22"/>
                    <a:pt x="5" y="24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8" y="18"/>
                    <a:pt x="8" y="18"/>
                    <a:pt x="8" y="18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3" y="14"/>
                    <a:pt x="13" y="14"/>
                    <a:pt x="13" y="14"/>
                  </a:cubicBezTo>
                  <a:cubicBezTo>
                    <a:pt x="11" y="16"/>
                    <a:pt x="11" y="16"/>
                    <a:pt x="11" y="16"/>
                  </a:cubicBezTo>
                  <a:cubicBezTo>
                    <a:pt x="10" y="19"/>
                    <a:pt x="10" y="19"/>
                    <a:pt x="10" y="19"/>
                  </a:cubicBezTo>
                  <a:cubicBezTo>
                    <a:pt x="9" y="22"/>
                    <a:pt x="9" y="22"/>
                    <a:pt x="9" y="22"/>
                  </a:cubicBezTo>
                  <a:cubicBezTo>
                    <a:pt x="9" y="23"/>
                    <a:pt x="9" y="24"/>
                    <a:pt x="8" y="25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10" y="20"/>
                    <a:pt x="13" y="15"/>
                    <a:pt x="15" y="10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2" y="27"/>
                    <a:pt x="12" y="27"/>
                    <a:pt x="12" y="27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3" y="21"/>
                    <a:pt x="13" y="21"/>
                    <a:pt x="13" y="21"/>
                  </a:cubicBezTo>
                  <a:cubicBezTo>
                    <a:pt x="15" y="16"/>
                    <a:pt x="15" y="16"/>
                    <a:pt x="15" y="16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20" y="7"/>
                    <a:pt x="20" y="7"/>
                    <a:pt x="20" y="7"/>
                  </a:cubicBezTo>
                  <a:cubicBezTo>
                    <a:pt x="24" y="1"/>
                    <a:pt x="24" y="1"/>
                    <a:pt x="24" y="1"/>
                  </a:cubicBezTo>
                  <a:cubicBezTo>
                    <a:pt x="22" y="8"/>
                    <a:pt x="22" y="8"/>
                    <a:pt x="22" y="8"/>
                  </a:cubicBezTo>
                  <a:cubicBezTo>
                    <a:pt x="16" y="29"/>
                    <a:pt x="16" y="29"/>
                    <a:pt x="16" y="29"/>
                  </a:cubicBezTo>
                  <a:cubicBezTo>
                    <a:pt x="13" y="28"/>
                    <a:pt x="13" y="28"/>
                    <a:pt x="13" y="28"/>
                  </a:cubicBezTo>
                  <a:cubicBezTo>
                    <a:pt x="19" y="18"/>
                    <a:pt x="19" y="18"/>
                    <a:pt x="19" y="18"/>
                  </a:cubicBezTo>
                  <a:cubicBezTo>
                    <a:pt x="22" y="13"/>
                    <a:pt x="22" y="13"/>
                    <a:pt x="22" y="13"/>
                  </a:cubicBezTo>
                  <a:cubicBezTo>
                    <a:pt x="22" y="12"/>
                    <a:pt x="23" y="12"/>
                    <a:pt x="23" y="11"/>
                  </a:cubicBezTo>
                  <a:cubicBezTo>
                    <a:pt x="24" y="8"/>
                    <a:pt x="24" y="8"/>
                    <a:pt x="24" y="8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25" y="13"/>
                    <a:pt x="25" y="13"/>
                    <a:pt x="25" y="13"/>
                  </a:cubicBezTo>
                  <a:cubicBezTo>
                    <a:pt x="23" y="18"/>
                    <a:pt x="23" y="18"/>
                    <a:pt x="23" y="18"/>
                  </a:cubicBezTo>
                  <a:cubicBezTo>
                    <a:pt x="22" y="21"/>
                    <a:pt x="20" y="24"/>
                    <a:pt x="19" y="27"/>
                  </a:cubicBezTo>
                  <a:cubicBezTo>
                    <a:pt x="18" y="26"/>
                    <a:pt x="18" y="26"/>
                    <a:pt x="18" y="26"/>
                  </a:cubicBezTo>
                  <a:cubicBezTo>
                    <a:pt x="20" y="24"/>
                    <a:pt x="20" y="24"/>
                    <a:pt x="20" y="24"/>
                  </a:cubicBezTo>
                  <a:cubicBezTo>
                    <a:pt x="22" y="21"/>
                    <a:pt x="22" y="21"/>
                    <a:pt x="22" y="21"/>
                  </a:cubicBezTo>
                  <a:cubicBezTo>
                    <a:pt x="23" y="19"/>
                    <a:pt x="24" y="17"/>
                    <a:pt x="25" y="15"/>
                  </a:cubicBezTo>
                  <a:cubicBezTo>
                    <a:pt x="27" y="11"/>
                    <a:pt x="28" y="7"/>
                    <a:pt x="31" y="3"/>
                  </a:cubicBezTo>
                  <a:cubicBezTo>
                    <a:pt x="33" y="0"/>
                    <a:pt x="33" y="0"/>
                    <a:pt x="33" y="0"/>
                  </a:cubicBezTo>
                  <a:cubicBezTo>
                    <a:pt x="32" y="4"/>
                    <a:pt x="32" y="4"/>
                    <a:pt x="32" y="4"/>
                  </a:cubicBezTo>
                  <a:cubicBezTo>
                    <a:pt x="30" y="16"/>
                    <a:pt x="30" y="16"/>
                    <a:pt x="30" y="16"/>
                  </a:cubicBezTo>
                  <a:cubicBezTo>
                    <a:pt x="29" y="22"/>
                    <a:pt x="29" y="22"/>
                    <a:pt x="29" y="22"/>
                  </a:cubicBezTo>
                  <a:cubicBezTo>
                    <a:pt x="26" y="28"/>
                    <a:pt x="26" y="28"/>
                    <a:pt x="26" y="28"/>
                  </a:cubicBezTo>
                  <a:cubicBezTo>
                    <a:pt x="25" y="31"/>
                    <a:pt x="25" y="31"/>
                    <a:pt x="25" y="31"/>
                  </a:cubicBezTo>
                  <a:cubicBezTo>
                    <a:pt x="25" y="27"/>
                    <a:pt x="25" y="27"/>
                    <a:pt x="25" y="27"/>
                  </a:cubicBezTo>
                  <a:cubicBezTo>
                    <a:pt x="25" y="25"/>
                    <a:pt x="26" y="23"/>
                    <a:pt x="26" y="21"/>
                  </a:cubicBezTo>
                  <a:cubicBezTo>
                    <a:pt x="27" y="19"/>
                    <a:pt x="28" y="18"/>
                    <a:pt x="29" y="16"/>
                  </a:cubicBezTo>
                  <a:cubicBezTo>
                    <a:pt x="31" y="12"/>
                    <a:pt x="33" y="9"/>
                    <a:pt x="35" y="6"/>
                  </a:cubicBezTo>
                  <a:cubicBezTo>
                    <a:pt x="37" y="3"/>
                    <a:pt x="37" y="3"/>
                    <a:pt x="37" y="3"/>
                  </a:cubicBezTo>
                  <a:cubicBezTo>
                    <a:pt x="36" y="6"/>
                    <a:pt x="36" y="6"/>
                    <a:pt x="36" y="6"/>
                  </a:cubicBezTo>
                  <a:cubicBezTo>
                    <a:pt x="29" y="31"/>
                    <a:pt x="29" y="31"/>
                    <a:pt x="29" y="31"/>
                  </a:cubicBezTo>
                  <a:cubicBezTo>
                    <a:pt x="35" y="6"/>
                    <a:pt x="35" y="6"/>
                    <a:pt x="35" y="6"/>
                  </a:cubicBezTo>
                  <a:cubicBezTo>
                    <a:pt x="36" y="6"/>
                    <a:pt x="36" y="6"/>
                    <a:pt x="36" y="6"/>
                  </a:cubicBezTo>
                  <a:cubicBezTo>
                    <a:pt x="34" y="10"/>
                    <a:pt x="32" y="13"/>
                    <a:pt x="30" y="16"/>
                  </a:cubicBezTo>
                  <a:cubicBezTo>
                    <a:pt x="29" y="18"/>
                    <a:pt x="28" y="20"/>
                    <a:pt x="28" y="22"/>
                  </a:cubicBezTo>
                  <a:cubicBezTo>
                    <a:pt x="27" y="24"/>
                    <a:pt x="27" y="25"/>
                    <a:pt x="27" y="27"/>
                  </a:cubicBezTo>
                  <a:cubicBezTo>
                    <a:pt x="25" y="27"/>
                    <a:pt x="25" y="27"/>
                    <a:pt x="25" y="27"/>
                  </a:cubicBezTo>
                  <a:cubicBezTo>
                    <a:pt x="27" y="21"/>
                    <a:pt x="27" y="21"/>
                    <a:pt x="27" y="21"/>
                  </a:cubicBezTo>
                  <a:cubicBezTo>
                    <a:pt x="29" y="16"/>
                    <a:pt x="29" y="16"/>
                    <a:pt x="29" y="16"/>
                  </a:cubicBezTo>
                  <a:cubicBezTo>
                    <a:pt x="31" y="3"/>
                    <a:pt x="31" y="3"/>
                    <a:pt x="31" y="3"/>
                  </a:cubicBezTo>
                  <a:cubicBezTo>
                    <a:pt x="32" y="4"/>
                    <a:pt x="32" y="4"/>
                    <a:pt x="32" y="4"/>
                  </a:cubicBezTo>
                  <a:cubicBezTo>
                    <a:pt x="30" y="8"/>
                    <a:pt x="28" y="12"/>
                    <a:pt x="27" y="16"/>
                  </a:cubicBezTo>
                  <a:cubicBezTo>
                    <a:pt x="26" y="18"/>
                    <a:pt x="25" y="20"/>
                    <a:pt x="24" y="22"/>
                  </a:cubicBezTo>
                  <a:cubicBezTo>
                    <a:pt x="22" y="25"/>
                    <a:pt x="22" y="25"/>
                    <a:pt x="22" y="25"/>
                  </a:cubicBezTo>
                  <a:cubicBezTo>
                    <a:pt x="19" y="28"/>
                    <a:pt x="19" y="28"/>
                    <a:pt x="19" y="28"/>
                  </a:cubicBezTo>
                  <a:cubicBezTo>
                    <a:pt x="16" y="30"/>
                    <a:pt x="16" y="30"/>
                    <a:pt x="16" y="30"/>
                  </a:cubicBezTo>
                  <a:cubicBezTo>
                    <a:pt x="17" y="26"/>
                    <a:pt x="17" y="26"/>
                    <a:pt x="17" y="26"/>
                  </a:cubicBezTo>
                  <a:cubicBezTo>
                    <a:pt x="18" y="23"/>
                    <a:pt x="20" y="20"/>
                    <a:pt x="21" y="17"/>
                  </a:cubicBezTo>
                  <a:cubicBezTo>
                    <a:pt x="23" y="13"/>
                    <a:pt x="23" y="13"/>
                    <a:pt x="23" y="13"/>
                  </a:cubicBezTo>
                  <a:cubicBezTo>
                    <a:pt x="24" y="8"/>
                    <a:pt x="24" y="8"/>
                    <a:pt x="24" y="8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25" y="11"/>
                    <a:pt x="25" y="11"/>
                    <a:pt x="25" y="11"/>
                  </a:cubicBezTo>
                  <a:cubicBezTo>
                    <a:pt x="25" y="12"/>
                    <a:pt x="25" y="13"/>
                    <a:pt x="24" y="14"/>
                  </a:cubicBezTo>
                  <a:cubicBezTo>
                    <a:pt x="22" y="20"/>
                    <a:pt x="22" y="20"/>
                    <a:pt x="22" y="20"/>
                  </a:cubicBezTo>
                  <a:cubicBezTo>
                    <a:pt x="15" y="29"/>
                    <a:pt x="15" y="29"/>
                    <a:pt x="15" y="29"/>
                  </a:cubicBezTo>
                  <a:cubicBezTo>
                    <a:pt x="10" y="38"/>
                    <a:pt x="10" y="38"/>
                    <a:pt x="10" y="38"/>
                  </a:cubicBezTo>
                  <a:cubicBezTo>
                    <a:pt x="13" y="28"/>
                    <a:pt x="13" y="28"/>
                    <a:pt x="13" y="28"/>
                  </a:cubicBezTo>
                  <a:cubicBezTo>
                    <a:pt x="20" y="7"/>
                    <a:pt x="20" y="7"/>
                    <a:pt x="20" y="7"/>
                  </a:cubicBezTo>
                  <a:cubicBezTo>
                    <a:pt x="22" y="8"/>
                    <a:pt x="22" y="8"/>
                    <a:pt x="22" y="8"/>
                  </a:cubicBezTo>
                  <a:cubicBezTo>
                    <a:pt x="19" y="12"/>
                    <a:pt x="19" y="12"/>
                    <a:pt x="19" y="12"/>
                  </a:cubicBezTo>
                  <a:cubicBezTo>
                    <a:pt x="17" y="17"/>
                    <a:pt x="17" y="17"/>
                    <a:pt x="17" y="17"/>
                  </a:cubicBezTo>
                  <a:cubicBezTo>
                    <a:pt x="14" y="22"/>
                    <a:pt x="14" y="22"/>
                    <a:pt x="14" y="22"/>
                  </a:cubicBezTo>
                  <a:cubicBezTo>
                    <a:pt x="11" y="27"/>
                    <a:pt x="11" y="27"/>
                    <a:pt x="11" y="27"/>
                  </a:cubicBezTo>
                  <a:cubicBezTo>
                    <a:pt x="7" y="34"/>
                    <a:pt x="7" y="34"/>
                    <a:pt x="7" y="34"/>
                  </a:cubicBezTo>
                  <a:cubicBezTo>
                    <a:pt x="10" y="26"/>
                    <a:pt x="10" y="26"/>
                    <a:pt x="10" y="26"/>
                  </a:cubicBezTo>
                  <a:cubicBezTo>
                    <a:pt x="15" y="10"/>
                    <a:pt x="15" y="10"/>
                    <a:pt x="15" y="10"/>
                  </a:cubicBezTo>
                  <a:cubicBezTo>
                    <a:pt x="17" y="11"/>
                    <a:pt x="17" y="11"/>
                    <a:pt x="17" y="11"/>
                  </a:cubicBezTo>
                  <a:cubicBezTo>
                    <a:pt x="14" y="16"/>
                    <a:pt x="11" y="20"/>
                    <a:pt x="8" y="25"/>
                  </a:cubicBezTo>
                  <a:cubicBezTo>
                    <a:pt x="7" y="28"/>
                    <a:pt x="7" y="28"/>
                    <a:pt x="7" y="28"/>
                  </a:cubicBezTo>
                  <a:cubicBezTo>
                    <a:pt x="7" y="25"/>
                    <a:pt x="7" y="25"/>
                    <a:pt x="7" y="25"/>
                  </a:cubicBezTo>
                  <a:cubicBezTo>
                    <a:pt x="7" y="24"/>
                    <a:pt x="7" y="23"/>
                    <a:pt x="7" y="22"/>
                  </a:cubicBezTo>
                  <a:cubicBezTo>
                    <a:pt x="8" y="21"/>
                    <a:pt x="8" y="20"/>
                    <a:pt x="8" y="18"/>
                  </a:cubicBezTo>
                  <a:cubicBezTo>
                    <a:pt x="10" y="15"/>
                    <a:pt x="10" y="15"/>
                    <a:pt x="10" y="15"/>
                  </a:cubicBezTo>
                  <a:cubicBezTo>
                    <a:pt x="12" y="13"/>
                    <a:pt x="12" y="13"/>
                    <a:pt x="12" y="13"/>
                  </a:cubicBezTo>
                  <a:cubicBezTo>
                    <a:pt x="13" y="14"/>
                    <a:pt x="13" y="14"/>
                    <a:pt x="13" y="14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4" y="24"/>
                    <a:pt x="4" y="24"/>
                    <a:pt x="4" y="24"/>
                  </a:cubicBezTo>
                  <a:cubicBezTo>
                    <a:pt x="3" y="26"/>
                    <a:pt x="3" y="26"/>
                    <a:pt x="3" y="26"/>
                  </a:cubicBezTo>
                  <a:cubicBezTo>
                    <a:pt x="4" y="23"/>
                    <a:pt x="4" y="23"/>
                    <a:pt x="4" y="23"/>
                  </a:cubicBezTo>
                  <a:cubicBezTo>
                    <a:pt x="4" y="22"/>
                    <a:pt x="5" y="20"/>
                    <a:pt x="5" y="19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8" y="15"/>
                    <a:pt x="8" y="15"/>
                    <a:pt x="8" y="15"/>
                  </a:cubicBezTo>
                  <a:cubicBezTo>
                    <a:pt x="6" y="18"/>
                    <a:pt x="4" y="23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1" y="22"/>
                    <a:pt x="1" y="21"/>
                    <a:pt x="2" y="20"/>
                  </a:cubicBezTo>
                  <a:cubicBezTo>
                    <a:pt x="3" y="19"/>
                    <a:pt x="3" y="19"/>
                    <a:pt x="4" y="18"/>
                  </a:cubicBezTo>
                  <a:lnTo>
                    <a:pt x="6" y="17"/>
                  </a:ln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46" name="Freeform 138"/>
            <p:cNvSpPr>
              <a:spLocks/>
            </p:cNvSpPr>
            <p:nvPr/>
          </p:nvSpPr>
          <p:spPr bwMode="auto">
            <a:xfrm>
              <a:off x="2404360" y="1925718"/>
              <a:ext cx="393779" cy="424514"/>
            </a:xfrm>
            <a:custGeom>
              <a:avLst/>
              <a:gdLst>
                <a:gd name="T0" fmla="*/ 0 w 85"/>
                <a:gd name="T1" fmla="*/ 78 h 92"/>
                <a:gd name="T2" fmla="*/ 0 w 85"/>
                <a:gd name="T3" fmla="*/ 67 h 92"/>
                <a:gd name="T4" fmla="*/ 2 w 85"/>
                <a:gd name="T5" fmla="*/ 30 h 92"/>
                <a:gd name="T6" fmla="*/ 1 w 85"/>
                <a:gd name="T7" fmla="*/ 17 h 92"/>
                <a:gd name="T8" fmla="*/ 0 w 85"/>
                <a:gd name="T9" fmla="*/ 9 h 92"/>
                <a:gd name="T10" fmla="*/ 5 w 85"/>
                <a:gd name="T11" fmla="*/ 2 h 92"/>
                <a:gd name="T12" fmla="*/ 10 w 85"/>
                <a:gd name="T13" fmla="*/ 1 h 92"/>
                <a:gd name="T14" fmla="*/ 17 w 85"/>
                <a:gd name="T15" fmla="*/ 2 h 92"/>
                <a:gd name="T16" fmla="*/ 18 w 85"/>
                <a:gd name="T17" fmla="*/ 2 h 92"/>
                <a:gd name="T18" fmla="*/ 43 w 85"/>
                <a:gd name="T19" fmla="*/ 0 h 92"/>
                <a:gd name="T20" fmla="*/ 48 w 85"/>
                <a:gd name="T21" fmla="*/ 0 h 92"/>
                <a:gd name="T22" fmla="*/ 79 w 85"/>
                <a:gd name="T23" fmla="*/ 4 h 92"/>
                <a:gd name="T24" fmla="*/ 79 w 85"/>
                <a:gd name="T25" fmla="*/ 4 h 92"/>
                <a:gd name="T26" fmla="*/ 83 w 85"/>
                <a:gd name="T27" fmla="*/ 55 h 92"/>
                <a:gd name="T28" fmla="*/ 85 w 85"/>
                <a:gd name="T29" fmla="*/ 74 h 92"/>
                <a:gd name="T30" fmla="*/ 82 w 85"/>
                <a:gd name="T31" fmla="*/ 88 h 92"/>
                <a:gd name="T32" fmla="*/ 82 w 85"/>
                <a:gd name="T33" fmla="*/ 88 h 92"/>
                <a:gd name="T34" fmla="*/ 83 w 85"/>
                <a:gd name="T35" fmla="*/ 74 h 92"/>
                <a:gd name="T36" fmla="*/ 81 w 85"/>
                <a:gd name="T37" fmla="*/ 55 h 92"/>
                <a:gd name="T38" fmla="*/ 78 w 85"/>
                <a:gd name="T39" fmla="*/ 6 h 92"/>
                <a:gd name="T40" fmla="*/ 48 w 85"/>
                <a:gd name="T41" fmla="*/ 2 h 92"/>
                <a:gd name="T42" fmla="*/ 43 w 85"/>
                <a:gd name="T43" fmla="*/ 2 h 92"/>
                <a:gd name="T44" fmla="*/ 19 w 85"/>
                <a:gd name="T45" fmla="*/ 4 h 92"/>
                <a:gd name="T46" fmla="*/ 17 w 85"/>
                <a:gd name="T47" fmla="*/ 4 h 92"/>
                <a:gd name="T48" fmla="*/ 10 w 85"/>
                <a:gd name="T49" fmla="*/ 3 h 92"/>
                <a:gd name="T50" fmla="*/ 5 w 85"/>
                <a:gd name="T51" fmla="*/ 4 h 92"/>
                <a:gd name="T52" fmla="*/ 2 w 85"/>
                <a:gd name="T53" fmla="*/ 9 h 92"/>
                <a:gd name="T54" fmla="*/ 3 w 85"/>
                <a:gd name="T55" fmla="*/ 17 h 92"/>
                <a:gd name="T56" fmla="*/ 4 w 85"/>
                <a:gd name="T57" fmla="*/ 30 h 92"/>
                <a:gd name="T58" fmla="*/ 2 w 85"/>
                <a:gd name="T59" fmla="*/ 67 h 92"/>
                <a:gd name="T60" fmla="*/ 2 w 85"/>
                <a:gd name="T61" fmla="*/ 78 h 92"/>
                <a:gd name="T62" fmla="*/ 3 w 85"/>
                <a:gd name="T63" fmla="*/ 88 h 92"/>
                <a:gd name="T64" fmla="*/ 10 w 85"/>
                <a:gd name="T65" fmla="*/ 90 h 92"/>
                <a:gd name="T66" fmla="*/ 24 w 85"/>
                <a:gd name="T67" fmla="*/ 89 h 92"/>
                <a:gd name="T68" fmla="*/ 42 w 85"/>
                <a:gd name="T69" fmla="*/ 89 h 92"/>
                <a:gd name="T70" fmla="*/ 42 w 85"/>
                <a:gd name="T71" fmla="*/ 90 h 92"/>
                <a:gd name="T72" fmla="*/ 24 w 85"/>
                <a:gd name="T73" fmla="*/ 91 h 92"/>
                <a:gd name="T74" fmla="*/ 10 w 85"/>
                <a:gd name="T75" fmla="*/ 92 h 9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</a:cxnLst>
              <a:rect l="0" t="0" r="r" b="b"/>
              <a:pathLst>
                <a:path w="85" h="92">
                  <a:moveTo>
                    <a:pt x="2" y="90"/>
                  </a:moveTo>
                  <a:cubicBezTo>
                    <a:pt x="0" y="87"/>
                    <a:pt x="0" y="82"/>
                    <a:pt x="0" y="78"/>
                  </a:cubicBezTo>
                  <a:cubicBezTo>
                    <a:pt x="0" y="78"/>
                    <a:pt x="0" y="78"/>
                    <a:pt x="0" y="78"/>
                  </a:cubicBezTo>
                  <a:cubicBezTo>
                    <a:pt x="0" y="73"/>
                    <a:pt x="0" y="69"/>
                    <a:pt x="0" y="67"/>
                  </a:cubicBezTo>
                  <a:cubicBezTo>
                    <a:pt x="0" y="67"/>
                    <a:pt x="0" y="67"/>
                    <a:pt x="0" y="67"/>
                  </a:cubicBezTo>
                  <a:cubicBezTo>
                    <a:pt x="0" y="54"/>
                    <a:pt x="2" y="42"/>
                    <a:pt x="2" y="30"/>
                  </a:cubicBezTo>
                  <a:cubicBezTo>
                    <a:pt x="2" y="30"/>
                    <a:pt x="2" y="30"/>
                    <a:pt x="2" y="30"/>
                  </a:cubicBezTo>
                  <a:cubicBezTo>
                    <a:pt x="2" y="26"/>
                    <a:pt x="1" y="21"/>
                    <a:pt x="1" y="17"/>
                  </a:cubicBezTo>
                  <a:cubicBezTo>
                    <a:pt x="1" y="17"/>
                    <a:pt x="1" y="17"/>
                    <a:pt x="1" y="17"/>
                  </a:cubicBezTo>
                  <a:cubicBezTo>
                    <a:pt x="1" y="14"/>
                    <a:pt x="0" y="11"/>
                    <a:pt x="0" y="9"/>
                  </a:cubicBezTo>
                  <a:cubicBezTo>
                    <a:pt x="0" y="9"/>
                    <a:pt x="0" y="9"/>
                    <a:pt x="0" y="9"/>
                  </a:cubicBezTo>
                  <a:cubicBezTo>
                    <a:pt x="0" y="6"/>
                    <a:pt x="1" y="3"/>
                    <a:pt x="5" y="2"/>
                  </a:cubicBezTo>
                  <a:cubicBezTo>
                    <a:pt x="5" y="2"/>
                    <a:pt x="5" y="2"/>
                    <a:pt x="5" y="2"/>
                  </a:cubicBezTo>
                  <a:cubicBezTo>
                    <a:pt x="6" y="2"/>
                    <a:pt x="8" y="1"/>
                    <a:pt x="10" y="1"/>
                  </a:cubicBezTo>
                  <a:cubicBezTo>
                    <a:pt x="10" y="1"/>
                    <a:pt x="10" y="1"/>
                    <a:pt x="10" y="1"/>
                  </a:cubicBezTo>
                  <a:cubicBezTo>
                    <a:pt x="12" y="1"/>
                    <a:pt x="15" y="2"/>
                    <a:pt x="17" y="2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7" y="2"/>
                    <a:pt x="18" y="2"/>
                    <a:pt x="18" y="2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26" y="1"/>
                    <a:pt x="35" y="0"/>
                    <a:pt x="43" y="0"/>
                  </a:cubicBezTo>
                  <a:cubicBezTo>
                    <a:pt x="43" y="0"/>
                    <a:pt x="43" y="0"/>
                    <a:pt x="43" y="0"/>
                  </a:cubicBezTo>
                  <a:cubicBezTo>
                    <a:pt x="45" y="0"/>
                    <a:pt x="46" y="0"/>
                    <a:pt x="48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57" y="0"/>
                    <a:pt x="70" y="0"/>
                    <a:pt x="79" y="4"/>
                  </a:cubicBezTo>
                  <a:cubicBezTo>
                    <a:pt x="79" y="4"/>
                    <a:pt x="79" y="4"/>
                    <a:pt x="79" y="4"/>
                  </a:cubicBezTo>
                  <a:cubicBezTo>
                    <a:pt x="79" y="4"/>
                    <a:pt x="79" y="4"/>
                    <a:pt x="79" y="4"/>
                  </a:cubicBezTo>
                  <a:cubicBezTo>
                    <a:pt x="79" y="5"/>
                    <a:pt x="79" y="5"/>
                    <a:pt x="79" y="5"/>
                  </a:cubicBezTo>
                  <a:cubicBezTo>
                    <a:pt x="83" y="20"/>
                    <a:pt x="83" y="39"/>
                    <a:pt x="83" y="55"/>
                  </a:cubicBezTo>
                  <a:cubicBezTo>
                    <a:pt x="83" y="55"/>
                    <a:pt x="83" y="55"/>
                    <a:pt x="83" y="55"/>
                  </a:cubicBezTo>
                  <a:cubicBezTo>
                    <a:pt x="84" y="60"/>
                    <a:pt x="85" y="67"/>
                    <a:pt x="85" y="74"/>
                  </a:cubicBezTo>
                  <a:cubicBezTo>
                    <a:pt x="85" y="74"/>
                    <a:pt x="85" y="74"/>
                    <a:pt x="85" y="74"/>
                  </a:cubicBezTo>
                  <a:cubicBezTo>
                    <a:pt x="85" y="79"/>
                    <a:pt x="84" y="84"/>
                    <a:pt x="82" y="88"/>
                  </a:cubicBezTo>
                  <a:cubicBezTo>
                    <a:pt x="82" y="88"/>
                    <a:pt x="82" y="88"/>
                    <a:pt x="82" y="88"/>
                  </a:cubicBezTo>
                  <a:cubicBezTo>
                    <a:pt x="82" y="88"/>
                    <a:pt x="82" y="88"/>
                    <a:pt x="82" y="88"/>
                  </a:cubicBezTo>
                  <a:cubicBezTo>
                    <a:pt x="80" y="86"/>
                    <a:pt x="80" y="86"/>
                    <a:pt x="80" y="86"/>
                  </a:cubicBezTo>
                  <a:cubicBezTo>
                    <a:pt x="82" y="84"/>
                    <a:pt x="83" y="79"/>
                    <a:pt x="83" y="74"/>
                  </a:cubicBezTo>
                  <a:cubicBezTo>
                    <a:pt x="83" y="74"/>
                    <a:pt x="83" y="74"/>
                    <a:pt x="83" y="74"/>
                  </a:cubicBezTo>
                  <a:cubicBezTo>
                    <a:pt x="83" y="67"/>
                    <a:pt x="82" y="60"/>
                    <a:pt x="81" y="55"/>
                  </a:cubicBezTo>
                  <a:cubicBezTo>
                    <a:pt x="81" y="55"/>
                    <a:pt x="81" y="55"/>
                    <a:pt x="81" y="55"/>
                  </a:cubicBezTo>
                  <a:cubicBezTo>
                    <a:pt x="81" y="39"/>
                    <a:pt x="81" y="21"/>
                    <a:pt x="78" y="6"/>
                  </a:cubicBezTo>
                  <a:cubicBezTo>
                    <a:pt x="78" y="6"/>
                    <a:pt x="78" y="6"/>
                    <a:pt x="78" y="6"/>
                  </a:cubicBezTo>
                  <a:cubicBezTo>
                    <a:pt x="70" y="2"/>
                    <a:pt x="57" y="2"/>
                    <a:pt x="48" y="2"/>
                  </a:cubicBezTo>
                  <a:cubicBezTo>
                    <a:pt x="48" y="2"/>
                    <a:pt x="48" y="2"/>
                    <a:pt x="48" y="2"/>
                  </a:cubicBezTo>
                  <a:cubicBezTo>
                    <a:pt x="46" y="2"/>
                    <a:pt x="45" y="2"/>
                    <a:pt x="43" y="2"/>
                  </a:cubicBezTo>
                  <a:cubicBezTo>
                    <a:pt x="43" y="2"/>
                    <a:pt x="43" y="2"/>
                    <a:pt x="43" y="2"/>
                  </a:cubicBezTo>
                  <a:cubicBezTo>
                    <a:pt x="35" y="2"/>
                    <a:pt x="27" y="3"/>
                    <a:pt x="19" y="4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18" y="4"/>
                    <a:pt x="17" y="4"/>
                    <a:pt x="17" y="4"/>
                  </a:cubicBezTo>
                  <a:cubicBezTo>
                    <a:pt x="17" y="4"/>
                    <a:pt x="17" y="4"/>
                    <a:pt x="17" y="4"/>
                  </a:cubicBezTo>
                  <a:cubicBezTo>
                    <a:pt x="14" y="4"/>
                    <a:pt x="12" y="3"/>
                    <a:pt x="10" y="3"/>
                  </a:cubicBezTo>
                  <a:cubicBezTo>
                    <a:pt x="10" y="3"/>
                    <a:pt x="10" y="3"/>
                    <a:pt x="10" y="3"/>
                  </a:cubicBezTo>
                  <a:cubicBezTo>
                    <a:pt x="8" y="3"/>
                    <a:pt x="7" y="3"/>
                    <a:pt x="5" y="4"/>
                  </a:cubicBezTo>
                  <a:cubicBezTo>
                    <a:pt x="5" y="4"/>
                    <a:pt x="5" y="4"/>
                    <a:pt x="5" y="4"/>
                  </a:cubicBezTo>
                  <a:cubicBezTo>
                    <a:pt x="2" y="5"/>
                    <a:pt x="2" y="7"/>
                    <a:pt x="2" y="9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2" y="11"/>
                    <a:pt x="3" y="14"/>
                    <a:pt x="3" y="17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3" y="21"/>
                    <a:pt x="4" y="26"/>
                    <a:pt x="4" y="30"/>
                  </a:cubicBezTo>
                  <a:cubicBezTo>
                    <a:pt x="4" y="30"/>
                    <a:pt x="4" y="30"/>
                    <a:pt x="4" y="30"/>
                  </a:cubicBezTo>
                  <a:cubicBezTo>
                    <a:pt x="4" y="42"/>
                    <a:pt x="2" y="54"/>
                    <a:pt x="2" y="67"/>
                  </a:cubicBezTo>
                  <a:cubicBezTo>
                    <a:pt x="2" y="67"/>
                    <a:pt x="2" y="67"/>
                    <a:pt x="2" y="67"/>
                  </a:cubicBezTo>
                  <a:cubicBezTo>
                    <a:pt x="2" y="69"/>
                    <a:pt x="2" y="73"/>
                    <a:pt x="2" y="78"/>
                  </a:cubicBezTo>
                  <a:cubicBezTo>
                    <a:pt x="2" y="78"/>
                    <a:pt x="2" y="78"/>
                    <a:pt x="2" y="78"/>
                  </a:cubicBezTo>
                  <a:cubicBezTo>
                    <a:pt x="2" y="82"/>
                    <a:pt x="2" y="87"/>
                    <a:pt x="3" y="88"/>
                  </a:cubicBezTo>
                  <a:cubicBezTo>
                    <a:pt x="3" y="88"/>
                    <a:pt x="3" y="88"/>
                    <a:pt x="3" y="88"/>
                  </a:cubicBezTo>
                  <a:cubicBezTo>
                    <a:pt x="4" y="90"/>
                    <a:pt x="7" y="90"/>
                    <a:pt x="10" y="90"/>
                  </a:cubicBezTo>
                  <a:cubicBezTo>
                    <a:pt x="10" y="90"/>
                    <a:pt x="10" y="90"/>
                    <a:pt x="10" y="90"/>
                  </a:cubicBezTo>
                  <a:cubicBezTo>
                    <a:pt x="15" y="90"/>
                    <a:pt x="21" y="89"/>
                    <a:pt x="24" y="89"/>
                  </a:cubicBezTo>
                  <a:cubicBezTo>
                    <a:pt x="24" y="89"/>
                    <a:pt x="24" y="89"/>
                    <a:pt x="24" y="89"/>
                  </a:cubicBezTo>
                  <a:cubicBezTo>
                    <a:pt x="30" y="89"/>
                    <a:pt x="36" y="89"/>
                    <a:pt x="42" y="89"/>
                  </a:cubicBezTo>
                  <a:cubicBezTo>
                    <a:pt x="42" y="89"/>
                    <a:pt x="42" y="89"/>
                    <a:pt x="42" y="89"/>
                  </a:cubicBezTo>
                  <a:cubicBezTo>
                    <a:pt x="42" y="90"/>
                    <a:pt x="42" y="90"/>
                    <a:pt x="42" y="90"/>
                  </a:cubicBezTo>
                  <a:cubicBezTo>
                    <a:pt x="36" y="90"/>
                    <a:pt x="30" y="91"/>
                    <a:pt x="24" y="91"/>
                  </a:cubicBezTo>
                  <a:cubicBezTo>
                    <a:pt x="24" y="91"/>
                    <a:pt x="24" y="91"/>
                    <a:pt x="24" y="91"/>
                  </a:cubicBezTo>
                  <a:cubicBezTo>
                    <a:pt x="22" y="91"/>
                    <a:pt x="15" y="92"/>
                    <a:pt x="10" y="92"/>
                  </a:cubicBezTo>
                  <a:cubicBezTo>
                    <a:pt x="10" y="92"/>
                    <a:pt x="10" y="92"/>
                    <a:pt x="10" y="92"/>
                  </a:cubicBezTo>
                  <a:cubicBezTo>
                    <a:pt x="7" y="92"/>
                    <a:pt x="3" y="92"/>
                    <a:pt x="2" y="90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47" name="Freeform 139"/>
            <p:cNvSpPr>
              <a:spLocks/>
            </p:cNvSpPr>
            <p:nvPr/>
          </p:nvSpPr>
          <p:spPr bwMode="auto">
            <a:xfrm>
              <a:off x="2354417" y="1870013"/>
              <a:ext cx="499427" cy="564737"/>
            </a:xfrm>
            <a:custGeom>
              <a:avLst/>
              <a:gdLst>
                <a:gd name="T0" fmla="*/ 18 w 108"/>
                <a:gd name="T1" fmla="*/ 121 h 122"/>
                <a:gd name="T2" fmla="*/ 1 w 108"/>
                <a:gd name="T3" fmla="*/ 114 h 122"/>
                <a:gd name="T4" fmla="*/ 0 w 108"/>
                <a:gd name="T5" fmla="*/ 110 h 122"/>
                <a:gd name="T6" fmla="*/ 1 w 108"/>
                <a:gd name="T7" fmla="*/ 101 h 122"/>
                <a:gd name="T8" fmla="*/ 1 w 108"/>
                <a:gd name="T9" fmla="*/ 100 h 122"/>
                <a:gd name="T10" fmla="*/ 0 w 108"/>
                <a:gd name="T11" fmla="*/ 86 h 122"/>
                <a:gd name="T12" fmla="*/ 1 w 108"/>
                <a:gd name="T13" fmla="*/ 43 h 122"/>
                <a:gd name="T14" fmla="*/ 3 w 108"/>
                <a:gd name="T15" fmla="*/ 17 h 122"/>
                <a:gd name="T16" fmla="*/ 2 w 108"/>
                <a:gd name="T17" fmla="*/ 13 h 122"/>
                <a:gd name="T18" fmla="*/ 2 w 108"/>
                <a:gd name="T19" fmla="*/ 11 h 122"/>
                <a:gd name="T20" fmla="*/ 12 w 108"/>
                <a:gd name="T21" fmla="*/ 0 h 122"/>
                <a:gd name="T22" fmla="*/ 19 w 108"/>
                <a:gd name="T23" fmla="*/ 0 h 122"/>
                <a:gd name="T24" fmla="*/ 35 w 108"/>
                <a:gd name="T25" fmla="*/ 0 h 122"/>
                <a:gd name="T26" fmla="*/ 38 w 108"/>
                <a:gd name="T27" fmla="*/ 0 h 122"/>
                <a:gd name="T28" fmla="*/ 54 w 108"/>
                <a:gd name="T29" fmla="*/ 0 h 122"/>
                <a:gd name="T30" fmla="*/ 89 w 108"/>
                <a:gd name="T31" fmla="*/ 1 h 122"/>
                <a:gd name="T32" fmla="*/ 105 w 108"/>
                <a:gd name="T33" fmla="*/ 18 h 122"/>
                <a:gd name="T34" fmla="*/ 107 w 108"/>
                <a:gd name="T35" fmla="*/ 56 h 122"/>
                <a:gd name="T36" fmla="*/ 108 w 108"/>
                <a:gd name="T37" fmla="*/ 89 h 122"/>
                <a:gd name="T38" fmla="*/ 108 w 108"/>
                <a:gd name="T39" fmla="*/ 97 h 122"/>
                <a:gd name="T40" fmla="*/ 100 w 108"/>
                <a:gd name="T41" fmla="*/ 115 h 122"/>
                <a:gd name="T42" fmla="*/ 100 w 108"/>
                <a:gd name="T43" fmla="*/ 111 h 122"/>
                <a:gd name="T44" fmla="*/ 103 w 108"/>
                <a:gd name="T45" fmla="*/ 107 h 122"/>
                <a:gd name="T46" fmla="*/ 104 w 108"/>
                <a:gd name="T47" fmla="*/ 97 h 122"/>
                <a:gd name="T48" fmla="*/ 104 w 108"/>
                <a:gd name="T49" fmla="*/ 90 h 122"/>
                <a:gd name="T50" fmla="*/ 103 w 108"/>
                <a:gd name="T51" fmla="*/ 57 h 122"/>
                <a:gd name="T52" fmla="*/ 101 w 108"/>
                <a:gd name="T53" fmla="*/ 19 h 122"/>
                <a:gd name="T54" fmla="*/ 89 w 108"/>
                <a:gd name="T55" fmla="*/ 5 h 122"/>
                <a:gd name="T56" fmla="*/ 54 w 108"/>
                <a:gd name="T57" fmla="*/ 4 h 122"/>
                <a:gd name="T58" fmla="*/ 38 w 108"/>
                <a:gd name="T59" fmla="*/ 4 h 122"/>
                <a:gd name="T60" fmla="*/ 35 w 108"/>
                <a:gd name="T61" fmla="*/ 4 h 122"/>
                <a:gd name="T62" fmla="*/ 19 w 108"/>
                <a:gd name="T63" fmla="*/ 4 h 122"/>
                <a:gd name="T64" fmla="*/ 12 w 108"/>
                <a:gd name="T65" fmla="*/ 4 h 122"/>
                <a:gd name="T66" fmla="*/ 6 w 108"/>
                <a:gd name="T67" fmla="*/ 11 h 122"/>
                <a:gd name="T68" fmla="*/ 6 w 108"/>
                <a:gd name="T69" fmla="*/ 12 h 122"/>
                <a:gd name="T70" fmla="*/ 7 w 108"/>
                <a:gd name="T71" fmla="*/ 17 h 122"/>
                <a:gd name="T72" fmla="*/ 5 w 108"/>
                <a:gd name="T73" fmla="*/ 43 h 122"/>
                <a:gd name="T74" fmla="*/ 4 w 108"/>
                <a:gd name="T75" fmla="*/ 86 h 122"/>
                <a:gd name="T76" fmla="*/ 5 w 108"/>
                <a:gd name="T77" fmla="*/ 100 h 122"/>
                <a:gd name="T78" fmla="*/ 5 w 108"/>
                <a:gd name="T79" fmla="*/ 102 h 122"/>
                <a:gd name="T80" fmla="*/ 4 w 108"/>
                <a:gd name="T81" fmla="*/ 110 h 122"/>
                <a:gd name="T82" fmla="*/ 5 w 108"/>
                <a:gd name="T83" fmla="*/ 112 h 122"/>
                <a:gd name="T84" fmla="*/ 18 w 108"/>
                <a:gd name="T85" fmla="*/ 117 h 122"/>
                <a:gd name="T86" fmla="*/ 24 w 108"/>
                <a:gd name="T87" fmla="*/ 117 h 122"/>
                <a:gd name="T88" fmla="*/ 30 w 108"/>
                <a:gd name="T89" fmla="*/ 118 h 122"/>
                <a:gd name="T90" fmla="*/ 30 w 108"/>
                <a:gd name="T91" fmla="*/ 118 h 122"/>
                <a:gd name="T92" fmla="*/ 30 w 108"/>
                <a:gd name="T93" fmla="*/ 122 h 122"/>
                <a:gd name="T94" fmla="*/ 24 w 108"/>
                <a:gd name="T95" fmla="*/ 121 h 12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</a:cxnLst>
              <a:rect l="0" t="0" r="r" b="b"/>
              <a:pathLst>
                <a:path w="108" h="122">
                  <a:moveTo>
                    <a:pt x="24" y="121"/>
                  </a:moveTo>
                  <a:cubicBezTo>
                    <a:pt x="22" y="121"/>
                    <a:pt x="20" y="121"/>
                    <a:pt x="18" y="121"/>
                  </a:cubicBezTo>
                  <a:cubicBezTo>
                    <a:pt x="18" y="121"/>
                    <a:pt x="18" y="121"/>
                    <a:pt x="18" y="121"/>
                  </a:cubicBezTo>
                  <a:cubicBezTo>
                    <a:pt x="12" y="121"/>
                    <a:pt x="5" y="120"/>
                    <a:pt x="1" y="114"/>
                  </a:cubicBezTo>
                  <a:cubicBezTo>
                    <a:pt x="1" y="114"/>
                    <a:pt x="1" y="114"/>
                    <a:pt x="1" y="114"/>
                  </a:cubicBezTo>
                  <a:cubicBezTo>
                    <a:pt x="0" y="113"/>
                    <a:pt x="0" y="111"/>
                    <a:pt x="0" y="110"/>
                  </a:cubicBezTo>
                  <a:cubicBezTo>
                    <a:pt x="0" y="110"/>
                    <a:pt x="0" y="110"/>
                    <a:pt x="0" y="110"/>
                  </a:cubicBezTo>
                  <a:cubicBezTo>
                    <a:pt x="0" y="107"/>
                    <a:pt x="1" y="103"/>
                    <a:pt x="1" y="101"/>
                  </a:cubicBezTo>
                  <a:cubicBezTo>
                    <a:pt x="1" y="101"/>
                    <a:pt x="1" y="101"/>
                    <a:pt x="1" y="101"/>
                  </a:cubicBezTo>
                  <a:cubicBezTo>
                    <a:pt x="1" y="101"/>
                    <a:pt x="1" y="100"/>
                    <a:pt x="1" y="100"/>
                  </a:cubicBezTo>
                  <a:cubicBezTo>
                    <a:pt x="1" y="100"/>
                    <a:pt x="1" y="100"/>
                    <a:pt x="1" y="100"/>
                  </a:cubicBezTo>
                  <a:cubicBezTo>
                    <a:pt x="1" y="95"/>
                    <a:pt x="0" y="91"/>
                    <a:pt x="0" y="86"/>
                  </a:cubicBezTo>
                  <a:cubicBezTo>
                    <a:pt x="0" y="86"/>
                    <a:pt x="0" y="86"/>
                    <a:pt x="0" y="86"/>
                  </a:cubicBezTo>
                  <a:cubicBezTo>
                    <a:pt x="0" y="72"/>
                    <a:pt x="1" y="57"/>
                    <a:pt x="1" y="43"/>
                  </a:cubicBezTo>
                  <a:cubicBezTo>
                    <a:pt x="1" y="43"/>
                    <a:pt x="1" y="43"/>
                    <a:pt x="1" y="43"/>
                  </a:cubicBezTo>
                  <a:cubicBezTo>
                    <a:pt x="2" y="34"/>
                    <a:pt x="3" y="25"/>
                    <a:pt x="3" y="17"/>
                  </a:cubicBezTo>
                  <a:cubicBezTo>
                    <a:pt x="3" y="17"/>
                    <a:pt x="3" y="17"/>
                    <a:pt x="3" y="17"/>
                  </a:cubicBezTo>
                  <a:cubicBezTo>
                    <a:pt x="3" y="15"/>
                    <a:pt x="3" y="14"/>
                    <a:pt x="2" y="13"/>
                  </a:cubicBezTo>
                  <a:cubicBezTo>
                    <a:pt x="2" y="13"/>
                    <a:pt x="2" y="13"/>
                    <a:pt x="2" y="13"/>
                  </a:cubicBezTo>
                  <a:cubicBezTo>
                    <a:pt x="2" y="12"/>
                    <a:pt x="2" y="11"/>
                    <a:pt x="2" y="11"/>
                  </a:cubicBezTo>
                  <a:cubicBezTo>
                    <a:pt x="2" y="11"/>
                    <a:pt x="2" y="11"/>
                    <a:pt x="2" y="11"/>
                  </a:cubicBezTo>
                  <a:cubicBezTo>
                    <a:pt x="2" y="5"/>
                    <a:pt x="5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4" y="0"/>
                    <a:pt x="17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24" y="0"/>
                    <a:pt x="30" y="0"/>
                    <a:pt x="35" y="0"/>
                  </a:cubicBezTo>
                  <a:cubicBezTo>
                    <a:pt x="35" y="0"/>
                    <a:pt x="35" y="0"/>
                    <a:pt x="35" y="0"/>
                  </a:cubicBezTo>
                  <a:cubicBezTo>
                    <a:pt x="36" y="0"/>
                    <a:pt x="37" y="0"/>
                    <a:pt x="38" y="0"/>
                  </a:cubicBezTo>
                  <a:cubicBezTo>
                    <a:pt x="38" y="0"/>
                    <a:pt x="38" y="0"/>
                    <a:pt x="38" y="0"/>
                  </a:cubicBezTo>
                  <a:cubicBezTo>
                    <a:pt x="43" y="0"/>
                    <a:pt x="49" y="0"/>
                    <a:pt x="54" y="0"/>
                  </a:cubicBezTo>
                  <a:cubicBezTo>
                    <a:pt x="54" y="0"/>
                    <a:pt x="54" y="0"/>
                    <a:pt x="54" y="0"/>
                  </a:cubicBezTo>
                  <a:cubicBezTo>
                    <a:pt x="66" y="0"/>
                    <a:pt x="77" y="0"/>
                    <a:pt x="89" y="1"/>
                  </a:cubicBezTo>
                  <a:cubicBezTo>
                    <a:pt x="89" y="1"/>
                    <a:pt x="89" y="1"/>
                    <a:pt x="89" y="1"/>
                  </a:cubicBezTo>
                  <a:cubicBezTo>
                    <a:pt x="99" y="2"/>
                    <a:pt x="104" y="10"/>
                    <a:pt x="105" y="18"/>
                  </a:cubicBezTo>
                  <a:cubicBezTo>
                    <a:pt x="105" y="18"/>
                    <a:pt x="105" y="18"/>
                    <a:pt x="105" y="18"/>
                  </a:cubicBezTo>
                  <a:cubicBezTo>
                    <a:pt x="106" y="31"/>
                    <a:pt x="106" y="44"/>
                    <a:pt x="107" y="56"/>
                  </a:cubicBezTo>
                  <a:cubicBezTo>
                    <a:pt x="107" y="56"/>
                    <a:pt x="107" y="56"/>
                    <a:pt x="107" y="56"/>
                  </a:cubicBezTo>
                  <a:cubicBezTo>
                    <a:pt x="108" y="67"/>
                    <a:pt x="107" y="79"/>
                    <a:pt x="108" y="89"/>
                  </a:cubicBezTo>
                  <a:cubicBezTo>
                    <a:pt x="108" y="89"/>
                    <a:pt x="108" y="89"/>
                    <a:pt x="108" y="89"/>
                  </a:cubicBezTo>
                  <a:cubicBezTo>
                    <a:pt x="108" y="91"/>
                    <a:pt x="108" y="94"/>
                    <a:pt x="108" y="97"/>
                  </a:cubicBezTo>
                  <a:cubicBezTo>
                    <a:pt x="108" y="97"/>
                    <a:pt x="108" y="97"/>
                    <a:pt x="108" y="97"/>
                  </a:cubicBezTo>
                  <a:cubicBezTo>
                    <a:pt x="108" y="104"/>
                    <a:pt x="108" y="114"/>
                    <a:pt x="100" y="115"/>
                  </a:cubicBezTo>
                  <a:cubicBezTo>
                    <a:pt x="100" y="115"/>
                    <a:pt x="100" y="115"/>
                    <a:pt x="100" y="115"/>
                  </a:cubicBezTo>
                  <a:cubicBezTo>
                    <a:pt x="100" y="111"/>
                    <a:pt x="100" y="111"/>
                    <a:pt x="100" y="111"/>
                  </a:cubicBezTo>
                  <a:cubicBezTo>
                    <a:pt x="101" y="111"/>
                    <a:pt x="102" y="110"/>
                    <a:pt x="103" y="107"/>
                  </a:cubicBezTo>
                  <a:cubicBezTo>
                    <a:pt x="103" y="107"/>
                    <a:pt x="103" y="107"/>
                    <a:pt x="103" y="107"/>
                  </a:cubicBezTo>
                  <a:cubicBezTo>
                    <a:pt x="104" y="104"/>
                    <a:pt x="104" y="100"/>
                    <a:pt x="104" y="97"/>
                  </a:cubicBezTo>
                  <a:cubicBezTo>
                    <a:pt x="104" y="97"/>
                    <a:pt x="104" y="97"/>
                    <a:pt x="104" y="97"/>
                  </a:cubicBezTo>
                  <a:cubicBezTo>
                    <a:pt x="104" y="94"/>
                    <a:pt x="104" y="91"/>
                    <a:pt x="104" y="90"/>
                  </a:cubicBezTo>
                  <a:cubicBezTo>
                    <a:pt x="104" y="90"/>
                    <a:pt x="104" y="90"/>
                    <a:pt x="104" y="90"/>
                  </a:cubicBezTo>
                  <a:cubicBezTo>
                    <a:pt x="103" y="79"/>
                    <a:pt x="104" y="67"/>
                    <a:pt x="103" y="57"/>
                  </a:cubicBezTo>
                  <a:cubicBezTo>
                    <a:pt x="103" y="57"/>
                    <a:pt x="103" y="57"/>
                    <a:pt x="103" y="57"/>
                  </a:cubicBezTo>
                  <a:cubicBezTo>
                    <a:pt x="102" y="44"/>
                    <a:pt x="102" y="31"/>
                    <a:pt x="101" y="19"/>
                  </a:cubicBezTo>
                  <a:cubicBezTo>
                    <a:pt x="101" y="19"/>
                    <a:pt x="101" y="19"/>
                    <a:pt x="101" y="19"/>
                  </a:cubicBezTo>
                  <a:cubicBezTo>
                    <a:pt x="100" y="11"/>
                    <a:pt x="97" y="6"/>
                    <a:pt x="89" y="5"/>
                  </a:cubicBezTo>
                  <a:cubicBezTo>
                    <a:pt x="89" y="5"/>
                    <a:pt x="89" y="5"/>
                    <a:pt x="89" y="5"/>
                  </a:cubicBezTo>
                  <a:cubicBezTo>
                    <a:pt x="77" y="4"/>
                    <a:pt x="66" y="4"/>
                    <a:pt x="54" y="4"/>
                  </a:cubicBezTo>
                  <a:cubicBezTo>
                    <a:pt x="54" y="4"/>
                    <a:pt x="54" y="4"/>
                    <a:pt x="54" y="4"/>
                  </a:cubicBezTo>
                  <a:cubicBezTo>
                    <a:pt x="49" y="4"/>
                    <a:pt x="43" y="4"/>
                    <a:pt x="38" y="4"/>
                  </a:cubicBezTo>
                  <a:cubicBezTo>
                    <a:pt x="38" y="4"/>
                    <a:pt x="38" y="4"/>
                    <a:pt x="38" y="4"/>
                  </a:cubicBezTo>
                  <a:cubicBezTo>
                    <a:pt x="37" y="4"/>
                    <a:pt x="36" y="4"/>
                    <a:pt x="35" y="4"/>
                  </a:cubicBezTo>
                  <a:cubicBezTo>
                    <a:pt x="35" y="4"/>
                    <a:pt x="35" y="4"/>
                    <a:pt x="35" y="4"/>
                  </a:cubicBezTo>
                  <a:cubicBezTo>
                    <a:pt x="29" y="4"/>
                    <a:pt x="24" y="4"/>
                    <a:pt x="19" y="4"/>
                  </a:cubicBezTo>
                  <a:cubicBezTo>
                    <a:pt x="19" y="4"/>
                    <a:pt x="19" y="4"/>
                    <a:pt x="19" y="4"/>
                  </a:cubicBezTo>
                  <a:cubicBezTo>
                    <a:pt x="17" y="4"/>
                    <a:pt x="14" y="4"/>
                    <a:pt x="12" y="4"/>
                  </a:cubicBezTo>
                  <a:cubicBezTo>
                    <a:pt x="12" y="4"/>
                    <a:pt x="12" y="4"/>
                    <a:pt x="12" y="4"/>
                  </a:cubicBezTo>
                  <a:cubicBezTo>
                    <a:pt x="7" y="5"/>
                    <a:pt x="7" y="6"/>
                    <a:pt x="6" y="11"/>
                  </a:cubicBezTo>
                  <a:cubicBezTo>
                    <a:pt x="6" y="11"/>
                    <a:pt x="6" y="11"/>
                    <a:pt x="6" y="11"/>
                  </a:cubicBezTo>
                  <a:cubicBezTo>
                    <a:pt x="6" y="11"/>
                    <a:pt x="6" y="12"/>
                    <a:pt x="6" y="12"/>
                  </a:cubicBezTo>
                  <a:cubicBezTo>
                    <a:pt x="6" y="12"/>
                    <a:pt x="6" y="12"/>
                    <a:pt x="6" y="12"/>
                  </a:cubicBezTo>
                  <a:cubicBezTo>
                    <a:pt x="7" y="14"/>
                    <a:pt x="7" y="15"/>
                    <a:pt x="7" y="17"/>
                  </a:cubicBezTo>
                  <a:cubicBezTo>
                    <a:pt x="7" y="17"/>
                    <a:pt x="7" y="17"/>
                    <a:pt x="7" y="17"/>
                  </a:cubicBezTo>
                  <a:cubicBezTo>
                    <a:pt x="7" y="26"/>
                    <a:pt x="6" y="34"/>
                    <a:pt x="5" y="43"/>
                  </a:cubicBezTo>
                  <a:cubicBezTo>
                    <a:pt x="5" y="43"/>
                    <a:pt x="5" y="43"/>
                    <a:pt x="5" y="43"/>
                  </a:cubicBezTo>
                  <a:cubicBezTo>
                    <a:pt x="5" y="57"/>
                    <a:pt x="4" y="72"/>
                    <a:pt x="4" y="86"/>
                  </a:cubicBezTo>
                  <a:cubicBezTo>
                    <a:pt x="4" y="86"/>
                    <a:pt x="4" y="86"/>
                    <a:pt x="4" y="86"/>
                  </a:cubicBezTo>
                  <a:cubicBezTo>
                    <a:pt x="4" y="91"/>
                    <a:pt x="5" y="95"/>
                    <a:pt x="5" y="100"/>
                  </a:cubicBezTo>
                  <a:cubicBezTo>
                    <a:pt x="5" y="100"/>
                    <a:pt x="5" y="100"/>
                    <a:pt x="5" y="100"/>
                  </a:cubicBezTo>
                  <a:cubicBezTo>
                    <a:pt x="5" y="100"/>
                    <a:pt x="5" y="101"/>
                    <a:pt x="5" y="102"/>
                  </a:cubicBezTo>
                  <a:cubicBezTo>
                    <a:pt x="5" y="102"/>
                    <a:pt x="5" y="102"/>
                    <a:pt x="5" y="102"/>
                  </a:cubicBezTo>
                  <a:cubicBezTo>
                    <a:pt x="5" y="104"/>
                    <a:pt x="4" y="107"/>
                    <a:pt x="4" y="110"/>
                  </a:cubicBezTo>
                  <a:cubicBezTo>
                    <a:pt x="4" y="110"/>
                    <a:pt x="4" y="110"/>
                    <a:pt x="4" y="110"/>
                  </a:cubicBezTo>
                  <a:cubicBezTo>
                    <a:pt x="4" y="111"/>
                    <a:pt x="4" y="112"/>
                    <a:pt x="5" y="112"/>
                  </a:cubicBezTo>
                  <a:cubicBezTo>
                    <a:pt x="5" y="112"/>
                    <a:pt x="5" y="112"/>
                    <a:pt x="5" y="112"/>
                  </a:cubicBezTo>
                  <a:cubicBezTo>
                    <a:pt x="7" y="116"/>
                    <a:pt x="12" y="117"/>
                    <a:pt x="18" y="117"/>
                  </a:cubicBezTo>
                  <a:cubicBezTo>
                    <a:pt x="18" y="117"/>
                    <a:pt x="18" y="117"/>
                    <a:pt x="18" y="117"/>
                  </a:cubicBezTo>
                  <a:cubicBezTo>
                    <a:pt x="20" y="117"/>
                    <a:pt x="22" y="117"/>
                    <a:pt x="24" y="117"/>
                  </a:cubicBezTo>
                  <a:cubicBezTo>
                    <a:pt x="24" y="117"/>
                    <a:pt x="24" y="117"/>
                    <a:pt x="24" y="117"/>
                  </a:cubicBezTo>
                  <a:cubicBezTo>
                    <a:pt x="26" y="117"/>
                    <a:pt x="29" y="118"/>
                    <a:pt x="30" y="118"/>
                  </a:cubicBezTo>
                  <a:cubicBezTo>
                    <a:pt x="30" y="118"/>
                    <a:pt x="30" y="118"/>
                    <a:pt x="30" y="118"/>
                  </a:cubicBezTo>
                  <a:cubicBezTo>
                    <a:pt x="30" y="118"/>
                    <a:pt x="30" y="118"/>
                    <a:pt x="30" y="118"/>
                  </a:cubicBezTo>
                  <a:cubicBezTo>
                    <a:pt x="30" y="118"/>
                    <a:pt x="30" y="118"/>
                    <a:pt x="30" y="118"/>
                  </a:cubicBezTo>
                  <a:cubicBezTo>
                    <a:pt x="31" y="121"/>
                    <a:pt x="31" y="121"/>
                    <a:pt x="31" y="121"/>
                  </a:cubicBezTo>
                  <a:cubicBezTo>
                    <a:pt x="30" y="122"/>
                    <a:pt x="30" y="122"/>
                    <a:pt x="30" y="122"/>
                  </a:cubicBezTo>
                  <a:cubicBezTo>
                    <a:pt x="30" y="122"/>
                    <a:pt x="30" y="122"/>
                    <a:pt x="30" y="122"/>
                  </a:cubicBezTo>
                  <a:cubicBezTo>
                    <a:pt x="28" y="121"/>
                    <a:pt x="26" y="121"/>
                    <a:pt x="24" y="121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48" name="Freeform 140"/>
            <p:cNvSpPr>
              <a:spLocks/>
            </p:cNvSpPr>
            <p:nvPr/>
          </p:nvSpPr>
          <p:spPr bwMode="auto">
            <a:xfrm>
              <a:off x="2515770" y="2359836"/>
              <a:ext cx="101806" cy="32655"/>
            </a:xfrm>
            <a:custGeom>
              <a:avLst/>
              <a:gdLst>
                <a:gd name="T0" fmla="*/ 20 w 22"/>
                <a:gd name="T1" fmla="*/ 7 h 7"/>
                <a:gd name="T2" fmla="*/ 13 w 22"/>
                <a:gd name="T3" fmla="*/ 7 h 7"/>
                <a:gd name="T4" fmla="*/ 13 w 22"/>
                <a:gd name="T5" fmla="*/ 7 h 7"/>
                <a:gd name="T6" fmla="*/ 0 w 22"/>
                <a:gd name="T7" fmla="*/ 3 h 7"/>
                <a:gd name="T8" fmla="*/ 0 w 22"/>
                <a:gd name="T9" fmla="*/ 3 h 7"/>
                <a:gd name="T10" fmla="*/ 1 w 22"/>
                <a:gd name="T11" fmla="*/ 2 h 7"/>
                <a:gd name="T12" fmla="*/ 1 w 22"/>
                <a:gd name="T13" fmla="*/ 2 h 7"/>
                <a:gd name="T14" fmla="*/ 1 w 22"/>
                <a:gd name="T15" fmla="*/ 1 h 7"/>
                <a:gd name="T16" fmla="*/ 1 w 22"/>
                <a:gd name="T17" fmla="*/ 1 h 7"/>
                <a:gd name="T18" fmla="*/ 10 w 22"/>
                <a:gd name="T19" fmla="*/ 0 h 7"/>
                <a:gd name="T20" fmla="*/ 10 w 22"/>
                <a:gd name="T21" fmla="*/ 0 h 7"/>
                <a:gd name="T22" fmla="*/ 21 w 22"/>
                <a:gd name="T23" fmla="*/ 1 h 7"/>
                <a:gd name="T24" fmla="*/ 21 w 22"/>
                <a:gd name="T25" fmla="*/ 1 h 7"/>
                <a:gd name="T26" fmla="*/ 21 w 22"/>
                <a:gd name="T27" fmla="*/ 1 h 7"/>
                <a:gd name="T28" fmla="*/ 21 w 22"/>
                <a:gd name="T29" fmla="*/ 3 h 7"/>
                <a:gd name="T30" fmla="*/ 10 w 22"/>
                <a:gd name="T31" fmla="*/ 2 h 7"/>
                <a:gd name="T32" fmla="*/ 10 w 22"/>
                <a:gd name="T33" fmla="*/ 2 h 7"/>
                <a:gd name="T34" fmla="*/ 2 w 22"/>
                <a:gd name="T35" fmla="*/ 3 h 7"/>
                <a:gd name="T36" fmla="*/ 2 w 22"/>
                <a:gd name="T37" fmla="*/ 3 h 7"/>
                <a:gd name="T38" fmla="*/ 5 w 22"/>
                <a:gd name="T39" fmla="*/ 5 h 7"/>
                <a:gd name="T40" fmla="*/ 5 w 22"/>
                <a:gd name="T41" fmla="*/ 5 h 7"/>
                <a:gd name="T42" fmla="*/ 13 w 22"/>
                <a:gd name="T43" fmla="*/ 5 h 7"/>
                <a:gd name="T44" fmla="*/ 13 w 22"/>
                <a:gd name="T45" fmla="*/ 5 h 7"/>
                <a:gd name="T46" fmla="*/ 20 w 22"/>
                <a:gd name="T47" fmla="*/ 5 h 7"/>
                <a:gd name="T48" fmla="*/ 20 w 22"/>
                <a:gd name="T49" fmla="*/ 5 h 7"/>
                <a:gd name="T50" fmla="*/ 22 w 22"/>
                <a:gd name="T51" fmla="*/ 6 h 7"/>
                <a:gd name="T52" fmla="*/ 22 w 22"/>
                <a:gd name="T53" fmla="*/ 6 h 7"/>
                <a:gd name="T54" fmla="*/ 22 w 22"/>
                <a:gd name="T55" fmla="*/ 7 h 7"/>
                <a:gd name="T56" fmla="*/ 20 w 22"/>
                <a:gd name="T57" fmla="*/ 7 h 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22" h="7">
                  <a:moveTo>
                    <a:pt x="20" y="7"/>
                  </a:moveTo>
                  <a:cubicBezTo>
                    <a:pt x="18" y="7"/>
                    <a:pt x="16" y="7"/>
                    <a:pt x="13" y="7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8" y="7"/>
                    <a:pt x="1" y="7"/>
                    <a:pt x="0" y="3"/>
                  </a:cubicBezTo>
                  <a:cubicBezTo>
                    <a:pt x="0" y="3"/>
                    <a:pt x="0" y="3"/>
                    <a:pt x="0" y="3"/>
                  </a:cubicBezTo>
                  <a:cubicBezTo>
                    <a:pt x="0" y="2"/>
                    <a:pt x="1" y="2"/>
                    <a:pt x="1" y="2"/>
                  </a:cubicBezTo>
                  <a:cubicBezTo>
                    <a:pt x="1" y="2"/>
                    <a:pt x="1" y="2"/>
                    <a:pt x="1" y="2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1" y="1"/>
                    <a:pt x="1" y="1"/>
                    <a:pt x="1" y="1"/>
                  </a:cubicBezTo>
                  <a:cubicBezTo>
                    <a:pt x="4" y="0"/>
                    <a:pt x="7" y="0"/>
                    <a:pt x="10" y="0"/>
                  </a:cubicBezTo>
                  <a:cubicBezTo>
                    <a:pt x="10" y="0"/>
                    <a:pt x="10" y="0"/>
                    <a:pt x="10" y="0"/>
                  </a:cubicBezTo>
                  <a:cubicBezTo>
                    <a:pt x="14" y="0"/>
                    <a:pt x="17" y="1"/>
                    <a:pt x="21" y="1"/>
                  </a:cubicBezTo>
                  <a:cubicBezTo>
                    <a:pt x="21" y="1"/>
                    <a:pt x="21" y="1"/>
                    <a:pt x="21" y="1"/>
                  </a:cubicBezTo>
                  <a:cubicBezTo>
                    <a:pt x="21" y="1"/>
                    <a:pt x="21" y="1"/>
                    <a:pt x="21" y="1"/>
                  </a:cubicBezTo>
                  <a:cubicBezTo>
                    <a:pt x="21" y="3"/>
                    <a:pt x="21" y="3"/>
                    <a:pt x="21" y="3"/>
                  </a:cubicBezTo>
                  <a:cubicBezTo>
                    <a:pt x="17" y="3"/>
                    <a:pt x="13" y="2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7" y="2"/>
                    <a:pt x="5" y="2"/>
                    <a:pt x="2" y="3"/>
                  </a:cubicBezTo>
                  <a:cubicBezTo>
                    <a:pt x="2" y="3"/>
                    <a:pt x="2" y="3"/>
                    <a:pt x="2" y="3"/>
                  </a:cubicBezTo>
                  <a:cubicBezTo>
                    <a:pt x="3" y="4"/>
                    <a:pt x="3" y="4"/>
                    <a:pt x="5" y="5"/>
                  </a:cubicBezTo>
                  <a:cubicBezTo>
                    <a:pt x="5" y="5"/>
                    <a:pt x="5" y="5"/>
                    <a:pt x="5" y="5"/>
                  </a:cubicBezTo>
                  <a:cubicBezTo>
                    <a:pt x="7" y="5"/>
                    <a:pt x="10" y="5"/>
                    <a:pt x="13" y="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6" y="5"/>
                    <a:pt x="18" y="5"/>
                    <a:pt x="20" y="5"/>
                  </a:cubicBezTo>
                  <a:cubicBezTo>
                    <a:pt x="20" y="5"/>
                    <a:pt x="20" y="5"/>
                    <a:pt x="20" y="5"/>
                  </a:cubicBezTo>
                  <a:cubicBezTo>
                    <a:pt x="21" y="5"/>
                    <a:pt x="22" y="5"/>
                    <a:pt x="22" y="6"/>
                  </a:cubicBezTo>
                  <a:cubicBezTo>
                    <a:pt x="22" y="6"/>
                    <a:pt x="22" y="6"/>
                    <a:pt x="22" y="6"/>
                  </a:cubicBezTo>
                  <a:cubicBezTo>
                    <a:pt x="22" y="7"/>
                    <a:pt x="22" y="7"/>
                    <a:pt x="22" y="7"/>
                  </a:cubicBezTo>
                  <a:cubicBezTo>
                    <a:pt x="22" y="7"/>
                    <a:pt x="21" y="7"/>
                    <a:pt x="20" y="7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49" name="Freeform 141"/>
            <p:cNvSpPr>
              <a:spLocks/>
            </p:cNvSpPr>
            <p:nvPr/>
          </p:nvSpPr>
          <p:spPr bwMode="auto">
            <a:xfrm>
              <a:off x="2354417" y="2373282"/>
              <a:ext cx="124857" cy="78756"/>
            </a:xfrm>
            <a:custGeom>
              <a:avLst/>
              <a:gdLst>
                <a:gd name="T0" fmla="*/ 10 w 27"/>
                <a:gd name="T1" fmla="*/ 16 h 17"/>
                <a:gd name="T2" fmla="*/ 0 w 27"/>
                <a:gd name="T3" fmla="*/ 1 h 17"/>
                <a:gd name="T4" fmla="*/ 0 w 27"/>
                <a:gd name="T5" fmla="*/ 1 h 17"/>
                <a:gd name="T6" fmla="*/ 2 w 27"/>
                <a:gd name="T7" fmla="*/ 0 h 17"/>
                <a:gd name="T8" fmla="*/ 11 w 27"/>
                <a:gd name="T9" fmla="*/ 14 h 17"/>
                <a:gd name="T10" fmla="*/ 11 w 27"/>
                <a:gd name="T11" fmla="*/ 14 h 17"/>
                <a:gd name="T12" fmla="*/ 21 w 27"/>
                <a:gd name="T13" fmla="*/ 15 h 17"/>
                <a:gd name="T14" fmla="*/ 21 w 27"/>
                <a:gd name="T15" fmla="*/ 15 h 17"/>
                <a:gd name="T16" fmla="*/ 27 w 27"/>
                <a:gd name="T17" fmla="*/ 15 h 17"/>
                <a:gd name="T18" fmla="*/ 27 w 27"/>
                <a:gd name="T19" fmla="*/ 15 h 17"/>
                <a:gd name="T20" fmla="*/ 27 w 27"/>
                <a:gd name="T21" fmla="*/ 17 h 17"/>
                <a:gd name="T22" fmla="*/ 21 w 27"/>
                <a:gd name="T23" fmla="*/ 17 h 17"/>
                <a:gd name="T24" fmla="*/ 21 w 27"/>
                <a:gd name="T25" fmla="*/ 17 h 17"/>
                <a:gd name="T26" fmla="*/ 10 w 27"/>
                <a:gd name="T27" fmla="*/ 16 h 1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7" h="17">
                  <a:moveTo>
                    <a:pt x="10" y="16"/>
                  </a:moveTo>
                  <a:cubicBezTo>
                    <a:pt x="2" y="14"/>
                    <a:pt x="2" y="7"/>
                    <a:pt x="0" y="1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2" y="0"/>
                    <a:pt x="2" y="0"/>
                    <a:pt x="2" y="0"/>
                  </a:cubicBezTo>
                  <a:cubicBezTo>
                    <a:pt x="4" y="7"/>
                    <a:pt x="4" y="12"/>
                    <a:pt x="11" y="14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4" y="15"/>
                    <a:pt x="17" y="15"/>
                    <a:pt x="21" y="15"/>
                  </a:cubicBezTo>
                  <a:cubicBezTo>
                    <a:pt x="21" y="15"/>
                    <a:pt x="21" y="15"/>
                    <a:pt x="21" y="15"/>
                  </a:cubicBezTo>
                  <a:cubicBezTo>
                    <a:pt x="23" y="15"/>
                    <a:pt x="25" y="15"/>
                    <a:pt x="27" y="15"/>
                  </a:cubicBezTo>
                  <a:cubicBezTo>
                    <a:pt x="27" y="15"/>
                    <a:pt x="27" y="15"/>
                    <a:pt x="27" y="15"/>
                  </a:cubicBezTo>
                  <a:cubicBezTo>
                    <a:pt x="27" y="17"/>
                    <a:pt x="27" y="17"/>
                    <a:pt x="27" y="17"/>
                  </a:cubicBezTo>
                  <a:cubicBezTo>
                    <a:pt x="25" y="17"/>
                    <a:pt x="23" y="17"/>
                    <a:pt x="21" y="17"/>
                  </a:cubicBezTo>
                  <a:cubicBezTo>
                    <a:pt x="21" y="17"/>
                    <a:pt x="21" y="17"/>
                    <a:pt x="21" y="17"/>
                  </a:cubicBezTo>
                  <a:cubicBezTo>
                    <a:pt x="17" y="17"/>
                    <a:pt x="14" y="17"/>
                    <a:pt x="10" y="16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50" name="Freeform 142"/>
            <p:cNvSpPr>
              <a:spLocks/>
            </p:cNvSpPr>
            <p:nvPr/>
          </p:nvSpPr>
          <p:spPr bwMode="auto">
            <a:xfrm>
              <a:off x="2442777" y="1939165"/>
              <a:ext cx="72993" cy="74914"/>
            </a:xfrm>
            <a:custGeom>
              <a:avLst/>
              <a:gdLst>
                <a:gd name="T0" fmla="*/ 0 w 16"/>
                <a:gd name="T1" fmla="*/ 0 h 16"/>
                <a:gd name="T2" fmla="*/ 2 w 16"/>
                <a:gd name="T3" fmla="*/ 2 h 16"/>
                <a:gd name="T4" fmla="*/ 8 w 16"/>
                <a:gd name="T5" fmla="*/ 7 h 16"/>
                <a:gd name="T6" fmla="*/ 12 w 16"/>
                <a:gd name="T7" fmla="*/ 9 h 16"/>
                <a:gd name="T8" fmla="*/ 14 w 16"/>
                <a:gd name="T9" fmla="*/ 12 h 16"/>
                <a:gd name="T10" fmla="*/ 16 w 16"/>
                <a:gd name="T11" fmla="*/ 16 h 16"/>
                <a:gd name="T12" fmla="*/ 13 w 16"/>
                <a:gd name="T13" fmla="*/ 13 h 16"/>
                <a:gd name="T14" fmla="*/ 7 w 16"/>
                <a:gd name="T15" fmla="*/ 8 h 16"/>
                <a:gd name="T16" fmla="*/ 4 w 16"/>
                <a:gd name="T17" fmla="*/ 5 h 16"/>
                <a:gd name="T18" fmla="*/ 2 w 16"/>
                <a:gd name="T19" fmla="*/ 3 h 16"/>
                <a:gd name="T20" fmla="*/ 0 w 16"/>
                <a:gd name="T2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6" h="16">
                  <a:moveTo>
                    <a:pt x="0" y="0"/>
                  </a:moveTo>
                  <a:cubicBezTo>
                    <a:pt x="0" y="0"/>
                    <a:pt x="1" y="0"/>
                    <a:pt x="2" y="2"/>
                  </a:cubicBezTo>
                  <a:cubicBezTo>
                    <a:pt x="4" y="3"/>
                    <a:pt x="6" y="5"/>
                    <a:pt x="8" y="7"/>
                  </a:cubicBezTo>
                  <a:cubicBezTo>
                    <a:pt x="9" y="8"/>
                    <a:pt x="11" y="9"/>
                    <a:pt x="12" y="9"/>
                  </a:cubicBezTo>
                  <a:cubicBezTo>
                    <a:pt x="13" y="10"/>
                    <a:pt x="13" y="11"/>
                    <a:pt x="14" y="12"/>
                  </a:cubicBezTo>
                  <a:cubicBezTo>
                    <a:pt x="15" y="14"/>
                    <a:pt x="16" y="16"/>
                    <a:pt x="16" y="16"/>
                  </a:cubicBezTo>
                  <a:cubicBezTo>
                    <a:pt x="16" y="16"/>
                    <a:pt x="15" y="15"/>
                    <a:pt x="13" y="13"/>
                  </a:cubicBezTo>
                  <a:cubicBezTo>
                    <a:pt x="12" y="12"/>
                    <a:pt x="9" y="10"/>
                    <a:pt x="7" y="8"/>
                  </a:cubicBezTo>
                  <a:cubicBezTo>
                    <a:pt x="6" y="7"/>
                    <a:pt x="5" y="6"/>
                    <a:pt x="4" y="5"/>
                  </a:cubicBezTo>
                  <a:cubicBezTo>
                    <a:pt x="3" y="4"/>
                    <a:pt x="2" y="3"/>
                    <a:pt x="2" y="3"/>
                  </a:cubicBezTo>
                  <a:cubicBezTo>
                    <a:pt x="0" y="1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51" name="Freeform 143"/>
            <p:cNvSpPr>
              <a:spLocks/>
            </p:cNvSpPr>
            <p:nvPr/>
          </p:nvSpPr>
          <p:spPr bwMode="auto">
            <a:xfrm>
              <a:off x="2479274" y="1935323"/>
              <a:ext cx="55705" cy="49943"/>
            </a:xfrm>
            <a:custGeom>
              <a:avLst/>
              <a:gdLst>
                <a:gd name="T0" fmla="*/ 0 w 12"/>
                <a:gd name="T1" fmla="*/ 0 h 11"/>
                <a:gd name="T2" fmla="*/ 2 w 12"/>
                <a:gd name="T3" fmla="*/ 1 h 11"/>
                <a:gd name="T4" fmla="*/ 6 w 12"/>
                <a:gd name="T5" fmla="*/ 5 h 11"/>
                <a:gd name="T6" fmla="*/ 10 w 12"/>
                <a:gd name="T7" fmla="*/ 8 h 11"/>
                <a:gd name="T8" fmla="*/ 12 w 12"/>
                <a:gd name="T9" fmla="*/ 11 h 11"/>
                <a:gd name="T10" fmla="*/ 9 w 12"/>
                <a:gd name="T11" fmla="*/ 9 h 11"/>
                <a:gd name="T12" fmla="*/ 5 w 12"/>
                <a:gd name="T13" fmla="*/ 6 h 11"/>
                <a:gd name="T14" fmla="*/ 1 w 12"/>
                <a:gd name="T15" fmla="*/ 2 h 11"/>
                <a:gd name="T16" fmla="*/ 0 w 12"/>
                <a:gd name="T17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11">
                  <a:moveTo>
                    <a:pt x="0" y="0"/>
                  </a:moveTo>
                  <a:cubicBezTo>
                    <a:pt x="0" y="0"/>
                    <a:pt x="1" y="1"/>
                    <a:pt x="2" y="1"/>
                  </a:cubicBezTo>
                  <a:cubicBezTo>
                    <a:pt x="3" y="2"/>
                    <a:pt x="5" y="3"/>
                    <a:pt x="6" y="5"/>
                  </a:cubicBezTo>
                  <a:cubicBezTo>
                    <a:pt x="8" y="6"/>
                    <a:pt x="9" y="7"/>
                    <a:pt x="10" y="8"/>
                  </a:cubicBezTo>
                  <a:cubicBezTo>
                    <a:pt x="11" y="10"/>
                    <a:pt x="12" y="11"/>
                    <a:pt x="12" y="11"/>
                  </a:cubicBezTo>
                  <a:cubicBezTo>
                    <a:pt x="12" y="11"/>
                    <a:pt x="11" y="10"/>
                    <a:pt x="9" y="9"/>
                  </a:cubicBezTo>
                  <a:cubicBezTo>
                    <a:pt x="8" y="9"/>
                    <a:pt x="7" y="7"/>
                    <a:pt x="5" y="6"/>
                  </a:cubicBezTo>
                  <a:cubicBezTo>
                    <a:pt x="4" y="5"/>
                    <a:pt x="2" y="3"/>
                    <a:pt x="1" y="2"/>
                  </a:cubicBezTo>
                  <a:cubicBezTo>
                    <a:pt x="0" y="1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52" name="Freeform 144"/>
            <p:cNvSpPr>
              <a:spLocks/>
            </p:cNvSpPr>
            <p:nvPr/>
          </p:nvSpPr>
          <p:spPr bwMode="auto">
            <a:xfrm>
              <a:off x="2584922" y="1939165"/>
              <a:ext cx="94123" cy="97965"/>
            </a:xfrm>
            <a:custGeom>
              <a:avLst/>
              <a:gdLst>
                <a:gd name="T0" fmla="*/ 0 w 20"/>
                <a:gd name="T1" fmla="*/ 0 h 21"/>
                <a:gd name="T2" fmla="*/ 4 w 20"/>
                <a:gd name="T3" fmla="*/ 2 h 21"/>
                <a:gd name="T4" fmla="*/ 11 w 20"/>
                <a:gd name="T5" fmla="*/ 9 h 21"/>
                <a:gd name="T6" fmla="*/ 18 w 20"/>
                <a:gd name="T7" fmla="*/ 17 h 21"/>
                <a:gd name="T8" fmla="*/ 20 w 20"/>
                <a:gd name="T9" fmla="*/ 21 h 21"/>
                <a:gd name="T10" fmla="*/ 17 w 20"/>
                <a:gd name="T11" fmla="*/ 18 h 21"/>
                <a:gd name="T12" fmla="*/ 10 w 20"/>
                <a:gd name="T13" fmla="*/ 11 h 21"/>
                <a:gd name="T14" fmla="*/ 3 w 20"/>
                <a:gd name="T15" fmla="*/ 3 h 21"/>
                <a:gd name="T16" fmla="*/ 0 w 20"/>
                <a:gd name="T17" fmla="*/ 0 h 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20" h="21">
                  <a:moveTo>
                    <a:pt x="0" y="0"/>
                  </a:moveTo>
                  <a:cubicBezTo>
                    <a:pt x="0" y="0"/>
                    <a:pt x="1" y="1"/>
                    <a:pt x="4" y="2"/>
                  </a:cubicBezTo>
                  <a:cubicBezTo>
                    <a:pt x="6" y="4"/>
                    <a:pt x="8" y="7"/>
                    <a:pt x="11" y="9"/>
                  </a:cubicBezTo>
                  <a:cubicBezTo>
                    <a:pt x="13" y="12"/>
                    <a:pt x="16" y="15"/>
                    <a:pt x="18" y="17"/>
                  </a:cubicBezTo>
                  <a:cubicBezTo>
                    <a:pt x="19" y="19"/>
                    <a:pt x="20" y="21"/>
                    <a:pt x="20" y="21"/>
                  </a:cubicBezTo>
                  <a:cubicBezTo>
                    <a:pt x="20" y="21"/>
                    <a:pt x="19" y="20"/>
                    <a:pt x="17" y="18"/>
                  </a:cubicBezTo>
                  <a:cubicBezTo>
                    <a:pt x="15" y="16"/>
                    <a:pt x="12" y="13"/>
                    <a:pt x="10" y="11"/>
                  </a:cubicBezTo>
                  <a:cubicBezTo>
                    <a:pt x="7" y="8"/>
                    <a:pt x="5" y="5"/>
                    <a:pt x="3" y="3"/>
                  </a:cubicBezTo>
                  <a:cubicBezTo>
                    <a:pt x="1" y="1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53" name="Freeform 145"/>
            <p:cNvSpPr>
              <a:spLocks/>
            </p:cNvSpPr>
            <p:nvPr/>
          </p:nvSpPr>
          <p:spPr bwMode="auto">
            <a:xfrm>
              <a:off x="2640627" y="1929560"/>
              <a:ext cx="55705" cy="51864"/>
            </a:xfrm>
            <a:custGeom>
              <a:avLst/>
              <a:gdLst>
                <a:gd name="T0" fmla="*/ 0 w 12"/>
                <a:gd name="T1" fmla="*/ 0 h 11"/>
                <a:gd name="T2" fmla="*/ 2 w 12"/>
                <a:gd name="T3" fmla="*/ 1 h 11"/>
                <a:gd name="T4" fmla="*/ 6 w 12"/>
                <a:gd name="T5" fmla="*/ 5 h 11"/>
                <a:gd name="T6" fmla="*/ 10 w 12"/>
                <a:gd name="T7" fmla="*/ 9 h 11"/>
                <a:gd name="T8" fmla="*/ 12 w 12"/>
                <a:gd name="T9" fmla="*/ 11 h 11"/>
                <a:gd name="T10" fmla="*/ 9 w 12"/>
                <a:gd name="T11" fmla="*/ 10 h 11"/>
                <a:gd name="T12" fmla="*/ 5 w 12"/>
                <a:gd name="T13" fmla="*/ 6 h 11"/>
                <a:gd name="T14" fmla="*/ 1 w 12"/>
                <a:gd name="T15" fmla="*/ 2 h 11"/>
                <a:gd name="T16" fmla="*/ 0 w 12"/>
                <a:gd name="T17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2" h="11">
                  <a:moveTo>
                    <a:pt x="0" y="0"/>
                  </a:moveTo>
                  <a:cubicBezTo>
                    <a:pt x="0" y="0"/>
                    <a:pt x="1" y="0"/>
                    <a:pt x="2" y="1"/>
                  </a:cubicBezTo>
                  <a:cubicBezTo>
                    <a:pt x="3" y="3"/>
                    <a:pt x="5" y="4"/>
                    <a:pt x="6" y="5"/>
                  </a:cubicBezTo>
                  <a:cubicBezTo>
                    <a:pt x="8" y="6"/>
                    <a:pt x="9" y="7"/>
                    <a:pt x="10" y="9"/>
                  </a:cubicBezTo>
                  <a:cubicBezTo>
                    <a:pt x="11" y="10"/>
                    <a:pt x="12" y="11"/>
                    <a:pt x="12" y="11"/>
                  </a:cubicBezTo>
                  <a:cubicBezTo>
                    <a:pt x="12" y="11"/>
                    <a:pt x="11" y="10"/>
                    <a:pt x="9" y="10"/>
                  </a:cubicBezTo>
                  <a:cubicBezTo>
                    <a:pt x="8" y="9"/>
                    <a:pt x="7" y="8"/>
                    <a:pt x="5" y="6"/>
                  </a:cubicBezTo>
                  <a:cubicBezTo>
                    <a:pt x="4" y="5"/>
                    <a:pt x="2" y="4"/>
                    <a:pt x="1" y="2"/>
                  </a:cubicBezTo>
                  <a:cubicBezTo>
                    <a:pt x="1" y="1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54" name="Freeform 146"/>
            <p:cNvSpPr>
              <a:spLocks/>
            </p:cNvSpPr>
            <p:nvPr/>
          </p:nvSpPr>
          <p:spPr bwMode="auto">
            <a:xfrm>
              <a:off x="2410122" y="2254188"/>
              <a:ext cx="82597" cy="86439"/>
            </a:xfrm>
            <a:custGeom>
              <a:avLst/>
              <a:gdLst>
                <a:gd name="T0" fmla="*/ 0 w 18"/>
                <a:gd name="T1" fmla="*/ 0 h 19"/>
                <a:gd name="T2" fmla="*/ 3 w 18"/>
                <a:gd name="T3" fmla="*/ 3 h 19"/>
                <a:gd name="T4" fmla="*/ 9 w 18"/>
                <a:gd name="T5" fmla="*/ 9 h 19"/>
                <a:gd name="T6" fmla="*/ 13 w 18"/>
                <a:gd name="T7" fmla="*/ 12 h 19"/>
                <a:gd name="T8" fmla="*/ 16 w 18"/>
                <a:gd name="T9" fmla="*/ 15 h 19"/>
                <a:gd name="T10" fmla="*/ 17 w 18"/>
                <a:gd name="T11" fmla="*/ 18 h 19"/>
                <a:gd name="T12" fmla="*/ 18 w 18"/>
                <a:gd name="T13" fmla="*/ 19 h 19"/>
                <a:gd name="T14" fmla="*/ 15 w 18"/>
                <a:gd name="T15" fmla="*/ 16 h 19"/>
                <a:gd name="T16" fmla="*/ 8 w 18"/>
                <a:gd name="T17" fmla="*/ 10 h 19"/>
                <a:gd name="T18" fmla="*/ 0 w 18"/>
                <a:gd name="T19" fmla="*/ 0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18" h="19">
                  <a:moveTo>
                    <a:pt x="0" y="0"/>
                  </a:moveTo>
                  <a:cubicBezTo>
                    <a:pt x="0" y="0"/>
                    <a:pt x="1" y="1"/>
                    <a:pt x="3" y="3"/>
                  </a:cubicBezTo>
                  <a:cubicBezTo>
                    <a:pt x="5" y="4"/>
                    <a:pt x="7" y="7"/>
                    <a:pt x="9" y="9"/>
                  </a:cubicBezTo>
                  <a:cubicBezTo>
                    <a:pt x="10" y="10"/>
                    <a:pt x="12" y="11"/>
                    <a:pt x="13" y="12"/>
                  </a:cubicBezTo>
                  <a:cubicBezTo>
                    <a:pt x="14" y="13"/>
                    <a:pt x="15" y="14"/>
                    <a:pt x="16" y="15"/>
                  </a:cubicBezTo>
                  <a:cubicBezTo>
                    <a:pt x="16" y="16"/>
                    <a:pt x="17" y="17"/>
                    <a:pt x="17" y="18"/>
                  </a:cubicBezTo>
                  <a:cubicBezTo>
                    <a:pt x="17" y="18"/>
                    <a:pt x="18" y="19"/>
                    <a:pt x="18" y="19"/>
                  </a:cubicBezTo>
                  <a:cubicBezTo>
                    <a:pt x="18" y="19"/>
                    <a:pt x="16" y="17"/>
                    <a:pt x="15" y="16"/>
                  </a:cubicBezTo>
                  <a:cubicBezTo>
                    <a:pt x="13" y="14"/>
                    <a:pt x="10" y="12"/>
                    <a:pt x="8" y="10"/>
                  </a:cubicBezTo>
                  <a:cubicBezTo>
                    <a:pt x="3" y="6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55" name="Freeform 147"/>
            <p:cNvSpPr>
              <a:spLocks/>
            </p:cNvSpPr>
            <p:nvPr/>
          </p:nvSpPr>
          <p:spPr bwMode="auto">
            <a:xfrm>
              <a:off x="2479274" y="2261872"/>
              <a:ext cx="74914" cy="74914"/>
            </a:xfrm>
            <a:custGeom>
              <a:avLst/>
              <a:gdLst>
                <a:gd name="T0" fmla="*/ 0 w 16"/>
                <a:gd name="T1" fmla="*/ 0 h 16"/>
                <a:gd name="T2" fmla="*/ 2 w 16"/>
                <a:gd name="T3" fmla="*/ 2 h 16"/>
                <a:gd name="T4" fmla="*/ 9 w 16"/>
                <a:gd name="T5" fmla="*/ 7 h 16"/>
                <a:gd name="T6" fmla="*/ 15 w 16"/>
                <a:gd name="T7" fmla="*/ 13 h 16"/>
                <a:gd name="T8" fmla="*/ 16 w 16"/>
                <a:gd name="T9" fmla="*/ 15 h 16"/>
                <a:gd name="T10" fmla="*/ 16 w 16"/>
                <a:gd name="T11" fmla="*/ 16 h 16"/>
                <a:gd name="T12" fmla="*/ 14 w 16"/>
                <a:gd name="T13" fmla="*/ 14 h 16"/>
                <a:gd name="T14" fmla="*/ 8 w 16"/>
                <a:gd name="T15" fmla="*/ 9 h 16"/>
                <a:gd name="T16" fmla="*/ 2 w 16"/>
                <a:gd name="T17" fmla="*/ 3 h 16"/>
                <a:gd name="T18" fmla="*/ 0 w 16"/>
                <a:gd name="T19" fmla="*/ 1 h 16"/>
                <a:gd name="T20" fmla="*/ 0 w 16"/>
                <a:gd name="T21" fmla="*/ 0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16" h="16">
                  <a:moveTo>
                    <a:pt x="0" y="0"/>
                  </a:moveTo>
                  <a:cubicBezTo>
                    <a:pt x="0" y="0"/>
                    <a:pt x="1" y="1"/>
                    <a:pt x="2" y="2"/>
                  </a:cubicBezTo>
                  <a:cubicBezTo>
                    <a:pt x="4" y="4"/>
                    <a:pt x="6" y="5"/>
                    <a:pt x="9" y="7"/>
                  </a:cubicBezTo>
                  <a:cubicBezTo>
                    <a:pt x="11" y="9"/>
                    <a:pt x="13" y="11"/>
                    <a:pt x="15" y="13"/>
                  </a:cubicBezTo>
                  <a:cubicBezTo>
                    <a:pt x="15" y="14"/>
                    <a:pt x="16" y="15"/>
                    <a:pt x="16" y="15"/>
                  </a:cubicBezTo>
                  <a:cubicBezTo>
                    <a:pt x="16" y="16"/>
                    <a:pt x="16" y="16"/>
                    <a:pt x="16" y="16"/>
                  </a:cubicBezTo>
                  <a:cubicBezTo>
                    <a:pt x="16" y="16"/>
                    <a:pt x="15" y="15"/>
                    <a:pt x="14" y="14"/>
                  </a:cubicBezTo>
                  <a:cubicBezTo>
                    <a:pt x="12" y="12"/>
                    <a:pt x="10" y="10"/>
                    <a:pt x="8" y="9"/>
                  </a:cubicBezTo>
                  <a:cubicBezTo>
                    <a:pt x="5" y="7"/>
                    <a:pt x="3" y="5"/>
                    <a:pt x="2" y="3"/>
                  </a:cubicBezTo>
                  <a:cubicBezTo>
                    <a:pt x="1" y="2"/>
                    <a:pt x="1" y="1"/>
                    <a:pt x="0" y="1"/>
                  </a:cubicBezTo>
                  <a:cubicBezTo>
                    <a:pt x="0" y="0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56" name="Freeform 148"/>
            <p:cNvSpPr>
              <a:spLocks/>
            </p:cNvSpPr>
            <p:nvPr/>
          </p:nvSpPr>
          <p:spPr bwMode="auto">
            <a:xfrm>
              <a:off x="2387072" y="2411700"/>
              <a:ext cx="105648" cy="36497"/>
            </a:xfrm>
            <a:custGeom>
              <a:avLst/>
              <a:gdLst>
                <a:gd name="T0" fmla="*/ 1 w 23"/>
                <a:gd name="T1" fmla="*/ 5 h 8"/>
                <a:gd name="T2" fmla="*/ 3 w 23"/>
                <a:gd name="T3" fmla="*/ 0 h 8"/>
                <a:gd name="T4" fmla="*/ 5 w 23"/>
                <a:gd name="T5" fmla="*/ 1 h 8"/>
                <a:gd name="T6" fmla="*/ 4 w 23"/>
                <a:gd name="T7" fmla="*/ 5 h 8"/>
                <a:gd name="T8" fmla="*/ 6 w 23"/>
                <a:gd name="T9" fmla="*/ 3 h 8"/>
                <a:gd name="T10" fmla="*/ 10 w 23"/>
                <a:gd name="T11" fmla="*/ 1 h 8"/>
                <a:gd name="T12" fmla="*/ 10 w 23"/>
                <a:gd name="T13" fmla="*/ 2 h 8"/>
                <a:gd name="T14" fmla="*/ 8 w 23"/>
                <a:gd name="T15" fmla="*/ 6 h 8"/>
                <a:gd name="T16" fmla="*/ 14 w 23"/>
                <a:gd name="T17" fmla="*/ 2 h 8"/>
                <a:gd name="T18" fmla="*/ 14 w 23"/>
                <a:gd name="T19" fmla="*/ 3 h 8"/>
                <a:gd name="T20" fmla="*/ 13 w 23"/>
                <a:gd name="T21" fmla="*/ 6 h 8"/>
                <a:gd name="T22" fmla="*/ 18 w 23"/>
                <a:gd name="T23" fmla="*/ 2 h 8"/>
                <a:gd name="T24" fmla="*/ 19 w 23"/>
                <a:gd name="T25" fmla="*/ 2 h 8"/>
                <a:gd name="T26" fmla="*/ 18 w 23"/>
                <a:gd name="T27" fmla="*/ 5 h 8"/>
                <a:gd name="T28" fmla="*/ 22 w 23"/>
                <a:gd name="T29" fmla="*/ 2 h 8"/>
                <a:gd name="T30" fmla="*/ 23 w 23"/>
                <a:gd name="T31" fmla="*/ 5 h 8"/>
                <a:gd name="T32" fmla="*/ 22 w 23"/>
                <a:gd name="T33" fmla="*/ 2 h 8"/>
                <a:gd name="T34" fmla="*/ 18 w 23"/>
                <a:gd name="T35" fmla="*/ 6 h 8"/>
                <a:gd name="T36" fmla="*/ 18 w 23"/>
                <a:gd name="T37" fmla="*/ 6 h 8"/>
                <a:gd name="T38" fmla="*/ 18 w 23"/>
                <a:gd name="T39" fmla="*/ 3 h 8"/>
                <a:gd name="T40" fmla="*/ 13 w 23"/>
                <a:gd name="T41" fmla="*/ 7 h 8"/>
                <a:gd name="T42" fmla="*/ 13 w 23"/>
                <a:gd name="T43" fmla="*/ 6 h 8"/>
                <a:gd name="T44" fmla="*/ 14 w 23"/>
                <a:gd name="T45" fmla="*/ 4 h 8"/>
                <a:gd name="T46" fmla="*/ 7 w 23"/>
                <a:gd name="T47" fmla="*/ 8 h 8"/>
                <a:gd name="T48" fmla="*/ 7 w 23"/>
                <a:gd name="T49" fmla="*/ 7 h 8"/>
                <a:gd name="T50" fmla="*/ 9 w 23"/>
                <a:gd name="T51" fmla="*/ 2 h 8"/>
                <a:gd name="T52" fmla="*/ 6 w 23"/>
                <a:gd name="T53" fmla="*/ 6 h 8"/>
                <a:gd name="T54" fmla="*/ 3 w 23"/>
                <a:gd name="T55" fmla="*/ 6 h 8"/>
                <a:gd name="T56" fmla="*/ 3 w 23"/>
                <a:gd name="T57" fmla="*/ 6 h 8"/>
                <a:gd name="T58" fmla="*/ 4 w 23"/>
                <a:gd name="T59" fmla="*/ 1 h 8"/>
                <a:gd name="T60" fmla="*/ 0 w 23"/>
                <a:gd name="T61" fmla="*/ 5 h 8"/>
                <a:gd name="T62" fmla="*/ 2 w 23"/>
                <a:gd name="T63" fmla="*/ 0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3" h="8">
                  <a:moveTo>
                    <a:pt x="2" y="0"/>
                  </a:moveTo>
                  <a:cubicBezTo>
                    <a:pt x="1" y="5"/>
                    <a:pt x="1" y="5"/>
                    <a:pt x="1" y="5"/>
                  </a:cubicBezTo>
                  <a:cubicBezTo>
                    <a:pt x="0" y="4"/>
                    <a:pt x="0" y="4"/>
                    <a:pt x="0" y="4"/>
                  </a:cubicBezTo>
                  <a:cubicBezTo>
                    <a:pt x="1" y="3"/>
                    <a:pt x="2" y="2"/>
                    <a:pt x="3" y="0"/>
                  </a:cubicBezTo>
                  <a:cubicBezTo>
                    <a:pt x="4" y="0"/>
                    <a:pt x="4" y="0"/>
                    <a:pt x="4" y="0"/>
                  </a:cubicBezTo>
                  <a:cubicBezTo>
                    <a:pt x="4" y="0"/>
                    <a:pt x="5" y="0"/>
                    <a:pt x="5" y="1"/>
                  </a:cubicBezTo>
                  <a:cubicBezTo>
                    <a:pt x="5" y="6"/>
                    <a:pt x="5" y="6"/>
                    <a:pt x="5" y="6"/>
                  </a:cubicBezTo>
                  <a:cubicBezTo>
                    <a:pt x="4" y="5"/>
                    <a:pt x="4" y="5"/>
                    <a:pt x="4" y="5"/>
                  </a:cubicBezTo>
                  <a:cubicBezTo>
                    <a:pt x="4" y="5"/>
                    <a:pt x="5" y="5"/>
                    <a:pt x="5" y="4"/>
                  </a:cubicBezTo>
                  <a:cubicBezTo>
                    <a:pt x="6" y="3"/>
                    <a:pt x="6" y="3"/>
                    <a:pt x="6" y="3"/>
                  </a:cubicBezTo>
                  <a:cubicBezTo>
                    <a:pt x="7" y="3"/>
                    <a:pt x="7" y="2"/>
                    <a:pt x="8" y="1"/>
                  </a:cubicBezTo>
                  <a:cubicBezTo>
                    <a:pt x="9" y="0"/>
                    <a:pt x="9" y="1"/>
                    <a:pt x="10" y="1"/>
                  </a:cubicBezTo>
                  <a:cubicBezTo>
                    <a:pt x="10" y="1"/>
                    <a:pt x="10" y="1"/>
                    <a:pt x="10" y="2"/>
                  </a:cubicBezTo>
                  <a:cubicBezTo>
                    <a:pt x="10" y="2"/>
                    <a:pt x="10" y="2"/>
                    <a:pt x="10" y="2"/>
                  </a:cubicBezTo>
                  <a:cubicBezTo>
                    <a:pt x="9" y="7"/>
                    <a:pt x="9" y="7"/>
                    <a:pt x="9" y="7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9" y="5"/>
                    <a:pt x="11" y="4"/>
                    <a:pt x="13" y="2"/>
                  </a:cubicBezTo>
                  <a:cubicBezTo>
                    <a:pt x="13" y="2"/>
                    <a:pt x="14" y="2"/>
                    <a:pt x="14" y="2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4" y="3"/>
                    <a:pt x="14" y="3"/>
                    <a:pt x="14" y="3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4" y="4"/>
                    <a:pt x="16" y="3"/>
                    <a:pt x="17" y="2"/>
                  </a:cubicBezTo>
                  <a:cubicBezTo>
                    <a:pt x="18" y="1"/>
                    <a:pt x="18" y="1"/>
                    <a:pt x="18" y="2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9" y="2"/>
                    <a:pt x="19" y="2"/>
                    <a:pt x="19" y="2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8" y="5"/>
                    <a:pt x="18" y="5"/>
                    <a:pt x="18" y="5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22" y="3"/>
                    <a:pt x="23" y="4"/>
                    <a:pt x="23" y="5"/>
                  </a:cubicBezTo>
                  <a:cubicBezTo>
                    <a:pt x="22" y="4"/>
                    <a:pt x="22" y="3"/>
                    <a:pt x="22" y="2"/>
                  </a:cubicBezTo>
                  <a:cubicBezTo>
                    <a:pt x="22" y="2"/>
                    <a:pt x="22" y="2"/>
                    <a:pt x="22" y="2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8" y="6"/>
                    <a:pt x="18" y="6"/>
                    <a:pt x="18" y="6"/>
                  </a:cubicBezTo>
                  <a:cubicBezTo>
                    <a:pt x="17" y="2"/>
                    <a:pt x="17" y="2"/>
                    <a:pt x="17" y="2"/>
                  </a:cubicBezTo>
                  <a:cubicBezTo>
                    <a:pt x="18" y="3"/>
                    <a:pt x="18" y="3"/>
                    <a:pt x="18" y="3"/>
                  </a:cubicBezTo>
                  <a:cubicBezTo>
                    <a:pt x="17" y="4"/>
                    <a:pt x="16" y="6"/>
                    <a:pt x="14" y="7"/>
                  </a:cubicBezTo>
                  <a:cubicBezTo>
                    <a:pt x="14" y="7"/>
                    <a:pt x="13" y="7"/>
                    <a:pt x="13" y="7"/>
                  </a:cubicBezTo>
                  <a:cubicBezTo>
                    <a:pt x="13" y="7"/>
                    <a:pt x="13" y="7"/>
                    <a:pt x="13" y="7"/>
                  </a:cubicBezTo>
                  <a:cubicBezTo>
                    <a:pt x="13" y="6"/>
                    <a:pt x="13" y="6"/>
                    <a:pt x="13" y="6"/>
                  </a:cubicBezTo>
                  <a:cubicBezTo>
                    <a:pt x="12" y="3"/>
                    <a:pt x="12" y="3"/>
                    <a:pt x="12" y="3"/>
                  </a:cubicBezTo>
                  <a:cubicBezTo>
                    <a:pt x="14" y="4"/>
                    <a:pt x="14" y="4"/>
                    <a:pt x="14" y="4"/>
                  </a:cubicBezTo>
                  <a:cubicBezTo>
                    <a:pt x="12" y="5"/>
                    <a:pt x="11" y="6"/>
                    <a:pt x="8" y="8"/>
                  </a:cubicBezTo>
                  <a:cubicBezTo>
                    <a:pt x="8" y="8"/>
                    <a:pt x="7" y="8"/>
                    <a:pt x="7" y="8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7" y="7"/>
                    <a:pt x="7" y="7"/>
                    <a:pt x="7" y="7"/>
                  </a:cubicBezTo>
                  <a:cubicBezTo>
                    <a:pt x="8" y="1"/>
                    <a:pt x="8" y="1"/>
                    <a:pt x="8" y="1"/>
                  </a:cubicBezTo>
                  <a:cubicBezTo>
                    <a:pt x="9" y="2"/>
                    <a:pt x="9" y="2"/>
                    <a:pt x="9" y="2"/>
                  </a:cubicBezTo>
                  <a:cubicBezTo>
                    <a:pt x="9" y="3"/>
                    <a:pt x="8" y="4"/>
                    <a:pt x="7" y="5"/>
                  </a:cubicBezTo>
                  <a:cubicBezTo>
                    <a:pt x="6" y="6"/>
                    <a:pt x="6" y="6"/>
                    <a:pt x="6" y="6"/>
                  </a:cubicBezTo>
                  <a:cubicBezTo>
                    <a:pt x="6" y="6"/>
                    <a:pt x="5" y="6"/>
                    <a:pt x="4" y="7"/>
                  </a:cubicBezTo>
                  <a:cubicBezTo>
                    <a:pt x="4" y="7"/>
                    <a:pt x="3" y="7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6"/>
                    <a:pt x="3" y="6"/>
                    <a:pt x="3" y="6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4" y="1"/>
                    <a:pt x="4" y="1"/>
                    <a:pt x="4" y="1"/>
                  </a:cubicBezTo>
                  <a:cubicBezTo>
                    <a:pt x="3" y="2"/>
                    <a:pt x="2" y="4"/>
                    <a:pt x="1" y="5"/>
                  </a:cubicBezTo>
                  <a:cubicBezTo>
                    <a:pt x="1" y="5"/>
                    <a:pt x="0" y="5"/>
                    <a:pt x="0" y="5"/>
                  </a:cubicBezTo>
                  <a:cubicBezTo>
                    <a:pt x="0" y="5"/>
                    <a:pt x="0" y="5"/>
                    <a:pt x="0" y="4"/>
                  </a:cubicBezTo>
                  <a:lnTo>
                    <a:pt x="2" y="0"/>
                  </a:ln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57" name="Freeform 149"/>
            <p:cNvSpPr>
              <a:spLocks/>
            </p:cNvSpPr>
            <p:nvPr/>
          </p:nvSpPr>
          <p:spPr bwMode="auto">
            <a:xfrm>
              <a:off x="2210352" y="2169670"/>
              <a:ext cx="65310" cy="23051"/>
            </a:xfrm>
            <a:custGeom>
              <a:avLst/>
              <a:gdLst>
                <a:gd name="T0" fmla="*/ 0 w 14"/>
                <a:gd name="T1" fmla="*/ 4 h 5"/>
                <a:gd name="T2" fmla="*/ 7 w 14"/>
                <a:gd name="T3" fmla="*/ 1 h 5"/>
                <a:gd name="T4" fmla="*/ 14 w 14"/>
                <a:gd name="T5" fmla="*/ 2 h 5"/>
                <a:gd name="T6" fmla="*/ 7 w 14"/>
                <a:gd name="T7" fmla="*/ 5 h 5"/>
                <a:gd name="T8" fmla="*/ 0 w 14"/>
                <a:gd name="T9" fmla="*/ 4 h 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4" h="5">
                  <a:moveTo>
                    <a:pt x="0" y="4"/>
                  </a:moveTo>
                  <a:cubicBezTo>
                    <a:pt x="0" y="4"/>
                    <a:pt x="4" y="1"/>
                    <a:pt x="7" y="1"/>
                  </a:cubicBezTo>
                  <a:cubicBezTo>
                    <a:pt x="11" y="0"/>
                    <a:pt x="14" y="2"/>
                    <a:pt x="14" y="2"/>
                  </a:cubicBezTo>
                  <a:cubicBezTo>
                    <a:pt x="14" y="2"/>
                    <a:pt x="11" y="4"/>
                    <a:pt x="7" y="5"/>
                  </a:cubicBezTo>
                  <a:cubicBezTo>
                    <a:pt x="4" y="5"/>
                    <a:pt x="0" y="4"/>
                    <a:pt x="0" y="4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58" name="Freeform 150"/>
            <p:cNvSpPr>
              <a:spLocks/>
            </p:cNvSpPr>
            <p:nvPr/>
          </p:nvSpPr>
          <p:spPr bwMode="auto">
            <a:xfrm>
              <a:off x="2219956" y="2090914"/>
              <a:ext cx="69151" cy="38418"/>
            </a:xfrm>
            <a:custGeom>
              <a:avLst/>
              <a:gdLst>
                <a:gd name="T0" fmla="*/ 0 w 15"/>
                <a:gd name="T1" fmla="*/ 1 h 8"/>
                <a:gd name="T2" fmla="*/ 8 w 15"/>
                <a:gd name="T3" fmla="*/ 2 h 8"/>
                <a:gd name="T4" fmla="*/ 13 w 15"/>
                <a:gd name="T5" fmla="*/ 5 h 8"/>
                <a:gd name="T6" fmla="*/ 14 w 15"/>
                <a:gd name="T7" fmla="*/ 8 h 8"/>
                <a:gd name="T8" fmla="*/ 12 w 15"/>
                <a:gd name="T9" fmla="*/ 7 h 8"/>
                <a:gd name="T10" fmla="*/ 7 w 15"/>
                <a:gd name="T11" fmla="*/ 6 h 8"/>
                <a:gd name="T12" fmla="*/ 2 w 15"/>
                <a:gd name="T13" fmla="*/ 3 h 8"/>
                <a:gd name="T14" fmla="*/ 0 w 15"/>
                <a:gd name="T15" fmla="*/ 1 h 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5" h="8">
                  <a:moveTo>
                    <a:pt x="0" y="1"/>
                  </a:moveTo>
                  <a:cubicBezTo>
                    <a:pt x="1" y="1"/>
                    <a:pt x="5" y="0"/>
                    <a:pt x="8" y="2"/>
                  </a:cubicBezTo>
                  <a:cubicBezTo>
                    <a:pt x="10" y="2"/>
                    <a:pt x="12" y="3"/>
                    <a:pt x="13" y="5"/>
                  </a:cubicBezTo>
                  <a:cubicBezTo>
                    <a:pt x="15" y="6"/>
                    <a:pt x="14" y="8"/>
                    <a:pt x="14" y="8"/>
                  </a:cubicBezTo>
                  <a:cubicBezTo>
                    <a:pt x="14" y="7"/>
                    <a:pt x="14" y="7"/>
                    <a:pt x="12" y="7"/>
                  </a:cubicBezTo>
                  <a:cubicBezTo>
                    <a:pt x="11" y="6"/>
                    <a:pt x="9" y="6"/>
                    <a:pt x="7" y="6"/>
                  </a:cubicBezTo>
                  <a:cubicBezTo>
                    <a:pt x="5" y="5"/>
                    <a:pt x="3" y="4"/>
                    <a:pt x="2" y="3"/>
                  </a:cubicBezTo>
                  <a:cubicBezTo>
                    <a:pt x="1" y="2"/>
                    <a:pt x="0" y="1"/>
                    <a:pt x="0" y="1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59" name="Freeform 151"/>
            <p:cNvSpPr>
              <a:spLocks/>
            </p:cNvSpPr>
            <p:nvPr/>
          </p:nvSpPr>
          <p:spPr bwMode="auto">
            <a:xfrm>
              <a:off x="2266057" y="1991028"/>
              <a:ext cx="51864" cy="82598"/>
            </a:xfrm>
            <a:custGeom>
              <a:avLst/>
              <a:gdLst>
                <a:gd name="T0" fmla="*/ 0 w 11"/>
                <a:gd name="T1" fmla="*/ 0 h 18"/>
                <a:gd name="T2" fmla="*/ 2 w 11"/>
                <a:gd name="T3" fmla="*/ 2 h 18"/>
                <a:gd name="T4" fmla="*/ 7 w 11"/>
                <a:gd name="T5" fmla="*/ 8 h 18"/>
                <a:gd name="T6" fmla="*/ 10 w 11"/>
                <a:gd name="T7" fmla="*/ 15 h 18"/>
                <a:gd name="T8" fmla="*/ 11 w 11"/>
                <a:gd name="T9" fmla="*/ 18 h 18"/>
                <a:gd name="T10" fmla="*/ 9 w 11"/>
                <a:gd name="T11" fmla="*/ 16 h 18"/>
                <a:gd name="T12" fmla="*/ 4 w 11"/>
                <a:gd name="T13" fmla="*/ 10 h 18"/>
                <a:gd name="T14" fmla="*/ 0 w 11"/>
                <a:gd name="T15" fmla="*/ 4 h 18"/>
                <a:gd name="T16" fmla="*/ 0 w 11"/>
                <a:gd name="T17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1" h="18">
                  <a:moveTo>
                    <a:pt x="0" y="0"/>
                  </a:moveTo>
                  <a:cubicBezTo>
                    <a:pt x="0" y="0"/>
                    <a:pt x="1" y="1"/>
                    <a:pt x="2" y="2"/>
                  </a:cubicBezTo>
                  <a:cubicBezTo>
                    <a:pt x="4" y="4"/>
                    <a:pt x="6" y="6"/>
                    <a:pt x="7" y="8"/>
                  </a:cubicBezTo>
                  <a:cubicBezTo>
                    <a:pt x="9" y="10"/>
                    <a:pt x="10" y="12"/>
                    <a:pt x="10" y="15"/>
                  </a:cubicBezTo>
                  <a:cubicBezTo>
                    <a:pt x="11" y="17"/>
                    <a:pt x="11" y="18"/>
                    <a:pt x="11" y="18"/>
                  </a:cubicBezTo>
                  <a:cubicBezTo>
                    <a:pt x="11" y="18"/>
                    <a:pt x="10" y="17"/>
                    <a:pt x="9" y="16"/>
                  </a:cubicBezTo>
                  <a:cubicBezTo>
                    <a:pt x="7" y="14"/>
                    <a:pt x="5" y="12"/>
                    <a:pt x="4" y="10"/>
                  </a:cubicBezTo>
                  <a:cubicBezTo>
                    <a:pt x="2" y="8"/>
                    <a:pt x="1" y="6"/>
                    <a:pt x="0" y="4"/>
                  </a:cubicBezTo>
                  <a:cubicBezTo>
                    <a:pt x="0" y="2"/>
                    <a:pt x="0" y="0"/>
                    <a:pt x="0" y="0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60" name="Freeform 152"/>
            <p:cNvSpPr>
              <a:spLocks/>
            </p:cNvSpPr>
            <p:nvPr/>
          </p:nvSpPr>
          <p:spPr bwMode="auto">
            <a:xfrm>
              <a:off x="2483116" y="2050575"/>
              <a:ext cx="195929" cy="151749"/>
            </a:xfrm>
            <a:custGeom>
              <a:avLst/>
              <a:gdLst>
                <a:gd name="T0" fmla="*/ 29 w 42"/>
                <a:gd name="T1" fmla="*/ 32 h 33"/>
                <a:gd name="T2" fmla="*/ 34 w 42"/>
                <a:gd name="T3" fmla="*/ 32 h 33"/>
                <a:gd name="T4" fmla="*/ 38 w 42"/>
                <a:gd name="T5" fmla="*/ 30 h 33"/>
                <a:gd name="T6" fmla="*/ 40 w 42"/>
                <a:gd name="T7" fmla="*/ 24 h 33"/>
                <a:gd name="T8" fmla="*/ 40 w 42"/>
                <a:gd name="T9" fmla="*/ 16 h 33"/>
                <a:gd name="T10" fmla="*/ 38 w 42"/>
                <a:gd name="T11" fmla="*/ 8 h 33"/>
                <a:gd name="T12" fmla="*/ 31 w 42"/>
                <a:gd name="T13" fmla="*/ 3 h 33"/>
                <a:gd name="T14" fmla="*/ 21 w 42"/>
                <a:gd name="T15" fmla="*/ 2 h 33"/>
                <a:gd name="T16" fmla="*/ 12 w 42"/>
                <a:gd name="T17" fmla="*/ 3 h 33"/>
                <a:gd name="T18" fmla="*/ 5 w 42"/>
                <a:gd name="T19" fmla="*/ 7 h 33"/>
                <a:gd name="T20" fmla="*/ 4 w 42"/>
                <a:gd name="T21" fmla="*/ 24 h 33"/>
                <a:gd name="T22" fmla="*/ 7 w 42"/>
                <a:gd name="T23" fmla="*/ 29 h 33"/>
                <a:gd name="T24" fmla="*/ 11 w 42"/>
                <a:gd name="T25" fmla="*/ 32 h 33"/>
                <a:gd name="T26" fmla="*/ 15 w 42"/>
                <a:gd name="T27" fmla="*/ 33 h 33"/>
                <a:gd name="T28" fmla="*/ 11 w 42"/>
                <a:gd name="T29" fmla="*/ 32 h 33"/>
                <a:gd name="T30" fmla="*/ 6 w 42"/>
                <a:gd name="T31" fmla="*/ 30 h 33"/>
                <a:gd name="T32" fmla="*/ 2 w 42"/>
                <a:gd name="T33" fmla="*/ 24 h 33"/>
                <a:gd name="T34" fmla="*/ 3 w 42"/>
                <a:gd name="T35" fmla="*/ 7 h 33"/>
                <a:gd name="T36" fmla="*/ 11 w 42"/>
                <a:gd name="T37" fmla="*/ 1 h 33"/>
                <a:gd name="T38" fmla="*/ 21 w 42"/>
                <a:gd name="T39" fmla="*/ 0 h 33"/>
                <a:gd name="T40" fmla="*/ 31 w 42"/>
                <a:gd name="T41" fmla="*/ 1 h 33"/>
                <a:gd name="T42" fmla="*/ 40 w 42"/>
                <a:gd name="T43" fmla="*/ 7 h 33"/>
                <a:gd name="T44" fmla="*/ 42 w 42"/>
                <a:gd name="T45" fmla="*/ 16 h 33"/>
                <a:gd name="T46" fmla="*/ 42 w 42"/>
                <a:gd name="T47" fmla="*/ 24 h 33"/>
                <a:gd name="T48" fmla="*/ 39 w 42"/>
                <a:gd name="T49" fmla="*/ 31 h 33"/>
                <a:gd name="T50" fmla="*/ 34 w 42"/>
                <a:gd name="T51" fmla="*/ 33 h 33"/>
                <a:gd name="T52" fmla="*/ 29 w 42"/>
                <a:gd name="T53" fmla="*/ 32 h 3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</a:cxnLst>
              <a:rect l="0" t="0" r="r" b="b"/>
              <a:pathLst>
                <a:path w="42" h="33">
                  <a:moveTo>
                    <a:pt x="29" y="32"/>
                  </a:moveTo>
                  <a:cubicBezTo>
                    <a:pt x="29" y="32"/>
                    <a:pt x="31" y="32"/>
                    <a:pt x="34" y="32"/>
                  </a:cubicBezTo>
                  <a:cubicBezTo>
                    <a:pt x="35" y="32"/>
                    <a:pt x="37" y="31"/>
                    <a:pt x="38" y="30"/>
                  </a:cubicBezTo>
                  <a:cubicBezTo>
                    <a:pt x="39" y="28"/>
                    <a:pt x="39" y="26"/>
                    <a:pt x="40" y="24"/>
                  </a:cubicBezTo>
                  <a:cubicBezTo>
                    <a:pt x="40" y="21"/>
                    <a:pt x="40" y="19"/>
                    <a:pt x="40" y="16"/>
                  </a:cubicBezTo>
                  <a:cubicBezTo>
                    <a:pt x="40" y="13"/>
                    <a:pt x="40" y="10"/>
                    <a:pt x="38" y="8"/>
                  </a:cubicBezTo>
                  <a:cubicBezTo>
                    <a:pt x="37" y="5"/>
                    <a:pt x="34" y="4"/>
                    <a:pt x="31" y="3"/>
                  </a:cubicBezTo>
                  <a:cubicBezTo>
                    <a:pt x="28" y="2"/>
                    <a:pt x="25" y="2"/>
                    <a:pt x="21" y="2"/>
                  </a:cubicBezTo>
                  <a:cubicBezTo>
                    <a:pt x="18" y="2"/>
                    <a:pt x="15" y="2"/>
                    <a:pt x="12" y="3"/>
                  </a:cubicBezTo>
                  <a:cubicBezTo>
                    <a:pt x="9" y="3"/>
                    <a:pt x="5" y="5"/>
                    <a:pt x="5" y="7"/>
                  </a:cubicBezTo>
                  <a:cubicBezTo>
                    <a:pt x="3" y="13"/>
                    <a:pt x="2" y="19"/>
                    <a:pt x="4" y="24"/>
                  </a:cubicBezTo>
                  <a:cubicBezTo>
                    <a:pt x="4" y="26"/>
                    <a:pt x="5" y="28"/>
                    <a:pt x="7" y="29"/>
                  </a:cubicBezTo>
                  <a:cubicBezTo>
                    <a:pt x="8" y="31"/>
                    <a:pt x="9" y="31"/>
                    <a:pt x="11" y="32"/>
                  </a:cubicBezTo>
                  <a:cubicBezTo>
                    <a:pt x="14" y="33"/>
                    <a:pt x="15" y="32"/>
                    <a:pt x="15" y="33"/>
                  </a:cubicBezTo>
                  <a:cubicBezTo>
                    <a:pt x="15" y="32"/>
                    <a:pt x="14" y="33"/>
                    <a:pt x="11" y="32"/>
                  </a:cubicBezTo>
                  <a:cubicBezTo>
                    <a:pt x="9" y="32"/>
                    <a:pt x="7" y="32"/>
                    <a:pt x="6" y="30"/>
                  </a:cubicBezTo>
                  <a:cubicBezTo>
                    <a:pt x="4" y="29"/>
                    <a:pt x="2" y="27"/>
                    <a:pt x="2" y="24"/>
                  </a:cubicBezTo>
                  <a:cubicBezTo>
                    <a:pt x="0" y="19"/>
                    <a:pt x="1" y="13"/>
                    <a:pt x="3" y="7"/>
                  </a:cubicBezTo>
                  <a:cubicBezTo>
                    <a:pt x="4" y="3"/>
                    <a:pt x="8" y="2"/>
                    <a:pt x="11" y="1"/>
                  </a:cubicBezTo>
                  <a:cubicBezTo>
                    <a:pt x="14" y="0"/>
                    <a:pt x="18" y="0"/>
                    <a:pt x="21" y="0"/>
                  </a:cubicBezTo>
                  <a:cubicBezTo>
                    <a:pt x="25" y="0"/>
                    <a:pt x="28" y="0"/>
                    <a:pt x="31" y="1"/>
                  </a:cubicBezTo>
                  <a:cubicBezTo>
                    <a:pt x="35" y="2"/>
                    <a:pt x="38" y="3"/>
                    <a:pt x="40" y="7"/>
                  </a:cubicBezTo>
                  <a:cubicBezTo>
                    <a:pt x="42" y="10"/>
                    <a:pt x="42" y="13"/>
                    <a:pt x="42" y="16"/>
                  </a:cubicBezTo>
                  <a:cubicBezTo>
                    <a:pt x="42" y="19"/>
                    <a:pt x="42" y="22"/>
                    <a:pt x="42" y="24"/>
                  </a:cubicBezTo>
                  <a:cubicBezTo>
                    <a:pt x="42" y="27"/>
                    <a:pt x="41" y="29"/>
                    <a:pt x="39" y="31"/>
                  </a:cubicBezTo>
                  <a:cubicBezTo>
                    <a:pt x="37" y="32"/>
                    <a:pt x="35" y="33"/>
                    <a:pt x="34" y="33"/>
                  </a:cubicBezTo>
                  <a:cubicBezTo>
                    <a:pt x="31" y="33"/>
                    <a:pt x="29" y="32"/>
                    <a:pt x="29" y="32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61" name="Freeform 153"/>
            <p:cNvSpPr>
              <a:spLocks/>
            </p:cNvSpPr>
            <p:nvPr/>
          </p:nvSpPr>
          <p:spPr bwMode="auto">
            <a:xfrm>
              <a:off x="2554188" y="2106281"/>
              <a:ext cx="59547" cy="55705"/>
            </a:xfrm>
            <a:custGeom>
              <a:avLst/>
              <a:gdLst>
                <a:gd name="T0" fmla="*/ 1 w 13"/>
                <a:gd name="T1" fmla="*/ 0 h 12"/>
                <a:gd name="T2" fmla="*/ 2 w 13"/>
                <a:gd name="T3" fmla="*/ 5 h 12"/>
                <a:gd name="T4" fmla="*/ 4 w 13"/>
                <a:gd name="T5" fmla="*/ 9 h 12"/>
                <a:gd name="T6" fmla="*/ 3 w 13"/>
                <a:gd name="T7" fmla="*/ 8 h 12"/>
                <a:gd name="T8" fmla="*/ 4 w 13"/>
                <a:gd name="T9" fmla="*/ 7 h 12"/>
                <a:gd name="T10" fmla="*/ 6 w 13"/>
                <a:gd name="T11" fmla="*/ 6 h 12"/>
                <a:gd name="T12" fmla="*/ 8 w 13"/>
                <a:gd name="T13" fmla="*/ 5 h 12"/>
                <a:gd name="T14" fmla="*/ 9 w 13"/>
                <a:gd name="T15" fmla="*/ 5 h 12"/>
                <a:gd name="T16" fmla="*/ 9 w 13"/>
                <a:gd name="T17" fmla="*/ 5 h 12"/>
                <a:gd name="T18" fmla="*/ 9 w 13"/>
                <a:gd name="T19" fmla="*/ 5 h 12"/>
                <a:gd name="T20" fmla="*/ 9 w 13"/>
                <a:gd name="T21" fmla="*/ 5 h 12"/>
                <a:gd name="T22" fmla="*/ 9 w 13"/>
                <a:gd name="T23" fmla="*/ 5 h 12"/>
                <a:gd name="T24" fmla="*/ 9 w 13"/>
                <a:gd name="T25" fmla="*/ 5 h 12"/>
                <a:gd name="T26" fmla="*/ 9 w 13"/>
                <a:gd name="T27" fmla="*/ 5 h 12"/>
                <a:gd name="T28" fmla="*/ 9 w 13"/>
                <a:gd name="T29" fmla="*/ 5 h 12"/>
                <a:gd name="T30" fmla="*/ 9 w 13"/>
                <a:gd name="T31" fmla="*/ 5 h 12"/>
                <a:gd name="T32" fmla="*/ 9 w 13"/>
                <a:gd name="T33" fmla="*/ 5 h 12"/>
                <a:gd name="T34" fmla="*/ 9 w 13"/>
                <a:gd name="T35" fmla="*/ 5 h 12"/>
                <a:gd name="T36" fmla="*/ 9 w 13"/>
                <a:gd name="T37" fmla="*/ 4 h 12"/>
                <a:gd name="T38" fmla="*/ 7 w 13"/>
                <a:gd name="T39" fmla="*/ 3 h 12"/>
                <a:gd name="T40" fmla="*/ 3 w 13"/>
                <a:gd name="T41" fmla="*/ 1 h 12"/>
                <a:gd name="T42" fmla="*/ 8 w 13"/>
                <a:gd name="T43" fmla="*/ 1 h 12"/>
                <a:gd name="T44" fmla="*/ 11 w 13"/>
                <a:gd name="T45" fmla="*/ 2 h 12"/>
                <a:gd name="T46" fmla="*/ 12 w 13"/>
                <a:gd name="T47" fmla="*/ 3 h 12"/>
                <a:gd name="T48" fmla="*/ 13 w 13"/>
                <a:gd name="T49" fmla="*/ 4 h 12"/>
                <a:gd name="T50" fmla="*/ 13 w 13"/>
                <a:gd name="T51" fmla="*/ 4 h 12"/>
                <a:gd name="T52" fmla="*/ 13 w 13"/>
                <a:gd name="T53" fmla="*/ 4 h 12"/>
                <a:gd name="T54" fmla="*/ 13 w 13"/>
                <a:gd name="T55" fmla="*/ 5 h 12"/>
                <a:gd name="T56" fmla="*/ 13 w 13"/>
                <a:gd name="T57" fmla="*/ 5 h 12"/>
                <a:gd name="T58" fmla="*/ 13 w 13"/>
                <a:gd name="T59" fmla="*/ 5 h 12"/>
                <a:gd name="T60" fmla="*/ 13 w 13"/>
                <a:gd name="T61" fmla="*/ 5 h 12"/>
                <a:gd name="T62" fmla="*/ 13 w 13"/>
                <a:gd name="T63" fmla="*/ 5 h 12"/>
                <a:gd name="T64" fmla="*/ 12 w 13"/>
                <a:gd name="T65" fmla="*/ 7 h 12"/>
                <a:gd name="T66" fmla="*/ 10 w 13"/>
                <a:gd name="T67" fmla="*/ 9 h 12"/>
                <a:gd name="T68" fmla="*/ 8 w 13"/>
                <a:gd name="T69" fmla="*/ 10 h 12"/>
                <a:gd name="T70" fmla="*/ 5 w 13"/>
                <a:gd name="T71" fmla="*/ 11 h 12"/>
                <a:gd name="T72" fmla="*/ 2 w 13"/>
                <a:gd name="T73" fmla="*/ 12 h 12"/>
                <a:gd name="T74" fmla="*/ 1 w 13"/>
                <a:gd name="T75" fmla="*/ 12 h 12"/>
                <a:gd name="T76" fmla="*/ 1 w 13"/>
                <a:gd name="T77" fmla="*/ 10 h 12"/>
                <a:gd name="T78" fmla="*/ 0 w 13"/>
                <a:gd name="T79" fmla="*/ 5 h 12"/>
                <a:gd name="T80" fmla="*/ 1 w 13"/>
                <a:gd name="T81" fmla="*/ 0 h 1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3" h="12">
                  <a:moveTo>
                    <a:pt x="1" y="0"/>
                  </a:moveTo>
                  <a:cubicBezTo>
                    <a:pt x="2" y="2"/>
                    <a:pt x="2" y="3"/>
                    <a:pt x="2" y="5"/>
                  </a:cubicBezTo>
                  <a:cubicBezTo>
                    <a:pt x="3" y="6"/>
                    <a:pt x="4" y="8"/>
                    <a:pt x="4" y="9"/>
                  </a:cubicBezTo>
                  <a:cubicBezTo>
                    <a:pt x="3" y="8"/>
                    <a:pt x="3" y="8"/>
                    <a:pt x="3" y="8"/>
                  </a:cubicBezTo>
                  <a:cubicBezTo>
                    <a:pt x="3" y="8"/>
                    <a:pt x="4" y="8"/>
                    <a:pt x="4" y="7"/>
                  </a:cubicBezTo>
                  <a:cubicBezTo>
                    <a:pt x="5" y="7"/>
                    <a:pt x="6" y="7"/>
                    <a:pt x="6" y="6"/>
                  </a:cubicBezTo>
                  <a:cubicBezTo>
                    <a:pt x="7" y="6"/>
                    <a:pt x="8" y="6"/>
                    <a:pt x="8" y="5"/>
                  </a:cubicBezTo>
                  <a:cubicBezTo>
                    <a:pt x="8" y="5"/>
                    <a:pt x="9" y="5"/>
                    <a:pt x="9" y="5"/>
                  </a:cubicBezTo>
                  <a:cubicBezTo>
                    <a:pt x="9" y="5"/>
                    <a:pt x="9" y="4"/>
                    <a:pt x="9" y="5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6"/>
                    <a:pt x="9" y="5"/>
                    <a:pt x="9" y="5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5"/>
                    <a:pt x="9" y="5"/>
                    <a:pt x="9" y="5"/>
                  </a:cubicBezTo>
                  <a:cubicBezTo>
                    <a:pt x="9" y="5"/>
                    <a:pt x="9" y="5"/>
                    <a:pt x="9" y="4"/>
                  </a:cubicBezTo>
                  <a:cubicBezTo>
                    <a:pt x="8" y="4"/>
                    <a:pt x="8" y="4"/>
                    <a:pt x="7" y="3"/>
                  </a:cubicBezTo>
                  <a:cubicBezTo>
                    <a:pt x="3" y="1"/>
                    <a:pt x="3" y="1"/>
                    <a:pt x="3" y="1"/>
                  </a:cubicBezTo>
                  <a:cubicBezTo>
                    <a:pt x="4" y="0"/>
                    <a:pt x="6" y="0"/>
                    <a:pt x="8" y="1"/>
                  </a:cubicBezTo>
                  <a:cubicBezTo>
                    <a:pt x="9" y="1"/>
                    <a:pt x="10" y="1"/>
                    <a:pt x="11" y="2"/>
                  </a:cubicBezTo>
                  <a:cubicBezTo>
                    <a:pt x="11" y="2"/>
                    <a:pt x="12" y="3"/>
                    <a:pt x="12" y="3"/>
                  </a:cubicBezTo>
                  <a:cubicBezTo>
                    <a:pt x="12" y="4"/>
                    <a:pt x="12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4"/>
                    <a:pt x="13" y="4"/>
                    <a:pt x="13" y="4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3" y="5"/>
                    <a:pt x="13" y="5"/>
                    <a:pt x="13" y="5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1" y="8"/>
                    <a:pt x="11" y="8"/>
                    <a:pt x="10" y="9"/>
                  </a:cubicBezTo>
                  <a:cubicBezTo>
                    <a:pt x="10" y="9"/>
                    <a:pt x="9" y="10"/>
                    <a:pt x="8" y="10"/>
                  </a:cubicBezTo>
                  <a:cubicBezTo>
                    <a:pt x="7" y="10"/>
                    <a:pt x="6" y="11"/>
                    <a:pt x="5" y="11"/>
                  </a:cubicBezTo>
                  <a:cubicBezTo>
                    <a:pt x="5" y="11"/>
                    <a:pt x="4" y="12"/>
                    <a:pt x="2" y="12"/>
                  </a:cubicBezTo>
                  <a:cubicBezTo>
                    <a:pt x="1" y="12"/>
                    <a:pt x="1" y="12"/>
                    <a:pt x="1" y="12"/>
                  </a:cubicBezTo>
                  <a:cubicBezTo>
                    <a:pt x="1" y="10"/>
                    <a:pt x="1" y="10"/>
                    <a:pt x="1" y="10"/>
                  </a:cubicBezTo>
                  <a:cubicBezTo>
                    <a:pt x="0" y="9"/>
                    <a:pt x="0" y="7"/>
                    <a:pt x="0" y="5"/>
                  </a:cubicBezTo>
                  <a:cubicBezTo>
                    <a:pt x="0" y="3"/>
                    <a:pt x="1" y="2"/>
                    <a:pt x="1" y="0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62" name="Freeform 154"/>
            <p:cNvSpPr>
              <a:spLocks/>
            </p:cNvSpPr>
            <p:nvPr/>
          </p:nvSpPr>
          <p:spPr bwMode="auto">
            <a:xfrm>
              <a:off x="2492720" y="2152382"/>
              <a:ext cx="65310" cy="59547"/>
            </a:xfrm>
            <a:custGeom>
              <a:avLst/>
              <a:gdLst>
                <a:gd name="T0" fmla="*/ 1 w 14"/>
                <a:gd name="T1" fmla="*/ 0 h 13"/>
                <a:gd name="T2" fmla="*/ 1 w 14"/>
                <a:gd name="T3" fmla="*/ 1 h 13"/>
                <a:gd name="T4" fmla="*/ 2 w 14"/>
                <a:gd name="T5" fmla="*/ 3 h 13"/>
                <a:gd name="T6" fmla="*/ 3 w 14"/>
                <a:gd name="T7" fmla="*/ 6 h 13"/>
                <a:gd name="T8" fmla="*/ 4 w 14"/>
                <a:gd name="T9" fmla="*/ 7 h 13"/>
                <a:gd name="T10" fmla="*/ 5 w 14"/>
                <a:gd name="T11" fmla="*/ 9 h 13"/>
                <a:gd name="T12" fmla="*/ 6 w 14"/>
                <a:gd name="T13" fmla="*/ 9 h 13"/>
                <a:gd name="T14" fmla="*/ 8 w 14"/>
                <a:gd name="T15" fmla="*/ 10 h 13"/>
                <a:gd name="T16" fmla="*/ 11 w 14"/>
                <a:gd name="T17" fmla="*/ 11 h 13"/>
                <a:gd name="T18" fmla="*/ 13 w 14"/>
                <a:gd name="T19" fmla="*/ 11 h 13"/>
                <a:gd name="T20" fmla="*/ 14 w 14"/>
                <a:gd name="T21" fmla="*/ 12 h 13"/>
                <a:gd name="T22" fmla="*/ 13 w 14"/>
                <a:gd name="T23" fmla="*/ 12 h 13"/>
                <a:gd name="T24" fmla="*/ 11 w 14"/>
                <a:gd name="T25" fmla="*/ 13 h 13"/>
                <a:gd name="T26" fmla="*/ 7 w 14"/>
                <a:gd name="T27" fmla="*/ 12 h 13"/>
                <a:gd name="T28" fmla="*/ 5 w 14"/>
                <a:gd name="T29" fmla="*/ 11 h 13"/>
                <a:gd name="T30" fmla="*/ 4 w 14"/>
                <a:gd name="T31" fmla="*/ 10 h 13"/>
                <a:gd name="T32" fmla="*/ 2 w 14"/>
                <a:gd name="T33" fmla="*/ 9 h 13"/>
                <a:gd name="T34" fmla="*/ 1 w 14"/>
                <a:gd name="T35" fmla="*/ 7 h 13"/>
                <a:gd name="T36" fmla="*/ 0 w 14"/>
                <a:gd name="T37" fmla="*/ 4 h 13"/>
                <a:gd name="T38" fmla="*/ 0 w 14"/>
                <a:gd name="T39" fmla="*/ 1 h 13"/>
                <a:gd name="T40" fmla="*/ 1 w 14"/>
                <a:gd name="T41" fmla="*/ 0 h 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</a:cxnLst>
              <a:rect l="0" t="0" r="r" b="b"/>
              <a:pathLst>
                <a:path w="14" h="13">
                  <a:moveTo>
                    <a:pt x="1" y="0"/>
                  </a:moveTo>
                  <a:cubicBezTo>
                    <a:pt x="1" y="0"/>
                    <a:pt x="1" y="1"/>
                    <a:pt x="1" y="1"/>
                  </a:cubicBezTo>
                  <a:cubicBezTo>
                    <a:pt x="1" y="2"/>
                    <a:pt x="2" y="2"/>
                    <a:pt x="2" y="3"/>
                  </a:cubicBezTo>
                  <a:cubicBezTo>
                    <a:pt x="2" y="4"/>
                    <a:pt x="3" y="5"/>
                    <a:pt x="3" y="6"/>
                  </a:cubicBezTo>
                  <a:cubicBezTo>
                    <a:pt x="3" y="6"/>
                    <a:pt x="3" y="7"/>
                    <a:pt x="4" y="7"/>
                  </a:cubicBezTo>
                  <a:cubicBezTo>
                    <a:pt x="5" y="9"/>
                    <a:pt x="5" y="9"/>
                    <a:pt x="5" y="9"/>
                  </a:cubicBezTo>
                  <a:cubicBezTo>
                    <a:pt x="5" y="9"/>
                    <a:pt x="6" y="9"/>
                    <a:pt x="6" y="9"/>
                  </a:cubicBezTo>
                  <a:cubicBezTo>
                    <a:pt x="7" y="10"/>
                    <a:pt x="7" y="10"/>
                    <a:pt x="8" y="10"/>
                  </a:cubicBezTo>
                  <a:cubicBezTo>
                    <a:pt x="9" y="10"/>
                    <a:pt x="10" y="11"/>
                    <a:pt x="11" y="11"/>
                  </a:cubicBezTo>
                  <a:cubicBezTo>
                    <a:pt x="12" y="11"/>
                    <a:pt x="12" y="11"/>
                    <a:pt x="13" y="11"/>
                  </a:cubicBezTo>
                  <a:cubicBezTo>
                    <a:pt x="13" y="12"/>
                    <a:pt x="14" y="12"/>
                    <a:pt x="14" y="12"/>
                  </a:cubicBezTo>
                  <a:cubicBezTo>
                    <a:pt x="14" y="12"/>
                    <a:pt x="13" y="12"/>
                    <a:pt x="13" y="12"/>
                  </a:cubicBezTo>
                  <a:cubicBezTo>
                    <a:pt x="12" y="12"/>
                    <a:pt x="11" y="13"/>
                    <a:pt x="11" y="13"/>
                  </a:cubicBezTo>
                  <a:cubicBezTo>
                    <a:pt x="10" y="13"/>
                    <a:pt x="8" y="12"/>
                    <a:pt x="7" y="12"/>
                  </a:cubicBezTo>
                  <a:cubicBezTo>
                    <a:pt x="6" y="12"/>
                    <a:pt x="6" y="12"/>
                    <a:pt x="5" y="11"/>
                  </a:cubicBezTo>
                  <a:cubicBezTo>
                    <a:pt x="5" y="11"/>
                    <a:pt x="4" y="11"/>
                    <a:pt x="4" y="10"/>
                  </a:cubicBezTo>
                  <a:cubicBezTo>
                    <a:pt x="2" y="9"/>
                    <a:pt x="2" y="9"/>
                    <a:pt x="2" y="9"/>
                  </a:cubicBezTo>
                  <a:cubicBezTo>
                    <a:pt x="1" y="8"/>
                    <a:pt x="1" y="7"/>
                    <a:pt x="1" y="7"/>
                  </a:cubicBezTo>
                  <a:cubicBezTo>
                    <a:pt x="1" y="6"/>
                    <a:pt x="0" y="5"/>
                    <a:pt x="0" y="4"/>
                  </a:cubicBezTo>
                  <a:cubicBezTo>
                    <a:pt x="0" y="3"/>
                    <a:pt x="0" y="2"/>
                    <a:pt x="0" y="1"/>
                  </a:cubicBezTo>
                  <a:cubicBezTo>
                    <a:pt x="0" y="1"/>
                    <a:pt x="1" y="0"/>
                    <a:pt x="1" y="0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63" name="Freeform 155"/>
            <p:cNvSpPr>
              <a:spLocks/>
            </p:cNvSpPr>
            <p:nvPr/>
          </p:nvSpPr>
          <p:spPr bwMode="auto">
            <a:xfrm>
              <a:off x="2617577" y="2156223"/>
              <a:ext cx="55705" cy="51864"/>
            </a:xfrm>
            <a:custGeom>
              <a:avLst/>
              <a:gdLst>
                <a:gd name="T0" fmla="*/ 12 w 12"/>
                <a:gd name="T1" fmla="*/ 0 h 11"/>
                <a:gd name="T2" fmla="*/ 12 w 12"/>
                <a:gd name="T3" fmla="*/ 3 h 11"/>
                <a:gd name="T4" fmla="*/ 12 w 12"/>
                <a:gd name="T5" fmla="*/ 6 h 11"/>
                <a:gd name="T6" fmla="*/ 12 w 12"/>
                <a:gd name="T7" fmla="*/ 8 h 11"/>
                <a:gd name="T8" fmla="*/ 9 w 12"/>
                <a:gd name="T9" fmla="*/ 10 h 11"/>
                <a:gd name="T10" fmla="*/ 3 w 12"/>
                <a:gd name="T11" fmla="*/ 10 h 11"/>
                <a:gd name="T12" fmla="*/ 0 w 12"/>
                <a:gd name="T13" fmla="*/ 10 h 11"/>
                <a:gd name="T14" fmla="*/ 3 w 12"/>
                <a:gd name="T15" fmla="*/ 8 h 11"/>
                <a:gd name="T16" fmla="*/ 5 w 12"/>
                <a:gd name="T17" fmla="*/ 7 h 11"/>
                <a:gd name="T18" fmla="*/ 8 w 12"/>
                <a:gd name="T19" fmla="*/ 6 h 11"/>
                <a:gd name="T20" fmla="*/ 8 w 12"/>
                <a:gd name="T21" fmla="*/ 6 h 11"/>
                <a:gd name="T22" fmla="*/ 9 w 12"/>
                <a:gd name="T23" fmla="*/ 5 h 11"/>
                <a:gd name="T24" fmla="*/ 10 w 12"/>
                <a:gd name="T25" fmla="*/ 3 h 11"/>
                <a:gd name="T26" fmla="*/ 12 w 12"/>
                <a:gd name="T27" fmla="*/ 0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12" h="11">
                  <a:moveTo>
                    <a:pt x="12" y="0"/>
                  </a:moveTo>
                  <a:cubicBezTo>
                    <a:pt x="12" y="0"/>
                    <a:pt x="12" y="1"/>
                    <a:pt x="12" y="3"/>
                  </a:cubicBezTo>
                  <a:cubicBezTo>
                    <a:pt x="12" y="4"/>
                    <a:pt x="12" y="5"/>
                    <a:pt x="12" y="6"/>
                  </a:cubicBezTo>
                  <a:cubicBezTo>
                    <a:pt x="12" y="7"/>
                    <a:pt x="12" y="7"/>
                    <a:pt x="12" y="8"/>
                  </a:cubicBezTo>
                  <a:cubicBezTo>
                    <a:pt x="11" y="9"/>
                    <a:pt x="10" y="10"/>
                    <a:pt x="9" y="10"/>
                  </a:cubicBezTo>
                  <a:cubicBezTo>
                    <a:pt x="7" y="11"/>
                    <a:pt x="4" y="11"/>
                    <a:pt x="3" y="10"/>
                  </a:cubicBezTo>
                  <a:cubicBezTo>
                    <a:pt x="1" y="10"/>
                    <a:pt x="0" y="10"/>
                    <a:pt x="0" y="10"/>
                  </a:cubicBezTo>
                  <a:cubicBezTo>
                    <a:pt x="0" y="10"/>
                    <a:pt x="1" y="9"/>
                    <a:pt x="3" y="8"/>
                  </a:cubicBezTo>
                  <a:cubicBezTo>
                    <a:pt x="3" y="8"/>
                    <a:pt x="4" y="7"/>
                    <a:pt x="5" y="7"/>
                  </a:cubicBezTo>
                  <a:cubicBezTo>
                    <a:pt x="6" y="7"/>
                    <a:pt x="7" y="6"/>
                    <a:pt x="8" y="6"/>
                  </a:cubicBezTo>
                  <a:cubicBezTo>
                    <a:pt x="8" y="6"/>
                    <a:pt x="8" y="6"/>
                    <a:pt x="8" y="6"/>
                  </a:cubicBezTo>
                  <a:cubicBezTo>
                    <a:pt x="9" y="6"/>
                    <a:pt x="9" y="5"/>
                    <a:pt x="9" y="5"/>
                  </a:cubicBezTo>
                  <a:cubicBezTo>
                    <a:pt x="10" y="4"/>
                    <a:pt x="10" y="3"/>
                    <a:pt x="10" y="3"/>
                  </a:cubicBezTo>
                  <a:cubicBezTo>
                    <a:pt x="11" y="1"/>
                    <a:pt x="12" y="0"/>
                    <a:pt x="12" y="0"/>
                  </a:cubicBezTo>
                  <a:close/>
                </a:path>
              </a:pathLst>
            </a:custGeom>
            <a:solidFill>
              <a:srgbClr val="7171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45" name="组合 444"/>
          <p:cNvGrpSpPr/>
          <p:nvPr/>
        </p:nvGrpSpPr>
        <p:grpSpPr>
          <a:xfrm>
            <a:off x="2213201" y="2699023"/>
            <a:ext cx="1923123" cy="839378"/>
            <a:chOff x="7109327" y="3179834"/>
            <a:chExt cx="1923123" cy="839378"/>
          </a:xfrm>
        </p:grpSpPr>
        <p:sp>
          <p:nvSpPr>
            <p:cNvPr id="451" name="文本框 450"/>
            <p:cNvSpPr txBox="1"/>
            <p:nvPr/>
          </p:nvSpPr>
          <p:spPr>
            <a:xfrm>
              <a:off x="7109327" y="3179834"/>
              <a:ext cx="192312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prstClr val="black">
                      <a:lumMod val="50000"/>
                      <a:lumOff val="50000"/>
                    </a:prstClr>
                  </a:solidFill>
                  <a:cs typeface="+mn-ea"/>
                  <a:sym typeface="+mn-lt"/>
                </a:rPr>
                <a:t>在此添加标题</a:t>
              </a:r>
            </a:p>
          </p:txBody>
        </p:sp>
        <p:sp>
          <p:nvSpPr>
            <p:cNvPr id="452" name="文本框 451"/>
            <p:cNvSpPr txBox="1"/>
            <p:nvPr/>
          </p:nvSpPr>
          <p:spPr>
            <a:xfrm>
              <a:off x="7115248" y="3465214"/>
              <a:ext cx="1559316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000" dirty="0">
                  <a:solidFill>
                    <a:prstClr val="black">
                      <a:lumMod val="50000"/>
                      <a:lumOff val="50000"/>
                    </a:prst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00" dirty="0">
                  <a:solidFill>
                    <a:prstClr val="black">
                      <a:lumMod val="50000"/>
                      <a:lumOff val="50000"/>
                    </a:prstClr>
                  </a:solidFill>
                  <a:cs typeface="+mn-ea"/>
                  <a:sym typeface="+mn-lt"/>
                </a:rPr>
                <a:t>……</a:t>
              </a:r>
              <a:endParaRPr lang="zh-CN" altLang="en-US" sz="1000" dirty="0"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60" name="组合 459"/>
          <p:cNvGrpSpPr/>
          <p:nvPr/>
        </p:nvGrpSpPr>
        <p:grpSpPr>
          <a:xfrm>
            <a:off x="883426" y="2678021"/>
            <a:ext cx="1405655" cy="854911"/>
            <a:chOff x="883426" y="2678021"/>
            <a:chExt cx="1405655" cy="854911"/>
          </a:xfrm>
        </p:grpSpPr>
        <p:sp>
          <p:nvSpPr>
            <p:cNvPr id="444" name="文本框 443"/>
            <p:cNvSpPr txBox="1"/>
            <p:nvPr/>
          </p:nvSpPr>
          <p:spPr>
            <a:xfrm>
              <a:off x="1337452" y="2678021"/>
              <a:ext cx="95162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dirty="0">
                  <a:solidFill>
                    <a:srgbClr val="7F4995"/>
                  </a:solidFill>
                  <a:cs typeface="+mn-ea"/>
                  <a:sym typeface="+mn-lt"/>
                </a:rPr>
                <a:t>10</a:t>
              </a:r>
              <a:r>
                <a:rPr lang="en-US" altLang="zh-CN" sz="2000" dirty="0">
                  <a:solidFill>
                    <a:srgbClr val="7F4995"/>
                  </a:solidFill>
                  <a:cs typeface="+mn-ea"/>
                  <a:sym typeface="+mn-lt"/>
                </a:rPr>
                <a:t>%</a:t>
              </a:r>
              <a:endParaRPr lang="zh-CN" altLang="en-US" sz="3600" dirty="0">
                <a:solidFill>
                  <a:srgbClr val="7F4995"/>
                </a:solidFill>
                <a:cs typeface="+mn-ea"/>
                <a:sym typeface="+mn-lt"/>
              </a:endParaRPr>
            </a:p>
          </p:txBody>
        </p:sp>
        <p:sp>
          <p:nvSpPr>
            <p:cNvPr id="448" name="文本框 447"/>
            <p:cNvSpPr txBox="1"/>
            <p:nvPr/>
          </p:nvSpPr>
          <p:spPr>
            <a:xfrm>
              <a:off x="883426" y="3163600"/>
              <a:ext cx="1178746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dirty="0">
                  <a:solidFill>
                    <a:prstClr val="black">
                      <a:lumMod val="50000"/>
                      <a:lumOff val="50000"/>
                    </a:prstClr>
                  </a:solidFill>
                  <a:cs typeface="+mn-ea"/>
                  <a:sym typeface="+mn-lt"/>
                </a:rPr>
                <a:t>OPTION</a:t>
              </a:r>
              <a:endParaRPr lang="zh-CN" altLang="en-US" dirty="0"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endParaRPr>
            </a:p>
          </p:txBody>
        </p:sp>
        <p:sp>
          <p:nvSpPr>
            <p:cNvPr id="449" name="椭圆 448"/>
            <p:cNvSpPr/>
            <p:nvPr/>
          </p:nvSpPr>
          <p:spPr>
            <a:xfrm>
              <a:off x="1926337" y="3238313"/>
              <a:ext cx="226195" cy="226195"/>
            </a:xfrm>
            <a:prstGeom prst="ellipse">
              <a:avLst/>
            </a:prstGeom>
            <a:solidFill>
              <a:srgbClr val="7F499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sz="700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450" name="文本框 449"/>
            <p:cNvSpPr txBox="1"/>
            <p:nvPr/>
          </p:nvSpPr>
          <p:spPr>
            <a:xfrm>
              <a:off x="1835724" y="3210970"/>
              <a:ext cx="394282" cy="276999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200" dirty="0">
                  <a:solidFill>
                    <a:prstClr val="white"/>
                  </a:solidFill>
                  <a:cs typeface="+mn-ea"/>
                  <a:sym typeface="+mn-lt"/>
                </a:rPr>
                <a:t>04</a:t>
              </a:r>
              <a:endParaRPr lang="zh-CN" altLang="en-US" sz="1200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cxnSp>
        <p:nvCxnSpPr>
          <p:cNvPr id="447" name="直接连接符 446"/>
          <p:cNvCxnSpPr/>
          <p:nvPr/>
        </p:nvCxnSpPr>
        <p:spPr>
          <a:xfrm>
            <a:off x="2229303" y="2772436"/>
            <a:ext cx="0" cy="705623"/>
          </a:xfrm>
          <a:prstGeom prst="line">
            <a:avLst/>
          </a:prstGeom>
          <a:ln w="19050">
            <a:solidFill>
              <a:schemeClr val="tx1">
                <a:lumMod val="50000"/>
                <a:lumOff val="50000"/>
              </a:schemeClr>
            </a:solidFill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</p:spTree>
    <p:extLst>
      <p:ext uri="{BB962C8B-B14F-4D97-AF65-F5344CB8AC3E}">
        <p14:creationId xmlns:p14="http://schemas.microsoft.com/office/powerpoint/2010/main" val="378100613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78" name="组合 77"/>
          <p:cNvGrpSpPr/>
          <p:nvPr/>
        </p:nvGrpSpPr>
        <p:grpSpPr>
          <a:xfrm>
            <a:off x="3978461" y="2312926"/>
            <a:ext cx="1505319" cy="1297689"/>
            <a:chOff x="2030922" y="2327368"/>
            <a:chExt cx="1528342" cy="1317536"/>
          </a:xfrm>
        </p:grpSpPr>
        <p:sp>
          <p:nvSpPr>
            <p:cNvPr id="79" name="六边形 78"/>
            <p:cNvSpPr/>
            <p:nvPr/>
          </p:nvSpPr>
          <p:spPr>
            <a:xfrm>
              <a:off x="2030922" y="2327368"/>
              <a:ext cx="1528342" cy="1317536"/>
            </a:xfrm>
            <a:prstGeom prst="hexagon">
              <a:avLst/>
            </a:prstGeom>
            <a:gradFill flip="none" rotWithShape="1">
              <a:gsLst>
                <a:gs pos="61000">
                  <a:srgbClr val="F6F6F6"/>
                </a:gs>
                <a:gs pos="37000">
                  <a:srgbClr val="E0E0E0"/>
                </a:gs>
                <a:gs pos="17000">
                  <a:srgbClr val="DEDEDE"/>
                </a:gs>
                <a:gs pos="100000">
                  <a:schemeClr val="bg1"/>
                </a:gs>
              </a:gsLst>
              <a:lin ang="13500000" scaled="1"/>
              <a:tileRect/>
            </a:gradFill>
            <a:ln w="19050">
              <a:noFill/>
            </a:ln>
            <a:effectLst>
              <a:outerShdw blurRad="381000" dist="127000" dir="2400000" algn="tl" rotWithShape="0">
                <a:srgbClr val="696969">
                  <a:alpha val="47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80" name="任意多边形 79"/>
            <p:cNvSpPr/>
            <p:nvPr/>
          </p:nvSpPr>
          <p:spPr>
            <a:xfrm>
              <a:off x="2105578" y="2390868"/>
              <a:ext cx="1381022" cy="1190535"/>
            </a:xfrm>
            <a:custGeom>
              <a:avLst/>
              <a:gdLst>
                <a:gd name="connsiteX0" fmla="*/ 407876 w 1381020"/>
                <a:gd name="connsiteY0" fmla="*/ 167033 h 1190534"/>
                <a:gd name="connsiteX1" fmla="*/ 193759 w 1381020"/>
                <a:gd name="connsiteY1" fmla="*/ 595266 h 1190534"/>
                <a:gd name="connsiteX2" fmla="*/ 407876 w 1381020"/>
                <a:gd name="connsiteY2" fmla="*/ 1023499 h 1190534"/>
                <a:gd name="connsiteX3" fmla="*/ 973145 w 1381020"/>
                <a:gd name="connsiteY3" fmla="*/ 1023499 h 1190534"/>
                <a:gd name="connsiteX4" fmla="*/ 1187261 w 1381020"/>
                <a:gd name="connsiteY4" fmla="*/ 595266 h 1190534"/>
                <a:gd name="connsiteX5" fmla="*/ 973145 w 1381020"/>
                <a:gd name="connsiteY5" fmla="*/ 167033 h 1190534"/>
                <a:gd name="connsiteX6" fmla="*/ 297634 w 1381020"/>
                <a:gd name="connsiteY6" fmla="*/ 0 h 1190534"/>
                <a:gd name="connsiteX7" fmla="*/ 1083387 w 1381020"/>
                <a:gd name="connsiteY7" fmla="*/ 0 h 1190534"/>
                <a:gd name="connsiteX8" fmla="*/ 1381020 w 1381020"/>
                <a:gd name="connsiteY8" fmla="*/ 595267 h 1190534"/>
                <a:gd name="connsiteX9" fmla="*/ 1083387 w 1381020"/>
                <a:gd name="connsiteY9" fmla="*/ 1190534 h 1190534"/>
                <a:gd name="connsiteX10" fmla="*/ 297634 w 1381020"/>
                <a:gd name="connsiteY10" fmla="*/ 1190534 h 1190534"/>
                <a:gd name="connsiteX11" fmla="*/ 0 w 1381020"/>
                <a:gd name="connsiteY11" fmla="*/ 595267 h 11905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381020" h="1190534">
                  <a:moveTo>
                    <a:pt x="407876" y="167033"/>
                  </a:moveTo>
                  <a:lnTo>
                    <a:pt x="193759" y="595266"/>
                  </a:lnTo>
                  <a:lnTo>
                    <a:pt x="407876" y="1023499"/>
                  </a:lnTo>
                  <a:lnTo>
                    <a:pt x="973145" y="1023499"/>
                  </a:lnTo>
                  <a:lnTo>
                    <a:pt x="1187261" y="595266"/>
                  </a:lnTo>
                  <a:lnTo>
                    <a:pt x="973145" y="167033"/>
                  </a:lnTo>
                  <a:close/>
                  <a:moveTo>
                    <a:pt x="297634" y="0"/>
                  </a:moveTo>
                  <a:lnTo>
                    <a:pt x="1083387" y="0"/>
                  </a:lnTo>
                  <a:lnTo>
                    <a:pt x="1381020" y="595267"/>
                  </a:lnTo>
                  <a:lnTo>
                    <a:pt x="1083387" y="1190534"/>
                  </a:lnTo>
                  <a:lnTo>
                    <a:pt x="297634" y="1190534"/>
                  </a:lnTo>
                  <a:lnTo>
                    <a:pt x="0" y="595267"/>
                  </a:lnTo>
                  <a:close/>
                </a:path>
              </a:pathLst>
            </a:custGeom>
            <a:gradFill>
              <a:gsLst>
                <a:gs pos="57000">
                  <a:srgbClr val="F5F5F5"/>
                </a:gs>
                <a:gs pos="32000">
                  <a:srgbClr val="DEDEDE"/>
                </a:gs>
                <a:gs pos="0">
                  <a:srgbClr val="CBCBCB"/>
                </a:gs>
                <a:gs pos="100000">
                  <a:schemeClr val="bg1"/>
                </a:gs>
              </a:gsLst>
              <a:lin ang="2700000" scaled="1"/>
            </a:gradFill>
            <a:ln w="19050"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81" name="六边形 80"/>
            <p:cNvSpPr/>
            <p:nvPr/>
          </p:nvSpPr>
          <p:spPr>
            <a:xfrm>
              <a:off x="2298341" y="2557901"/>
              <a:ext cx="993503" cy="856467"/>
            </a:xfrm>
            <a:prstGeom prst="hexagon">
              <a:avLst/>
            </a:prstGeom>
            <a:solidFill>
              <a:srgbClr val="01ACBE"/>
            </a:solidFill>
            <a:ln w="19050">
              <a:noFill/>
            </a:ln>
            <a:effectLst>
              <a:innerShdw blurRad="76200" dist="63500" dir="13500000">
                <a:prstClr val="black">
                  <a:alpha val="46000"/>
                </a:prstClr>
              </a:innerShdw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82" name="梯形 81"/>
            <p:cNvSpPr/>
            <p:nvPr/>
          </p:nvSpPr>
          <p:spPr>
            <a:xfrm>
              <a:off x="2402684" y="3414367"/>
              <a:ext cx="785815" cy="167035"/>
            </a:xfrm>
            <a:prstGeom prst="trapezoid">
              <a:avLst>
                <a:gd name="adj" fmla="val 66343"/>
              </a:avLst>
            </a:prstGeom>
            <a:gradFill>
              <a:gsLst>
                <a:gs pos="0">
                  <a:srgbClr val="E6E6E6"/>
                </a:gs>
                <a:gs pos="100000">
                  <a:srgbClr val="F7F7F7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83" name="梯形 71"/>
            <p:cNvSpPr/>
            <p:nvPr/>
          </p:nvSpPr>
          <p:spPr>
            <a:xfrm rot="14580000" flipH="1">
              <a:off x="2925227" y="2640055"/>
              <a:ext cx="667005" cy="171628"/>
            </a:xfrm>
            <a:custGeom>
              <a:avLst/>
              <a:gdLst>
                <a:gd name="connsiteX0" fmla="*/ 0 w 667005"/>
                <a:gd name="connsiteY0" fmla="*/ 171628 h 171628"/>
                <a:gd name="connsiteX1" fmla="*/ 85140 w 667005"/>
                <a:gd name="connsiteY1" fmla="*/ 0 h 171628"/>
                <a:gd name="connsiteX2" fmla="*/ 581865 w 667005"/>
                <a:gd name="connsiteY2" fmla="*/ 0 h 171628"/>
                <a:gd name="connsiteX3" fmla="*/ 667005 w 667005"/>
                <a:gd name="connsiteY3" fmla="*/ 171628 h 171628"/>
                <a:gd name="connsiteX4" fmla="*/ 0 w 667005"/>
                <a:gd name="connsiteY4" fmla="*/ 171628 h 171628"/>
                <a:gd name="connsiteX0" fmla="*/ 0 w 667005"/>
                <a:gd name="connsiteY0" fmla="*/ 171737 h 171737"/>
                <a:gd name="connsiteX1" fmla="*/ 99339 w 667005"/>
                <a:gd name="connsiteY1" fmla="*/ 0 h 171737"/>
                <a:gd name="connsiteX2" fmla="*/ 581865 w 667005"/>
                <a:gd name="connsiteY2" fmla="*/ 109 h 171737"/>
                <a:gd name="connsiteX3" fmla="*/ 667005 w 667005"/>
                <a:gd name="connsiteY3" fmla="*/ 171737 h 171737"/>
                <a:gd name="connsiteX4" fmla="*/ 0 w 667005"/>
                <a:gd name="connsiteY4" fmla="*/ 171737 h 171737"/>
                <a:gd name="connsiteX0" fmla="*/ 0 w 667005"/>
                <a:gd name="connsiteY0" fmla="*/ 171628 h 171628"/>
                <a:gd name="connsiteX1" fmla="*/ 140601 w 667005"/>
                <a:gd name="connsiteY1" fmla="*/ 10938 h 171628"/>
                <a:gd name="connsiteX2" fmla="*/ 581865 w 667005"/>
                <a:gd name="connsiteY2" fmla="*/ 0 h 171628"/>
                <a:gd name="connsiteX3" fmla="*/ 667005 w 667005"/>
                <a:gd name="connsiteY3" fmla="*/ 171628 h 171628"/>
                <a:gd name="connsiteX4" fmla="*/ 0 w 667005"/>
                <a:gd name="connsiteY4" fmla="*/ 171628 h 171628"/>
                <a:gd name="connsiteX0" fmla="*/ 0 w 667005"/>
                <a:gd name="connsiteY0" fmla="*/ 171628 h 171628"/>
                <a:gd name="connsiteX1" fmla="*/ 103609 w 667005"/>
                <a:gd name="connsiteY1" fmla="*/ 1280 h 171628"/>
                <a:gd name="connsiteX2" fmla="*/ 581865 w 667005"/>
                <a:gd name="connsiteY2" fmla="*/ 0 h 171628"/>
                <a:gd name="connsiteX3" fmla="*/ 667005 w 667005"/>
                <a:gd name="connsiteY3" fmla="*/ 171628 h 171628"/>
                <a:gd name="connsiteX4" fmla="*/ 0 w 667005"/>
                <a:gd name="connsiteY4" fmla="*/ 171628 h 171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67005" h="171628">
                  <a:moveTo>
                    <a:pt x="0" y="171628"/>
                  </a:moveTo>
                  <a:lnTo>
                    <a:pt x="103609" y="1280"/>
                  </a:lnTo>
                  <a:lnTo>
                    <a:pt x="581865" y="0"/>
                  </a:lnTo>
                  <a:lnTo>
                    <a:pt x="667005" y="171628"/>
                  </a:lnTo>
                  <a:lnTo>
                    <a:pt x="0" y="171628"/>
                  </a:lnTo>
                  <a:close/>
                </a:path>
              </a:pathLst>
            </a:custGeom>
            <a:gradFill>
              <a:gsLst>
                <a:gs pos="0">
                  <a:srgbClr val="DEDEDE"/>
                </a:gs>
                <a:gs pos="100000">
                  <a:srgbClr val="F4F4F4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84" name="任意多边形 83"/>
            <p:cNvSpPr/>
            <p:nvPr/>
          </p:nvSpPr>
          <p:spPr>
            <a:xfrm>
              <a:off x="2105964" y="2395147"/>
              <a:ext cx="413216" cy="595267"/>
            </a:xfrm>
            <a:custGeom>
              <a:avLst/>
              <a:gdLst>
                <a:gd name="connsiteX0" fmla="*/ 297634 w 413216"/>
                <a:gd name="connsiteY0" fmla="*/ 0 h 595267"/>
                <a:gd name="connsiteX1" fmla="*/ 302996 w 413216"/>
                <a:gd name="connsiteY1" fmla="*/ 0 h 595267"/>
                <a:gd name="connsiteX2" fmla="*/ 413216 w 413216"/>
                <a:gd name="connsiteY2" fmla="*/ 167033 h 595267"/>
                <a:gd name="connsiteX3" fmla="*/ 407876 w 413216"/>
                <a:gd name="connsiteY3" fmla="*/ 167033 h 595267"/>
                <a:gd name="connsiteX4" fmla="*/ 193759 w 413216"/>
                <a:gd name="connsiteY4" fmla="*/ 595266 h 595267"/>
                <a:gd name="connsiteX5" fmla="*/ 193760 w 413216"/>
                <a:gd name="connsiteY5" fmla="*/ 595267 h 595267"/>
                <a:gd name="connsiteX6" fmla="*/ 0 w 413216"/>
                <a:gd name="connsiteY6" fmla="*/ 595267 h 5952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13216" h="595267">
                  <a:moveTo>
                    <a:pt x="297634" y="0"/>
                  </a:moveTo>
                  <a:lnTo>
                    <a:pt x="302996" y="0"/>
                  </a:lnTo>
                  <a:lnTo>
                    <a:pt x="413216" y="167033"/>
                  </a:lnTo>
                  <a:lnTo>
                    <a:pt x="407876" y="167033"/>
                  </a:lnTo>
                  <a:lnTo>
                    <a:pt x="193759" y="595266"/>
                  </a:lnTo>
                  <a:lnTo>
                    <a:pt x="193760" y="595267"/>
                  </a:lnTo>
                  <a:lnTo>
                    <a:pt x="0" y="595267"/>
                  </a:lnTo>
                  <a:close/>
                </a:path>
              </a:pathLst>
            </a:custGeom>
            <a:gradFill>
              <a:gsLst>
                <a:gs pos="100000">
                  <a:srgbClr val="DFDFDF"/>
                </a:gs>
                <a:gs pos="0">
                  <a:srgbClr val="B4B4B4"/>
                </a:gs>
              </a:gsLst>
              <a:lin ang="2700000" scaled="0"/>
            </a:gradFill>
            <a:ln w="19050"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85" name="梯形 84"/>
            <p:cNvSpPr/>
            <p:nvPr/>
          </p:nvSpPr>
          <p:spPr>
            <a:xfrm flipV="1">
              <a:off x="2402681" y="2390864"/>
              <a:ext cx="785814" cy="167035"/>
            </a:xfrm>
            <a:prstGeom prst="trapezoid">
              <a:avLst>
                <a:gd name="adj" fmla="val 66343"/>
              </a:avLst>
            </a:prstGeom>
            <a:gradFill>
              <a:gsLst>
                <a:gs pos="100000">
                  <a:srgbClr val="DFDFDF"/>
                </a:gs>
                <a:gs pos="0">
                  <a:srgbClr val="B4B4B4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9" name="组合 48"/>
          <p:cNvGrpSpPr/>
          <p:nvPr/>
        </p:nvGrpSpPr>
        <p:grpSpPr>
          <a:xfrm>
            <a:off x="5164627" y="1664779"/>
            <a:ext cx="1505319" cy="1297689"/>
            <a:chOff x="2030922" y="2327368"/>
            <a:chExt cx="1528342" cy="1317536"/>
          </a:xfrm>
        </p:grpSpPr>
        <p:sp>
          <p:nvSpPr>
            <p:cNvPr id="57" name="六边形 56"/>
            <p:cNvSpPr/>
            <p:nvPr/>
          </p:nvSpPr>
          <p:spPr>
            <a:xfrm>
              <a:off x="2030922" y="2327368"/>
              <a:ext cx="1528342" cy="1317536"/>
            </a:xfrm>
            <a:prstGeom prst="hexagon">
              <a:avLst/>
            </a:prstGeom>
            <a:gradFill flip="none" rotWithShape="1">
              <a:gsLst>
                <a:gs pos="61000">
                  <a:srgbClr val="F6F6F6"/>
                </a:gs>
                <a:gs pos="37000">
                  <a:srgbClr val="E0E0E0"/>
                </a:gs>
                <a:gs pos="17000">
                  <a:srgbClr val="DEDEDE"/>
                </a:gs>
                <a:gs pos="100000">
                  <a:schemeClr val="bg1"/>
                </a:gs>
              </a:gsLst>
              <a:lin ang="13500000" scaled="1"/>
              <a:tileRect/>
            </a:gradFill>
            <a:ln w="19050">
              <a:noFill/>
            </a:ln>
            <a:effectLst>
              <a:outerShdw blurRad="381000" dist="127000" dir="2400000" algn="tl" rotWithShape="0">
                <a:srgbClr val="696969">
                  <a:alpha val="47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58" name="任意多边形 57"/>
            <p:cNvSpPr/>
            <p:nvPr/>
          </p:nvSpPr>
          <p:spPr>
            <a:xfrm>
              <a:off x="2105578" y="2390868"/>
              <a:ext cx="1381022" cy="1190535"/>
            </a:xfrm>
            <a:custGeom>
              <a:avLst/>
              <a:gdLst>
                <a:gd name="connsiteX0" fmla="*/ 407876 w 1381020"/>
                <a:gd name="connsiteY0" fmla="*/ 167033 h 1190534"/>
                <a:gd name="connsiteX1" fmla="*/ 193759 w 1381020"/>
                <a:gd name="connsiteY1" fmla="*/ 595266 h 1190534"/>
                <a:gd name="connsiteX2" fmla="*/ 407876 w 1381020"/>
                <a:gd name="connsiteY2" fmla="*/ 1023499 h 1190534"/>
                <a:gd name="connsiteX3" fmla="*/ 973145 w 1381020"/>
                <a:gd name="connsiteY3" fmla="*/ 1023499 h 1190534"/>
                <a:gd name="connsiteX4" fmla="*/ 1187261 w 1381020"/>
                <a:gd name="connsiteY4" fmla="*/ 595266 h 1190534"/>
                <a:gd name="connsiteX5" fmla="*/ 973145 w 1381020"/>
                <a:gd name="connsiteY5" fmla="*/ 167033 h 1190534"/>
                <a:gd name="connsiteX6" fmla="*/ 297634 w 1381020"/>
                <a:gd name="connsiteY6" fmla="*/ 0 h 1190534"/>
                <a:gd name="connsiteX7" fmla="*/ 1083387 w 1381020"/>
                <a:gd name="connsiteY7" fmla="*/ 0 h 1190534"/>
                <a:gd name="connsiteX8" fmla="*/ 1381020 w 1381020"/>
                <a:gd name="connsiteY8" fmla="*/ 595267 h 1190534"/>
                <a:gd name="connsiteX9" fmla="*/ 1083387 w 1381020"/>
                <a:gd name="connsiteY9" fmla="*/ 1190534 h 1190534"/>
                <a:gd name="connsiteX10" fmla="*/ 297634 w 1381020"/>
                <a:gd name="connsiteY10" fmla="*/ 1190534 h 1190534"/>
                <a:gd name="connsiteX11" fmla="*/ 0 w 1381020"/>
                <a:gd name="connsiteY11" fmla="*/ 595267 h 11905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381020" h="1190534">
                  <a:moveTo>
                    <a:pt x="407876" y="167033"/>
                  </a:moveTo>
                  <a:lnTo>
                    <a:pt x="193759" y="595266"/>
                  </a:lnTo>
                  <a:lnTo>
                    <a:pt x="407876" y="1023499"/>
                  </a:lnTo>
                  <a:lnTo>
                    <a:pt x="973145" y="1023499"/>
                  </a:lnTo>
                  <a:lnTo>
                    <a:pt x="1187261" y="595266"/>
                  </a:lnTo>
                  <a:lnTo>
                    <a:pt x="973145" y="167033"/>
                  </a:lnTo>
                  <a:close/>
                  <a:moveTo>
                    <a:pt x="297634" y="0"/>
                  </a:moveTo>
                  <a:lnTo>
                    <a:pt x="1083387" y="0"/>
                  </a:lnTo>
                  <a:lnTo>
                    <a:pt x="1381020" y="595267"/>
                  </a:lnTo>
                  <a:lnTo>
                    <a:pt x="1083387" y="1190534"/>
                  </a:lnTo>
                  <a:lnTo>
                    <a:pt x="297634" y="1190534"/>
                  </a:lnTo>
                  <a:lnTo>
                    <a:pt x="0" y="595267"/>
                  </a:lnTo>
                  <a:close/>
                </a:path>
              </a:pathLst>
            </a:custGeom>
            <a:gradFill>
              <a:gsLst>
                <a:gs pos="57000">
                  <a:srgbClr val="F5F5F5"/>
                </a:gs>
                <a:gs pos="32000">
                  <a:srgbClr val="DEDEDE"/>
                </a:gs>
                <a:gs pos="0">
                  <a:srgbClr val="CBCBCB"/>
                </a:gs>
                <a:gs pos="100000">
                  <a:schemeClr val="bg1"/>
                </a:gs>
              </a:gsLst>
              <a:lin ang="2700000" scaled="1"/>
            </a:gradFill>
            <a:ln w="19050"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59" name="六边形 58"/>
            <p:cNvSpPr/>
            <p:nvPr/>
          </p:nvSpPr>
          <p:spPr>
            <a:xfrm>
              <a:off x="2298341" y="2557901"/>
              <a:ext cx="993503" cy="856467"/>
            </a:xfrm>
            <a:prstGeom prst="hexagon">
              <a:avLst/>
            </a:prstGeom>
            <a:solidFill>
              <a:srgbClr val="FFB850"/>
            </a:solidFill>
            <a:ln w="19050">
              <a:noFill/>
            </a:ln>
            <a:effectLst>
              <a:innerShdw blurRad="76200" dist="63500" dir="13500000">
                <a:prstClr val="black">
                  <a:alpha val="46000"/>
                </a:prstClr>
              </a:innerShdw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60" name="梯形 59"/>
            <p:cNvSpPr/>
            <p:nvPr/>
          </p:nvSpPr>
          <p:spPr>
            <a:xfrm>
              <a:off x="2402684" y="3414367"/>
              <a:ext cx="785815" cy="167035"/>
            </a:xfrm>
            <a:prstGeom prst="trapezoid">
              <a:avLst>
                <a:gd name="adj" fmla="val 66343"/>
              </a:avLst>
            </a:prstGeom>
            <a:gradFill>
              <a:gsLst>
                <a:gs pos="0">
                  <a:srgbClr val="E6E6E6"/>
                </a:gs>
                <a:gs pos="100000">
                  <a:srgbClr val="F7F7F7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61" name="梯形 71"/>
            <p:cNvSpPr/>
            <p:nvPr/>
          </p:nvSpPr>
          <p:spPr>
            <a:xfrm rot="14580000" flipH="1">
              <a:off x="2925227" y="2640055"/>
              <a:ext cx="667005" cy="171628"/>
            </a:xfrm>
            <a:custGeom>
              <a:avLst/>
              <a:gdLst>
                <a:gd name="connsiteX0" fmla="*/ 0 w 667005"/>
                <a:gd name="connsiteY0" fmla="*/ 171628 h 171628"/>
                <a:gd name="connsiteX1" fmla="*/ 85140 w 667005"/>
                <a:gd name="connsiteY1" fmla="*/ 0 h 171628"/>
                <a:gd name="connsiteX2" fmla="*/ 581865 w 667005"/>
                <a:gd name="connsiteY2" fmla="*/ 0 h 171628"/>
                <a:gd name="connsiteX3" fmla="*/ 667005 w 667005"/>
                <a:gd name="connsiteY3" fmla="*/ 171628 h 171628"/>
                <a:gd name="connsiteX4" fmla="*/ 0 w 667005"/>
                <a:gd name="connsiteY4" fmla="*/ 171628 h 171628"/>
                <a:gd name="connsiteX0" fmla="*/ 0 w 667005"/>
                <a:gd name="connsiteY0" fmla="*/ 171737 h 171737"/>
                <a:gd name="connsiteX1" fmla="*/ 99339 w 667005"/>
                <a:gd name="connsiteY1" fmla="*/ 0 h 171737"/>
                <a:gd name="connsiteX2" fmla="*/ 581865 w 667005"/>
                <a:gd name="connsiteY2" fmla="*/ 109 h 171737"/>
                <a:gd name="connsiteX3" fmla="*/ 667005 w 667005"/>
                <a:gd name="connsiteY3" fmla="*/ 171737 h 171737"/>
                <a:gd name="connsiteX4" fmla="*/ 0 w 667005"/>
                <a:gd name="connsiteY4" fmla="*/ 171737 h 171737"/>
                <a:gd name="connsiteX0" fmla="*/ 0 w 667005"/>
                <a:gd name="connsiteY0" fmla="*/ 171628 h 171628"/>
                <a:gd name="connsiteX1" fmla="*/ 140601 w 667005"/>
                <a:gd name="connsiteY1" fmla="*/ 10938 h 171628"/>
                <a:gd name="connsiteX2" fmla="*/ 581865 w 667005"/>
                <a:gd name="connsiteY2" fmla="*/ 0 h 171628"/>
                <a:gd name="connsiteX3" fmla="*/ 667005 w 667005"/>
                <a:gd name="connsiteY3" fmla="*/ 171628 h 171628"/>
                <a:gd name="connsiteX4" fmla="*/ 0 w 667005"/>
                <a:gd name="connsiteY4" fmla="*/ 171628 h 171628"/>
                <a:gd name="connsiteX0" fmla="*/ 0 w 667005"/>
                <a:gd name="connsiteY0" fmla="*/ 171628 h 171628"/>
                <a:gd name="connsiteX1" fmla="*/ 103609 w 667005"/>
                <a:gd name="connsiteY1" fmla="*/ 1280 h 171628"/>
                <a:gd name="connsiteX2" fmla="*/ 581865 w 667005"/>
                <a:gd name="connsiteY2" fmla="*/ 0 h 171628"/>
                <a:gd name="connsiteX3" fmla="*/ 667005 w 667005"/>
                <a:gd name="connsiteY3" fmla="*/ 171628 h 171628"/>
                <a:gd name="connsiteX4" fmla="*/ 0 w 667005"/>
                <a:gd name="connsiteY4" fmla="*/ 171628 h 171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67005" h="171628">
                  <a:moveTo>
                    <a:pt x="0" y="171628"/>
                  </a:moveTo>
                  <a:lnTo>
                    <a:pt x="103609" y="1280"/>
                  </a:lnTo>
                  <a:lnTo>
                    <a:pt x="581865" y="0"/>
                  </a:lnTo>
                  <a:lnTo>
                    <a:pt x="667005" y="171628"/>
                  </a:lnTo>
                  <a:lnTo>
                    <a:pt x="0" y="171628"/>
                  </a:lnTo>
                  <a:close/>
                </a:path>
              </a:pathLst>
            </a:custGeom>
            <a:gradFill>
              <a:gsLst>
                <a:gs pos="0">
                  <a:srgbClr val="DEDEDE"/>
                </a:gs>
                <a:gs pos="100000">
                  <a:srgbClr val="F4F4F4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62" name="任意多边形 61"/>
            <p:cNvSpPr/>
            <p:nvPr/>
          </p:nvSpPr>
          <p:spPr>
            <a:xfrm>
              <a:off x="2105964" y="2395147"/>
              <a:ext cx="413216" cy="595267"/>
            </a:xfrm>
            <a:custGeom>
              <a:avLst/>
              <a:gdLst>
                <a:gd name="connsiteX0" fmla="*/ 297634 w 413216"/>
                <a:gd name="connsiteY0" fmla="*/ 0 h 595267"/>
                <a:gd name="connsiteX1" fmla="*/ 302996 w 413216"/>
                <a:gd name="connsiteY1" fmla="*/ 0 h 595267"/>
                <a:gd name="connsiteX2" fmla="*/ 413216 w 413216"/>
                <a:gd name="connsiteY2" fmla="*/ 167033 h 595267"/>
                <a:gd name="connsiteX3" fmla="*/ 407876 w 413216"/>
                <a:gd name="connsiteY3" fmla="*/ 167033 h 595267"/>
                <a:gd name="connsiteX4" fmla="*/ 193759 w 413216"/>
                <a:gd name="connsiteY4" fmla="*/ 595266 h 595267"/>
                <a:gd name="connsiteX5" fmla="*/ 193760 w 413216"/>
                <a:gd name="connsiteY5" fmla="*/ 595267 h 595267"/>
                <a:gd name="connsiteX6" fmla="*/ 0 w 413216"/>
                <a:gd name="connsiteY6" fmla="*/ 595267 h 5952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13216" h="595267">
                  <a:moveTo>
                    <a:pt x="297634" y="0"/>
                  </a:moveTo>
                  <a:lnTo>
                    <a:pt x="302996" y="0"/>
                  </a:lnTo>
                  <a:lnTo>
                    <a:pt x="413216" y="167033"/>
                  </a:lnTo>
                  <a:lnTo>
                    <a:pt x="407876" y="167033"/>
                  </a:lnTo>
                  <a:lnTo>
                    <a:pt x="193759" y="595266"/>
                  </a:lnTo>
                  <a:lnTo>
                    <a:pt x="193760" y="595267"/>
                  </a:lnTo>
                  <a:lnTo>
                    <a:pt x="0" y="595267"/>
                  </a:lnTo>
                  <a:close/>
                </a:path>
              </a:pathLst>
            </a:custGeom>
            <a:gradFill>
              <a:gsLst>
                <a:gs pos="100000">
                  <a:srgbClr val="DFDFDF"/>
                </a:gs>
                <a:gs pos="0">
                  <a:srgbClr val="B4B4B4"/>
                </a:gs>
              </a:gsLst>
              <a:lin ang="2700000" scaled="0"/>
            </a:gradFill>
            <a:ln w="19050"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69" name="梯形 68"/>
            <p:cNvSpPr/>
            <p:nvPr/>
          </p:nvSpPr>
          <p:spPr>
            <a:xfrm flipV="1">
              <a:off x="2402681" y="2390864"/>
              <a:ext cx="785814" cy="167035"/>
            </a:xfrm>
            <a:prstGeom prst="trapezoid">
              <a:avLst>
                <a:gd name="adj" fmla="val 66343"/>
              </a:avLst>
            </a:prstGeom>
            <a:gradFill>
              <a:gsLst>
                <a:gs pos="100000">
                  <a:srgbClr val="DFDFDF"/>
                </a:gs>
                <a:gs pos="0">
                  <a:srgbClr val="B4B4B4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94" name="组合 93"/>
          <p:cNvGrpSpPr/>
          <p:nvPr/>
        </p:nvGrpSpPr>
        <p:grpSpPr>
          <a:xfrm>
            <a:off x="3978461" y="3607604"/>
            <a:ext cx="1505319" cy="1297689"/>
            <a:chOff x="2030922" y="2327368"/>
            <a:chExt cx="1528342" cy="1317536"/>
          </a:xfrm>
        </p:grpSpPr>
        <p:sp>
          <p:nvSpPr>
            <p:cNvPr id="95" name="六边形 94"/>
            <p:cNvSpPr/>
            <p:nvPr/>
          </p:nvSpPr>
          <p:spPr>
            <a:xfrm>
              <a:off x="2030922" y="2327368"/>
              <a:ext cx="1528342" cy="1317536"/>
            </a:xfrm>
            <a:prstGeom prst="hexagon">
              <a:avLst/>
            </a:prstGeom>
            <a:gradFill flip="none" rotWithShape="1">
              <a:gsLst>
                <a:gs pos="61000">
                  <a:srgbClr val="F6F6F6"/>
                </a:gs>
                <a:gs pos="37000">
                  <a:srgbClr val="E0E0E0"/>
                </a:gs>
                <a:gs pos="17000">
                  <a:srgbClr val="DEDEDE"/>
                </a:gs>
                <a:gs pos="100000">
                  <a:schemeClr val="bg1"/>
                </a:gs>
              </a:gsLst>
              <a:lin ang="13500000" scaled="1"/>
              <a:tileRect/>
            </a:gradFill>
            <a:ln w="19050">
              <a:noFill/>
            </a:ln>
            <a:effectLst>
              <a:outerShdw blurRad="381000" dist="127000" dir="2400000" algn="tl" rotWithShape="0">
                <a:srgbClr val="696969">
                  <a:alpha val="47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96" name="任意多边形 95"/>
            <p:cNvSpPr/>
            <p:nvPr/>
          </p:nvSpPr>
          <p:spPr>
            <a:xfrm>
              <a:off x="2105578" y="2390868"/>
              <a:ext cx="1381022" cy="1190535"/>
            </a:xfrm>
            <a:custGeom>
              <a:avLst/>
              <a:gdLst>
                <a:gd name="connsiteX0" fmla="*/ 407876 w 1381020"/>
                <a:gd name="connsiteY0" fmla="*/ 167033 h 1190534"/>
                <a:gd name="connsiteX1" fmla="*/ 193759 w 1381020"/>
                <a:gd name="connsiteY1" fmla="*/ 595266 h 1190534"/>
                <a:gd name="connsiteX2" fmla="*/ 407876 w 1381020"/>
                <a:gd name="connsiteY2" fmla="*/ 1023499 h 1190534"/>
                <a:gd name="connsiteX3" fmla="*/ 973145 w 1381020"/>
                <a:gd name="connsiteY3" fmla="*/ 1023499 h 1190534"/>
                <a:gd name="connsiteX4" fmla="*/ 1187261 w 1381020"/>
                <a:gd name="connsiteY4" fmla="*/ 595266 h 1190534"/>
                <a:gd name="connsiteX5" fmla="*/ 973145 w 1381020"/>
                <a:gd name="connsiteY5" fmla="*/ 167033 h 1190534"/>
                <a:gd name="connsiteX6" fmla="*/ 297634 w 1381020"/>
                <a:gd name="connsiteY6" fmla="*/ 0 h 1190534"/>
                <a:gd name="connsiteX7" fmla="*/ 1083387 w 1381020"/>
                <a:gd name="connsiteY7" fmla="*/ 0 h 1190534"/>
                <a:gd name="connsiteX8" fmla="*/ 1381020 w 1381020"/>
                <a:gd name="connsiteY8" fmla="*/ 595267 h 1190534"/>
                <a:gd name="connsiteX9" fmla="*/ 1083387 w 1381020"/>
                <a:gd name="connsiteY9" fmla="*/ 1190534 h 1190534"/>
                <a:gd name="connsiteX10" fmla="*/ 297634 w 1381020"/>
                <a:gd name="connsiteY10" fmla="*/ 1190534 h 1190534"/>
                <a:gd name="connsiteX11" fmla="*/ 0 w 1381020"/>
                <a:gd name="connsiteY11" fmla="*/ 595267 h 11905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381020" h="1190534">
                  <a:moveTo>
                    <a:pt x="407876" y="167033"/>
                  </a:moveTo>
                  <a:lnTo>
                    <a:pt x="193759" y="595266"/>
                  </a:lnTo>
                  <a:lnTo>
                    <a:pt x="407876" y="1023499"/>
                  </a:lnTo>
                  <a:lnTo>
                    <a:pt x="973145" y="1023499"/>
                  </a:lnTo>
                  <a:lnTo>
                    <a:pt x="1187261" y="595266"/>
                  </a:lnTo>
                  <a:lnTo>
                    <a:pt x="973145" y="167033"/>
                  </a:lnTo>
                  <a:close/>
                  <a:moveTo>
                    <a:pt x="297634" y="0"/>
                  </a:moveTo>
                  <a:lnTo>
                    <a:pt x="1083387" y="0"/>
                  </a:lnTo>
                  <a:lnTo>
                    <a:pt x="1381020" y="595267"/>
                  </a:lnTo>
                  <a:lnTo>
                    <a:pt x="1083387" y="1190534"/>
                  </a:lnTo>
                  <a:lnTo>
                    <a:pt x="297634" y="1190534"/>
                  </a:lnTo>
                  <a:lnTo>
                    <a:pt x="0" y="595267"/>
                  </a:lnTo>
                  <a:close/>
                </a:path>
              </a:pathLst>
            </a:custGeom>
            <a:gradFill>
              <a:gsLst>
                <a:gs pos="57000">
                  <a:srgbClr val="F5F5F5"/>
                </a:gs>
                <a:gs pos="32000">
                  <a:srgbClr val="DEDEDE"/>
                </a:gs>
                <a:gs pos="0">
                  <a:srgbClr val="CBCBCB"/>
                </a:gs>
                <a:gs pos="100000">
                  <a:schemeClr val="bg1"/>
                </a:gs>
              </a:gsLst>
              <a:lin ang="2700000" scaled="1"/>
            </a:gradFill>
            <a:ln w="19050"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97" name="六边形 96"/>
            <p:cNvSpPr/>
            <p:nvPr/>
          </p:nvSpPr>
          <p:spPr>
            <a:xfrm>
              <a:off x="2298341" y="2557901"/>
              <a:ext cx="993503" cy="856467"/>
            </a:xfrm>
            <a:prstGeom prst="hexagon">
              <a:avLst/>
            </a:prstGeom>
            <a:solidFill>
              <a:srgbClr val="E87071"/>
            </a:solidFill>
            <a:ln w="19050">
              <a:noFill/>
            </a:ln>
            <a:effectLst>
              <a:innerShdw blurRad="76200" dist="63500" dir="13500000">
                <a:prstClr val="black">
                  <a:alpha val="46000"/>
                </a:prstClr>
              </a:innerShdw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98" name="梯形 97"/>
            <p:cNvSpPr/>
            <p:nvPr/>
          </p:nvSpPr>
          <p:spPr>
            <a:xfrm>
              <a:off x="2402684" y="3414367"/>
              <a:ext cx="785815" cy="167035"/>
            </a:xfrm>
            <a:prstGeom prst="trapezoid">
              <a:avLst>
                <a:gd name="adj" fmla="val 66343"/>
              </a:avLst>
            </a:prstGeom>
            <a:gradFill>
              <a:gsLst>
                <a:gs pos="0">
                  <a:srgbClr val="E6E6E6"/>
                </a:gs>
                <a:gs pos="100000">
                  <a:srgbClr val="F7F7F7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99" name="梯形 71"/>
            <p:cNvSpPr/>
            <p:nvPr/>
          </p:nvSpPr>
          <p:spPr>
            <a:xfrm rot="14580000" flipH="1">
              <a:off x="2925227" y="2640055"/>
              <a:ext cx="667005" cy="171628"/>
            </a:xfrm>
            <a:custGeom>
              <a:avLst/>
              <a:gdLst>
                <a:gd name="connsiteX0" fmla="*/ 0 w 667005"/>
                <a:gd name="connsiteY0" fmla="*/ 171628 h 171628"/>
                <a:gd name="connsiteX1" fmla="*/ 85140 w 667005"/>
                <a:gd name="connsiteY1" fmla="*/ 0 h 171628"/>
                <a:gd name="connsiteX2" fmla="*/ 581865 w 667005"/>
                <a:gd name="connsiteY2" fmla="*/ 0 h 171628"/>
                <a:gd name="connsiteX3" fmla="*/ 667005 w 667005"/>
                <a:gd name="connsiteY3" fmla="*/ 171628 h 171628"/>
                <a:gd name="connsiteX4" fmla="*/ 0 w 667005"/>
                <a:gd name="connsiteY4" fmla="*/ 171628 h 171628"/>
                <a:gd name="connsiteX0" fmla="*/ 0 w 667005"/>
                <a:gd name="connsiteY0" fmla="*/ 171737 h 171737"/>
                <a:gd name="connsiteX1" fmla="*/ 99339 w 667005"/>
                <a:gd name="connsiteY1" fmla="*/ 0 h 171737"/>
                <a:gd name="connsiteX2" fmla="*/ 581865 w 667005"/>
                <a:gd name="connsiteY2" fmla="*/ 109 h 171737"/>
                <a:gd name="connsiteX3" fmla="*/ 667005 w 667005"/>
                <a:gd name="connsiteY3" fmla="*/ 171737 h 171737"/>
                <a:gd name="connsiteX4" fmla="*/ 0 w 667005"/>
                <a:gd name="connsiteY4" fmla="*/ 171737 h 171737"/>
                <a:gd name="connsiteX0" fmla="*/ 0 w 667005"/>
                <a:gd name="connsiteY0" fmla="*/ 171628 h 171628"/>
                <a:gd name="connsiteX1" fmla="*/ 140601 w 667005"/>
                <a:gd name="connsiteY1" fmla="*/ 10938 h 171628"/>
                <a:gd name="connsiteX2" fmla="*/ 581865 w 667005"/>
                <a:gd name="connsiteY2" fmla="*/ 0 h 171628"/>
                <a:gd name="connsiteX3" fmla="*/ 667005 w 667005"/>
                <a:gd name="connsiteY3" fmla="*/ 171628 h 171628"/>
                <a:gd name="connsiteX4" fmla="*/ 0 w 667005"/>
                <a:gd name="connsiteY4" fmla="*/ 171628 h 171628"/>
                <a:gd name="connsiteX0" fmla="*/ 0 w 667005"/>
                <a:gd name="connsiteY0" fmla="*/ 171628 h 171628"/>
                <a:gd name="connsiteX1" fmla="*/ 103609 w 667005"/>
                <a:gd name="connsiteY1" fmla="*/ 1280 h 171628"/>
                <a:gd name="connsiteX2" fmla="*/ 581865 w 667005"/>
                <a:gd name="connsiteY2" fmla="*/ 0 h 171628"/>
                <a:gd name="connsiteX3" fmla="*/ 667005 w 667005"/>
                <a:gd name="connsiteY3" fmla="*/ 171628 h 171628"/>
                <a:gd name="connsiteX4" fmla="*/ 0 w 667005"/>
                <a:gd name="connsiteY4" fmla="*/ 171628 h 171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67005" h="171628">
                  <a:moveTo>
                    <a:pt x="0" y="171628"/>
                  </a:moveTo>
                  <a:lnTo>
                    <a:pt x="103609" y="1280"/>
                  </a:lnTo>
                  <a:lnTo>
                    <a:pt x="581865" y="0"/>
                  </a:lnTo>
                  <a:lnTo>
                    <a:pt x="667005" y="171628"/>
                  </a:lnTo>
                  <a:lnTo>
                    <a:pt x="0" y="171628"/>
                  </a:lnTo>
                  <a:close/>
                </a:path>
              </a:pathLst>
            </a:custGeom>
            <a:gradFill>
              <a:gsLst>
                <a:gs pos="0">
                  <a:srgbClr val="DEDEDE"/>
                </a:gs>
                <a:gs pos="100000">
                  <a:srgbClr val="F4F4F4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100" name="任意多边形 99"/>
            <p:cNvSpPr/>
            <p:nvPr/>
          </p:nvSpPr>
          <p:spPr>
            <a:xfrm>
              <a:off x="2105964" y="2395147"/>
              <a:ext cx="413216" cy="595267"/>
            </a:xfrm>
            <a:custGeom>
              <a:avLst/>
              <a:gdLst>
                <a:gd name="connsiteX0" fmla="*/ 297634 w 413216"/>
                <a:gd name="connsiteY0" fmla="*/ 0 h 595267"/>
                <a:gd name="connsiteX1" fmla="*/ 302996 w 413216"/>
                <a:gd name="connsiteY1" fmla="*/ 0 h 595267"/>
                <a:gd name="connsiteX2" fmla="*/ 413216 w 413216"/>
                <a:gd name="connsiteY2" fmla="*/ 167033 h 595267"/>
                <a:gd name="connsiteX3" fmla="*/ 407876 w 413216"/>
                <a:gd name="connsiteY3" fmla="*/ 167033 h 595267"/>
                <a:gd name="connsiteX4" fmla="*/ 193759 w 413216"/>
                <a:gd name="connsiteY4" fmla="*/ 595266 h 595267"/>
                <a:gd name="connsiteX5" fmla="*/ 193760 w 413216"/>
                <a:gd name="connsiteY5" fmla="*/ 595267 h 595267"/>
                <a:gd name="connsiteX6" fmla="*/ 0 w 413216"/>
                <a:gd name="connsiteY6" fmla="*/ 595267 h 5952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13216" h="595267">
                  <a:moveTo>
                    <a:pt x="297634" y="0"/>
                  </a:moveTo>
                  <a:lnTo>
                    <a:pt x="302996" y="0"/>
                  </a:lnTo>
                  <a:lnTo>
                    <a:pt x="413216" y="167033"/>
                  </a:lnTo>
                  <a:lnTo>
                    <a:pt x="407876" y="167033"/>
                  </a:lnTo>
                  <a:lnTo>
                    <a:pt x="193759" y="595266"/>
                  </a:lnTo>
                  <a:lnTo>
                    <a:pt x="193760" y="595267"/>
                  </a:lnTo>
                  <a:lnTo>
                    <a:pt x="0" y="595267"/>
                  </a:lnTo>
                  <a:close/>
                </a:path>
              </a:pathLst>
            </a:custGeom>
            <a:gradFill>
              <a:gsLst>
                <a:gs pos="100000">
                  <a:srgbClr val="DFDFDF"/>
                </a:gs>
                <a:gs pos="0">
                  <a:srgbClr val="B4B4B4"/>
                </a:gs>
              </a:gsLst>
              <a:lin ang="2700000" scaled="0"/>
            </a:gradFill>
            <a:ln w="19050"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101" name="梯形 100"/>
            <p:cNvSpPr/>
            <p:nvPr/>
          </p:nvSpPr>
          <p:spPr>
            <a:xfrm flipV="1">
              <a:off x="2402681" y="2390864"/>
              <a:ext cx="785814" cy="167035"/>
            </a:xfrm>
            <a:prstGeom prst="trapezoid">
              <a:avLst>
                <a:gd name="adj" fmla="val 66343"/>
              </a:avLst>
            </a:prstGeom>
            <a:gradFill>
              <a:gsLst>
                <a:gs pos="100000">
                  <a:srgbClr val="DFDFDF"/>
                </a:gs>
                <a:gs pos="0">
                  <a:srgbClr val="B4B4B4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02" name="组合 101"/>
          <p:cNvGrpSpPr/>
          <p:nvPr/>
        </p:nvGrpSpPr>
        <p:grpSpPr>
          <a:xfrm>
            <a:off x="6350839" y="2312926"/>
            <a:ext cx="1505319" cy="1297689"/>
            <a:chOff x="2030922" y="2327368"/>
            <a:chExt cx="1528342" cy="1317536"/>
          </a:xfrm>
        </p:grpSpPr>
        <p:sp>
          <p:nvSpPr>
            <p:cNvPr id="103" name="六边形 102"/>
            <p:cNvSpPr/>
            <p:nvPr/>
          </p:nvSpPr>
          <p:spPr>
            <a:xfrm>
              <a:off x="2030922" y="2327368"/>
              <a:ext cx="1528342" cy="1317536"/>
            </a:xfrm>
            <a:prstGeom prst="hexagon">
              <a:avLst/>
            </a:prstGeom>
            <a:gradFill flip="none" rotWithShape="1">
              <a:gsLst>
                <a:gs pos="61000">
                  <a:srgbClr val="F6F6F6"/>
                </a:gs>
                <a:gs pos="37000">
                  <a:srgbClr val="E0E0E0"/>
                </a:gs>
                <a:gs pos="17000">
                  <a:srgbClr val="DEDEDE"/>
                </a:gs>
                <a:gs pos="100000">
                  <a:schemeClr val="bg1"/>
                </a:gs>
              </a:gsLst>
              <a:lin ang="13500000" scaled="1"/>
              <a:tileRect/>
            </a:gradFill>
            <a:ln w="19050">
              <a:noFill/>
            </a:ln>
            <a:effectLst>
              <a:outerShdw blurRad="381000" dist="127000" dir="2400000" algn="tl" rotWithShape="0">
                <a:srgbClr val="696969">
                  <a:alpha val="47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104" name="任意多边形 103"/>
            <p:cNvSpPr/>
            <p:nvPr/>
          </p:nvSpPr>
          <p:spPr>
            <a:xfrm>
              <a:off x="2105578" y="2390868"/>
              <a:ext cx="1381022" cy="1190535"/>
            </a:xfrm>
            <a:custGeom>
              <a:avLst/>
              <a:gdLst>
                <a:gd name="connsiteX0" fmla="*/ 407876 w 1381020"/>
                <a:gd name="connsiteY0" fmla="*/ 167033 h 1190534"/>
                <a:gd name="connsiteX1" fmla="*/ 193759 w 1381020"/>
                <a:gd name="connsiteY1" fmla="*/ 595266 h 1190534"/>
                <a:gd name="connsiteX2" fmla="*/ 407876 w 1381020"/>
                <a:gd name="connsiteY2" fmla="*/ 1023499 h 1190534"/>
                <a:gd name="connsiteX3" fmla="*/ 973145 w 1381020"/>
                <a:gd name="connsiteY3" fmla="*/ 1023499 h 1190534"/>
                <a:gd name="connsiteX4" fmla="*/ 1187261 w 1381020"/>
                <a:gd name="connsiteY4" fmla="*/ 595266 h 1190534"/>
                <a:gd name="connsiteX5" fmla="*/ 973145 w 1381020"/>
                <a:gd name="connsiteY5" fmla="*/ 167033 h 1190534"/>
                <a:gd name="connsiteX6" fmla="*/ 297634 w 1381020"/>
                <a:gd name="connsiteY6" fmla="*/ 0 h 1190534"/>
                <a:gd name="connsiteX7" fmla="*/ 1083387 w 1381020"/>
                <a:gd name="connsiteY7" fmla="*/ 0 h 1190534"/>
                <a:gd name="connsiteX8" fmla="*/ 1381020 w 1381020"/>
                <a:gd name="connsiteY8" fmla="*/ 595267 h 1190534"/>
                <a:gd name="connsiteX9" fmla="*/ 1083387 w 1381020"/>
                <a:gd name="connsiteY9" fmla="*/ 1190534 h 1190534"/>
                <a:gd name="connsiteX10" fmla="*/ 297634 w 1381020"/>
                <a:gd name="connsiteY10" fmla="*/ 1190534 h 1190534"/>
                <a:gd name="connsiteX11" fmla="*/ 0 w 1381020"/>
                <a:gd name="connsiteY11" fmla="*/ 595267 h 11905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381020" h="1190534">
                  <a:moveTo>
                    <a:pt x="407876" y="167033"/>
                  </a:moveTo>
                  <a:lnTo>
                    <a:pt x="193759" y="595266"/>
                  </a:lnTo>
                  <a:lnTo>
                    <a:pt x="407876" y="1023499"/>
                  </a:lnTo>
                  <a:lnTo>
                    <a:pt x="973145" y="1023499"/>
                  </a:lnTo>
                  <a:lnTo>
                    <a:pt x="1187261" y="595266"/>
                  </a:lnTo>
                  <a:lnTo>
                    <a:pt x="973145" y="167033"/>
                  </a:lnTo>
                  <a:close/>
                  <a:moveTo>
                    <a:pt x="297634" y="0"/>
                  </a:moveTo>
                  <a:lnTo>
                    <a:pt x="1083387" y="0"/>
                  </a:lnTo>
                  <a:lnTo>
                    <a:pt x="1381020" y="595267"/>
                  </a:lnTo>
                  <a:lnTo>
                    <a:pt x="1083387" y="1190534"/>
                  </a:lnTo>
                  <a:lnTo>
                    <a:pt x="297634" y="1190534"/>
                  </a:lnTo>
                  <a:lnTo>
                    <a:pt x="0" y="595267"/>
                  </a:lnTo>
                  <a:close/>
                </a:path>
              </a:pathLst>
            </a:custGeom>
            <a:gradFill>
              <a:gsLst>
                <a:gs pos="57000">
                  <a:srgbClr val="F5F5F5"/>
                </a:gs>
                <a:gs pos="32000">
                  <a:srgbClr val="DEDEDE"/>
                </a:gs>
                <a:gs pos="0">
                  <a:srgbClr val="CBCBCB"/>
                </a:gs>
                <a:gs pos="100000">
                  <a:schemeClr val="bg1"/>
                </a:gs>
              </a:gsLst>
              <a:lin ang="2700000" scaled="1"/>
            </a:gradFill>
            <a:ln w="19050"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105" name="六边形 104"/>
            <p:cNvSpPr/>
            <p:nvPr/>
          </p:nvSpPr>
          <p:spPr>
            <a:xfrm>
              <a:off x="2298341" y="2557901"/>
              <a:ext cx="993503" cy="856467"/>
            </a:xfrm>
            <a:prstGeom prst="hexagon">
              <a:avLst/>
            </a:prstGeom>
            <a:solidFill>
              <a:srgbClr val="663A77"/>
            </a:solidFill>
            <a:ln w="19050">
              <a:noFill/>
            </a:ln>
            <a:effectLst>
              <a:innerShdw blurRad="76200" dist="63500" dir="13500000">
                <a:prstClr val="black">
                  <a:alpha val="46000"/>
                </a:prstClr>
              </a:innerShdw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106" name="梯形 105"/>
            <p:cNvSpPr/>
            <p:nvPr/>
          </p:nvSpPr>
          <p:spPr>
            <a:xfrm>
              <a:off x="2402684" y="3414367"/>
              <a:ext cx="785815" cy="167035"/>
            </a:xfrm>
            <a:prstGeom prst="trapezoid">
              <a:avLst>
                <a:gd name="adj" fmla="val 66343"/>
              </a:avLst>
            </a:prstGeom>
            <a:gradFill>
              <a:gsLst>
                <a:gs pos="0">
                  <a:srgbClr val="E6E6E6"/>
                </a:gs>
                <a:gs pos="100000">
                  <a:srgbClr val="F7F7F7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107" name="梯形 71"/>
            <p:cNvSpPr/>
            <p:nvPr/>
          </p:nvSpPr>
          <p:spPr>
            <a:xfrm rot="14580000" flipH="1">
              <a:off x="2925227" y="2640055"/>
              <a:ext cx="667005" cy="171628"/>
            </a:xfrm>
            <a:custGeom>
              <a:avLst/>
              <a:gdLst>
                <a:gd name="connsiteX0" fmla="*/ 0 w 667005"/>
                <a:gd name="connsiteY0" fmla="*/ 171628 h 171628"/>
                <a:gd name="connsiteX1" fmla="*/ 85140 w 667005"/>
                <a:gd name="connsiteY1" fmla="*/ 0 h 171628"/>
                <a:gd name="connsiteX2" fmla="*/ 581865 w 667005"/>
                <a:gd name="connsiteY2" fmla="*/ 0 h 171628"/>
                <a:gd name="connsiteX3" fmla="*/ 667005 w 667005"/>
                <a:gd name="connsiteY3" fmla="*/ 171628 h 171628"/>
                <a:gd name="connsiteX4" fmla="*/ 0 w 667005"/>
                <a:gd name="connsiteY4" fmla="*/ 171628 h 171628"/>
                <a:gd name="connsiteX0" fmla="*/ 0 w 667005"/>
                <a:gd name="connsiteY0" fmla="*/ 171737 h 171737"/>
                <a:gd name="connsiteX1" fmla="*/ 99339 w 667005"/>
                <a:gd name="connsiteY1" fmla="*/ 0 h 171737"/>
                <a:gd name="connsiteX2" fmla="*/ 581865 w 667005"/>
                <a:gd name="connsiteY2" fmla="*/ 109 h 171737"/>
                <a:gd name="connsiteX3" fmla="*/ 667005 w 667005"/>
                <a:gd name="connsiteY3" fmla="*/ 171737 h 171737"/>
                <a:gd name="connsiteX4" fmla="*/ 0 w 667005"/>
                <a:gd name="connsiteY4" fmla="*/ 171737 h 171737"/>
                <a:gd name="connsiteX0" fmla="*/ 0 w 667005"/>
                <a:gd name="connsiteY0" fmla="*/ 171628 h 171628"/>
                <a:gd name="connsiteX1" fmla="*/ 140601 w 667005"/>
                <a:gd name="connsiteY1" fmla="*/ 10938 h 171628"/>
                <a:gd name="connsiteX2" fmla="*/ 581865 w 667005"/>
                <a:gd name="connsiteY2" fmla="*/ 0 h 171628"/>
                <a:gd name="connsiteX3" fmla="*/ 667005 w 667005"/>
                <a:gd name="connsiteY3" fmla="*/ 171628 h 171628"/>
                <a:gd name="connsiteX4" fmla="*/ 0 w 667005"/>
                <a:gd name="connsiteY4" fmla="*/ 171628 h 171628"/>
                <a:gd name="connsiteX0" fmla="*/ 0 w 667005"/>
                <a:gd name="connsiteY0" fmla="*/ 171628 h 171628"/>
                <a:gd name="connsiteX1" fmla="*/ 103609 w 667005"/>
                <a:gd name="connsiteY1" fmla="*/ 1280 h 171628"/>
                <a:gd name="connsiteX2" fmla="*/ 581865 w 667005"/>
                <a:gd name="connsiteY2" fmla="*/ 0 h 171628"/>
                <a:gd name="connsiteX3" fmla="*/ 667005 w 667005"/>
                <a:gd name="connsiteY3" fmla="*/ 171628 h 171628"/>
                <a:gd name="connsiteX4" fmla="*/ 0 w 667005"/>
                <a:gd name="connsiteY4" fmla="*/ 171628 h 171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67005" h="171628">
                  <a:moveTo>
                    <a:pt x="0" y="171628"/>
                  </a:moveTo>
                  <a:lnTo>
                    <a:pt x="103609" y="1280"/>
                  </a:lnTo>
                  <a:lnTo>
                    <a:pt x="581865" y="0"/>
                  </a:lnTo>
                  <a:lnTo>
                    <a:pt x="667005" y="171628"/>
                  </a:lnTo>
                  <a:lnTo>
                    <a:pt x="0" y="171628"/>
                  </a:lnTo>
                  <a:close/>
                </a:path>
              </a:pathLst>
            </a:custGeom>
            <a:gradFill>
              <a:gsLst>
                <a:gs pos="0">
                  <a:srgbClr val="DEDEDE"/>
                </a:gs>
                <a:gs pos="100000">
                  <a:srgbClr val="F4F4F4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108" name="任意多边形 107"/>
            <p:cNvSpPr/>
            <p:nvPr/>
          </p:nvSpPr>
          <p:spPr>
            <a:xfrm>
              <a:off x="2105964" y="2395147"/>
              <a:ext cx="413216" cy="595267"/>
            </a:xfrm>
            <a:custGeom>
              <a:avLst/>
              <a:gdLst>
                <a:gd name="connsiteX0" fmla="*/ 297634 w 413216"/>
                <a:gd name="connsiteY0" fmla="*/ 0 h 595267"/>
                <a:gd name="connsiteX1" fmla="*/ 302996 w 413216"/>
                <a:gd name="connsiteY1" fmla="*/ 0 h 595267"/>
                <a:gd name="connsiteX2" fmla="*/ 413216 w 413216"/>
                <a:gd name="connsiteY2" fmla="*/ 167033 h 595267"/>
                <a:gd name="connsiteX3" fmla="*/ 407876 w 413216"/>
                <a:gd name="connsiteY3" fmla="*/ 167033 h 595267"/>
                <a:gd name="connsiteX4" fmla="*/ 193759 w 413216"/>
                <a:gd name="connsiteY4" fmla="*/ 595266 h 595267"/>
                <a:gd name="connsiteX5" fmla="*/ 193760 w 413216"/>
                <a:gd name="connsiteY5" fmla="*/ 595267 h 595267"/>
                <a:gd name="connsiteX6" fmla="*/ 0 w 413216"/>
                <a:gd name="connsiteY6" fmla="*/ 595267 h 5952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13216" h="595267">
                  <a:moveTo>
                    <a:pt x="297634" y="0"/>
                  </a:moveTo>
                  <a:lnTo>
                    <a:pt x="302996" y="0"/>
                  </a:lnTo>
                  <a:lnTo>
                    <a:pt x="413216" y="167033"/>
                  </a:lnTo>
                  <a:lnTo>
                    <a:pt x="407876" y="167033"/>
                  </a:lnTo>
                  <a:lnTo>
                    <a:pt x="193759" y="595266"/>
                  </a:lnTo>
                  <a:lnTo>
                    <a:pt x="193760" y="595267"/>
                  </a:lnTo>
                  <a:lnTo>
                    <a:pt x="0" y="595267"/>
                  </a:lnTo>
                  <a:close/>
                </a:path>
              </a:pathLst>
            </a:custGeom>
            <a:gradFill>
              <a:gsLst>
                <a:gs pos="100000">
                  <a:srgbClr val="DFDFDF"/>
                </a:gs>
                <a:gs pos="0">
                  <a:srgbClr val="B4B4B4"/>
                </a:gs>
              </a:gsLst>
              <a:lin ang="2700000" scaled="0"/>
            </a:gradFill>
            <a:ln w="19050"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109" name="梯形 108"/>
            <p:cNvSpPr/>
            <p:nvPr/>
          </p:nvSpPr>
          <p:spPr>
            <a:xfrm flipV="1">
              <a:off x="2402681" y="2390864"/>
              <a:ext cx="785814" cy="167035"/>
            </a:xfrm>
            <a:prstGeom prst="trapezoid">
              <a:avLst>
                <a:gd name="adj" fmla="val 66343"/>
              </a:avLst>
            </a:prstGeom>
            <a:gradFill>
              <a:gsLst>
                <a:gs pos="100000">
                  <a:srgbClr val="DFDFDF"/>
                </a:gs>
                <a:gs pos="0">
                  <a:srgbClr val="B4B4B4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70" name="组合 69"/>
          <p:cNvGrpSpPr/>
          <p:nvPr/>
        </p:nvGrpSpPr>
        <p:grpSpPr>
          <a:xfrm>
            <a:off x="5164627" y="4243362"/>
            <a:ext cx="1505319" cy="1297689"/>
            <a:chOff x="2030922" y="2327368"/>
            <a:chExt cx="1528342" cy="1317536"/>
          </a:xfrm>
        </p:grpSpPr>
        <p:sp>
          <p:nvSpPr>
            <p:cNvPr id="71" name="六边形 70"/>
            <p:cNvSpPr/>
            <p:nvPr/>
          </p:nvSpPr>
          <p:spPr>
            <a:xfrm>
              <a:off x="2030922" y="2327368"/>
              <a:ext cx="1528342" cy="1317536"/>
            </a:xfrm>
            <a:prstGeom prst="hexagon">
              <a:avLst/>
            </a:prstGeom>
            <a:gradFill flip="none" rotWithShape="1">
              <a:gsLst>
                <a:gs pos="61000">
                  <a:srgbClr val="F6F6F6"/>
                </a:gs>
                <a:gs pos="37000">
                  <a:srgbClr val="E0E0E0"/>
                </a:gs>
                <a:gs pos="17000">
                  <a:srgbClr val="DEDEDE"/>
                </a:gs>
                <a:gs pos="100000">
                  <a:schemeClr val="bg1"/>
                </a:gs>
              </a:gsLst>
              <a:lin ang="13500000" scaled="1"/>
              <a:tileRect/>
            </a:gradFill>
            <a:ln w="19050">
              <a:noFill/>
            </a:ln>
            <a:effectLst>
              <a:outerShdw blurRad="381000" dist="127000" dir="2400000" algn="tl" rotWithShape="0">
                <a:srgbClr val="696969">
                  <a:alpha val="47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72" name="任意多边形 71"/>
            <p:cNvSpPr/>
            <p:nvPr/>
          </p:nvSpPr>
          <p:spPr>
            <a:xfrm>
              <a:off x="2105578" y="2390868"/>
              <a:ext cx="1381022" cy="1190535"/>
            </a:xfrm>
            <a:custGeom>
              <a:avLst/>
              <a:gdLst>
                <a:gd name="connsiteX0" fmla="*/ 407876 w 1381020"/>
                <a:gd name="connsiteY0" fmla="*/ 167033 h 1190534"/>
                <a:gd name="connsiteX1" fmla="*/ 193759 w 1381020"/>
                <a:gd name="connsiteY1" fmla="*/ 595266 h 1190534"/>
                <a:gd name="connsiteX2" fmla="*/ 407876 w 1381020"/>
                <a:gd name="connsiteY2" fmla="*/ 1023499 h 1190534"/>
                <a:gd name="connsiteX3" fmla="*/ 973145 w 1381020"/>
                <a:gd name="connsiteY3" fmla="*/ 1023499 h 1190534"/>
                <a:gd name="connsiteX4" fmla="*/ 1187261 w 1381020"/>
                <a:gd name="connsiteY4" fmla="*/ 595266 h 1190534"/>
                <a:gd name="connsiteX5" fmla="*/ 973145 w 1381020"/>
                <a:gd name="connsiteY5" fmla="*/ 167033 h 1190534"/>
                <a:gd name="connsiteX6" fmla="*/ 297634 w 1381020"/>
                <a:gd name="connsiteY6" fmla="*/ 0 h 1190534"/>
                <a:gd name="connsiteX7" fmla="*/ 1083387 w 1381020"/>
                <a:gd name="connsiteY7" fmla="*/ 0 h 1190534"/>
                <a:gd name="connsiteX8" fmla="*/ 1381020 w 1381020"/>
                <a:gd name="connsiteY8" fmla="*/ 595267 h 1190534"/>
                <a:gd name="connsiteX9" fmla="*/ 1083387 w 1381020"/>
                <a:gd name="connsiteY9" fmla="*/ 1190534 h 1190534"/>
                <a:gd name="connsiteX10" fmla="*/ 297634 w 1381020"/>
                <a:gd name="connsiteY10" fmla="*/ 1190534 h 1190534"/>
                <a:gd name="connsiteX11" fmla="*/ 0 w 1381020"/>
                <a:gd name="connsiteY11" fmla="*/ 595267 h 11905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381020" h="1190534">
                  <a:moveTo>
                    <a:pt x="407876" y="167033"/>
                  </a:moveTo>
                  <a:lnTo>
                    <a:pt x="193759" y="595266"/>
                  </a:lnTo>
                  <a:lnTo>
                    <a:pt x="407876" y="1023499"/>
                  </a:lnTo>
                  <a:lnTo>
                    <a:pt x="973145" y="1023499"/>
                  </a:lnTo>
                  <a:lnTo>
                    <a:pt x="1187261" y="595266"/>
                  </a:lnTo>
                  <a:lnTo>
                    <a:pt x="973145" y="167033"/>
                  </a:lnTo>
                  <a:close/>
                  <a:moveTo>
                    <a:pt x="297634" y="0"/>
                  </a:moveTo>
                  <a:lnTo>
                    <a:pt x="1083387" y="0"/>
                  </a:lnTo>
                  <a:lnTo>
                    <a:pt x="1381020" y="595267"/>
                  </a:lnTo>
                  <a:lnTo>
                    <a:pt x="1083387" y="1190534"/>
                  </a:lnTo>
                  <a:lnTo>
                    <a:pt x="297634" y="1190534"/>
                  </a:lnTo>
                  <a:lnTo>
                    <a:pt x="0" y="595267"/>
                  </a:lnTo>
                  <a:close/>
                </a:path>
              </a:pathLst>
            </a:custGeom>
            <a:gradFill>
              <a:gsLst>
                <a:gs pos="57000">
                  <a:srgbClr val="F5F5F5"/>
                </a:gs>
                <a:gs pos="32000">
                  <a:srgbClr val="DEDEDE"/>
                </a:gs>
                <a:gs pos="0">
                  <a:srgbClr val="CBCBCB"/>
                </a:gs>
                <a:gs pos="100000">
                  <a:schemeClr val="bg1"/>
                </a:gs>
              </a:gsLst>
              <a:lin ang="2700000" scaled="1"/>
            </a:gradFill>
            <a:ln w="19050"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73" name="六边形 72"/>
            <p:cNvSpPr/>
            <p:nvPr/>
          </p:nvSpPr>
          <p:spPr>
            <a:xfrm>
              <a:off x="2298341" y="2557901"/>
              <a:ext cx="993503" cy="856467"/>
            </a:xfrm>
            <a:prstGeom prst="hexagon">
              <a:avLst/>
            </a:prstGeom>
            <a:solidFill>
              <a:srgbClr val="00AF92"/>
            </a:solidFill>
            <a:ln w="19050">
              <a:noFill/>
            </a:ln>
            <a:effectLst>
              <a:innerShdw blurRad="76200" dist="63500" dir="13500000">
                <a:prstClr val="black">
                  <a:alpha val="46000"/>
                </a:prstClr>
              </a:innerShdw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74" name="梯形 73"/>
            <p:cNvSpPr/>
            <p:nvPr/>
          </p:nvSpPr>
          <p:spPr>
            <a:xfrm>
              <a:off x="2402684" y="3414367"/>
              <a:ext cx="785815" cy="167035"/>
            </a:xfrm>
            <a:prstGeom prst="trapezoid">
              <a:avLst>
                <a:gd name="adj" fmla="val 66343"/>
              </a:avLst>
            </a:prstGeom>
            <a:gradFill>
              <a:gsLst>
                <a:gs pos="0">
                  <a:srgbClr val="E6E6E6"/>
                </a:gs>
                <a:gs pos="100000">
                  <a:srgbClr val="F7F7F7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75" name="梯形 71"/>
            <p:cNvSpPr/>
            <p:nvPr/>
          </p:nvSpPr>
          <p:spPr>
            <a:xfrm rot="14580000" flipH="1">
              <a:off x="2925227" y="2640055"/>
              <a:ext cx="667005" cy="171628"/>
            </a:xfrm>
            <a:custGeom>
              <a:avLst/>
              <a:gdLst>
                <a:gd name="connsiteX0" fmla="*/ 0 w 667005"/>
                <a:gd name="connsiteY0" fmla="*/ 171628 h 171628"/>
                <a:gd name="connsiteX1" fmla="*/ 85140 w 667005"/>
                <a:gd name="connsiteY1" fmla="*/ 0 h 171628"/>
                <a:gd name="connsiteX2" fmla="*/ 581865 w 667005"/>
                <a:gd name="connsiteY2" fmla="*/ 0 h 171628"/>
                <a:gd name="connsiteX3" fmla="*/ 667005 w 667005"/>
                <a:gd name="connsiteY3" fmla="*/ 171628 h 171628"/>
                <a:gd name="connsiteX4" fmla="*/ 0 w 667005"/>
                <a:gd name="connsiteY4" fmla="*/ 171628 h 171628"/>
                <a:gd name="connsiteX0" fmla="*/ 0 w 667005"/>
                <a:gd name="connsiteY0" fmla="*/ 171737 h 171737"/>
                <a:gd name="connsiteX1" fmla="*/ 99339 w 667005"/>
                <a:gd name="connsiteY1" fmla="*/ 0 h 171737"/>
                <a:gd name="connsiteX2" fmla="*/ 581865 w 667005"/>
                <a:gd name="connsiteY2" fmla="*/ 109 h 171737"/>
                <a:gd name="connsiteX3" fmla="*/ 667005 w 667005"/>
                <a:gd name="connsiteY3" fmla="*/ 171737 h 171737"/>
                <a:gd name="connsiteX4" fmla="*/ 0 w 667005"/>
                <a:gd name="connsiteY4" fmla="*/ 171737 h 171737"/>
                <a:gd name="connsiteX0" fmla="*/ 0 w 667005"/>
                <a:gd name="connsiteY0" fmla="*/ 171628 h 171628"/>
                <a:gd name="connsiteX1" fmla="*/ 140601 w 667005"/>
                <a:gd name="connsiteY1" fmla="*/ 10938 h 171628"/>
                <a:gd name="connsiteX2" fmla="*/ 581865 w 667005"/>
                <a:gd name="connsiteY2" fmla="*/ 0 h 171628"/>
                <a:gd name="connsiteX3" fmla="*/ 667005 w 667005"/>
                <a:gd name="connsiteY3" fmla="*/ 171628 h 171628"/>
                <a:gd name="connsiteX4" fmla="*/ 0 w 667005"/>
                <a:gd name="connsiteY4" fmla="*/ 171628 h 171628"/>
                <a:gd name="connsiteX0" fmla="*/ 0 w 667005"/>
                <a:gd name="connsiteY0" fmla="*/ 171628 h 171628"/>
                <a:gd name="connsiteX1" fmla="*/ 103609 w 667005"/>
                <a:gd name="connsiteY1" fmla="*/ 1280 h 171628"/>
                <a:gd name="connsiteX2" fmla="*/ 581865 w 667005"/>
                <a:gd name="connsiteY2" fmla="*/ 0 h 171628"/>
                <a:gd name="connsiteX3" fmla="*/ 667005 w 667005"/>
                <a:gd name="connsiteY3" fmla="*/ 171628 h 171628"/>
                <a:gd name="connsiteX4" fmla="*/ 0 w 667005"/>
                <a:gd name="connsiteY4" fmla="*/ 171628 h 171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67005" h="171628">
                  <a:moveTo>
                    <a:pt x="0" y="171628"/>
                  </a:moveTo>
                  <a:lnTo>
                    <a:pt x="103609" y="1280"/>
                  </a:lnTo>
                  <a:lnTo>
                    <a:pt x="581865" y="0"/>
                  </a:lnTo>
                  <a:lnTo>
                    <a:pt x="667005" y="171628"/>
                  </a:lnTo>
                  <a:lnTo>
                    <a:pt x="0" y="171628"/>
                  </a:lnTo>
                  <a:close/>
                </a:path>
              </a:pathLst>
            </a:custGeom>
            <a:gradFill>
              <a:gsLst>
                <a:gs pos="0">
                  <a:srgbClr val="DEDEDE"/>
                </a:gs>
                <a:gs pos="100000">
                  <a:srgbClr val="F4F4F4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76" name="任意多边形 75"/>
            <p:cNvSpPr/>
            <p:nvPr/>
          </p:nvSpPr>
          <p:spPr>
            <a:xfrm>
              <a:off x="2105964" y="2395147"/>
              <a:ext cx="413216" cy="595267"/>
            </a:xfrm>
            <a:custGeom>
              <a:avLst/>
              <a:gdLst>
                <a:gd name="connsiteX0" fmla="*/ 297634 w 413216"/>
                <a:gd name="connsiteY0" fmla="*/ 0 h 595267"/>
                <a:gd name="connsiteX1" fmla="*/ 302996 w 413216"/>
                <a:gd name="connsiteY1" fmla="*/ 0 h 595267"/>
                <a:gd name="connsiteX2" fmla="*/ 413216 w 413216"/>
                <a:gd name="connsiteY2" fmla="*/ 167033 h 595267"/>
                <a:gd name="connsiteX3" fmla="*/ 407876 w 413216"/>
                <a:gd name="connsiteY3" fmla="*/ 167033 h 595267"/>
                <a:gd name="connsiteX4" fmla="*/ 193759 w 413216"/>
                <a:gd name="connsiteY4" fmla="*/ 595266 h 595267"/>
                <a:gd name="connsiteX5" fmla="*/ 193760 w 413216"/>
                <a:gd name="connsiteY5" fmla="*/ 595267 h 595267"/>
                <a:gd name="connsiteX6" fmla="*/ 0 w 413216"/>
                <a:gd name="connsiteY6" fmla="*/ 595267 h 5952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13216" h="595267">
                  <a:moveTo>
                    <a:pt x="297634" y="0"/>
                  </a:moveTo>
                  <a:lnTo>
                    <a:pt x="302996" y="0"/>
                  </a:lnTo>
                  <a:lnTo>
                    <a:pt x="413216" y="167033"/>
                  </a:lnTo>
                  <a:lnTo>
                    <a:pt x="407876" y="167033"/>
                  </a:lnTo>
                  <a:lnTo>
                    <a:pt x="193759" y="595266"/>
                  </a:lnTo>
                  <a:lnTo>
                    <a:pt x="193760" y="595267"/>
                  </a:lnTo>
                  <a:lnTo>
                    <a:pt x="0" y="595267"/>
                  </a:lnTo>
                  <a:close/>
                </a:path>
              </a:pathLst>
            </a:custGeom>
            <a:gradFill>
              <a:gsLst>
                <a:gs pos="100000">
                  <a:srgbClr val="DFDFDF"/>
                </a:gs>
                <a:gs pos="0">
                  <a:srgbClr val="B4B4B4"/>
                </a:gs>
              </a:gsLst>
              <a:lin ang="2700000" scaled="0"/>
            </a:gradFill>
            <a:ln w="19050"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77" name="梯形 76"/>
            <p:cNvSpPr/>
            <p:nvPr/>
          </p:nvSpPr>
          <p:spPr>
            <a:xfrm flipV="1">
              <a:off x="2402681" y="2390864"/>
              <a:ext cx="785814" cy="167035"/>
            </a:xfrm>
            <a:prstGeom prst="trapezoid">
              <a:avLst>
                <a:gd name="adj" fmla="val 66343"/>
              </a:avLst>
            </a:prstGeom>
            <a:gradFill>
              <a:gsLst>
                <a:gs pos="100000">
                  <a:srgbClr val="DFDFDF"/>
                </a:gs>
                <a:gs pos="0">
                  <a:srgbClr val="B4B4B4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10" name="组合 109"/>
          <p:cNvGrpSpPr/>
          <p:nvPr/>
        </p:nvGrpSpPr>
        <p:grpSpPr>
          <a:xfrm>
            <a:off x="6350839" y="3607604"/>
            <a:ext cx="1505319" cy="1297689"/>
            <a:chOff x="2030922" y="2327368"/>
            <a:chExt cx="1528342" cy="1317536"/>
          </a:xfrm>
        </p:grpSpPr>
        <p:sp>
          <p:nvSpPr>
            <p:cNvPr id="111" name="六边形 110"/>
            <p:cNvSpPr/>
            <p:nvPr/>
          </p:nvSpPr>
          <p:spPr>
            <a:xfrm>
              <a:off x="2030922" y="2327368"/>
              <a:ext cx="1528342" cy="1317536"/>
            </a:xfrm>
            <a:prstGeom prst="hexagon">
              <a:avLst/>
            </a:prstGeom>
            <a:gradFill flip="none" rotWithShape="1">
              <a:gsLst>
                <a:gs pos="61000">
                  <a:srgbClr val="F6F6F6"/>
                </a:gs>
                <a:gs pos="37000">
                  <a:srgbClr val="E0E0E0"/>
                </a:gs>
                <a:gs pos="17000">
                  <a:srgbClr val="DEDEDE"/>
                </a:gs>
                <a:gs pos="100000">
                  <a:schemeClr val="bg1"/>
                </a:gs>
              </a:gsLst>
              <a:lin ang="13500000" scaled="1"/>
              <a:tileRect/>
            </a:gradFill>
            <a:ln w="19050">
              <a:noFill/>
            </a:ln>
            <a:effectLst>
              <a:outerShdw blurRad="381000" dist="127000" dir="2400000" algn="tl" rotWithShape="0">
                <a:srgbClr val="696969">
                  <a:alpha val="47000"/>
                </a:srgb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112" name="任意多边形 111"/>
            <p:cNvSpPr/>
            <p:nvPr/>
          </p:nvSpPr>
          <p:spPr>
            <a:xfrm>
              <a:off x="2105578" y="2390868"/>
              <a:ext cx="1381022" cy="1190535"/>
            </a:xfrm>
            <a:custGeom>
              <a:avLst/>
              <a:gdLst>
                <a:gd name="connsiteX0" fmla="*/ 407876 w 1381020"/>
                <a:gd name="connsiteY0" fmla="*/ 167033 h 1190534"/>
                <a:gd name="connsiteX1" fmla="*/ 193759 w 1381020"/>
                <a:gd name="connsiteY1" fmla="*/ 595266 h 1190534"/>
                <a:gd name="connsiteX2" fmla="*/ 407876 w 1381020"/>
                <a:gd name="connsiteY2" fmla="*/ 1023499 h 1190534"/>
                <a:gd name="connsiteX3" fmla="*/ 973145 w 1381020"/>
                <a:gd name="connsiteY3" fmla="*/ 1023499 h 1190534"/>
                <a:gd name="connsiteX4" fmla="*/ 1187261 w 1381020"/>
                <a:gd name="connsiteY4" fmla="*/ 595266 h 1190534"/>
                <a:gd name="connsiteX5" fmla="*/ 973145 w 1381020"/>
                <a:gd name="connsiteY5" fmla="*/ 167033 h 1190534"/>
                <a:gd name="connsiteX6" fmla="*/ 297634 w 1381020"/>
                <a:gd name="connsiteY6" fmla="*/ 0 h 1190534"/>
                <a:gd name="connsiteX7" fmla="*/ 1083387 w 1381020"/>
                <a:gd name="connsiteY7" fmla="*/ 0 h 1190534"/>
                <a:gd name="connsiteX8" fmla="*/ 1381020 w 1381020"/>
                <a:gd name="connsiteY8" fmla="*/ 595267 h 1190534"/>
                <a:gd name="connsiteX9" fmla="*/ 1083387 w 1381020"/>
                <a:gd name="connsiteY9" fmla="*/ 1190534 h 1190534"/>
                <a:gd name="connsiteX10" fmla="*/ 297634 w 1381020"/>
                <a:gd name="connsiteY10" fmla="*/ 1190534 h 1190534"/>
                <a:gd name="connsiteX11" fmla="*/ 0 w 1381020"/>
                <a:gd name="connsiteY11" fmla="*/ 595267 h 11905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1381020" h="1190534">
                  <a:moveTo>
                    <a:pt x="407876" y="167033"/>
                  </a:moveTo>
                  <a:lnTo>
                    <a:pt x="193759" y="595266"/>
                  </a:lnTo>
                  <a:lnTo>
                    <a:pt x="407876" y="1023499"/>
                  </a:lnTo>
                  <a:lnTo>
                    <a:pt x="973145" y="1023499"/>
                  </a:lnTo>
                  <a:lnTo>
                    <a:pt x="1187261" y="595266"/>
                  </a:lnTo>
                  <a:lnTo>
                    <a:pt x="973145" y="167033"/>
                  </a:lnTo>
                  <a:close/>
                  <a:moveTo>
                    <a:pt x="297634" y="0"/>
                  </a:moveTo>
                  <a:lnTo>
                    <a:pt x="1083387" y="0"/>
                  </a:lnTo>
                  <a:lnTo>
                    <a:pt x="1381020" y="595267"/>
                  </a:lnTo>
                  <a:lnTo>
                    <a:pt x="1083387" y="1190534"/>
                  </a:lnTo>
                  <a:lnTo>
                    <a:pt x="297634" y="1190534"/>
                  </a:lnTo>
                  <a:lnTo>
                    <a:pt x="0" y="595267"/>
                  </a:lnTo>
                  <a:close/>
                </a:path>
              </a:pathLst>
            </a:custGeom>
            <a:gradFill>
              <a:gsLst>
                <a:gs pos="57000">
                  <a:srgbClr val="F5F5F5"/>
                </a:gs>
                <a:gs pos="32000">
                  <a:srgbClr val="DEDEDE"/>
                </a:gs>
                <a:gs pos="0">
                  <a:srgbClr val="CBCBCB"/>
                </a:gs>
                <a:gs pos="100000">
                  <a:schemeClr val="bg1"/>
                </a:gs>
              </a:gsLst>
              <a:lin ang="2700000" scaled="1"/>
            </a:gradFill>
            <a:ln w="19050"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113" name="六边形 112"/>
            <p:cNvSpPr/>
            <p:nvPr/>
          </p:nvSpPr>
          <p:spPr>
            <a:xfrm>
              <a:off x="2298341" y="2557901"/>
              <a:ext cx="993503" cy="856467"/>
            </a:xfrm>
            <a:prstGeom prst="hexagon">
              <a:avLst/>
            </a:prstGeom>
            <a:solidFill>
              <a:srgbClr val="C65885"/>
            </a:solidFill>
            <a:ln w="19050">
              <a:noFill/>
            </a:ln>
            <a:effectLst>
              <a:innerShdw blurRad="76200" dist="63500" dir="13500000">
                <a:prstClr val="black">
                  <a:alpha val="46000"/>
                </a:prstClr>
              </a:innerShdw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114" name="梯形 113"/>
            <p:cNvSpPr/>
            <p:nvPr/>
          </p:nvSpPr>
          <p:spPr>
            <a:xfrm>
              <a:off x="2402684" y="3414367"/>
              <a:ext cx="785815" cy="167035"/>
            </a:xfrm>
            <a:prstGeom prst="trapezoid">
              <a:avLst>
                <a:gd name="adj" fmla="val 66343"/>
              </a:avLst>
            </a:prstGeom>
            <a:gradFill>
              <a:gsLst>
                <a:gs pos="0">
                  <a:srgbClr val="E6E6E6"/>
                </a:gs>
                <a:gs pos="100000">
                  <a:srgbClr val="F7F7F7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115" name="梯形 71"/>
            <p:cNvSpPr/>
            <p:nvPr/>
          </p:nvSpPr>
          <p:spPr>
            <a:xfrm rot="14580000" flipH="1">
              <a:off x="2925227" y="2640055"/>
              <a:ext cx="667005" cy="171628"/>
            </a:xfrm>
            <a:custGeom>
              <a:avLst/>
              <a:gdLst>
                <a:gd name="connsiteX0" fmla="*/ 0 w 667005"/>
                <a:gd name="connsiteY0" fmla="*/ 171628 h 171628"/>
                <a:gd name="connsiteX1" fmla="*/ 85140 w 667005"/>
                <a:gd name="connsiteY1" fmla="*/ 0 h 171628"/>
                <a:gd name="connsiteX2" fmla="*/ 581865 w 667005"/>
                <a:gd name="connsiteY2" fmla="*/ 0 h 171628"/>
                <a:gd name="connsiteX3" fmla="*/ 667005 w 667005"/>
                <a:gd name="connsiteY3" fmla="*/ 171628 h 171628"/>
                <a:gd name="connsiteX4" fmla="*/ 0 w 667005"/>
                <a:gd name="connsiteY4" fmla="*/ 171628 h 171628"/>
                <a:gd name="connsiteX0" fmla="*/ 0 w 667005"/>
                <a:gd name="connsiteY0" fmla="*/ 171737 h 171737"/>
                <a:gd name="connsiteX1" fmla="*/ 99339 w 667005"/>
                <a:gd name="connsiteY1" fmla="*/ 0 h 171737"/>
                <a:gd name="connsiteX2" fmla="*/ 581865 w 667005"/>
                <a:gd name="connsiteY2" fmla="*/ 109 h 171737"/>
                <a:gd name="connsiteX3" fmla="*/ 667005 w 667005"/>
                <a:gd name="connsiteY3" fmla="*/ 171737 h 171737"/>
                <a:gd name="connsiteX4" fmla="*/ 0 w 667005"/>
                <a:gd name="connsiteY4" fmla="*/ 171737 h 171737"/>
                <a:gd name="connsiteX0" fmla="*/ 0 w 667005"/>
                <a:gd name="connsiteY0" fmla="*/ 171628 h 171628"/>
                <a:gd name="connsiteX1" fmla="*/ 140601 w 667005"/>
                <a:gd name="connsiteY1" fmla="*/ 10938 h 171628"/>
                <a:gd name="connsiteX2" fmla="*/ 581865 w 667005"/>
                <a:gd name="connsiteY2" fmla="*/ 0 h 171628"/>
                <a:gd name="connsiteX3" fmla="*/ 667005 w 667005"/>
                <a:gd name="connsiteY3" fmla="*/ 171628 h 171628"/>
                <a:gd name="connsiteX4" fmla="*/ 0 w 667005"/>
                <a:gd name="connsiteY4" fmla="*/ 171628 h 171628"/>
                <a:gd name="connsiteX0" fmla="*/ 0 w 667005"/>
                <a:gd name="connsiteY0" fmla="*/ 171628 h 171628"/>
                <a:gd name="connsiteX1" fmla="*/ 103609 w 667005"/>
                <a:gd name="connsiteY1" fmla="*/ 1280 h 171628"/>
                <a:gd name="connsiteX2" fmla="*/ 581865 w 667005"/>
                <a:gd name="connsiteY2" fmla="*/ 0 h 171628"/>
                <a:gd name="connsiteX3" fmla="*/ 667005 w 667005"/>
                <a:gd name="connsiteY3" fmla="*/ 171628 h 171628"/>
                <a:gd name="connsiteX4" fmla="*/ 0 w 667005"/>
                <a:gd name="connsiteY4" fmla="*/ 171628 h 17162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667005" h="171628">
                  <a:moveTo>
                    <a:pt x="0" y="171628"/>
                  </a:moveTo>
                  <a:lnTo>
                    <a:pt x="103609" y="1280"/>
                  </a:lnTo>
                  <a:lnTo>
                    <a:pt x="581865" y="0"/>
                  </a:lnTo>
                  <a:lnTo>
                    <a:pt x="667005" y="171628"/>
                  </a:lnTo>
                  <a:lnTo>
                    <a:pt x="0" y="171628"/>
                  </a:lnTo>
                  <a:close/>
                </a:path>
              </a:pathLst>
            </a:custGeom>
            <a:gradFill>
              <a:gsLst>
                <a:gs pos="0">
                  <a:srgbClr val="DEDEDE"/>
                </a:gs>
                <a:gs pos="100000">
                  <a:srgbClr val="F4F4F4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116" name="任意多边形 115"/>
            <p:cNvSpPr/>
            <p:nvPr/>
          </p:nvSpPr>
          <p:spPr>
            <a:xfrm>
              <a:off x="2105964" y="2395147"/>
              <a:ext cx="413216" cy="595267"/>
            </a:xfrm>
            <a:custGeom>
              <a:avLst/>
              <a:gdLst>
                <a:gd name="connsiteX0" fmla="*/ 297634 w 413216"/>
                <a:gd name="connsiteY0" fmla="*/ 0 h 595267"/>
                <a:gd name="connsiteX1" fmla="*/ 302996 w 413216"/>
                <a:gd name="connsiteY1" fmla="*/ 0 h 595267"/>
                <a:gd name="connsiteX2" fmla="*/ 413216 w 413216"/>
                <a:gd name="connsiteY2" fmla="*/ 167033 h 595267"/>
                <a:gd name="connsiteX3" fmla="*/ 407876 w 413216"/>
                <a:gd name="connsiteY3" fmla="*/ 167033 h 595267"/>
                <a:gd name="connsiteX4" fmla="*/ 193759 w 413216"/>
                <a:gd name="connsiteY4" fmla="*/ 595266 h 595267"/>
                <a:gd name="connsiteX5" fmla="*/ 193760 w 413216"/>
                <a:gd name="connsiteY5" fmla="*/ 595267 h 595267"/>
                <a:gd name="connsiteX6" fmla="*/ 0 w 413216"/>
                <a:gd name="connsiteY6" fmla="*/ 595267 h 5952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413216" h="595267">
                  <a:moveTo>
                    <a:pt x="297634" y="0"/>
                  </a:moveTo>
                  <a:lnTo>
                    <a:pt x="302996" y="0"/>
                  </a:lnTo>
                  <a:lnTo>
                    <a:pt x="413216" y="167033"/>
                  </a:lnTo>
                  <a:lnTo>
                    <a:pt x="407876" y="167033"/>
                  </a:lnTo>
                  <a:lnTo>
                    <a:pt x="193759" y="595266"/>
                  </a:lnTo>
                  <a:lnTo>
                    <a:pt x="193760" y="595267"/>
                  </a:lnTo>
                  <a:lnTo>
                    <a:pt x="0" y="595267"/>
                  </a:lnTo>
                  <a:close/>
                </a:path>
              </a:pathLst>
            </a:custGeom>
            <a:gradFill>
              <a:gsLst>
                <a:gs pos="100000">
                  <a:srgbClr val="DFDFDF"/>
                </a:gs>
                <a:gs pos="0">
                  <a:srgbClr val="B4B4B4"/>
                </a:gs>
              </a:gsLst>
              <a:lin ang="2700000" scaled="0"/>
            </a:gradFill>
            <a:ln w="19050">
              <a:noFill/>
            </a:ln>
            <a:effectLst>
              <a:softEdge rad="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wrap="square" rtlCol="0" anchor="ctr">
              <a:noAutofit/>
            </a:bodyPr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117" name="梯形 116"/>
            <p:cNvSpPr/>
            <p:nvPr/>
          </p:nvSpPr>
          <p:spPr>
            <a:xfrm flipV="1">
              <a:off x="2402681" y="2390864"/>
              <a:ext cx="785814" cy="167035"/>
            </a:xfrm>
            <a:prstGeom prst="trapezoid">
              <a:avLst>
                <a:gd name="adj" fmla="val 66343"/>
              </a:avLst>
            </a:prstGeom>
            <a:gradFill>
              <a:gsLst>
                <a:gs pos="100000">
                  <a:srgbClr val="DFDFDF"/>
                </a:gs>
                <a:gs pos="0">
                  <a:srgbClr val="B4B4B4"/>
                </a:gs>
              </a:gsLst>
              <a:lin ang="27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sp>
        <p:nvSpPr>
          <p:cNvPr id="3" name="文本框 2"/>
          <p:cNvSpPr txBox="1"/>
          <p:nvPr/>
        </p:nvSpPr>
        <p:spPr>
          <a:xfrm>
            <a:off x="5456861" y="3145224"/>
            <a:ext cx="919535" cy="95410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zh-CN" altLang="en-US" sz="2800" dirty="0"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添加标题</a:t>
            </a:r>
          </a:p>
        </p:txBody>
      </p:sp>
      <p:sp>
        <p:nvSpPr>
          <p:cNvPr id="2" name="文本框 1"/>
          <p:cNvSpPr txBox="1"/>
          <p:nvPr/>
        </p:nvSpPr>
        <p:spPr>
          <a:xfrm>
            <a:off x="4228234" y="2702747"/>
            <a:ext cx="10109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solidFill>
                  <a:prstClr val="white"/>
                </a:solidFill>
                <a:cs typeface="+mn-ea"/>
                <a:sym typeface="+mn-lt"/>
              </a:rPr>
              <a:t>01</a:t>
            </a:r>
            <a:endParaRPr lang="zh-CN" altLang="en-US" sz="28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27" name="文本框 26"/>
          <p:cNvSpPr txBox="1"/>
          <p:nvPr/>
        </p:nvSpPr>
        <p:spPr>
          <a:xfrm>
            <a:off x="4228234" y="3978933"/>
            <a:ext cx="10109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solidFill>
                  <a:prstClr val="white"/>
                </a:solidFill>
                <a:cs typeface="+mn-ea"/>
                <a:sym typeface="+mn-lt"/>
              </a:rPr>
              <a:t>02</a:t>
            </a:r>
            <a:endParaRPr lang="zh-CN" altLang="en-US" sz="28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48" name="文本框 47"/>
          <p:cNvSpPr txBox="1"/>
          <p:nvPr/>
        </p:nvSpPr>
        <p:spPr>
          <a:xfrm>
            <a:off x="6586905" y="2702747"/>
            <a:ext cx="10109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solidFill>
                  <a:prstClr val="white"/>
                </a:solidFill>
                <a:cs typeface="+mn-ea"/>
                <a:sym typeface="+mn-lt"/>
              </a:rPr>
              <a:t>05</a:t>
            </a:r>
            <a:endParaRPr lang="zh-CN" altLang="en-US" sz="28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51" name="文本框 50"/>
          <p:cNvSpPr txBox="1"/>
          <p:nvPr/>
        </p:nvSpPr>
        <p:spPr>
          <a:xfrm>
            <a:off x="6586905" y="3978933"/>
            <a:ext cx="10109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solidFill>
                  <a:prstClr val="white"/>
                </a:solidFill>
                <a:cs typeface="+mn-ea"/>
                <a:sym typeface="+mn-lt"/>
              </a:rPr>
              <a:t>04</a:t>
            </a:r>
            <a:endParaRPr lang="zh-CN" altLang="en-US" sz="28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53" name="文本框 52"/>
          <p:cNvSpPr txBox="1"/>
          <p:nvPr/>
        </p:nvSpPr>
        <p:spPr>
          <a:xfrm>
            <a:off x="5392706" y="4631652"/>
            <a:ext cx="10109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solidFill>
                  <a:prstClr val="white"/>
                </a:solidFill>
                <a:cs typeface="+mn-ea"/>
                <a:sym typeface="+mn-lt"/>
              </a:rPr>
              <a:t>03</a:t>
            </a:r>
            <a:endParaRPr lang="zh-CN" altLang="en-US" sz="28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55" name="文本框 54"/>
          <p:cNvSpPr txBox="1"/>
          <p:nvPr/>
        </p:nvSpPr>
        <p:spPr>
          <a:xfrm>
            <a:off x="5392706" y="2060477"/>
            <a:ext cx="1010966" cy="523220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800" dirty="0">
                <a:solidFill>
                  <a:prstClr val="white"/>
                </a:solidFill>
                <a:cs typeface="+mn-ea"/>
                <a:sym typeface="+mn-lt"/>
              </a:rPr>
              <a:t>06</a:t>
            </a:r>
            <a:endParaRPr lang="zh-CN" altLang="en-US" sz="28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18" name="文本框 117"/>
          <p:cNvSpPr txBox="1"/>
          <p:nvPr/>
        </p:nvSpPr>
        <p:spPr>
          <a:xfrm>
            <a:off x="8840808" y="2217340"/>
            <a:ext cx="164530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rPr>
              <a:t>在此添加标题</a:t>
            </a:r>
          </a:p>
        </p:txBody>
      </p:sp>
      <p:sp>
        <p:nvSpPr>
          <p:cNvPr id="119" name="文本框 118"/>
          <p:cNvSpPr txBox="1"/>
          <p:nvPr/>
        </p:nvSpPr>
        <p:spPr>
          <a:xfrm>
            <a:off x="8463814" y="2460998"/>
            <a:ext cx="1641303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050" dirty="0"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050" dirty="0"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……</a:t>
            </a:r>
            <a:endParaRPr lang="zh-CN" altLang="en-US" sz="1050" dirty="0">
              <a:solidFill>
                <a:prstClr val="black">
                  <a:lumMod val="50000"/>
                  <a:lumOff val="50000"/>
                </a:prstClr>
              </a:solidFill>
              <a:cs typeface="+mn-ea"/>
              <a:sym typeface="+mn-lt"/>
            </a:endParaRPr>
          </a:p>
        </p:txBody>
      </p:sp>
      <p:grpSp>
        <p:nvGrpSpPr>
          <p:cNvPr id="120" name="组合 119"/>
          <p:cNvGrpSpPr/>
          <p:nvPr/>
        </p:nvGrpSpPr>
        <p:grpSpPr>
          <a:xfrm>
            <a:off x="6594638" y="1884300"/>
            <a:ext cx="2600904" cy="359338"/>
            <a:chOff x="5415884" y="5002052"/>
            <a:chExt cx="2972275" cy="359338"/>
          </a:xfrm>
        </p:grpSpPr>
        <p:sp>
          <p:nvSpPr>
            <p:cNvPr id="121" name="任意多边形 120"/>
            <p:cNvSpPr/>
            <p:nvPr/>
          </p:nvSpPr>
          <p:spPr>
            <a:xfrm flipH="1">
              <a:off x="5487686" y="5063233"/>
              <a:ext cx="2900473" cy="298157"/>
            </a:xfrm>
            <a:custGeom>
              <a:avLst/>
              <a:gdLst>
                <a:gd name="connsiteX0" fmla="*/ 1054100 w 1054100"/>
                <a:gd name="connsiteY0" fmla="*/ 0 h 488950"/>
                <a:gd name="connsiteX1" fmla="*/ 0 w 1054100"/>
                <a:gd name="connsiteY1" fmla="*/ 0 h 488950"/>
                <a:gd name="connsiteX2" fmla="*/ 0 w 1054100"/>
                <a:gd name="connsiteY2" fmla="*/ 488950 h 488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54100" h="488950">
                  <a:moveTo>
                    <a:pt x="1054100" y="0"/>
                  </a:moveTo>
                  <a:lnTo>
                    <a:pt x="0" y="0"/>
                  </a:lnTo>
                  <a:lnTo>
                    <a:pt x="0" y="488950"/>
                  </a:lnTo>
                </a:path>
              </a:pathLst>
            </a:custGeom>
            <a:noFill/>
            <a:ln w="19050">
              <a:solidFill>
                <a:schemeClr val="bg1">
                  <a:lumMod val="75000"/>
                </a:scheme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122" name="椭圆 121"/>
            <p:cNvSpPr/>
            <p:nvPr/>
          </p:nvSpPr>
          <p:spPr>
            <a:xfrm flipH="1">
              <a:off x="5415884" y="5002052"/>
              <a:ext cx="118316" cy="12254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23" name="文本框 122"/>
          <p:cNvSpPr txBox="1"/>
          <p:nvPr/>
        </p:nvSpPr>
        <p:spPr>
          <a:xfrm>
            <a:off x="8840808" y="3552642"/>
            <a:ext cx="164530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rPr>
              <a:t>在此添加标题</a:t>
            </a:r>
          </a:p>
        </p:txBody>
      </p:sp>
      <p:sp>
        <p:nvSpPr>
          <p:cNvPr id="124" name="文本框 123"/>
          <p:cNvSpPr txBox="1"/>
          <p:nvPr/>
        </p:nvSpPr>
        <p:spPr>
          <a:xfrm>
            <a:off x="8463815" y="3796300"/>
            <a:ext cx="1641302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050" dirty="0"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050" dirty="0"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……</a:t>
            </a:r>
            <a:endParaRPr lang="zh-CN" altLang="en-US" sz="1050" dirty="0">
              <a:solidFill>
                <a:prstClr val="black">
                  <a:lumMod val="50000"/>
                  <a:lumOff val="50000"/>
                </a:prstClr>
              </a:solidFill>
              <a:cs typeface="+mn-ea"/>
              <a:sym typeface="+mn-lt"/>
            </a:endParaRPr>
          </a:p>
        </p:txBody>
      </p:sp>
      <p:grpSp>
        <p:nvGrpSpPr>
          <p:cNvPr id="125" name="组合 124"/>
          <p:cNvGrpSpPr/>
          <p:nvPr/>
        </p:nvGrpSpPr>
        <p:grpSpPr>
          <a:xfrm>
            <a:off x="7766214" y="3219602"/>
            <a:ext cx="1429326" cy="359338"/>
            <a:chOff x="5415884" y="5002052"/>
            <a:chExt cx="1633413" cy="359338"/>
          </a:xfrm>
        </p:grpSpPr>
        <p:sp>
          <p:nvSpPr>
            <p:cNvPr id="126" name="任意多边形 125"/>
            <p:cNvSpPr/>
            <p:nvPr/>
          </p:nvSpPr>
          <p:spPr>
            <a:xfrm flipH="1">
              <a:off x="5487682" y="5063233"/>
              <a:ext cx="1561615" cy="298157"/>
            </a:xfrm>
            <a:custGeom>
              <a:avLst/>
              <a:gdLst>
                <a:gd name="connsiteX0" fmla="*/ 1054100 w 1054100"/>
                <a:gd name="connsiteY0" fmla="*/ 0 h 488950"/>
                <a:gd name="connsiteX1" fmla="*/ 0 w 1054100"/>
                <a:gd name="connsiteY1" fmla="*/ 0 h 488950"/>
                <a:gd name="connsiteX2" fmla="*/ 0 w 1054100"/>
                <a:gd name="connsiteY2" fmla="*/ 488950 h 488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54100" h="488950">
                  <a:moveTo>
                    <a:pt x="1054100" y="0"/>
                  </a:moveTo>
                  <a:lnTo>
                    <a:pt x="0" y="0"/>
                  </a:lnTo>
                  <a:lnTo>
                    <a:pt x="0" y="488950"/>
                  </a:lnTo>
                </a:path>
              </a:pathLst>
            </a:custGeom>
            <a:noFill/>
            <a:ln w="19050">
              <a:solidFill>
                <a:schemeClr val="bg1">
                  <a:lumMod val="75000"/>
                </a:scheme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127" name="椭圆 126"/>
            <p:cNvSpPr/>
            <p:nvPr/>
          </p:nvSpPr>
          <p:spPr>
            <a:xfrm flipH="1">
              <a:off x="5415884" y="5002052"/>
              <a:ext cx="118316" cy="12254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28" name="文本框 127"/>
          <p:cNvSpPr txBox="1"/>
          <p:nvPr/>
        </p:nvSpPr>
        <p:spPr>
          <a:xfrm>
            <a:off x="8840808" y="4872553"/>
            <a:ext cx="1645308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rPr>
              <a:t>在此添加标题</a:t>
            </a:r>
          </a:p>
        </p:txBody>
      </p:sp>
      <p:sp>
        <p:nvSpPr>
          <p:cNvPr id="129" name="文本框 128"/>
          <p:cNvSpPr txBox="1"/>
          <p:nvPr/>
        </p:nvSpPr>
        <p:spPr>
          <a:xfrm>
            <a:off x="8463814" y="5116211"/>
            <a:ext cx="1641303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050" dirty="0"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050" dirty="0"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……</a:t>
            </a:r>
            <a:endParaRPr lang="zh-CN" altLang="en-US" sz="1050" dirty="0">
              <a:solidFill>
                <a:prstClr val="black">
                  <a:lumMod val="50000"/>
                  <a:lumOff val="50000"/>
                </a:prstClr>
              </a:solidFill>
              <a:cs typeface="+mn-ea"/>
              <a:sym typeface="+mn-lt"/>
            </a:endParaRPr>
          </a:p>
        </p:txBody>
      </p:sp>
      <p:grpSp>
        <p:nvGrpSpPr>
          <p:cNvPr id="130" name="组合 129"/>
          <p:cNvGrpSpPr/>
          <p:nvPr/>
        </p:nvGrpSpPr>
        <p:grpSpPr>
          <a:xfrm>
            <a:off x="7766214" y="4539513"/>
            <a:ext cx="1429326" cy="359338"/>
            <a:chOff x="5415884" y="5002052"/>
            <a:chExt cx="1633413" cy="359338"/>
          </a:xfrm>
        </p:grpSpPr>
        <p:sp>
          <p:nvSpPr>
            <p:cNvPr id="131" name="任意多边形 130"/>
            <p:cNvSpPr/>
            <p:nvPr/>
          </p:nvSpPr>
          <p:spPr>
            <a:xfrm flipH="1">
              <a:off x="5487682" y="5063233"/>
              <a:ext cx="1561615" cy="298157"/>
            </a:xfrm>
            <a:custGeom>
              <a:avLst/>
              <a:gdLst>
                <a:gd name="connsiteX0" fmla="*/ 1054100 w 1054100"/>
                <a:gd name="connsiteY0" fmla="*/ 0 h 488950"/>
                <a:gd name="connsiteX1" fmla="*/ 0 w 1054100"/>
                <a:gd name="connsiteY1" fmla="*/ 0 h 488950"/>
                <a:gd name="connsiteX2" fmla="*/ 0 w 1054100"/>
                <a:gd name="connsiteY2" fmla="*/ 488950 h 488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54100" h="488950">
                  <a:moveTo>
                    <a:pt x="1054100" y="0"/>
                  </a:moveTo>
                  <a:lnTo>
                    <a:pt x="0" y="0"/>
                  </a:lnTo>
                  <a:lnTo>
                    <a:pt x="0" y="488950"/>
                  </a:lnTo>
                </a:path>
              </a:pathLst>
            </a:custGeom>
            <a:noFill/>
            <a:ln w="19050">
              <a:solidFill>
                <a:schemeClr val="bg1">
                  <a:lumMod val="75000"/>
                </a:scheme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132" name="椭圆 131"/>
            <p:cNvSpPr/>
            <p:nvPr/>
          </p:nvSpPr>
          <p:spPr>
            <a:xfrm flipH="1">
              <a:off x="5415884" y="5002052"/>
              <a:ext cx="118316" cy="12254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33" name="组合 132"/>
          <p:cNvGrpSpPr/>
          <p:nvPr/>
        </p:nvGrpSpPr>
        <p:grpSpPr>
          <a:xfrm flipH="1" flipV="1">
            <a:off x="2626476" y="4953358"/>
            <a:ext cx="2630721" cy="353769"/>
            <a:chOff x="5415884" y="5007622"/>
            <a:chExt cx="3006353" cy="353769"/>
          </a:xfrm>
        </p:grpSpPr>
        <p:sp>
          <p:nvSpPr>
            <p:cNvPr id="134" name="任意多边形 133"/>
            <p:cNvSpPr/>
            <p:nvPr/>
          </p:nvSpPr>
          <p:spPr>
            <a:xfrm flipH="1">
              <a:off x="5521848" y="5063234"/>
              <a:ext cx="2900389" cy="298157"/>
            </a:xfrm>
            <a:custGeom>
              <a:avLst/>
              <a:gdLst>
                <a:gd name="connsiteX0" fmla="*/ 1054100 w 1054100"/>
                <a:gd name="connsiteY0" fmla="*/ 0 h 488950"/>
                <a:gd name="connsiteX1" fmla="*/ 0 w 1054100"/>
                <a:gd name="connsiteY1" fmla="*/ 0 h 488950"/>
                <a:gd name="connsiteX2" fmla="*/ 0 w 1054100"/>
                <a:gd name="connsiteY2" fmla="*/ 488950 h 488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54100" h="488950">
                  <a:moveTo>
                    <a:pt x="1054100" y="0"/>
                  </a:moveTo>
                  <a:lnTo>
                    <a:pt x="0" y="0"/>
                  </a:lnTo>
                  <a:lnTo>
                    <a:pt x="0" y="488950"/>
                  </a:lnTo>
                </a:path>
              </a:pathLst>
            </a:custGeom>
            <a:noFill/>
            <a:ln w="19050">
              <a:solidFill>
                <a:schemeClr val="bg1">
                  <a:lumMod val="75000"/>
                </a:scheme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135" name="椭圆 134"/>
            <p:cNvSpPr/>
            <p:nvPr/>
          </p:nvSpPr>
          <p:spPr>
            <a:xfrm flipH="1">
              <a:off x="5415884" y="5007622"/>
              <a:ext cx="118315" cy="11140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38" name="Group 11"/>
          <p:cNvGrpSpPr>
            <a:grpSpLocks noChangeAspect="1"/>
          </p:cNvGrpSpPr>
          <p:nvPr/>
        </p:nvGrpSpPr>
        <p:grpSpPr bwMode="auto">
          <a:xfrm>
            <a:off x="8573242" y="2240824"/>
            <a:ext cx="307453" cy="267243"/>
            <a:chOff x="4838" y="1902"/>
            <a:chExt cx="497" cy="432"/>
          </a:xfrm>
          <a:solidFill>
            <a:srgbClr val="FFB850"/>
          </a:solidFill>
        </p:grpSpPr>
        <p:sp>
          <p:nvSpPr>
            <p:cNvPr id="139" name="Freeform 12"/>
            <p:cNvSpPr>
              <a:spLocks noEditPoints="1"/>
            </p:cNvSpPr>
            <p:nvPr/>
          </p:nvSpPr>
          <p:spPr bwMode="auto">
            <a:xfrm>
              <a:off x="5001" y="1999"/>
              <a:ext cx="334" cy="335"/>
            </a:xfrm>
            <a:custGeom>
              <a:avLst/>
              <a:gdLst>
                <a:gd name="T0" fmla="*/ 9 w 80"/>
                <a:gd name="T1" fmla="*/ 19 h 80"/>
                <a:gd name="T2" fmla="*/ 10 w 80"/>
                <a:gd name="T3" fmla="*/ 26 h 80"/>
                <a:gd name="T4" fmla="*/ 5 w 80"/>
                <a:gd name="T5" fmla="*/ 27 h 80"/>
                <a:gd name="T6" fmla="*/ 0 w 80"/>
                <a:gd name="T7" fmla="*/ 31 h 80"/>
                <a:gd name="T8" fmla="*/ 3 w 80"/>
                <a:gd name="T9" fmla="*/ 37 h 80"/>
                <a:gd name="T10" fmla="*/ 7 w 80"/>
                <a:gd name="T11" fmla="*/ 42 h 80"/>
                <a:gd name="T12" fmla="*/ 3 w 80"/>
                <a:gd name="T13" fmla="*/ 46 h 80"/>
                <a:gd name="T14" fmla="*/ 1 w 80"/>
                <a:gd name="T15" fmla="*/ 52 h 80"/>
                <a:gd name="T16" fmla="*/ 7 w 80"/>
                <a:gd name="T17" fmla="*/ 56 h 80"/>
                <a:gd name="T18" fmla="*/ 11 w 80"/>
                <a:gd name="T19" fmla="*/ 57 h 80"/>
                <a:gd name="T20" fmla="*/ 11 w 80"/>
                <a:gd name="T21" fmla="*/ 63 h 80"/>
                <a:gd name="T22" fmla="*/ 13 w 80"/>
                <a:gd name="T23" fmla="*/ 70 h 80"/>
                <a:gd name="T24" fmla="*/ 19 w 80"/>
                <a:gd name="T25" fmla="*/ 70 h 80"/>
                <a:gd name="T26" fmla="*/ 25 w 80"/>
                <a:gd name="T27" fmla="*/ 70 h 80"/>
                <a:gd name="T28" fmla="*/ 27 w 80"/>
                <a:gd name="T29" fmla="*/ 74 h 80"/>
                <a:gd name="T30" fmla="*/ 31 w 80"/>
                <a:gd name="T31" fmla="*/ 79 h 80"/>
                <a:gd name="T32" fmla="*/ 37 w 80"/>
                <a:gd name="T33" fmla="*/ 76 h 80"/>
                <a:gd name="T34" fmla="*/ 42 w 80"/>
                <a:gd name="T35" fmla="*/ 73 h 80"/>
                <a:gd name="T36" fmla="*/ 46 w 80"/>
                <a:gd name="T37" fmla="*/ 76 h 80"/>
                <a:gd name="T38" fmla="*/ 52 w 80"/>
                <a:gd name="T39" fmla="*/ 78 h 80"/>
                <a:gd name="T40" fmla="*/ 56 w 80"/>
                <a:gd name="T41" fmla="*/ 73 h 80"/>
                <a:gd name="T42" fmla="*/ 58 w 80"/>
                <a:gd name="T43" fmla="*/ 67 h 80"/>
                <a:gd name="T44" fmla="*/ 63 w 80"/>
                <a:gd name="T45" fmla="*/ 68 h 80"/>
                <a:gd name="T46" fmla="*/ 69 w 80"/>
                <a:gd name="T47" fmla="*/ 67 h 80"/>
                <a:gd name="T48" fmla="*/ 70 w 80"/>
                <a:gd name="T49" fmla="*/ 60 h 80"/>
                <a:gd name="T50" fmla="*/ 69 w 80"/>
                <a:gd name="T51" fmla="*/ 54 h 80"/>
                <a:gd name="T52" fmla="*/ 74 w 80"/>
                <a:gd name="T53" fmla="*/ 53 h 80"/>
                <a:gd name="T54" fmla="*/ 79 w 80"/>
                <a:gd name="T55" fmla="*/ 48 h 80"/>
                <a:gd name="T56" fmla="*/ 76 w 80"/>
                <a:gd name="T57" fmla="*/ 42 h 80"/>
                <a:gd name="T58" fmla="*/ 72 w 80"/>
                <a:gd name="T59" fmla="*/ 37 h 80"/>
                <a:gd name="T60" fmla="*/ 76 w 80"/>
                <a:gd name="T61" fmla="*/ 34 h 80"/>
                <a:gd name="T62" fmla="*/ 78 w 80"/>
                <a:gd name="T63" fmla="*/ 27 h 80"/>
                <a:gd name="T64" fmla="*/ 73 w 80"/>
                <a:gd name="T65" fmla="*/ 24 h 80"/>
                <a:gd name="T66" fmla="*/ 67 w 80"/>
                <a:gd name="T67" fmla="*/ 21 h 80"/>
                <a:gd name="T68" fmla="*/ 68 w 80"/>
                <a:gd name="T69" fmla="*/ 16 h 80"/>
                <a:gd name="T70" fmla="*/ 67 w 80"/>
                <a:gd name="T71" fmla="*/ 10 h 80"/>
                <a:gd name="T72" fmla="*/ 60 w 80"/>
                <a:gd name="T73" fmla="*/ 9 h 80"/>
                <a:gd name="T74" fmla="*/ 54 w 80"/>
                <a:gd name="T75" fmla="*/ 10 h 80"/>
                <a:gd name="T76" fmla="*/ 52 w 80"/>
                <a:gd name="T77" fmla="*/ 5 h 80"/>
                <a:gd name="T78" fmla="*/ 48 w 80"/>
                <a:gd name="T79" fmla="*/ 0 h 80"/>
                <a:gd name="T80" fmla="*/ 42 w 80"/>
                <a:gd name="T81" fmla="*/ 3 h 80"/>
                <a:gd name="T82" fmla="*/ 37 w 80"/>
                <a:gd name="T83" fmla="*/ 7 h 80"/>
                <a:gd name="T84" fmla="*/ 33 w 80"/>
                <a:gd name="T85" fmla="*/ 3 h 80"/>
                <a:gd name="T86" fmla="*/ 27 w 80"/>
                <a:gd name="T87" fmla="*/ 1 h 80"/>
                <a:gd name="T88" fmla="*/ 23 w 80"/>
                <a:gd name="T89" fmla="*/ 7 h 80"/>
                <a:gd name="T90" fmla="*/ 21 w 80"/>
                <a:gd name="T91" fmla="*/ 13 h 80"/>
                <a:gd name="T92" fmla="*/ 16 w 80"/>
                <a:gd name="T93" fmla="*/ 11 h 80"/>
                <a:gd name="T94" fmla="*/ 10 w 80"/>
                <a:gd name="T95" fmla="*/ 13 h 80"/>
                <a:gd name="T96" fmla="*/ 9 w 80"/>
                <a:gd name="T97" fmla="*/ 19 h 80"/>
                <a:gd name="T98" fmla="*/ 32 w 80"/>
                <a:gd name="T99" fmla="*/ 18 h 80"/>
                <a:gd name="T100" fmla="*/ 62 w 80"/>
                <a:gd name="T101" fmla="*/ 33 h 80"/>
                <a:gd name="T102" fmla="*/ 47 w 80"/>
                <a:gd name="T103" fmla="*/ 62 h 80"/>
                <a:gd name="T104" fmla="*/ 18 w 80"/>
                <a:gd name="T105" fmla="*/ 47 h 80"/>
                <a:gd name="T106" fmla="*/ 32 w 80"/>
                <a:gd name="T107" fmla="*/ 18 h 8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80" h="80">
                  <a:moveTo>
                    <a:pt x="9" y="19"/>
                  </a:moveTo>
                  <a:cubicBezTo>
                    <a:pt x="11" y="21"/>
                    <a:pt x="10" y="25"/>
                    <a:pt x="10" y="26"/>
                  </a:cubicBezTo>
                  <a:cubicBezTo>
                    <a:pt x="9" y="27"/>
                    <a:pt x="7" y="27"/>
                    <a:pt x="5" y="27"/>
                  </a:cubicBezTo>
                  <a:cubicBezTo>
                    <a:pt x="3" y="26"/>
                    <a:pt x="1" y="28"/>
                    <a:pt x="0" y="31"/>
                  </a:cubicBezTo>
                  <a:cubicBezTo>
                    <a:pt x="0" y="34"/>
                    <a:pt x="1" y="37"/>
                    <a:pt x="3" y="37"/>
                  </a:cubicBezTo>
                  <a:cubicBezTo>
                    <a:pt x="5" y="38"/>
                    <a:pt x="7" y="41"/>
                    <a:pt x="7" y="42"/>
                  </a:cubicBezTo>
                  <a:cubicBezTo>
                    <a:pt x="7" y="44"/>
                    <a:pt x="5" y="45"/>
                    <a:pt x="3" y="46"/>
                  </a:cubicBezTo>
                  <a:cubicBezTo>
                    <a:pt x="1" y="47"/>
                    <a:pt x="0" y="49"/>
                    <a:pt x="1" y="52"/>
                  </a:cubicBezTo>
                  <a:cubicBezTo>
                    <a:pt x="2" y="55"/>
                    <a:pt x="4" y="57"/>
                    <a:pt x="7" y="56"/>
                  </a:cubicBezTo>
                  <a:cubicBezTo>
                    <a:pt x="9" y="55"/>
                    <a:pt x="11" y="56"/>
                    <a:pt x="11" y="57"/>
                  </a:cubicBezTo>
                  <a:cubicBezTo>
                    <a:pt x="12" y="58"/>
                    <a:pt x="13" y="62"/>
                    <a:pt x="11" y="63"/>
                  </a:cubicBezTo>
                  <a:cubicBezTo>
                    <a:pt x="10" y="65"/>
                    <a:pt x="10" y="68"/>
                    <a:pt x="13" y="70"/>
                  </a:cubicBezTo>
                  <a:cubicBezTo>
                    <a:pt x="15" y="72"/>
                    <a:pt x="18" y="72"/>
                    <a:pt x="19" y="70"/>
                  </a:cubicBezTo>
                  <a:cubicBezTo>
                    <a:pt x="20" y="69"/>
                    <a:pt x="24" y="69"/>
                    <a:pt x="25" y="70"/>
                  </a:cubicBezTo>
                  <a:cubicBezTo>
                    <a:pt x="27" y="70"/>
                    <a:pt x="27" y="72"/>
                    <a:pt x="27" y="74"/>
                  </a:cubicBezTo>
                  <a:cubicBezTo>
                    <a:pt x="26" y="76"/>
                    <a:pt x="28" y="78"/>
                    <a:pt x="31" y="79"/>
                  </a:cubicBezTo>
                  <a:cubicBezTo>
                    <a:pt x="34" y="80"/>
                    <a:pt x="37" y="79"/>
                    <a:pt x="37" y="76"/>
                  </a:cubicBezTo>
                  <a:cubicBezTo>
                    <a:pt x="37" y="74"/>
                    <a:pt x="41" y="73"/>
                    <a:pt x="42" y="73"/>
                  </a:cubicBezTo>
                  <a:cubicBezTo>
                    <a:pt x="43" y="72"/>
                    <a:pt x="45" y="74"/>
                    <a:pt x="46" y="76"/>
                  </a:cubicBezTo>
                  <a:cubicBezTo>
                    <a:pt x="46" y="78"/>
                    <a:pt x="49" y="79"/>
                    <a:pt x="52" y="78"/>
                  </a:cubicBezTo>
                  <a:cubicBezTo>
                    <a:pt x="55" y="77"/>
                    <a:pt x="56" y="75"/>
                    <a:pt x="56" y="73"/>
                  </a:cubicBezTo>
                  <a:cubicBezTo>
                    <a:pt x="55" y="71"/>
                    <a:pt x="57" y="68"/>
                    <a:pt x="58" y="67"/>
                  </a:cubicBezTo>
                  <a:cubicBezTo>
                    <a:pt x="59" y="66"/>
                    <a:pt x="61" y="67"/>
                    <a:pt x="63" y="68"/>
                  </a:cubicBezTo>
                  <a:cubicBezTo>
                    <a:pt x="65" y="70"/>
                    <a:pt x="67" y="69"/>
                    <a:pt x="69" y="67"/>
                  </a:cubicBezTo>
                  <a:cubicBezTo>
                    <a:pt x="71" y="65"/>
                    <a:pt x="72" y="62"/>
                    <a:pt x="70" y="60"/>
                  </a:cubicBezTo>
                  <a:cubicBezTo>
                    <a:pt x="69" y="59"/>
                    <a:pt x="69" y="55"/>
                    <a:pt x="69" y="54"/>
                  </a:cubicBezTo>
                  <a:cubicBezTo>
                    <a:pt x="70" y="53"/>
                    <a:pt x="72" y="52"/>
                    <a:pt x="74" y="53"/>
                  </a:cubicBezTo>
                  <a:cubicBezTo>
                    <a:pt x="76" y="53"/>
                    <a:pt x="78" y="51"/>
                    <a:pt x="79" y="48"/>
                  </a:cubicBezTo>
                  <a:cubicBezTo>
                    <a:pt x="80" y="45"/>
                    <a:pt x="78" y="43"/>
                    <a:pt x="76" y="42"/>
                  </a:cubicBezTo>
                  <a:cubicBezTo>
                    <a:pt x="74" y="42"/>
                    <a:pt x="72" y="38"/>
                    <a:pt x="72" y="37"/>
                  </a:cubicBezTo>
                  <a:cubicBezTo>
                    <a:pt x="72" y="36"/>
                    <a:pt x="74" y="34"/>
                    <a:pt x="76" y="34"/>
                  </a:cubicBezTo>
                  <a:cubicBezTo>
                    <a:pt x="78" y="33"/>
                    <a:pt x="79" y="30"/>
                    <a:pt x="78" y="27"/>
                  </a:cubicBezTo>
                  <a:cubicBezTo>
                    <a:pt x="77" y="25"/>
                    <a:pt x="75" y="23"/>
                    <a:pt x="73" y="24"/>
                  </a:cubicBezTo>
                  <a:cubicBezTo>
                    <a:pt x="71" y="24"/>
                    <a:pt x="67" y="22"/>
                    <a:pt x="67" y="21"/>
                  </a:cubicBezTo>
                  <a:cubicBezTo>
                    <a:pt x="66" y="20"/>
                    <a:pt x="66" y="18"/>
                    <a:pt x="68" y="16"/>
                  </a:cubicBezTo>
                  <a:cubicBezTo>
                    <a:pt x="69" y="15"/>
                    <a:pt x="69" y="12"/>
                    <a:pt x="67" y="10"/>
                  </a:cubicBezTo>
                  <a:cubicBezTo>
                    <a:pt x="64" y="8"/>
                    <a:pt x="61" y="8"/>
                    <a:pt x="60" y="9"/>
                  </a:cubicBezTo>
                  <a:cubicBezTo>
                    <a:pt x="59" y="11"/>
                    <a:pt x="55" y="10"/>
                    <a:pt x="54" y="10"/>
                  </a:cubicBezTo>
                  <a:cubicBezTo>
                    <a:pt x="52" y="9"/>
                    <a:pt x="52" y="7"/>
                    <a:pt x="52" y="5"/>
                  </a:cubicBezTo>
                  <a:cubicBezTo>
                    <a:pt x="53" y="3"/>
                    <a:pt x="51" y="1"/>
                    <a:pt x="48" y="0"/>
                  </a:cubicBezTo>
                  <a:cubicBezTo>
                    <a:pt x="45" y="0"/>
                    <a:pt x="42" y="1"/>
                    <a:pt x="42" y="3"/>
                  </a:cubicBezTo>
                  <a:cubicBezTo>
                    <a:pt x="42" y="5"/>
                    <a:pt x="38" y="7"/>
                    <a:pt x="37" y="7"/>
                  </a:cubicBezTo>
                  <a:cubicBezTo>
                    <a:pt x="36" y="7"/>
                    <a:pt x="34" y="5"/>
                    <a:pt x="33" y="3"/>
                  </a:cubicBezTo>
                  <a:cubicBezTo>
                    <a:pt x="33" y="1"/>
                    <a:pt x="30" y="1"/>
                    <a:pt x="27" y="1"/>
                  </a:cubicBezTo>
                  <a:cubicBezTo>
                    <a:pt x="24" y="2"/>
                    <a:pt x="23" y="5"/>
                    <a:pt x="23" y="7"/>
                  </a:cubicBezTo>
                  <a:cubicBezTo>
                    <a:pt x="24" y="9"/>
                    <a:pt x="22" y="12"/>
                    <a:pt x="21" y="13"/>
                  </a:cubicBezTo>
                  <a:cubicBezTo>
                    <a:pt x="20" y="13"/>
                    <a:pt x="18" y="13"/>
                    <a:pt x="16" y="11"/>
                  </a:cubicBezTo>
                  <a:cubicBezTo>
                    <a:pt x="15" y="10"/>
                    <a:pt x="12" y="11"/>
                    <a:pt x="10" y="13"/>
                  </a:cubicBezTo>
                  <a:cubicBezTo>
                    <a:pt x="8" y="15"/>
                    <a:pt x="7" y="18"/>
                    <a:pt x="9" y="19"/>
                  </a:cubicBezTo>
                  <a:close/>
                  <a:moveTo>
                    <a:pt x="32" y="18"/>
                  </a:moveTo>
                  <a:cubicBezTo>
                    <a:pt x="45" y="14"/>
                    <a:pt x="58" y="21"/>
                    <a:pt x="62" y="33"/>
                  </a:cubicBezTo>
                  <a:cubicBezTo>
                    <a:pt x="65" y="45"/>
                    <a:pt x="59" y="58"/>
                    <a:pt x="47" y="62"/>
                  </a:cubicBezTo>
                  <a:cubicBezTo>
                    <a:pt x="34" y="66"/>
                    <a:pt x="21" y="59"/>
                    <a:pt x="18" y="47"/>
                  </a:cubicBezTo>
                  <a:cubicBezTo>
                    <a:pt x="14" y="35"/>
                    <a:pt x="20" y="22"/>
                    <a:pt x="32" y="18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40" name="Freeform 13"/>
            <p:cNvSpPr>
              <a:spLocks noEditPoints="1"/>
            </p:cNvSpPr>
            <p:nvPr/>
          </p:nvSpPr>
          <p:spPr bwMode="auto">
            <a:xfrm>
              <a:off x="4838" y="1902"/>
              <a:ext cx="217" cy="214"/>
            </a:xfrm>
            <a:custGeom>
              <a:avLst/>
              <a:gdLst>
                <a:gd name="T0" fmla="*/ 6 w 52"/>
                <a:gd name="T1" fmla="*/ 12 h 51"/>
                <a:gd name="T2" fmla="*/ 7 w 52"/>
                <a:gd name="T3" fmla="*/ 16 h 51"/>
                <a:gd name="T4" fmla="*/ 4 w 52"/>
                <a:gd name="T5" fmla="*/ 17 h 51"/>
                <a:gd name="T6" fmla="*/ 1 w 52"/>
                <a:gd name="T7" fmla="*/ 20 h 51"/>
                <a:gd name="T8" fmla="*/ 3 w 52"/>
                <a:gd name="T9" fmla="*/ 24 h 51"/>
                <a:gd name="T10" fmla="*/ 5 w 52"/>
                <a:gd name="T11" fmla="*/ 27 h 51"/>
                <a:gd name="T12" fmla="*/ 3 w 52"/>
                <a:gd name="T13" fmla="*/ 29 h 51"/>
                <a:gd name="T14" fmla="*/ 1 w 52"/>
                <a:gd name="T15" fmla="*/ 33 h 51"/>
                <a:gd name="T16" fmla="*/ 5 w 52"/>
                <a:gd name="T17" fmla="*/ 36 h 51"/>
                <a:gd name="T18" fmla="*/ 8 w 52"/>
                <a:gd name="T19" fmla="*/ 36 h 51"/>
                <a:gd name="T20" fmla="*/ 8 w 52"/>
                <a:gd name="T21" fmla="*/ 41 h 51"/>
                <a:gd name="T22" fmla="*/ 9 w 52"/>
                <a:gd name="T23" fmla="*/ 45 h 51"/>
                <a:gd name="T24" fmla="*/ 13 w 52"/>
                <a:gd name="T25" fmla="*/ 45 h 51"/>
                <a:gd name="T26" fmla="*/ 17 w 52"/>
                <a:gd name="T27" fmla="*/ 45 h 51"/>
                <a:gd name="T28" fmla="*/ 18 w 52"/>
                <a:gd name="T29" fmla="*/ 48 h 51"/>
                <a:gd name="T30" fmla="*/ 21 w 52"/>
                <a:gd name="T31" fmla="*/ 51 h 51"/>
                <a:gd name="T32" fmla="*/ 25 w 52"/>
                <a:gd name="T33" fmla="*/ 49 h 51"/>
                <a:gd name="T34" fmla="*/ 28 w 52"/>
                <a:gd name="T35" fmla="*/ 47 h 51"/>
                <a:gd name="T36" fmla="*/ 30 w 52"/>
                <a:gd name="T37" fmla="*/ 49 h 51"/>
                <a:gd name="T38" fmla="*/ 34 w 52"/>
                <a:gd name="T39" fmla="*/ 50 h 51"/>
                <a:gd name="T40" fmla="*/ 37 w 52"/>
                <a:gd name="T41" fmla="*/ 47 h 51"/>
                <a:gd name="T42" fmla="*/ 38 w 52"/>
                <a:gd name="T43" fmla="*/ 43 h 51"/>
                <a:gd name="T44" fmla="*/ 41 w 52"/>
                <a:gd name="T45" fmla="*/ 44 h 51"/>
                <a:gd name="T46" fmla="*/ 45 w 52"/>
                <a:gd name="T47" fmla="*/ 43 h 51"/>
                <a:gd name="T48" fmla="*/ 46 w 52"/>
                <a:gd name="T49" fmla="*/ 39 h 51"/>
                <a:gd name="T50" fmla="*/ 45 w 52"/>
                <a:gd name="T51" fmla="*/ 35 h 51"/>
                <a:gd name="T52" fmla="*/ 48 w 52"/>
                <a:gd name="T53" fmla="*/ 34 h 51"/>
                <a:gd name="T54" fmla="*/ 51 w 52"/>
                <a:gd name="T55" fmla="*/ 31 h 51"/>
                <a:gd name="T56" fmla="*/ 50 w 52"/>
                <a:gd name="T57" fmla="*/ 27 h 51"/>
                <a:gd name="T58" fmla="*/ 47 w 52"/>
                <a:gd name="T59" fmla="*/ 24 h 51"/>
                <a:gd name="T60" fmla="*/ 49 w 52"/>
                <a:gd name="T61" fmla="*/ 22 h 51"/>
                <a:gd name="T62" fmla="*/ 51 w 52"/>
                <a:gd name="T63" fmla="*/ 18 h 51"/>
                <a:gd name="T64" fmla="*/ 47 w 52"/>
                <a:gd name="T65" fmla="*/ 15 h 51"/>
                <a:gd name="T66" fmla="*/ 44 w 52"/>
                <a:gd name="T67" fmla="*/ 13 h 51"/>
                <a:gd name="T68" fmla="*/ 44 w 52"/>
                <a:gd name="T69" fmla="*/ 10 h 51"/>
                <a:gd name="T70" fmla="*/ 43 w 52"/>
                <a:gd name="T71" fmla="*/ 6 h 51"/>
                <a:gd name="T72" fmla="*/ 39 w 52"/>
                <a:gd name="T73" fmla="*/ 6 h 51"/>
                <a:gd name="T74" fmla="*/ 35 w 52"/>
                <a:gd name="T75" fmla="*/ 6 h 51"/>
                <a:gd name="T76" fmla="*/ 34 w 52"/>
                <a:gd name="T77" fmla="*/ 3 h 51"/>
                <a:gd name="T78" fmla="*/ 32 w 52"/>
                <a:gd name="T79" fmla="*/ 0 h 51"/>
                <a:gd name="T80" fmla="*/ 28 w 52"/>
                <a:gd name="T81" fmla="*/ 2 h 51"/>
                <a:gd name="T82" fmla="*/ 24 w 52"/>
                <a:gd name="T83" fmla="*/ 4 h 51"/>
                <a:gd name="T84" fmla="*/ 22 w 52"/>
                <a:gd name="T85" fmla="*/ 2 h 51"/>
                <a:gd name="T86" fmla="*/ 18 w 52"/>
                <a:gd name="T87" fmla="*/ 1 h 51"/>
                <a:gd name="T88" fmla="*/ 16 w 52"/>
                <a:gd name="T89" fmla="*/ 4 h 51"/>
                <a:gd name="T90" fmla="*/ 14 w 52"/>
                <a:gd name="T91" fmla="*/ 8 h 51"/>
                <a:gd name="T92" fmla="*/ 11 w 52"/>
                <a:gd name="T93" fmla="*/ 7 h 51"/>
                <a:gd name="T94" fmla="*/ 7 w 52"/>
                <a:gd name="T95" fmla="*/ 8 h 51"/>
                <a:gd name="T96" fmla="*/ 6 w 52"/>
                <a:gd name="T97" fmla="*/ 12 h 51"/>
                <a:gd name="T98" fmla="*/ 22 w 52"/>
                <a:gd name="T99" fmla="*/ 11 h 51"/>
                <a:gd name="T100" fmla="*/ 40 w 52"/>
                <a:gd name="T101" fmla="*/ 21 h 51"/>
                <a:gd name="T102" fmla="*/ 31 w 52"/>
                <a:gd name="T103" fmla="*/ 40 h 51"/>
                <a:gd name="T104" fmla="*/ 12 w 52"/>
                <a:gd name="T105" fmla="*/ 30 h 51"/>
                <a:gd name="T106" fmla="*/ 22 w 52"/>
                <a:gd name="T107" fmla="*/ 11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52" h="51">
                  <a:moveTo>
                    <a:pt x="6" y="12"/>
                  </a:moveTo>
                  <a:cubicBezTo>
                    <a:pt x="7" y="13"/>
                    <a:pt x="7" y="16"/>
                    <a:pt x="7" y="16"/>
                  </a:cubicBezTo>
                  <a:cubicBezTo>
                    <a:pt x="7" y="17"/>
                    <a:pt x="5" y="18"/>
                    <a:pt x="4" y="17"/>
                  </a:cubicBezTo>
                  <a:cubicBezTo>
                    <a:pt x="3" y="17"/>
                    <a:pt x="1" y="18"/>
                    <a:pt x="1" y="20"/>
                  </a:cubicBezTo>
                  <a:cubicBezTo>
                    <a:pt x="0" y="22"/>
                    <a:pt x="1" y="24"/>
                    <a:pt x="3" y="24"/>
                  </a:cubicBezTo>
                  <a:cubicBezTo>
                    <a:pt x="4" y="24"/>
                    <a:pt x="5" y="26"/>
                    <a:pt x="5" y="27"/>
                  </a:cubicBezTo>
                  <a:cubicBezTo>
                    <a:pt x="5" y="28"/>
                    <a:pt x="4" y="29"/>
                    <a:pt x="3" y="29"/>
                  </a:cubicBezTo>
                  <a:cubicBezTo>
                    <a:pt x="1" y="30"/>
                    <a:pt x="1" y="32"/>
                    <a:pt x="1" y="33"/>
                  </a:cubicBezTo>
                  <a:cubicBezTo>
                    <a:pt x="2" y="35"/>
                    <a:pt x="4" y="36"/>
                    <a:pt x="5" y="36"/>
                  </a:cubicBezTo>
                  <a:cubicBezTo>
                    <a:pt x="6" y="36"/>
                    <a:pt x="8" y="36"/>
                    <a:pt x="8" y="36"/>
                  </a:cubicBezTo>
                  <a:cubicBezTo>
                    <a:pt x="8" y="37"/>
                    <a:pt x="9" y="40"/>
                    <a:pt x="8" y="41"/>
                  </a:cubicBezTo>
                  <a:cubicBezTo>
                    <a:pt x="7" y="42"/>
                    <a:pt x="7" y="43"/>
                    <a:pt x="9" y="45"/>
                  </a:cubicBezTo>
                  <a:cubicBezTo>
                    <a:pt x="10" y="46"/>
                    <a:pt x="12" y="46"/>
                    <a:pt x="13" y="45"/>
                  </a:cubicBezTo>
                  <a:cubicBezTo>
                    <a:pt x="14" y="44"/>
                    <a:pt x="16" y="44"/>
                    <a:pt x="17" y="45"/>
                  </a:cubicBezTo>
                  <a:cubicBezTo>
                    <a:pt x="18" y="45"/>
                    <a:pt x="18" y="46"/>
                    <a:pt x="18" y="48"/>
                  </a:cubicBezTo>
                  <a:cubicBezTo>
                    <a:pt x="18" y="49"/>
                    <a:pt x="19" y="50"/>
                    <a:pt x="21" y="51"/>
                  </a:cubicBezTo>
                  <a:cubicBezTo>
                    <a:pt x="22" y="51"/>
                    <a:pt x="24" y="50"/>
                    <a:pt x="25" y="49"/>
                  </a:cubicBezTo>
                  <a:cubicBezTo>
                    <a:pt x="25" y="48"/>
                    <a:pt x="27" y="47"/>
                    <a:pt x="28" y="47"/>
                  </a:cubicBezTo>
                  <a:cubicBezTo>
                    <a:pt x="29" y="47"/>
                    <a:pt x="30" y="48"/>
                    <a:pt x="30" y="49"/>
                  </a:cubicBezTo>
                  <a:cubicBezTo>
                    <a:pt x="30" y="50"/>
                    <a:pt x="32" y="51"/>
                    <a:pt x="34" y="50"/>
                  </a:cubicBezTo>
                  <a:cubicBezTo>
                    <a:pt x="36" y="50"/>
                    <a:pt x="37" y="48"/>
                    <a:pt x="37" y="47"/>
                  </a:cubicBezTo>
                  <a:cubicBezTo>
                    <a:pt x="36" y="45"/>
                    <a:pt x="38" y="43"/>
                    <a:pt x="38" y="43"/>
                  </a:cubicBezTo>
                  <a:cubicBezTo>
                    <a:pt x="39" y="42"/>
                    <a:pt x="40" y="43"/>
                    <a:pt x="41" y="44"/>
                  </a:cubicBezTo>
                  <a:cubicBezTo>
                    <a:pt x="42" y="45"/>
                    <a:pt x="44" y="44"/>
                    <a:pt x="45" y="43"/>
                  </a:cubicBezTo>
                  <a:cubicBezTo>
                    <a:pt x="47" y="42"/>
                    <a:pt x="47" y="40"/>
                    <a:pt x="46" y="39"/>
                  </a:cubicBezTo>
                  <a:cubicBezTo>
                    <a:pt x="45" y="38"/>
                    <a:pt x="45" y="35"/>
                    <a:pt x="45" y="35"/>
                  </a:cubicBezTo>
                  <a:cubicBezTo>
                    <a:pt x="46" y="34"/>
                    <a:pt x="47" y="34"/>
                    <a:pt x="48" y="34"/>
                  </a:cubicBezTo>
                  <a:cubicBezTo>
                    <a:pt x="50" y="34"/>
                    <a:pt x="51" y="33"/>
                    <a:pt x="51" y="31"/>
                  </a:cubicBezTo>
                  <a:cubicBezTo>
                    <a:pt x="52" y="29"/>
                    <a:pt x="51" y="27"/>
                    <a:pt x="50" y="27"/>
                  </a:cubicBezTo>
                  <a:cubicBezTo>
                    <a:pt x="48" y="27"/>
                    <a:pt x="47" y="25"/>
                    <a:pt x="47" y="24"/>
                  </a:cubicBezTo>
                  <a:cubicBezTo>
                    <a:pt x="47" y="23"/>
                    <a:pt x="48" y="22"/>
                    <a:pt x="49" y="22"/>
                  </a:cubicBezTo>
                  <a:cubicBezTo>
                    <a:pt x="51" y="21"/>
                    <a:pt x="51" y="19"/>
                    <a:pt x="51" y="18"/>
                  </a:cubicBezTo>
                  <a:cubicBezTo>
                    <a:pt x="50" y="16"/>
                    <a:pt x="49" y="15"/>
                    <a:pt x="47" y="15"/>
                  </a:cubicBezTo>
                  <a:cubicBezTo>
                    <a:pt x="46" y="16"/>
                    <a:pt x="44" y="14"/>
                    <a:pt x="44" y="13"/>
                  </a:cubicBezTo>
                  <a:cubicBezTo>
                    <a:pt x="43" y="13"/>
                    <a:pt x="43" y="11"/>
                    <a:pt x="44" y="10"/>
                  </a:cubicBezTo>
                  <a:cubicBezTo>
                    <a:pt x="45" y="9"/>
                    <a:pt x="45" y="8"/>
                    <a:pt x="43" y="6"/>
                  </a:cubicBezTo>
                  <a:cubicBezTo>
                    <a:pt x="42" y="5"/>
                    <a:pt x="40" y="5"/>
                    <a:pt x="39" y="6"/>
                  </a:cubicBezTo>
                  <a:cubicBezTo>
                    <a:pt x="38" y="7"/>
                    <a:pt x="36" y="7"/>
                    <a:pt x="35" y="6"/>
                  </a:cubicBezTo>
                  <a:cubicBezTo>
                    <a:pt x="34" y="6"/>
                    <a:pt x="34" y="5"/>
                    <a:pt x="34" y="3"/>
                  </a:cubicBezTo>
                  <a:cubicBezTo>
                    <a:pt x="35" y="2"/>
                    <a:pt x="33" y="1"/>
                    <a:pt x="32" y="0"/>
                  </a:cubicBezTo>
                  <a:cubicBezTo>
                    <a:pt x="30" y="0"/>
                    <a:pt x="28" y="1"/>
                    <a:pt x="28" y="2"/>
                  </a:cubicBezTo>
                  <a:cubicBezTo>
                    <a:pt x="27" y="3"/>
                    <a:pt x="25" y="4"/>
                    <a:pt x="24" y="4"/>
                  </a:cubicBezTo>
                  <a:cubicBezTo>
                    <a:pt x="24" y="4"/>
                    <a:pt x="23" y="3"/>
                    <a:pt x="22" y="2"/>
                  </a:cubicBezTo>
                  <a:cubicBezTo>
                    <a:pt x="22" y="1"/>
                    <a:pt x="20" y="0"/>
                    <a:pt x="18" y="1"/>
                  </a:cubicBezTo>
                  <a:cubicBezTo>
                    <a:pt x="16" y="1"/>
                    <a:pt x="15" y="3"/>
                    <a:pt x="16" y="4"/>
                  </a:cubicBezTo>
                  <a:cubicBezTo>
                    <a:pt x="16" y="6"/>
                    <a:pt x="15" y="8"/>
                    <a:pt x="14" y="8"/>
                  </a:cubicBezTo>
                  <a:cubicBezTo>
                    <a:pt x="13" y="9"/>
                    <a:pt x="12" y="8"/>
                    <a:pt x="11" y="7"/>
                  </a:cubicBezTo>
                  <a:cubicBezTo>
                    <a:pt x="10" y="6"/>
                    <a:pt x="8" y="7"/>
                    <a:pt x="7" y="8"/>
                  </a:cubicBezTo>
                  <a:cubicBezTo>
                    <a:pt x="6" y="10"/>
                    <a:pt x="5" y="11"/>
                    <a:pt x="6" y="12"/>
                  </a:cubicBezTo>
                  <a:close/>
                  <a:moveTo>
                    <a:pt x="22" y="11"/>
                  </a:moveTo>
                  <a:cubicBezTo>
                    <a:pt x="29" y="9"/>
                    <a:pt x="38" y="13"/>
                    <a:pt x="40" y="21"/>
                  </a:cubicBezTo>
                  <a:cubicBezTo>
                    <a:pt x="43" y="29"/>
                    <a:pt x="38" y="37"/>
                    <a:pt x="31" y="40"/>
                  </a:cubicBezTo>
                  <a:cubicBezTo>
                    <a:pt x="23" y="42"/>
                    <a:pt x="14" y="38"/>
                    <a:pt x="12" y="30"/>
                  </a:cubicBezTo>
                  <a:cubicBezTo>
                    <a:pt x="9" y="22"/>
                    <a:pt x="14" y="14"/>
                    <a:pt x="22" y="1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41" name="Freeform 14"/>
            <p:cNvSpPr>
              <a:spLocks noEditPoints="1"/>
            </p:cNvSpPr>
            <p:nvPr/>
          </p:nvSpPr>
          <p:spPr bwMode="auto">
            <a:xfrm>
              <a:off x="4842" y="2116"/>
              <a:ext cx="163" cy="168"/>
            </a:xfrm>
            <a:custGeom>
              <a:avLst/>
              <a:gdLst>
                <a:gd name="T0" fmla="*/ 4 w 39"/>
                <a:gd name="T1" fmla="*/ 10 h 40"/>
                <a:gd name="T2" fmla="*/ 5 w 39"/>
                <a:gd name="T3" fmla="*/ 13 h 40"/>
                <a:gd name="T4" fmla="*/ 2 w 39"/>
                <a:gd name="T5" fmla="*/ 13 h 40"/>
                <a:gd name="T6" fmla="*/ 0 w 39"/>
                <a:gd name="T7" fmla="*/ 16 h 40"/>
                <a:gd name="T8" fmla="*/ 1 w 39"/>
                <a:gd name="T9" fmla="*/ 19 h 40"/>
                <a:gd name="T10" fmla="*/ 3 w 39"/>
                <a:gd name="T11" fmla="*/ 21 h 40"/>
                <a:gd name="T12" fmla="*/ 2 w 39"/>
                <a:gd name="T13" fmla="*/ 23 h 40"/>
                <a:gd name="T14" fmla="*/ 1 w 39"/>
                <a:gd name="T15" fmla="*/ 26 h 40"/>
                <a:gd name="T16" fmla="*/ 3 w 39"/>
                <a:gd name="T17" fmla="*/ 28 h 40"/>
                <a:gd name="T18" fmla="*/ 5 w 39"/>
                <a:gd name="T19" fmla="*/ 28 h 40"/>
                <a:gd name="T20" fmla="*/ 5 w 39"/>
                <a:gd name="T21" fmla="*/ 31 h 40"/>
                <a:gd name="T22" fmla="*/ 6 w 39"/>
                <a:gd name="T23" fmla="*/ 35 h 40"/>
                <a:gd name="T24" fmla="*/ 9 w 39"/>
                <a:gd name="T25" fmla="*/ 35 h 40"/>
                <a:gd name="T26" fmla="*/ 13 w 39"/>
                <a:gd name="T27" fmla="*/ 34 h 40"/>
                <a:gd name="T28" fmla="*/ 13 w 39"/>
                <a:gd name="T29" fmla="*/ 37 h 40"/>
                <a:gd name="T30" fmla="*/ 15 w 39"/>
                <a:gd name="T31" fmla="*/ 39 h 40"/>
                <a:gd name="T32" fmla="*/ 18 w 39"/>
                <a:gd name="T33" fmla="*/ 38 h 40"/>
                <a:gd name="T34" fmla="*/ 21 w 39"/>
                <a:gd name="T35" fmla="*/ 36 h 40"/>
                <a:gd name="T36" fmla="*/ 22 w 39"/>
                <a:gd name="T37" fmla="*/ 38 h 40"/>
                <a:gd name="T38" fmla="*/ 26 w 39"/>
                <a:gd name="T39" fmla="*/ 39 h 40"/>
                <a:gd name="T40" fmla="*/ 27 w 39"/>
                <a:gd name="T41" fmla="*/ 36 h 40"/>
                <a:gd name="T42" fmla="*/ 29 w 39"/>
                <a:gd name="T43" fmla="*/ 33 h 40"/>
                <a:gd name="T44" fmla="*/ 31 w 39"/>
                <a:gd name="T45" fmla="*/ 34 h 40"/>
                <a:gd name="T46" fmla="*/ 34 w 39"/>
                <a:gd name="T47" fmla="*/ 33 h 40"/>
                <a:gd name="T48" fmla="*/ 35 w 39"/>
                <a:gd name="T49" fmla="*/ 30 h 40"/>
                <a:gd name="T50" fmla="*/ 34 w 39"/>
                <a:gd name="T51" fmla="*/ 27 h 40"/>
                <a:gd name="T52" fmla="*/ 36 w 39"/>
                <a:gd name="T53" fmla="*/ 26 h 40"/>
                <a:gd name="T54" fmla="*/ 39 w 39"/>
                <a:gd name="T55" fmla="*/ 24 h 40"/>
                <a:gd name="T56" fmla="*/ 38 w 39"/>
                <a:gd name="T57" fmla="*/ 21 h 40"/>
                <a:gd name="T58" fmla="*/ 36 w 39"/>
                <a:gd name="T59" fmla="*/ 18 h 40"/>
                <a:gd name="T60" fmla="*/ 37 w 39"/>
                <a:gd name="T61" fmla="*/ 17 h 40"/>
                <a:gd name="T62" fmla="*/ 38 w 39"/>
                <a:gd name="T63" fmla="*/ 14 h 40"/>
                <a:gd name="T64" fmla="*/ 36 w 39"/>
                <a:gd name="T65" fmla="*/ 12 h 40"/>
                <a:gd name="T66" fmla="*/ 33 w 39"/>
                <a:gd name="T67" fmla="*/ 10 h 40"/>
                <a:gd name="T68" fmla="*/ 33 w 39"/>
                <a:gd name="T69" fmla="*/ 8 h 40"/>
                <a:gd name="T70" fmla="*/ 33 w 39"/>
                <a:gd name="T71" fmla="*/ 5 h 40"/>
                <a:gd name="T72" fmla="*/ 30 w 39"/>
                <a:gd name="T73" fmla="*/ 5 h 40"/>
                <a:gd name="T74" fmla="*/ 26 w 39"/>
                <a:gd name="T75" fmla="*/ 5 h 40"/>
                <a:gd name="T76" fmla="*/ 26 w 39"/>
                <a:gd name="T77" fmla="*/ 3 h 40"/>
                <a:gd name="T78" fmla="*/ 24 w 39"/>
                <a:gd name="T79" fmla="*/ 0 h 40"/>
                <a:gd name="T80" fmla="*/ 21 w 39"/>
                <a:gd name="T81" fmla="*/ 2 h 40"/>
                <a:gd name="T82" fmla="*/ 18 w 39"/>
                <a:gd name="T83" fmla="*/ 4 h 40"/>
                <a:gd name="T84" fmla="*/ 16 w 39"/>
                <a:gd name="T85" fmla="*/ 2 h 40"/>
                <a:gd name="T86" fmla="*/ 13 w 39"/>
                <a:gd name="T87" fmla="*/ 1 h 40"/>
                <a:gd name="T88" fmla="*/ 11 w 39"/>
                <a:gd name="T89" fmla="*/ 3 h 40"/>
                <a:gd name="T90" fmla="*/ 10 w 39"/>
                <a:gd name="T91" fmla="*/ 6 h 40"/>
                <a:gd name="T92" fmla="*/ 8 w 39"/>
                <a:gd name="T93" fmla="*/ 6 h 40"/>
                <a:gd name="T94" fmla="*/ 5 w 39"/>
                <a:gd name="T95" fmla="*/ 6 h 40"/>
                <a:gd name="T96" fmla="*/ 4 w 39"/>
                <a:gd name="T97" fmla="*/ 10 h 40"/>
                <a:gd name="T98" fmla="*/ 16 w 39"/>
                <a:gd name="T99" fmla="*/ 9 h 40"/>
                <a:gd name="T100" fmla="*/ 30 w 39"/>
                <a:gd name="T101" fmla="*/ 16 h 40"/>
                <a:gd name="T102" fmla="*/ 23 w 39"/>
                <a:gd name="T103" fmla="*/ 31 h 40"/>
                <a:gd name="T104" fmla="*/ 9 w 39"/>
                <a:gd name="T105" fmla="*/ 23 h 40"/>
                <a:gd name="T106" fmla="*/ 16 w 39"/>
                <a:gd name="T107" fmla="*/ 9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  <a:cxn ang="0">
                  <a:pos x="T90" y="T91"/>
                </a:cxn>
                <a:cxn ang="0">
                  <a:pos x="T92" y="T93"/>
                </a:cxn>
                <a:cxn ang="0">
                  <a:pos x="T94" y="T95"/>
                </a:cxn>
                <a:cxn ang="0">
                  <a:pos x="T96" y="T97"/>
                </a:cxn>
                <a:cxn ang="0">
                  <a:pos x="T98" y="T99"/>
                </a:cxn>
                <a:cxn ang="0">
                  <a:pos x="T100" y="T101"/>
                </a:cxn>
                <a:cxn ang="0">
                  <a:pos x="T102" y="T103"/>
                </a:cxn>
                <a:cxn ang="0">
                  <a:pos x="T104" y="T105"/>
                </a:cxn>
                <a:cxn ang="0">
                  <a:pos x="T106" y="T107"/>
                </a:cxn>
              </a:cxnLst>
              <a:rect l="0" t="0" r="r" b="b"/>
              <a:pathLst>
                <a:path w="39" h="40">
                  <a:moveTo>
                    <a:pt x="4" y="10"/>
                  </a:moveTo>
                  <a:cubicBezTo>
                    <a:pt x="5" y="10"/>
                    <a:pt x="5" y="12"/>
                    <a:pt x="5" y="13"/>
                  </a:cubicBezTo>
                  <a:cubicBezTo>
                    <a:pt x="4" y="13"/>
                    <a:pt x="3" y="14"/>
                    <a:pt x="2" y="13"/>
                  </a:cubicBezTo>
                  <a:cubicBezTo>
                    <a:pt x="1" y="13"/>
                    <a:pt x="0" y="14"/>
                    <a:pt x="0" y="16"/>
                  </a:cubicBezTo>
                  <a:cubicBezTo>
                    <a:pt x="0" y="17"/>
                    <a:pt x="0" y="18"/>
                    <a:pt x="1" y="19"/>
                  </a:cubicBezTo>
                  <a:cubicBezTo>
                    <a:pt x="2" y="19"/>
                    <a:pt x="3" y="20"/>
                    <a:pt x="3" y="21"/>
                  </a:cubicBezTo>
                  <a:cubicBezTo>
                    <a:pt x="3" y="22"/>
                    <a:pt x="3" y="22"/>
                    <a:pt x="2" y="23"/>
                  </a:cubicBezTo>
                  <a:cubicBezTo>
                    <a:pt x="1" y="23"/>
                    <a:pt x="0" y="24"/>
                    <a:pt x="1" y="26"/>
                  </a:cubicBezTo>
                  <a:cubicBezTo>
                    <a:pt x="1" y="27"/>
                    <a:pt x="2" y="28"/>
                    <a:pt x="3" y="28"/>
                  </a:cubicBezTo>
                  <a:cubicBezTo>
                    <a:pt x="4" y="27"/>
                    <a:pt x="5" y="28"/>
                    <a:pt x="5" y="28"/>
                  </a:cubicBezTo>
                  <a:cubicBezTo>
                    <a:pt x="6" y="29"/>
                    <a:pt x="6" y="31"/>
                    <a:pt x="5" y="31"/>
                  </a:cubicBezTo>
                  <a:cubicBezTo>
                    <a:pt x="5" y="32"/>
                    <a:pt x="5" y="34"/>
                    <a:pt x="6" y="35"/>
                  </a:cubicBezTo>
                  <a:cubicBezTo>
                    <a:pt x="7" y="35"/>
                    <a:pt x="9" y="36"/>
                    <a:pt x="9" y="35"/>
                  </a:cubicBezTo>
                  <a:cubicBezTo>
                    <a:pt x="10" y="34"/>
                    <a:pt x="12" y="34"/>
                    <a:pt x="13" y="34"/>
                  </a:cubicBezTo>
                  <a:cubicBezTo>
                    <a:pt x="13" y="35"/>
                    <a:pt x="13" y="36"/>
                    <a:pt x="13" y="37"/>
                  </a:cubicBezTo>
                  <a:cubicBezTo>
                    <a:pt x="13" y="38"/>
                    <a:pt x="14" y="39"/>
                    <a:pt x="15" y="39"/>
                  </a:cubicBezTo>
                  <a:cubicBezTo>
                    <a:pt x="17" y="40"/>
                    <a:pt x="18" y="39"/>
                    <a:pt x="18" y="38"/>
                  </a:cubicBezTo>
                  <a:cubicBezTo>
                    <a:pt x="18" y="37"/>
                    <a:pt x="20" y="36"/>
                    <a:pt x="21" y="36"/>
                  </a:cubicBezTo>
                  <a:cubicBezTo>
                    <a:pt x="21" y="36"/>
                    <a:pt x="22" y="37"/>
                    <a:pt x="22" y="38"/>
                  </a:cubicBezTo>
                  <a:cubicBezTo>
                    <a:pt x="23" y="39"/>
                    <a:pt x="24" y="39"/>
                    <a:pt x="26" y="39"/>
                  </a:cubicBezTo>
                  <a:cubicBezTo>
                    <a:pt x="27" y="38"/>
                    <a:pt x="28" y="37"/>
                    <a:pt x="27" y="36"/>
                  </a:cubicBezTo>
                  <a:cubicBezTo>
                    <a:pt x="27" y="35"/>
                    <a:pt x="28" y="33"/>
                    <a:pt x="29" y="33"/>
                  </a:cubicBezTo>
                  <a:cubicBezTo>
                    <a:pt x="29" y="33"/>
                    <a:pt x="30" y="33"/>
                    <a:pt x="31" y="34"/>
                  </a:cubicBezTo>
                  <a:cubicBezTo>
                    <a:pt x="32" y="34"/>
                    <a:pt x="33" y="34"/>
                    <a:pt x="34" y="33"/>
                  </a:cubicBezTo>
                  <a:cubicBezTo>
                    <a:pt x="35" y="32"/>
                    <a:pt x="35" y="31"/>
                    <a:pt x="35" y="30"/>
                  </a:cubicBezTo>
                  <a:cubicBezTo>
                    <a:pt x="34" y="29"/>
                    <a:pt x="34" y="27"/>
                    <a:pt x="34" y="27"/>
                  </a:cubicBezTo>
                  <a:cubicBezTo>
                    <a:pt x="34" y="26"/>
                    <a:pt x="35" y="26"/>
                    <a:pt x="36" y="26"/>
                  </a:cubicBezTo>
                  <a:cubicBezTo>
                    <a:pt x="38" y="26"/>
                    <a:pt x="39" y="25"/>
                    <a:pt x="39" y="24"/>
                  </a:cubicBezTo>
                  <a:cubicBezTo>
                    <a:pt x="39" y="23"/>
                    <a:pt x="39" y="21"/>
                    <a:pt x="38" y="21"/>
                  </a:cubicBezTo>
                  <a:cubicBezTo>
                    <a:pt x="37" y="21"/>
                    <a:pt x="36" y="19"/>
                    <a:pt x="36" y="18"/>
                  </a:cubicBezTo>
                  <a:cubicBezTo>
                    <a:pt x="36" y="18"/>
                    <a:pt x="36" y="17"/>
                    <a:pt x="37" y="17"/>
                  </a:cubicBezTo>
                  <a:cubicBezTo>
                    <a:pt x="38" y="16"/>
                    <a:pt x="39" y="15"/>
                    <a:pt x="38" y="14"/>
                  </a:cubicBezTo>
                  <a:cubicBezTo>
                    <a:pt x="38" y="12"/>
                    <a:pt x="37" y="11"/>
                    <a:pt x="36" y="12"/>
                  </a:cubicBezTo>
                  <a:cubicBezTo>
                    <a:pt x="35" y="12"/>
                    <a:pt x="33" y="11"/>
                    <a:pt x="33" y="10"/>
                  </a:cubicBezTo>
                  <a:cubicBezTo>
                    <a:pt x="32" y="10"/>
                    <a:pt x="33" y="9"/>
                    <a:pt x="33" y="8"/>
                  </a:cubicBezTo>
                  <a:cubicBezTo>
                    <a:pt x="34" y="7"/>
                    <a:pt x="34" y="6"/>
                    <a:pt x="33" y="5"/>
                  </a:cubicBezTo>
                  <a:cubicBezTo>
                    <a:pt x="32" y="4"/>
                    <a:pt x="30" y="4"/>
                    <a:pt x="30" y="5"/>
                  </a:cubicBezTo>
                  <a:cubicBezTo>
                    <a:pt x="29" y="5"/>
                    <a:pt x="27" y="5"/>
                    <a:pt x="26" y="5"/>
                  </a:cubicBezTo>
                  <a:cubicBezTo>
                    <a:pt x="26" y="5"/>
                    <a:pt x="26" y="4"/>
                    <a:pt x="26" y="3"/>
                  </a:cubicBezTo>
                  <a:cubicBezTo>
                    <a:pt x="26" y="2"/>
                    <a:pt x="25" y="1"/>
                    <a:pt x="24" y="0"/>
                  </a:cubicBezTo>
                  <a:cubicBezTo>
                    <a:pt x="22" y="0"/>
                    <a:pt x="21" y="1"/>
                    <a:pt x="21" y="2"/>
                  </a:cubicBezTo>
                  <a:cubicBezTo>
                    <a:pt x="20" y="3"/>
                    <a:pt x="19" y="3"/>
                    <a:pt x="18" y="4"/>
                  </a:cubicBezTo>
                  <a:cubicBezTo>
                    <a:pt x="18" y="4"/>
                    <a:pt x="17" y="3"/>
                    <a:pt x="16" y="2"/>
                  </a:cubicBezTo>
                  <a:cubicBezTo>
                    <a:pt x="16" y="1"/>
                    <a:pt x="15" y="0"/>
                    <a:pt x="13" y="1"/>
                  </a:cubicBezTo>
                  <a:cubicBezTo>
                    <a:pt x="12" y="1"/>
                    <a:pt x="11" y="2"/>
                    <a:pt x="11" y="3"/>
                  </a:cubicBezTo>
                  <a:cubicBezTo>
                    <a:pt x="12" y="4"/>
                    <a:pt x="11" y="6"/>
                    <a:pt x="10" y="6"/>
                  </a:cubicBezTo>
                  <a:cubicBezTo>
                    <a:pt x="10" y="7"/>
                    <a:pt x="9" y="6"/>
                    <a:pt x="8" y="6"/>
                  </a:cubicBezTo>
                  <a:cubicBezTo>
                    <a:pt x="7" y="5"/>
                    <a:pt x="6" y="5"/>
                    <a:pt x="5" y="6"/>
                  </a:cubicBezTo>
                  <a:cubicBezTo>
                    <a:pt x="4" y="7"/>
                    <a:pt x="4" y="9"/>
                    <a:pt x="4" y="10"/>
                  </a:cubicBezTo>
                  <a:close/>
                  <a:moveTo>
                    <a:pt x="16" y="9"/>
                  </a:moveTo>
                  <a:cubicBezTo>
                    <a:pt x="22" y="7"/>
                    <a:pt x="28" y="10"/>
                    <a:pt x="30" y="16"/>
                  </a:cubicBezTo>
                  <a:cubicBezTo>
                    <a:pt x="32" y="22"/>
                    <a:pt x="29" y="29"/>
                    <a:pt x="23" y="31"/>
                  </a:cubicBezTo>
                  <a:cubicBezTo>
                    <a:pt x="17" y="33"/>
                    <a:pt x="11" y="29"/>
                    <a:pt x="9" y="23"/>
                  </a:cubicBezTo>
                  <a:cubicBezTo>
                    <a:pt x="7" y="17"/>
                    <a:pt x="10" y="11"/>
                    <a:pt x="16" y="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42" name="Freeform 18"/>
          <p:cNvSpPr>
            <a:spLocks noEditPoints="1"/>
          </p:cNvSpPr>
          <p:nvPr/>
        </p:nvSpPr>
        <p:spPr bwMode="auto">
          <a:xfrm>
            <a:off x="8565431" y="3592654"/>
            <a:ext cx="303924" cy="226825"/>
          </a:xfrm>
          <a:custGeom>
            <a:avLst/>
            <a:gdLst>
              <a:gd name="T0" fmla="*/ 82 w 112"/>
              <a:gd name="T1" fmla="*/ 53 h 83"/>
              <a:gd name="T2" fmla="*/ 99 w 112"/>
              <a:gd name="T3" fmla="*/ 36 h 83"/>
              <a:gd name="T4" fmla="*/ 104 w 112"/>
              <a:gd name="T5" fmla="*/ 37 h 83"/>
              <a:gd name="T6" fmla="*/ 104 w 112"/>
              <a:gd name="T7" fmla="*/ 24 h 83"/>
              <a:gd name="T8" fmla="*/ 92 w 112"/>
              <a:gd name="T9" fmla="*/ 12 h 83"/>
              <a:gd name="T10" fmla="*/ 49 w 112"/>
              <a:gd name="T11" fmla="*/ 12 h 83"/>
              <a:gd name="T12" fmla="*/ 39 w 112"/>
              <a:gd name="T13" fmla="*/ 0 h 83"/>
              <a:gd name="T14" fmla="*/ 14 w 112"/>
              <a:gd name="T15" fmla="*/ 0 h 83"/>
              <a:gd name="T16" fmla="*/ 2 w 112"/>
              <a:gd name="T17" fmla="*/ 6 h 83"/>
              <a:gd name="T18" fmla="*/ 0 w 112"/>
              <a:gd name="T19" fmla="*/ 13 h 83"/>
              <a:gd name="T20" fmla="*/ 0 w 112"/>
              <a:gd name="T21" fmla="*/ 13 h 83"/>
              <a:gd name="T22" fmla="*/ 0 w 112"/>
              <a:gd name="T23" fmla="*/ 14 h 83"/>
              <a:gd name="T24" fmla="*/ 0 w 112"/>
              <a:gd name="T25" fmla="*/ 16 h 83"/>
              <a:gd name="T26" fmla="*/ 0 w 112"/>
              <a:gd name="T27" fmla="*/ 34 h 83"/>
              <a:gd name="T28" fmla="*/ 0 w 112"/>
              <a:gd name="T29" fmla="*/ 71 h 83"/>
              <a:gd name="T30" fmla="*/ 12 w 112"/>
              <a:gd name="T31" fmla="*/ 83 h 83"/>
              <a:gd name="T32" fmla="*/ 92 w 112"/>
              <a:gd name="T33" fmla="*/ 83 h 83"/>
              <a:gd name="T34" fmla="*/ 104 w 112"/>
              <a:gd name="T35" fmla="*/ 71 h 83"/>
              <a:gd name="T36" fmla="*/ 104 w 112"/>
              <a:gd name="T37" fmla="*/ 69 h 83"/>
              <a:gd name="T38" fmla="*/ 99 w 112"/>
              <a:gd name="T39" fmla="*/ 69 h 83"/>
              <a:gd name="T40" fmla="*/ 82 w 112"/>
              <a:gd name="T41" fmla="*/ 53 h 83"/>
              <a:gd name="T42" fmla="*/ 104 w 112"/>
              <a:gd name="T43" fmla="*/ 40 h 83"/>
              <a:gd name="T44" fmla="*/ 99 w 112"/>
              <a:gd name="T45" fmla="*/ 39 h 83"/>
              <a:gd name="T46" fmla="*/ 85 w 112"/>
              <a:gd name="T47" fmla="*/ 53 h 83"/>
              <a:gd name="T48" fmla="*/ 99 w 112"/>
              <a:gd name="T49" fmla="*/ 66 h 83"/>
              <a:gd name="T50" fmla="*/ 104 w 112"/>
              <a:gd name="T51" fmla="*/ 65 h 83"/>
              <a:gd name="T52" fmla="*/ 112 w 112"/>
              <a:gd name="T53" fmla="*/ 53 h 83"/>
              <a:gd name="T54" fmla="*/ 104 w 112"/>
              <a:gd name="T55" fmla="*/ 40 h 83"/>
              <a:gd name="T56" fmla="*/ 104 w 112"/>
              <a:gd name="T57" fmla="*/ 56 h 83"/>
              <a:gd name="T58" fmla="*/ 99 w 112"/>
              <a:gd name="T59" fmla="*/ 63 h 83"/>
              <a:gd name="T60" fmla="*/ 98 w 112"/>
              <a:gd name="T61" fmla="*/ 64 h 83"/>
              <a:gd name="T62" fmla="*/ 98 w 112"/>
              <a:gd name="T63" fmla="*/ 64 h 83"/>
              <a:gd name="T64" fmla="*/ 97 w 112"/>
              <a:gd name="T65" fmla="*/ 63 h 83"/>
              <a:gd name="T66" fmla="*/ 89 w 112"/>
              <a:gd name="T67" fmla="*/ 53 h 83"/>
              <a:gd name="T68" fmla="*/ 89 w 112"/>
              <a:gd name="T69" fmla="*/ 53 h 83"/>
              <a:gd name="T70" fmla="*/ 93 w 112"/>
              <a:gd name="T71" fmla="*/ 53 h 83"/>
              <a:gd name="T72" fmla="*/ 98 w 112"/>
              <a:gd name="T73" fmla="*/ 59 h 83"/>
              <a:gd name="T74" fmla="*/ 104 w 112"/>
              <a:gd name="T75" fmla="*/ 50 h 83"/>
              <a:gd name="T76" fmla="*/ 107 w 112"/>
              <a:gd name="T77" fmla="*/ 45 h 83"/>
              <a:gd name="T78" fmla="*/ 109 w 112"/>
              <a:gd name="T79" fmla="*/ 45 h 83"/>
              <a:gd name="T80" fmla="*/ 110 w 112"/>
              <a:gd name="T81" fmla="*/ 47 h 83"/>
              <a:gd name="T82" fmla="*/ 104 w 112"/>
              <a:gd name="T83" fmla="*/ 56 h 83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  <a:cxn ang="0">
                <a:pos x="T66" y="T67"/>
              </a:cxn>
              <a:cxn ang="0">
                <a:pos x="T68" y="T69"/>
              </a:cxn>
              <a:cxn ang="0">
                <a:pos x="T70" y="T71"/>
              </a:cxn>
              <a:cxn ang="0">
                <a:pos x="T72" y="T73"/>
              </a:cxn>
              <a:cxn ang="0">
                <a:pos x="T74" y="T75"/>
              </a:cxn>
              <a:cxn ang="0">
                <a:pos x="T76" y="T77"/>
              </a:cxn>
              <a:cxn ang="0">
                <a:pos x="T78" y="T79"/>
              </a:cxn>
              <a:cxn ang="0">
                <a:pos x="T80" y="T81"/>
              </a:cxn>
              <a:cxn ang="0">
                <a:pos x="T82" y="T83"/>
              </a:cxn>
            </a:cxnLst>
            <a:rect l="0" t="0" r="r" b="b"/>
            <a:pathLst>
              <a:path w="112" h="83">
                <a:moveTo>
                  <a:pt x="82" y="53"/>
                </a:moveTo>
                <a:cubicBezTo>
                  <a:pt x="82" y="44"/>
                  <a:pt x="90" y="36"/>
                  <a:pt x="99" y="36"/>
                </a:cubicBezTo>
                <a:cubicBezTo>
                  <a:pt x="100" y="36"/>
                  <a:pt x="102" y="37"/>
                  <a:pt x="104" y="37"/>
                </a:cubicBezTo>
                <a:cubicBezTo>
                  <a:pt x="104" y="24"/>
                  <a:pt x="104" y="24"/>
                  <a:pt x="104" y="24"/>
                </a:cubicBezTo>
                <a:cubicBezTo>
                  <a:pt x="104" y="17"/>
                  <a:pt x="99" y="12"/>
                  <a:pt x="92" y="12"/>
                </a:cubicBezTo>
                <a:cubicBezTo>
                  <a:pt x="49" y="12"/>
                  <a:pt x="49" y="12"/>
                  <a:pt x="49" y="12"/>
                </a:cubicBezTo>
                <a:cubicBezTo>
                  <a:pt x="48" y="5"/>
                  <a:pt x="43" y="0"/>
                  <a:pt x="39" y="0"/>
                </a:cubicBezTo>
                <a:cubicBezTo>
                  <a:pt x="14" y="0"/>
                  <a:pt x="14" y="0"/>
                  <a:pt x="14" y="0"/>
                </a:cubicBezTo>
                <a:cubicBezTo>
                  <a:pt x="8" y="0"/>
                  <a:pt x="4" y="2"/>
                  <a:pt x="2" y="6"/>
                </a:cubicBezTo>
                <a:cubicBezTo>
                  <a:pt x="1" y="8"/>
                  <a:pt x="0" y="10"/>
                  <a:pt x="0" y="13"/>
                </a:cubicBezTo>
                <a:cubicBezTo>
                  <a:pt x="0" y="13"/>
                  <a:pt x="0" y="13"/>
                  <a:pt x="0" y="13"/>
                </a:cubicBezTo>
                <a:cubicBezTo>
                  <a:pt x="0" y="14"/>
                  <a:pt x="0" y="14"/>
                  <a:pt x="0" y="14"/>
                </a:cubicBezTo>
                <a:cubicBezTo>
                  <a:pt x="0" y="16"/>
                  <a:pt x="0" y="16"/>
                  <a:pt x="0" y="16"/>
                </a:cubicBezTo>
                <a:cubicBezTo>
                  <a:pt x="0" y="34"/>
                  <a:pt x="0" y="34"/>
                  <a:pt x="0" y="34"/>
                </a:cubicBezTo>
                <a:cubicBezTo>
                  <a:pt x="0" y="71"/>
                  <a:pt x="0" y="71"/>
                  <a:pt x="0" y="71"/>
                </a:cubicBezTo>
                <a:cubicBezTo>
                  <a:pt x="0" y="78"/>
                  <a:pt x="5" y="83"/>
                  <a:pt x="12" y="83"/>
                </a:cubicBezTo>
                <a:cubicBezTo>
                  <a:pt x="92" y="83"/>
                  <a:pt x="92" y="83"/>
                  <a:pt x="92" y="83"/>
                </a:cubicBezTo>
                <a:cubicBezTo>
                  <a:pt x="99" y="83"/>
                  <a:pt x="104" y="78"/>
                  <a:pt x="104" y="71"/>
                </a:cubicBezTo>
                <a:cubicBezTo>
                  <a:pt x="104" y="69"/>
                  <a:pt x="104" y="69"/>
                  <a:pt x="104" y="69"/>
                </a:cubicBezTo>
                <a:cubicBezTo>
                  <a:pt x="102" y="69"/>
                  <a:pt x="100" y="69"/>
                  <a:pt x="99" y="69"/>
                </a:cubicBezTo>
                <a:cubicBezTo>
                  <a:pt x="90" y="69"/>
                  <a:pt x="82" y="62"/>
                  <a:pt x="82" y="53"/>
                </a:cubicBezTo>
                <a:close/>
                <a:moveTo>
                  <a:pt x="104" y="40"/>
                </a:moveTo>
                <a:cubicBezTo>
                  <a:pt x="102" y="40"/>
                  <a:pt x="101" y="39"/>
                  <a:pt x="99" y="39"/>
                </a:cubicBezTo>
                <a:cubicBezTo>
                  <a:pt x="91" y="39"/>
                  <a:pt x="85" y="45"/>
                  <a:pt x="85" y="53"/>
                </a:cubicBezTo>
                <a:cubicBezTo>
                  <a:pt x="85" y="60"/>
                  <a:pt x="91" y="66"/>
                  <a:pt x="99" y="66"/>
                </a:cubicBezTo>
                <a:cubicBezTo>
                  <a:pt x="101" y="66"/>
                  <a:pt x="102" y="66"/>
                  <a:pt x="104" y="65"/>
                </a:cubicBezTo>
                <a:cubicBezTo>
                  <a:pt x="109" y="63"/>
                  <a:pt x="112" y="59"/>
                  <a:pt x="112" y="53"/>
                </a:cubicBezTo>
                <a:cubicBezTo>
                  <a:pt x="112" y="47"/>
                  <a:pt x="109" y="42"/>
                  <a:pt x="104" y="40"/>
                </a:cubicBezTo>
                <a:close/>
                <a:moveTo>
                  <a:pt x="104" y="56"/>
                </a:moveTo>
                <a:cubicBezTo>
                  <a:pt x="99" y="63"/>
                  <a:pt x="99" y="63"/>
                  <a:pt x="99" y="63"/>
                </a:cubicBezTo>
                <a:cubicBezTo>
                  <a:pt x="99" y="63"/>
                  <a:pt x="99" y="64"/>
                  <a:pt x="98" y="64"/>
                </a:cubicBezTo>
                <a:cubicBezTo>
                  <a:pt x="98" y="64"/>
                  <a:pt x="98" y="64"/>
                  <a:pt x="98" y="64"/>
                </a:cubicBezTo>
                <a:cubicBezTo>
                  <a:pt x="97" y="64"/>
                  <a:pt x="97" y="63"/>
                  <a:pt x="97" y="63"/>
                </a:cubicBezTo>
                <a:cubicBezTo>
                  <a:pt x="89" y="53"/>
                  <a:pt x="89" y="53"/>
                  <a:pt x="89" y="53"/>
                </a:cubicBezTo>
                <a:cubicBezTo>
                  <a:pt x="89" y="53"/>
                  <a:pt x="89" y="53"/>
                  <a:pt x="89" y="53"/>
                </a:cubicBezTo>
                <a:cubicBezTo>
                  <a:pt x="93" y="53"/>
                  <a:pt x="93" y="53"/>
                  <a:pt x="93" y="53"/>
                </a:cubicBezTo>
                <a:cubicBezTo>
                  <a:pt x="98" y="59"/>
                  <a:pt x="98" y="59"/>
                  <a:pt x="98" y="59"/>
                </a:cubicBezTo>
                <a:cubicBezTo>
                  <a:pt x="104" y="50"/>
                  <a:pt x="104" y="50"/>
                  <a:pt x="104" y="50"/>
                </a:cubicBezTo>
                <a:cubicBezTo>
                  <a:pt x="107" y="45"/>
                  <a:pt x="107" y="45"/>
                  <a:pt x="107" y="45"/>
                </a:cubicBezTo>
                <a:cubicBezTo>
                  <a:pt x="107" y="44"/>
                  <a:pt x="108" y="44"/>
                  <a:pt x="109" y="45"/>
                </a:cubicBezTo>
                <a:cubicBezTo>
                  <a:pt x="110" y="45"/>
                  <a:pt x="110" y="46"/>
                  <a:pt x="110" y="47"/>
                </a:cubicBezTo>
                <a:lnTo>
                  <a:pt x="104" y="56"/>
                </a:lnTo>
                <a:close/>
              </a:path>
            </a:pathLst>
          </a:custGeom>
          <a:solidFill>
            <a:srgbClr val="663A77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  <a:cs typeface="+mn-ea"/>
              <a:sym typeface="+mn-lt"/>
            </a:endParaRPr>
          </a:p>
        </p:txBody>
      </p:sp>
      <p:grpSp>
        <p:nvGrpSpPr>
          <p:cNvPr id="143" name="Group 4"/>
          <p:cNvGrpSpPr>
            <a:grpSpLocks noChangeAspect="1"/>
          </p:cNvGrpSpPr>
          <p:nvPr/>
        </p:nvGrpSpPr>
        <p:grpSpPr bwMode="auto">
          <a:xfrm>
            <a:off x="8582494" y="4839957"/>
            <a:ext cx="215856" cy="316961"/>
            <a:chOff x="3540" y="531"/>
            <a:chExt cx="348" cy="511"/>
          </a:xfrm>
          <a:solidFill>
            <a:srgbClr val="C65885"/>
          </a:solidFill>
        </p:grpSpPr>
        <p:sp>
          <p:nvSpPr>
            <p:cNvPr id="144" name="Freeform 5"/>
            <p:cNvSpPr>
              <a:spLocks/>
            </p:cNvSpPr>
            <p:nvPr/>
          </p:nvSpPr>
          <p:spPr bwMode="auto">
            <a:xfrm>
              <a:off x="3540" y="801"/>
              <a:ext cx="348" cy="241"/>
            </a:xfrm>
            <a:custGeom>
              <a:avLst/>
              <a:gdLst>
                <a:gd name="T0" fmla="*/ 78 w 97"/>
                <a:gd name="T1" fmla="*/ 0 h 68"/>
                <a:gd name="T2" fmla="*/ 70 w 97"/>
                <a:gd name="T3" fmla="*/ 20 h 68"/>
                <a:gd name="T4" fmla="*/ 49 w 97"/>
                <a:gd name="T5" fmla="*/ 66 h 68"/>
                <a:gd name="T6" fmla="*/ 29 w 97"/>
                <a:gd name="T7" fmla="*/ 20 h 68"/>
                <a:gd name="T8" fmla="*/ 20 w 97"/>
                <a:gd name="T9" fmla="*/ 0 h 68"/>
                <a:gd name="T10" fmla="*/ 0 w 97"/>
                <a:gd name="T11" fmla="*/ 39 h 68"/>
                <a:gd name="T12" fmla="*/ 0 w 97"/>
                <a:gd name="T13" fmla="*/ 50 h 68"/>
                <a:gd name="T14" fmla="*/ 49 w 97"/>
                <a:gd name="T15" fmla="*/ 68 h 68"/>
                <a:gd name="T16" fmla="*/ 97 w 97"/>
                <a:gd name="T17" fmla="*/ 50 h 68"/>
                <a:gd name="T18" fmla="*/ 97 w 97"/>
                <a:gd name="T19" fmla="*/ 39 h 68"/>
                <a:gd name="T20" fmla="*/ 78 w 97"/>
                <a:gd name="T21" fmla="*/ 0 h 6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97" h="68">
                  <a:moveTo>
                    <a:pt x="78" y="0"/>
                  </a:moveTo>
                  <a:cubicBezTo>
                    <a:pt x="70" y="20"/>
                    <a:pt x="70" y="20"/>
                    <a:pt x="70" y="20"/>
                  </a:cubicBezTo>
                  <a:cubicBezTo>
                    <a:pt x="49" y="66"/>
                    <a:pt x="49" y="66"/>
                    <a:pt x="49" y="66"/>
                  </a:cubicBezTo>
                  <a:cubicBezTo>
                    <a:pt x="29" y="20"/>
                    <a:pt x="29" y="20"/>
                    <a:pt x="29" y="2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8" y="8"/>
                    <a:pt x="0" y="23"/>
                    <a:pt x="0" y="39"/>
                  </a:cubicBezTo>
                  <a:cubicBezTo>
                    <a:pt x="0" y="50"/>
                    <a:pt x="0" y="50"/>
                    <a:pt x="0" y="50"/>
                  </a:cubicBezTo>
                  <a:cubicBezTo>
                    <a:pt x="13" y="61"/>
                    <a:pt x="30" y="68"/>
                    <a:pt x="49" y="68"/>
                  </a:cubicBezTo>
                  <a:cubicBezTo>
                    <a:pt x="67" y="68"/>
                    <a:pt x="84" y="61"/>
                    <a:pt x="97" y="50"/>
                  </a:cubicBezTo>
                  <a:cubicBezTo>
                    <a:pt x="97" y="39"/>
                    <a:pt x="97" y="39"/>
                    <a:pt x="97" y="39"/>
                  </a:cubicBezTo>
                  <a:cubicBezTo>
                    <a:pt x="97" y="23"/>
                    <a:pt x="90" y="9"/>
                    <a:pt x="78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45" name="Freeform 6"/>
            <p:cNvSpPr>
              <a:spLocks/>
            </p:cNvSpPr>
            <p:nvPr/>
          </p:nvSpPr>
          <p:spPr bwMode="auto">
            <a:xfrm>
              <a:off x="3687" y="833"/>
              <a:ext cx="58" cy="156"/>
            </a:xfrm>
            <a:custGeom>
              <a:avLst/>
              <a:gdLst>
                <a:gd name="T0" fmla="*/ 0 w 16"/>
                <a:gd name="T1" fmla="*/ 0 h 44"/>
                <a:gd name="T2" fmla="*/ 3 w 16"/>
                <a:gd name="T3" fmla="*/ 7 h 44"/>
                <a:gd name="T4" fmla="*/ 0 w 16"/>
                <a:gd name="T5" fmla="*/ 36 h 44"/>
                <a:gd name="T6" fmla="*/ 8 w 16"/>
                <a:gd name="T7" fmla="*/ 44 h 44"/>
                <a:gd name="T8" fmla="*/ 15 w 16"/>
                <a:gd name="T9" fmla="*/ 36 h 44"/>
                <a:gd name="T10" fmla="*/ 12 w 16"/>
                <a:gd name="T11" fmla="*/ 7 h 44"/>
                <a:gd name="T12" fmla="*/ 16 w 16"/>
                <a:gd name="T13" fmla="*/ 0 h 44"/>
                <a:gd name="T14" fmla="*/ 8 w 16"/>
                <a:gd name="T15" fmla="*/ 1 h 44"/>
                <a:gd name="T16" fmla="*/ 0 w 16"/>
                <a:gd name="T17" fmla="*/ 0 h 4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6" h="44">
                  <a:moveTo>
                    <a:pt x="0" y="0"/>
                  </a:moveTo>
                  <a:cubicBezTo>
                    <a:pt x="0" y="3"/>
                    <a:pt x="1" y="5"/>
                    <a:pt x="3" y="7"/>
                  </a:cubicBezTo>
                  <a:cubicBezTo>
                    <a:pt x="0" y="36"/>
                    <a:pt x="0" y="36"/>
                    <a:pt x="0" y="36"/>
                  </a:cubicBezTo>
                  <a:cubicBezTo>
                    <a:pt x="8" y="44"/>
                    <a:pt x="8" y="44"/>
                    <a:pt x="8" y="44"/>
                  </a:cubicBezTo>
                  <a:cubicBezTo>
                    <a:pt x="15" y="36"/>
                    <a:pt x="15" y="36"/>
                    <a:pt x="15" y="36"/>
                  </a:cubicBezTo>
                  <a:cubicBezTo>
                    <a:pt x="12" y="7"/>
                    <a:pt x="12" y="7"/>
                    <a:pt x="12" y="7"/>
                  </a:cubicBezTo>
                  <a:cubicBezTo>
                    <a:pt x="14" y="5"/>
                    <a:pt x="15" y="3"/>
                    <a:pt x="16" y="0"/>
                  </a:cubicBezTo>
                  <a:cubicBezTo>
                    <a:pt x="13" y="1"/>
                    <a:pt x="10" y="1"/>
                    <a:pt x="8" y="1"/>
                  </a:cubicBezTo>
                  <a:cubicBezTo>
                    <a:pt x="5" y="1"/>
                    <a:pt x="2" y="1"/>
                    <a:pt x="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46" name="Freeform 7"/>
            <p:cNvSpPr>
              <a:spLocks/>
            </p:cNvSpPr>
            <p:nvPr/>
          </p:nvSpPr>
          <p:spPr bwMode="auto">
            <a:xfrm>
              <a:off x="3609" y="652"/>
              <a:ext cx="215" cy="181"/>
            </a:xfrm>
            <a:custGeom>
              <a:avLst/>
              <a:gdLst>
                <a:gd name="T0" fmla="*/ 30 w 60"/>
                <a:gd name="T1" fmla="*/ 5 h 51"/>
                <a:gd name="T2" fmla="*/ 13 w 60"/>
                <a:gd name="T3" fmla="*/ 0 h 51"/>
                <a:gd name="T4" fmla="*/ 1 w 60"/>
                <a:gd name="T5" fmla="*/ 0 h 51"/>
                <a:gd name="T6" fmla="*/ 0 w 60"/>
                <a:gd name="T7" fmla="*/ 0 h 51"/>
                <a:gd name="T8" fmla="*/ 0 w 60"/>
                <a:gd name="T9" fmla="*/ 6 h 51"/>
                <a:gd name="T10" fmla="*/ 0 w 60"/>
                <a:gd name="T11" fmla="*/ 24 h 51"/>
                <a:gd name="T12" fmla="*/ 22 w 60"/>
                <a:gd name="T13" fmla="*/ 50 h 51"/>
                <a:gd name="T14" fmla="*/ 30 w 60"/>
                <a:gd name="T15" fmla="*/ 51 h 51"/>
                <a:gd name="T16" fmla="*/ 38 w 60"/>
                <a:gd name="T17" fmla="*/ 50 h 51"/>
                <a:gd name="T18" fmla="*/ 60 w 60"/>
                <a:gd name="T19" fmla="*/ 24 h 51"/>
                <a:gd name="T20" fmla="*/ 60 w 60"/>
                <a:gd name="T21" fmla="*/ 6 h 51"/>
                <a:gd name="T22" fmla="*/ 59 w 60"/>
                <a:gd name="T23" fmla="*/ 0 h 51"/>
                <a:gd name="T24" fmla="*/ 47 w 60"/>
                <a:gd name="T25" fmla="*/ 0 h 51"/>
                <a:gd name="T26" fmla="*/ 30 w 60"/>
                <a:gd name="T27" fmla="*/ 5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60" h="51">
                  <a:moveTo>
                    <a:pt x="30" y="5"/>
                  </a:moveTo>
                  <a:cubicBezTo>
                    <a:pt x="22" y="5"/>
                    <a:pt x="15" y="3"/>
                    <a:pt x="13" y="0"/>
                  </a:cubicBezTo>
                  <a:cubicBezTo>
                    <a:pt x="1" y="0"/>
                    <a:pt x="1" y="0"/>
                    <a:pt x="1" y="0"/>
                  </a:cubicBezTo>
                  <a:cubicBezTo>
                    <a:pt x="0" y="0"/>
                    <a:pt x="0" y="0"/>
                    <a:pt x="0" y="0"/>
                  </a:cubicBezTo>
                  <a:cubicBezTo>
                    <a:pt x="0" y="2"/>
                    <a:pt x="0" y="4"/>
                    <a:pt x="0" y="6"/>
                  </a:cubicBezTo>
                  <a:cubicBezTo>
                    <a:pt x="0" y="24"/>
                    <a:pt x="0" y="24"/>
                    <a:pt x="0" y="24"/>
                  </a:cubicBezTo>
                  <a:cubicBezTo>
                    <a:pt x="0" y="36"/>
                    <a:pt x="9" y="47"/>
                    <a:pt x="22" y="50"/>
                  </a:cubicBezTo>
                  <a:cubicBezTo>
                    <a:pt x="24" y="51"/>
                    <a:pt x="27" y="51"/>
                    <a:pt x="30" y="51"/>
                  </a:cubicBezTo>
                  <a:cubicBezTo>
                    <a:pt x="32" y="51"/>
                    <a:pt x="35" y="51"/>
                    <a:pt x="38" y="50"/>
                  </a:cubicBezTo>
                  <a:cubicBezTo>
                    <a:pt x="50" y="47"/>
                    <a:pt x="60" y="36"/>
                    <a:pt x="60" y="24"/>
                  </a:cubicBezTo>
                  <a:cubicBezTo>
                    <a:pt x="60" y="6"/>
                    <a:pt x="60" y="6"/>
                    <a:pt x="60" y="6"/>
                  </a:cubicBezTo>
                  <a:cubicBezTo>
                    <a:pt x="60" y="4"/>
                    <a:pt x="59" y="2"/>
                    <a:pt x="59" y="0"/>
                  </a:cubicBezTo>
                  <a:cubicBezTo>
                    <a:pt x="47" y="0"/>
                    <a:pt x="47" y="0"/>
                    <a:pt x="47" y="0"/>
                  </a:cubicBezTo>
                  <a:cubicBezTo>
                    <a:pt x="46" y="3"/>
                    <a:pt x="38" y="5"/>
                    <a:pt x="30" y="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47" name="Freeform 8"/>
            <p:cNvSpPr>
              <a:spLocks noEditPoints="1"/>
            </p:cNvSpPr>
            <p:nvPr/>
          </p:nvSpPr>
          <p:spPr bwMode="auto">
            <a:xfrm>
              <a:off x="3598" y="531"/>
              <a:ext cx="240" cy="128"/>
            </a:xfrm>
            <a:custGeom>
              <a:avLst/>
              <a:gdLst>
                <a:gd name="T0" fmla="*/ 33 w 67"/>
                <a:gd name="T1" fmla="*/ 0 h 36"/>
                <a:gd name="T2" fmla="*/ 0 w 67"/>
                <a:gd name="T3" fmla="*/ 31 h 36"/>
                <a:gd name="T4" fmla="*/ 4 w 67"/>
                <a:gd name="T5" fmla="*/ 31 h 36"/>
                <a:gd name="T6" fmla="*/ 4 w 67"/>
                <a:gd name="T7" fmla="*/ 31 h 36"/>
                <a:gd name="T8" fmla="*/ 16 w 67"/>
                <a:gd name="T9" fmla="*/ 31 h 36"/>
                <a:gd name="T10" fmla="*/ 33 w 67"/>
                <a:gd name="T11" fmla="*/ 36 h 36"/>
                <a:gd name="T12" fmla="*/ 51 w 67"/>
                <a:gd name="T13" fmla="*/ 31 h 36"/>
                <a:gd name="T14" fmla="*/ 62 w 67"/>
                <a:gd name="T15" fmla="*/ 31 h 36"/>
                <a:gd name="T16" fmla="*/ 64 w 67"/>
                <a:gd name="T17" fmla="*/ 31 h 36"/>
                <a:gd name="T18" fmla="*/ 67 w 67"/>
                <a:gd name="T19" fmla="*/ 31 h 36"/>
                <a:gd name="T20" fmla="*/ 33 w 67"/>
                <a:gd name="T21" fmla="*/ 0 h 36"/>
                <a:gd name="T22" fmla="*/ 33 w 67"/>
                <a:gd name="T23" fmla="*/ 26 h 36"/>
                <a:gd name="T24" fmla="*/ 27 w 67"/>
                <a:gd name="T25" fmla="*/ 20 h 36"/>
                <a:gd name="T26" fmla="*/ 33 w 67"/>
                <a:gd name="T27" fmla="*/ 14 h 36"/>
                <a:gd name="T28" fmla="*/ 40 w 67"/>
                <a:gd name="T29" fmla="*/ 20 h 36"/>
                <a:gd name="T30" fmla="*/ 33 w 67"/>
                <a:gd name="T31" fmla="*/ 26 h 3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</a:cxnLst>
              <a:rect l="0" t="0" r="r" b="b"/>
              <a:pathLst>
                <a:path w="67" h="36">
                  <a:moveTo>
                    <a:pt x="33" y="0"/>
                  </a:moveTo>
                  <a:cubicBezTo>
                    <a:pt x="15" y="0"/>
                    <a:pt x="1" y="14"/>
                    <a:pt x="0" y="31"/>
                  </a:cubicBezTo>
                  <a:cubicBezTo>
                    <a:pt x="4" y="31"/>
                    <a:pt x="4" y="31"/>
                    <a:pt x="4" y="31"/>
                  </a:cubicBezTo>
                  <a:cubicBezTo>
                    <a:pt x="4" y="31"/>
                    <a:pt x="4" y="31"/>
                    <a:pt x="4" y="31"/>
                  </a:cubicBezTo>
                  <a:cubicBezTo>
                    <a:pt x="16" y="31"/>
                    <a:pt x="16" y="31"/>
                    <a:pt x="16" y="31"/>
                  </a:cubicBezTo>
                  <a:cubicBezTo>
                    <a:pt x="18" y="34"/>
                    <a:pt x="25" y="36"/>
                    <a:pt x="33" y="36"/>
                  </a:cubicBezTo>
                  <a:cubicBezTo>
                    <a:pt x="42" y="36"/>
                    <a:pt x="49" y="34"/>
                    <a:pt x="51" y="31"/>
                  </a:cubicBezTo>
                  <a:cubicBezTo>
                    <a:pt x="62" y="31"/>
                    <a:pt x="62" y="31"/>
                    <a:pt x="62" y="31"/>
                  </a:cubicBezTo>
                  <a:cubicBezTo>
                    <a:pt x="64" y="31"/>
                    <a:pt x="64" y="31"/>
                    <a:pt x="64" y="31"/>
                  </a:cubicBezTo>
                  <a:cubicBezTo>
                    <a:pt x="67" y="31"/>
                    <a:pt x="67" y="31"/>
                    <a:pt x="67" y="31"/>
                  </a:cubicBezTo>
                  <a:cubicBezTo>
                    <a:pt x="66" y="14"/>
                    <a:pt x="51" y="0"/>
                    <a:pt x="33" y="0"/>
                  </a:cubicBezTo>
                  <a:close/>
                  <a:moveTo>
                    <a:pt x="33" y="26"/>
                  </a:moveTo>
                  <a:cubicBezTo>
                    <a:pt x="30" y="26"/>
                    <a:pt x="27" y="24"/>
                    <a:pt x="27" y="20"/>
                  </a:cubicBezTo>
                  <a:cubicBezTo>
                    <a:pt x="27" y="17"/>
                    <a:pt x="30" y="14"/>
                    <a:pt x="33" y="14"/>
                  </a:cubicBezTo>
                  <a:cubicBezTo>
                    <a:pt x="37" y="14"/>
                    <a:pt x="40" y="17"/>
                    <a:pt x="40" y="20"/>
                  </a:cubicBezTo>
                  <a:cubicBezTo>
                    <a:pt x="40" y="24"/>
                    <a:pt x="37" y="26"/>
                    <a:pt x="33" y="2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48" name="组合 147"/>
          <p:cNvGrpSpPr/>
          <p:nvPr/>
        </p:nvGrpSpPr>
        <p:grpSpPr>
          <a:xfrm>
            <a:off x="1816004" y="2888339"/>
            <a:ext cx="281615" cy="254819"/>
            <a:chOff x="8578847" y="285750"/>
            <a:chExt cx="817566" cy="739775"/>
          </a:xfrm>
          <a:solidFill>
            <a:srgbClr val="E87071"/>
          </a:solidFill>
        </p:grpSpPr>
        <p:sp>
          <p:nvSpPr>
            <p:cNvPr id="149" name="Freeform 35"/>
            <p:cNvSpPr>
              <a:spLocks/>
            </p:cNvSpPr>
            <p:nvPr/>
          </p:nvSpPr>
          <p:spPr bwMode="auto">
            <a:xfrm>
              <a:off x="8578847" y="530226"/>
              <a:ext cx="615949" cy="495299"/>
            </a:xfrm>
            <a:custGeom>
              <a:avLst/>
              <a:gdLst>
                <a:gd name="T0" fmla="*/ 164 w 164"/>
                <a:gd name="T1" fmla="*/ 59 h 132"/>
                <a:gd name="T2" fmla="*/ 131 w 164"/>
                <a:gd name="T3" fmla="*/ 63 h 132"/>
                <a:gd name="T4" fmla="*/ 108 w 164"/>
                <a:gd name="T5" fmla="*/ 61 h 132"/>
                <a:gd name="T6" fmla="*/ 76 w 164"/>
                <a:gd name="T7" fmla="*/ 83 h 132"/>
                <a:gd name="T8" fmla="*/ 77 w 164"/>
                <a:gd name="T9" fmla="*/ 50 h 132"/>
                <a:gd name="T10" fmla="*/ 41 w 164"/>
                <a:gd name="T11" fmla="*/ 0 h 132"/>
                <a:gd name="T12" fmla="*/ 0 w 164"/>
                <a:gd name="T13" fmla="*/ 48 h 132"/>
                <a:gd name="T14" fmla="*/ 83 w 164"/>
                <a:gd name="T15" fmla="*/ 105 h 132"/>
                <a:gd name="T16" fmla="*/ 108 w 164"/>
                <a:gd name="T17" fmla="*/ 102 h 132"/>
                <a:gd name="T18" fmla="*/ 138 w 164"/>
                <a:gd name="T19" fmla="*/ 132 h 132"/>
                <a:gd name="T20" fmla="*/ 130 w 164"/>
                <a:gd name="T21" fmla="*/ 95 h 132"/>
                <a:gd name="T22" fmla="*/ 164 w 164"/>
                <a:gd name="T23" fmla="*/ 59 h 13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</a:cxnLst>
              <a:rect l="0" t="0" r="r" b="b"/>
              <a:pathLst>
                <a:path w="164" h="132">
                  <a:moveTo>
                    <a:pt x="164" y="59"/>
                  </a:moveTo>
                  <a:cubicBezTo>
                    <a:pt x="154" y="62"/>
                    <a:pt x="143" y="63"/>
                    <a:pt x="131" y="63"/>
                  </a:cubicBezTo>
                  <a:cubicBezTo>
                    <a:pt x="123" y="63"/>
                    <a:pt x="115" y="62"/>
                    <a:pt x="108" y="61"/>
                  </a:cubicBezTo>
                  <a:cubicBezTo>
                    <a:pt x="104" y="64"/>
                    <a:pt x="76" y="83"/>
                    <a:pt x="76" y="83"/>
                  </a:cubicBezTo>
                  <a:cubicBezTo>
                    <a:pt x="76" y="83"/>
                    <a:pt x="76" y="56"/>
                    <a:pt x="77" y="50"/>
                  </a:cubicBezTo>
                  <a:cubicBezTo>
                    <a:pt x="55" y="38"/>
                    <a:pt x="41" y="20"/>
                    <a:pt x="41" y="0"/>
                  </a:cubicBezTo>
                  <a:cubicBezTo>
                    <a:pt x="17" y="10"/>
                    <a:pt x="0" y="28"/>
                    <a:pt x="0" y="48"/>
                  </a:cubicBezTo>
                  <a:cubicBezTo>
                    <a:pt x="0" y="80"/>
                    <a:pt x="37" y="105"/>
                    <a:pt x="83" y="105"/>
                  </a:cubicBezTo>
                  <a:cubicBezTo>
                    <a:pt x="92" y="105"/>
                    <a:pt x="100" y="104"/>
                    <a:pt x="108" y="102"/>
                  </a:cubicBezTo>
                  <a:cubicBezTo>
                    <a:pt x="138" y="132"/>
                    <a:pt x="138" y="132"/>
                    <a:pt x="138" y="132"/>
                  </a:cubicBezTo>
                  <a:cubicBezTo>
                    <a:pt x="130" y="95"/>
                    <a:pt x="130" y="95"/>
                    <a:pt x="130" y="95"/>
                  </a:cubicBezTo>
                  <a:cubicBezTo>
                    <a:pt x="148" y="87"/>
                    <a:pt x="160" y="74"/>
                    <a:pt x="164" y="59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50" name="Freeform 36"/>
            <p:cNvSpPr>
              <a:spLocks/>
            </p:cNvSpPr>
            <p:nvPr/>
          </p:nvSpPr>
          <p:spPr bwMode="auto">
            <a:xfrm>
              <a:off x="8777288" y="285750"/>
              <a:ext cx="619125" cy="469899"/>
            </a:xfrm>
            <a:custGeom>
              <a:avLst/>
              <a:gdLst>
                <a:gd name="T0" fmla="*/ 83 w 165"/>
                <a:gd name="T1" fmla="*/ 0 h 125"/>
                <a:gd name="T2" fmla="*/ 0 w 165"/>
                <a:gd name="T3" fmla="*/ 56 h 125"/>
                <a:gd name="T4" fmla="*/ 36 w 165"/>
                <a:gd name="T5" fmla="*/ 102 h 125"/>
                <a:gd name="T6" fmla="*/ 35 w 165"/>
                <a:gd name="T7" fmla="*/ 125 h 125"/>
                <a:gd name="T8" fmla="*/ 57 w 165"/>
                <a:gd name="T9" fmla="*/ 110 h 125"/>
                <a:gd name="T10" fmla="*/ 83 w 165"/>
                <a:gd name="T11" fmla="*/ 113 h 125"/>
                <a:gd name="T12" fmla="*/ 165 w 165"/>
                <a:gd name="T13" fmla="*/ 56 h 125"/>
                <a:gd name="T14" fmla="*/ 83 w 165"/>
                <a:gd name="T15" fmla="*/ 0 h 12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65" h="125">
                  <a:moveTo>
                    <a:pt x="83" y="0"/>
                  </a:moveTo>
                  <a:cubicBezTo>
                    <a:pt x="37" y="0"/>
                    <a:pt x="0" y="25"/>
                    <a:pt x="0" y="56"/>
                  </a:cubicBezTo>
                  <a:cubicBezTo>
                    <a:pt x="0" y="75"/>
                    <a:pt x="14" y="92"/>
                    <a:pt x="36" y="102"/>
                  </a:cubicBezTo>
                  <a:cubicBezTo>
                    <a:pt x="35" y="125"/>
                    <a:pt x="35" y="125"/>
                    <a:pt x="35" y="125"/>
                  </a:cubicBezTo>
                  <a:cubicBezTo>
                    <a:pt x="57" y="110"/>
                    <a:pt x="57" y="110"/>
                    <a:pt x="57" y="110"/>
                  </a:cubicBezTo>
                  <a:cubicBezTo>
                    <a:pt x="65" y="112"/>
                    <a:pt x="74" y="113"/>
                    <a:pt x="83" y="113"/>
                  </a:cubicBezTo>
                  <a:cubicBezTo>
                    <a:pt x="128" y="113"/>
                    <a:pt x="165" y="87"/>
                    <a:pt x="165" y="56"/>
                  </a:cubicBezTo>
                  <a:cubicBezTo>
                    <a:pt x="165" y="25"/>
                    <a:pt x="128" y="0"/>
                    <a:pt x="83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51" name="Freeform 32"/>
          <p:cNvSpPr>
            <a:spLocks noEditPoints="1"/>
          </p:cNvSpPr>
          <p:nvPr/>
        </p:nvSpPr>
        <p:spPr bwMode="auto">
          <a:xfrm>
            <a:off x="1798061" y="1570170"/>
            <a:ext cx="346328" cy="247893"/>
          </a:xfrm>
          <a:custGeom>
            <a:avLst/>
            <a:gdLst>
              <a:gd name="T0" fmla="*/ 92 w 244"/>
              <a:gd name="T1" fmla="*/ 48 h 175"/>
              <a:gd name="T2" fmla="*/ 102 w 244"/>
              <a:gd name="T3" fmla="*/ 27 h 175"/>
              <a:gd name="T4" fmla="*/ 75 w 244"/>
              <a:gd name="T5" fmla="*/ 0 h 175"/>
              <a:gd name="T6" fmla="*/ 48 w 244"/>
              <a:gd name="T7" fmla="*/ 27 h 175"/>
              <a:gd name="T8" fmla="*/ 58 w 244"/>
              <a:gd name="T9" fmla="*/ 48 h 175"/>
              <a:gd name="T10" fmla="*/ 10 w 244"/>
              <a:gd name="T11" fmla="*/ 123 h 175"/>
              <a:gd name="T12" fmla="*/ 46 w 244"/>
              <a:gd name="T13" fmla="*/ 97 h 175"/>
              <a:gd name="T14" fmla="*/ 32 w 244"/>
              <a:gd name="T15" fmla="*/ 175 h 175"/>
              <a:gd name="T16" fmla="*/ 57 w 244"/>
              <a:gd name="T17" fmla="*/ 175 h 175"/>
              <a:gd name="T18" fmla="*/ 75 w 244"/>
              <a:gd name="T19" fmla="*/ 142 h 175"/>
              <a:gd name="T20" fmla="*/ 93 w 244"/>
              <a:gd name="T21" fmla="*/ 175 h 175"/>
              <a:gd name="T22" fmla="*/ 118 w 244"/>
              <a:gd name="T23" fmla="*/ 175 h 175"/>
              <a:gd name="T24" fmla="*/ 104 w 244"/>
              <a:gd name="T25" fmla="*/ 97 h 175"/>
              <a:gd name="T26" fmla="*/ 140 w 244"/>
              <a:gd name="T27" fmla="*/ 123 h 175"/>
              <a:gd name="T28" fmla="*/ 92 w 244"/>
              <a:gd name="T29" fmla="*/ 48 h 175"/>
              <a:gd name="T30" fmla="*/ 208 w 244"/>
              <a:gd name="T31" fmla="*/ 97 h 175"/>
              <a:gd name="T32" fmla="*/ 214 w 244"/>
              <a:gd name="T33" fmla="*/ 84 h 175"/>
              <a:gd name="T34" fmla="*/ 198 w 244"/>
              <a:gd name="T35" fmla="*/ 68 h 175"/>
              <a:gd name="T36" fmla="*/ 181 w 244"/>
              <a:gd name="T37" fmla="*/ 84 h 175"/>
              <a:gd name="T38" fmla="*/ 187 w 244"/>
              <a:gd name="T39" fmla="*/ 97 h 175"/>
              <a:gd name="T40" fmla="*/ 158 w 244"/>
              <a:gd name="T41" fmla="*/ 143 h 175"/>
              <a:gd name="T42" fmla="*/ 180 w 244"/>
              <a:gd name="T43" fmla="*/ 127 h 175"/>
              <a:gd name="T44" fmla="*/ 171 w 244"/>
              <a:gd name="T45" fmla="*/ 175 h 175"/>
              <a:gd name="T46" fmla="*/ 186 w 244"/>
              <a:gd name="T47" fmla="*/ 175 h 175"/>
              <a:gd name="T48" fmla="*/ 198 w 244"/>
              <a:gd name="T49" fmla="*/ 155 h 175"/>
              <a:gd name="T50" fmla="*/ 209 w 244"/>
              <a:gd name="T51" fmla="*/ 175 h 175"/>
              <a:gd name="T52" fmla="*/ 224 w 244"/>
              <a:gd name="T53" fmla="*/ 175 h 175"/>
              <a:gd name="T54" fmla="*/ 216 w 244"/>
              <a:gd name="T55" fmla="*/ 127 h 175"/>
              <a:gd name="T56" fmla="*/ 237 w 244"/>
              <a:gd name="T57" fmla="*/ 143 h 175"/>
              <a:gd name="T58" fmla="*/ 208 w 244"/>
              <a:gd name="T59" fmla="*/ 97 h 175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</a:cxnLst>
            <a:rect l="0" t="0" r="r" b="b"/>
            <a:pathLst>
              <a:path w="244" h="175">
                <a:moveTo>
                  <a:pt x="92" y="48"/>
                </a:moveTo>
                <a:cubicBezTo>
                  <a:pt x="98" y="43"/>
                  <a:pt x="102" y="36"/>
                  <a:pt x="102" y="27"/>
                </a:cubicBezTo>
                <a:cubicBezTo>
                  <a:pt x="102" y="12"/>
                  <a:pt x="90" y="0"/>
                  <a:pt x="75" y="0"/>
                </a:cubicBezTo>
                <a:cubicBezTo>
                  <a:pt x="60" y="0"/>
                  <a:pt x="48" y="12"/>
                  <a:pt x="48" y="27"/>
                </a:cubicBezTo>
                <a:cubicBezTo>
                  <a:pt x="48" y="36"/>
                  <a:pt x="52" y="43"/>
                  <a:pt x="58" y="48"/>
                </a:cubicBezTo>
                <a:cubicBezTo>
                  <a:pt x="31" y="58"/>
                  <a:pt x="0" y="113"/>
                  <a:pt x="10" y="123"/>
                </a:cubicBezTo>
                <a:cubicBezTo>
                  <a:pt x="19" y="131"/>
                  <a:pt x="34" y="114"/>
                  <a:pt x="46" y="97"/>
                </a:cubicBezTo>
                <a:cubicBezTo>
                  <a:pt x="39" y="123"/>
                  <a:pt x="34" y="151"/>
                  <a:pt x="32" y="175"/>
                </a:cubicBezTo>
                <a:cubicBezTo>
                  <a:pt x="57" y="175"/>
                  <a:pt x="57" y="175"/>
                  <a:pt x="57" y="175"/>
                </a:cubicBezTo>
                <a:cubicBezTo>
                  <a:pt x="57" y="161"/>
                  <a:pt x="66" y="142"/>
                  <a:pt x="75" y="142"/>
                </a:cubicBezTo>
                <a:cubicBezTo>
                  <a:pt x="84" y="142"/>
                  <a:pt x="93" y="161"/>
                  <a:pt x="93" y="175"/>
                </a:cubicBezTo>
                <a:cubicBezTo>
                  <a:pt x="118" y="175"/>
                  <a:pt x="118" y="175"/>
                  <a:pt x="118" y="175"/>
                </a:cubicBezTo>
                <a:cubicBezTo>
                  <a:pt x="116" y="151"/>
                  <a:pt x="111" y="123"/>
                  <a:pt x="104" y="97"/>
                </a:cubicBezTo>
                <a:cubicBezTo>
                  <a:pt x="116" y="114"/>
                  <a:pt x="131" y="131"/>
                  <a:pt x="140" y="123"/>
                </a:cubicBezTo>
                <a:cubicBezTo>
                  <a:pt x="150" y="113"/>
                  <a:pt x="119" y="58"/>
                  <a:pt x="92" y="48"/>
                </a:cubicBezTo>
                <a:close/>
                <a:moveTo>
                  <a:pt x="208" y="97"/>
                </a:moveTo>
                <a:cubicBezTo>
                  <a:pt x="212" y="94"/>
                  <a:pt x="214" y="89"/>
                  <a:pt x="214" y="84"/>
                </a:cubicBezTo>
                <a:cubicBezTo>
                  <a:pt x="214" y="75"/>
                  <a:pt x="207" y="68"/>
                  <a:pt x="198" y="68"/>
                </a:cubicBezTo>
                <a:cubicBezTo>
                  <a:pt x="188" y="68"/>
                  <a:pt x="181" y="75"/>
                  <a:pt x="181" y="84"/>
                </a:cubicBezTo>
                <a:cubicBezTo>
                  <a:pt x="181" y="89"/>
                  <a:pt x="183" y="94"/>
                  <a:pt x="187" y="97"/>
                </a:cubicBezTo>
                <a:cubicBezTo>
                  <a:pt x="170" y="103"/>
                  <a:pt x="151" y="137"/>
                  <a:pt x="158" y="143"/>
                </a:cubicBezTo>
                <a:cubicBezTo>
                  <a:pt x="163" y="148"/>
                  <a:pt x="172" y="137"/>
                  <a:pt x="180" y="127"/>
                </a:cubicBezTo>
                <a:cubicBezTo>
                  <a:pt x="176" y="143"/>
                  <a:pt x="173" y="160"/>
                  <a:pt x="171" y="175"/>
                </a:cubicBezTo>
                <a:cubicBezTo>
                  <a:pt x="186" y="175"/>
                  <a:pt x="186" y="175"/>
                  <a:pt x="186" y="175"/>
                </a:cubicBezTo>
                <a:cubicBezTo>
                  <a:pt x="186" y="167"/>
                  <a:pt x="192" y="155"/>
                  <a:pt x="198" y="155"/>
                </a:cubicBezTo>
                <a:cubicBezTo>
                  <a:pt x="203" y="155"/>
                  <a:pt x="209" y="167"/>
                  <a:pt x="209" y="175"/>
                </a:cubicBezTo>
                <a:cubicBezTo>
                  <a:pt x="224" y="175"/>
                  <a:pt x="224" y="175"/>
                  <a:pt x="224" y="175"/>
                </a:cubicBezTo>
                <a:cubicBezTo>
                  <a:pt x="223" y="160"/>
                  <a:pt x="219" y="143"/>
                  <a:pt x="216" y="127"/>
                </a:cubicBezTo>
                <a:cubicBezTo>
                  <a:pt x="223" y="137"/>
                  <a:pt x="232" y="148"/>
                  <a:pt x="237" y="143"/>
                </a:cubicBezTo>
                <a:cubicBezTo>
                  <a:pt x="244" y="137"/>
                  <a:pt x="225" y="103"/>
                  <a:pt x="208" y="97"/>
                </a:cubicBezTo>
                <a:close/>
              </a:path>
            </a:pathLst>
          </a:custGeom>
          <a:solidFill>
            <a:srgbClr val="01ACBE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  <a:cs typeface="+mn-ea"/>
              <a:sym typeface="+mn-lt"/>
            </a:endParaRPr>
          </a:p>
        </p:txBody>
      </p:sp>
      <p:grpSp>
        <p:nvGrpSpPr>
          <p:cNvPr id="152" name="组合 151"/>
          <p:cNvGrpSpPr/>
          <p:nvPr/>
        </p:nvGrpSpPr>
        <p:grpSpPr>
          <a:xfrm>
            <a:off x="1811447" y="4132574"/>
            <a:ext cx="270029" cy="304739"/>
            <a:chOff x="10815622" y="1174752"/>
            <a:chExt cx="728662" cy="822326"/>
          </a:xfrm>
          <a:solidFill>
            <a:srgbClr val="00AF92"/>
          </a:solidFill>
        </p:grpSpPr>
        <p:sp>
          <p:nvSpPr>
            <p:cNvPr id="153" name="Freeform 33"/>
            <p:cNvSpPr>
              <a:spLocks noEditPoints="1"/>
            </p:cNvSpPr>
            <p:nvPr/>
          </p:nvSpPr>
          <p:spPr bwMode="auto">
            <a:xfrm>
              <a:off x="10815622" y="1174752"/>
              <a:ext cx="728662" cy="822326"/>
            </a:xfrm>
            <a:custGeom>
              <a:avLst/>
              <a:gdLst>
                <a:gd name="T0" fmla="*/ 103 w 194"/>
                <a:gd name="T1" fmla="*/ 26 h 219"/>
                <a:gd name="T2" fmla="*/ 103 w 194"/>
                <a:gd name="T3" fmla="*/ 18 h 219"/>
                <a:gd name="T4" fmla="*/ 120 w 194"/>
                <a:gd name="T5" fmla="*/ 18 h 219"/>
                <a:gd name="T6" fmla="*/ 120 w 194"/>
                <a:gd name="T7" fmla="*/ 0 h 219"/>
                <a:gd name="T8" fmla="*/ 74 w 194"/>
                <a:gd name="T9" fmla="*/ 0 h 219"/>
                <a:gd name="T10" fmla="*/ 74 w 194"/>
                <a:gd name="T11" fmla="*/ 18 h 219"/>
                <a:gd name="T12" fmla="*/ 91 w 194"/>
                <a:gd name="T13" fmla="*/ 18 h 219"/>
                <a:gd name="T14" fmla="*/ 91 w 194"/>
                <a:gd name="T15" fmla="*/ 26 h 219"/>
                <a:gd name="T16" fmla="*/ 0 w 194"/>
                <a:gd name="T17" fmla="*/ 122 h 219"/>
                <a:gd name="T18" fmla="*/ 97 w 194"/>
                <a:gd name="T19" fmla="*/ 219 h 219"/>
                <a:gd name="T20" fmla="*/ 194 w 194"/>
                <a:gd name="T21" fmla="*/ 122 h 219"/>
                <a:gd name="T22" fmla="*/ 103 w 194"/>
                <a:gd name="T23" fmla="*/ 26 h 219"/>
                <a:gd name="T24" fmla="*/ 158 w 194"/>
                <a:gd name="T25" fmla="*/ 180 h 219"/>
                <a:gd name="T26" fmla="*/ 145 w 194"/>
                <a:gd name="T27" fmla="*/ 167 h 219"/>
                <a:gd name="T28" fmla="*/ 142 w 194"/>
                <a:gd name="T29" fmla="*/ 171 h 219"/>
                <a:gd name="T30" fmla="*/ 154 w 194"/>
                <a:gd name="T31" fmla="*/ 183 h 219"/>
                <a:gd name="T32" fmla="*/ 100 w 194"/>
                <a:gd name="T33" fmla="*/ 206 h 219"/>
                <a:gd name="T34" fmla="*/ 100 w 194"/>
                <a:gd name="T35" fmla="*/ 188 h 219"/>
                <a:gd name="T36" fmla="*/ 95 w 194"/>
                <a:gd name="T37" fmla="*/ 188 h 219"/>
                <a:gd name="T38" fmla="*/ 95 w 194"/>
                <a:gd name="T39" fmla="*/ 206 h 219"/>
                <a:gd name="T40" fmla="*/ 40 w 194"/>
                <a:gd name="T41" fmla="*/ 183 h 219"/>
                <a:gd name="T42" fmla="*/ 52 w 194"/>
                <a:gd name="T43" fmla="*/ 171 h 219"/>
                <a:gd name="T44" fmla="*/ 49 w 194"/>
                <a:gd name="T45" fmla="*/ 167 h 219"/>
                <a:gd name="T46" fmla="*/ 36 w 194"/>
                <a:gd name="T47" fmla="*/ 180 h 219"/>
                <a:gd name="T48" fmla="*/ 14 w 194"/>
                <a:gd name="T49" fmla="*/ 125 h 219"/>
                <a:gd name="T50" fmla="*/ 31 w 194"/>
                <a:gd name="T51" fmla="*/ 125 h 219"/>
                <a:gd name="T52" fmla="*/ 31 w 194"/>
                <a:gd name="T53" fmla="*/ 120 h 219"/>
                <a:gd name="T54" fmla="*/ 14 w 194"/>
                <a:gd name="T55" fmla="*/ 120 h 219"/>
                <a:gd name="T56" fmla="*/ 36 w 194"/>
                <a:gd name="T57" fmla="*/ 65 h 219"/>
                <a:gd name="T58" fmla="*/ 49 w 194"/>
                <a:gd name="T59" fmla="*/ 78 h 219"/>
                <a:gd name="T60" fmla="*/ 52 w 194"/>
                <a:gd name="T61" fmla="*/ 74 h 219"/>
                <a:gd name="T62" fmla="*/ 40 w 194"/>
                <a:gd name="T63" fmla="*/ 62 h 219"/>
                <a:gd name="T64" fmla="*/ 95 w 194"/>
                <a:gd name="T65" fmla="*/ 39 h 219"/>
                <a:gd name="T66" fmla="*/ 95 w 194"/>
                <a:gd name="T67" fmla="*/ 56 h 219"/>
                <a:gd name="T68" fmla="*/ 100 w 194"/>
                <a:gd name="T69" fmla="*/ 56 h 219"/>
                <a:gd name="T70" fmla="*/ 100 w 194"/>
                <a:gd name="T71" fmla="*/ 39 h 219"/>
                <a:gd name="T72" fmla="*/ 154 w 194"/>
                <a:gd name="T73" fmla="*/ 62 h 219"/>
                <a:gd name="T74" fmla="*/ 142 w 194"/>
                <a:gd name="T75" fmla="*/ 74 h 219"/>
                <a:gd name="T76" fmla="*/ 145 w 194"/>
                <a:gd name="T77" fmla="*/ 78 h 219"/>
                <a:gd name="T78" fmla="*/ 158 w 194"/>
                <a:gd name="T79" fmla="*/ 65 h 219"/>
                <a:gd name="T80" fmla="*/ 180 w 194"/>
                <a:gd name="T81" fmla="*/ 120 h 219"/>
                <a:gd name="T82" fmla="*/ 163 w 194"/>
                <a:gd name="T83" fmla="*/ 120 h 219"/>
                <a:gd name="T84" fmla="*/ 163 w 194"/>
                <a:gd name="T85" fmla="*/ 125 h 219"/>
                <a:gd name="T86" fmla="*/ 180 w 194"/>
                <a:gd name="T87" fmla="*/ 125 h 219"/>
                <a:gd name="T88" fmla="*/ 158 w 194"/>
                <a:gd name="T89" fmla="*/ 180 h 2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94" h="219">
                  <a:moveTo>
                    <a:pt x="103" y="26"/>
                  </a:moveTo>
                  <a:cubicBezTo>
                    <a:pt x="103" y="18"/>
                    <a:pt x="103" y="18"/>
                    <a:pt x="103" y="18"/>
                  </a:cubicBezTo>
                  <a:cubicBezTo>
                    <a:pt x="120" y="18"/>
                    <a:pt x="120" y="18"/>
                    <a:pt x="120" y="18"/>
                  </a:cubicBezTo>
                  <a:cubicBezTo>
                    <a:pt x="120" y="0"/>
                    <a:pt x="120" y="0"/>
                    <a:pt x="120" y="0"/>
                  </a:cubicBezTo>
                  <a:cubicBezTo>
                    <a:pt x="74" y="0"/>
                    <a:pt x="74" y="0"/>
                    <a:pt x="74" y="0"/>
                  </a:cubicBezTo>
                  <a:cubicBezTo>
                    <a:pt x="74" y="18"/>
                    <a:pt x="74" y="18"/>
                    <a:pt x="74" y="18"/>
                  </a:cubicBezTo>
                  <a:cubicBezTo>
                    <a:pt x="91" y="18"/>
                    <a:pt x="91" y="18"/>
                    <a:pt x="91" y="18"/>
                  </a:cubicBezTo>
                  <a:cubicBezTo>
                    <a:pt x="91" y="26"/>
                    <a:pt x="91" y="26"/>
                    <a:pt x="91" y="26"/>
                  </a:cubicBezTo>
                  <a:cubicBezTo>
                    <a:pt x="41" y="29"/>
                    <a:pt x="0" y="71"/>
                    <a:pt x="0" y="122"/>
                  </a:cubicBezTo>
                  <a:cubicBezTo>
                    <a:pt x="0" y="176"/>
                    <a:pt x="44" y="219"/>
                    <a:pt x="97" y="219"/>
                  </a:cubicBezTo>
                  <a:cubicBezTo>
                    <a:pt x="150" y="219"/>
                    <a:pt x="194" y="176"/>
                    <a:pt x="194" y="122"/>
                  </a:cubicBezTo>
                  <a:cubicBezTo>
                    <a:pt x="194" y="71"/>
                    <a:pt x="154" y="29"/>
                    <a:pt x="103" y="26"/>
                  </a:cubicBezTo>
                  <a:close/>
                  <a:moveTo>
                    <a:pt x="158" y="180"/>
                  </a:moveTo>
                  <a:cubicBezTo>
                    <a:pt x="145" y="167"/>
                    <a:pt x="145" y="167"/>
                    <a:pt x="145" y="167"/>
                  </a:cubicBezTo>
                  <a:cubicBezTo>
                    <a:pt x="142" y="171"/>
                    <a:pt x="142" y="171"/>
                    <a:pt x="142" y="171"/>
                  </a:cubicBezTo>
                  <a:cubicBezTo>
                    <a:pt x="154" y="183"/>
                    <a:pt x="154" y="183"/>
                    <a:pt x="154" y="183"/>
                  </a:cubicBezTo>
                  <a:cubicBezTo>
                    <a:pt x="140" y="197"/>
                    <a:pt x="121" y="205"/>
                    <a:pt x="100" y="206"/>
                  </a:cubicBezTo>
                  <a:cubicBezTo>
                    <a:pt x="100" y="188"/>
                    <a:pt x="100" y="188"/>
                    <a:pt x="100" y="188"/>
                  </a:cubicBezTo>
                  <a:cubicBezTo>
                    <a:pt x="95" y="188"/>
                    <a:pt x="95" y="188"/>
                    <a:pt x="95" y="188"/>
                  </a:cubicBezTo>
                  <a:cubicBezTo>
                    <a:pt x="95" y="206"/>
                    <a:pt x="95" y="206"/>
                    <a:pt x="95" y="206"/>
                  </a:cubicBezTo>
                  <a:cubicBezTo>
                    <a:pt x="73" y="205"/>
                    <a:pt x="54" y="197"/>
                    <a:pt x="40" y="183"/>
                  </a:cubicBezTo>
                  <a:cubicBezTo>
                    <a:pt x="52" y="171"/>
                    <a:pt x="52" y="171"/>
                    <a:pt x="52" y="171"/>
                  </a:cubicBezTo>
                  <a:cubicBezTo>
                    <a:pt x="49" y="167"/>
                    <a:pt x="49" y="167"/>
                    <a:pt x="49" y="167"/>
                  </a:cubicBezTo>
                  <a:cubicBezTo>
                    <a:pt x="36" y="180"/>
                    <a:pt x="36" y="180"/>
                    <a:pt x="36" y="180"/>
                  </a:cubicBezTo>
                  <a:cubicBezTo>
                    <a:pt x="23" y="165"/>
                    <a:pt x="14" y="146"/>
                    <a:pt x="14" y="125"/>
                  </a:cubicBezTo>
                  <a:cubicBezTo>
                    <a:pt x="31" y="125"/>
                    <a:pt x="31" y="125"/>
                    <a:pt x="31" y="125"/>
                  </a:cubicBezTo>
                  <a:cubicBezTo>
                    <a:pt x="31" y="120"/>
                    <a:pt x="31" y="120"/>
                    <a:pt x="31" y="120"/>
                  </a:cubicBezTo>
                  <a:cubicBezTo>
                    <a:pt x="14" y="120"/>
                    <a:pt x="14" y="120"/>
                    <a:pt x="14" y="120"/>
                  </a:cubicBezTo>
                  <a:cubicBezTo>
                    <a:pt x="14" y="99"/>
                    <a:pt x="23" y="80"/>
                    <a:pt x="36" y="65"/>
                  </a:cubicBezTo>
                  <a:cubicBezTo>
                    <a:pt x="49" y="78"/>
                    <a:pt x="49" y="78"/>
                    <a:pt x="49" y="78"/>
                  </a:cubicBezTo>
                  <a:cubicBezTo>
                    <a:pt x="52" y="74"/>
                    <a:pt x="52" y="74"/>
                    <a:pt x="52" y="74"/>
                  </a:cubicBezTo>
                  <a:cubicBezTo>
                    <a:pt x="40" y="62"/>
                    <a:pt x="40" y="62"/>
                    <a:pt x="40" y="62"/>
                  </a:cubicBezTo>
                  <a:cubicBezTo>
                    <a:pt x="54" y="48"/>
                    <a:pt x="73" y="40"/>
                    <a:pt x="95" y="39"/>
                  </a:cubicBezTo>
                  <a:cubicBezTo>
                    <a:pt x="95" y="56"/>
                    <a:pt x="95" y="56"/>
                    <a:pt x="95" y="56"/>
                  </a:cubicBezTo>
                  <a:cubicBezTo>
                    <a:pt x="100" y="56"/>
                    <a:pt x="100" y="56"/>
                    <a:pt x="100" y="56"/>
                  </a:cubicBezTo>
                  <a:cubicBezTo>
                    <a:pt x="100" y="39"/>
                    <a:pt x="100" y="39"/>
                    <a:pt x="100" y="39"/>
                  </a:cubicBezTo>
                  <a:cubicBezTo>
                    <a:pt x="121" y="40"/>
                    <a:pt x="140" y="48"/>
                    <a:pt x="154" y="62"/>
                  </a:cubicBezTo>
                  <a:cubicBezTo>
                    <a:pt x="142" y="74"/>
                    <a:pt x="142" y="74"/>
                    <a:pt x="142" y="74"/>
                  </a:cubicBezTo>
                  <a:cubicBezTo>
                    <a:pt x="145" y="78"/>
                    <a:pt x="145" y="78"/>
                    <a:pt x="145" y="78"/>
                  </a:cubicBezTo>
                  <a:cubicBezTo>
                    <a:pt x="158" y="65"/>
                    <a:pt x="158" y="65"/>
                    <a:pt x="158" y="65"/>
                  </a:cubicBezTo>
                  <a:cubicBezTo>
                    <a:pt x="171" y="80"/>
                    <a:pt x="180" y="99"/>
                    <a:pt x="180" y="120"/>
                  </a:cubicBezTo>
                  <a:cubicBezTo>
                    <a:pt x="163" y="120"/>
                    <a:pt x="163" y="120"/>
                    <a:pt x="163" y="120"/>
                  </a:cubicBezTo>
                  <a:cubicBezTo>
                    <a:pt x="163" y="125"/>
                    <a:pt x="163" y="125"/>
                    <a:pt x="163" y="125"/>
                  </a:cubicBezTo>
                  <a:cubicBezTo>
                    <a:pt x="180" y="125"/>
                    <a:pt x="180" y="125"/>
                    <a:pt x="180" y="125"/>
                  </a:cubicBezTo>
                  <a:cubicBezTo>
                    <a:pt x="180" y="146"/>
                    <a:pt x="171" y="165"/>
                    <a:pt x="158" y="18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54" name="Freeform 34"/>
            <p:cNvSpPr>
              <a:spLocks/>
            </p:cNvSpPr>
            <p:nvPr/>
          </p:nvSpPr>
          <p:spPr bwMode="auto">
            <a:xfrm>
              <a:off x="11153774" y="1404936"/>
              <a:ext cx="160337" cy="273049"/>
            </a:xfrm>
            <a:custGeom>
              <a:avLst/>
              <a:gdLst>
                <a:gd name="T0" fmla="*/ 101 w 101"/>
                <a:gd name="T1" fmla="*/ 66 h 172"/>
                <a:gd name="T2" fmla="*/ 94 w 101"/>
                <a:gd name="T3" fmla="*/ 59 h 172"/>
                <a:gd name="T4" fmla="*/ 21 w 101"/>
                <a:gd name="T5" fmla="*/ 132 h 172"/>
                <a:gd name="T6" fmla="*/ 21 w 101"/>
                <a:gd name="T7" fmla="*/ 0 h 172"/>
                <a:gd name="T8" fmla="*/ 11 w 101"/>
                <a:gd name="T9" fmla="*/ 0 h 172"/>
                <a:gd name="T10" fmla="*/ 11 w 101"/>
                <a:gd name="T11" fmla="*/ 141 h 172"/>
                <a:gd name="T12" fmla="*/ 0 w 101"/>
                <a:gd name="T13" fmla="*/ 153 h 172"/>
                <a:gd name="T14" fmla="*/ 7 w 101"/>
                <a:gd name="T15" fmla="*/ 163 h 172"/>
                <a:gd name="T16" fmla="*/ 11 w 101"/>
                <a:gd name="T17" fmla="*/ 158 h 172"/>
                <a:gd name="T18" fmla="*/ 11 w 101"/>
                <a:gd name="T19" fmla="*/ 172 h 172"/>
                <a:gd name="T20" fmla="*/ 21 w 101"/>
                <a:gd name="T21" fmla="*/ 172 h 172"/>
                <a:gd name="T22" fmla="*/ 21 w 101"/>
                <a:gd name="T23" fmla="*/ 146 h 172"/>
                <a:gd name="T24" fmla="*/ 101 w 101"/>
                <a:gd name="T25" fmla="*/ 66 h 1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101" h="172">
                  <a:moveTo>
                    <a:pt x="101" y="66"/>
                  </a:moveTo>
                  <a:lnTo>
                    <a:pt x="94" y="59"/>
                  </a:lnTo>
                  <a:lnTo>
                    <a:pt x="21" y="132"/>
                  </a:lnTo>
                  <a:lnTo>
                    <a:pt x="21" y="0"/>
                  </a:lnTo>
                  <a:lnTo>
                    <a:pt x="11" y="0"/>
                  </a:lnTo>
                  <a:lnTo>
                    <a:pt x="11" y="141"/>
                  </a:lnTo>
                  <a:lnTo>
                    <a:pt x="0" y="153"/>
                  </a:lnTo>
                  <a:lnTo>
                    <a:pt x="7" y="163"/>
                  </a:lnTo>
                  <a:lnTo>
                    <a:pt x="11" y="158"/>
                  </a:lnTo>
                  <a:lnTo>
                    <a:pt x="11" y="172"/>
                  </a:lnTo>
                  <a:lnTo>
                    <a:pt x="21" y="172"/>
                  </a:lnTo>
                  <a:lnTo>
                    <a:pt x="21" y="146"/>
                  </a:lnTo>
                  <a:lnTo>
                    <a:pt x="101" y="66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55" name="文本框 154"/>
          <p:cNvSpPr txBox="1"/>
          <p:nvPr/>
        </p:nvSpPr>
        <p:spPr>
          <a:xfrm>
            <a:off x="2082879" y="4166683"/>
            <a:ext cx="127525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rPr>
              <a:t>在此添加标题</a:t>
            </a:r>
          </a:p>
        </p:txBody>
      </p:sp>
      <p:sp>
        <p:nvSpPr>
          <p:cNvPr id="156" name="文本框 155"/>
          <p:cNvSpPr txBox="1"/>
          <p:nvPr/>
        </p:nvSpPr>
        <p:spPr>
          <a:xfrm>
            <a:off x="1705885" y="4410341"/>
            <a:ext cx="1641303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050" dirty="0"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050" dirty="0"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……</a:t>
            </a:r>
            <a:endParaRPr lang="zh-CN" altLang="en-US" sz="1050" dirty="0">
              <a:solidFill>
                <a:prstClr val="black">
                  <a:lumMod val="50000"/>
                  <a:lumOff val="50000"/>
                </a:prstClr>
              </a:solidFill>
              <a:cs typeface="+mn-ea"/>
              <a:sym typeface="+mn-lt"/>
            </a:endParaRPr>
          </a:p>
        </p:txBody>
      </p:sp>
      <p:grpSp>
        <p:nvGrpSpPr>
          <p:cNvPr id="157" name="组合 156"/>
          <p:cNvGrpSpPr/>
          <p:nvPr/>
        </p:nvGrpSpPr>
        <p:grpSpPr>
          <a:xfrm flipH="1" flipV="1">
            <a:off x="2610344" y="3656217"/>
            <a:ext cx="1442934" cy="353770"/>
            <a:chOff x="5415884" y="5007622"/>
            <a:chExt cx="1648980" cy="353770"/>
          </a:xfrm>
        </p:grpSpPr>
        <p:sp>
          <p:nvSpPr>
            <p:cNvPr id="158" name="任意多边形 157"/>
            <p:cNvSpPr/>
            <p:nvPr/>
          </p:nvSpPr>
          <p:spPr>
            <a:xfrm flipH="1">
              <a:off x="5521893" y="5063235"/>
              <a:ext cx="1542971" cy="298157"/>
            </a:xfrm>
            <a:custGeom>
              <a:avLst/>
              <a:gdLst>
                <a:gd name="connsiteX0" fmla="*/ 1054100 w 1054100"/>
                <a:gd name="connsiteY0" fmla="*/ 0 h 488950"/>
                <a:gd name="connsiteX1" fmla="*/ 0 w 1054100"/>
                <a:gd name="connsiteY1" fmla="*/ 0 h 488950"/>
                <a:gd name="connsiteX2" fmla="*/ 0 w 1054100"/>
                <a:gd name="connsiteY2" fmla="*/ 488950 h 488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54100" h="488950">
                  <a:moveTo>
                    <a:pt x="1054100" y="0"/>
                  </a:moveTo>
                  <a:lnTo>
                    <a:pt x="0" y="0"/>
                  </a:lnTo>
                  <a:lnTo>
                    <a:pt x="0" y="488950"/>
                  </a:lnTo>
                </a:path>
              </a:pathLst>
            </a:custGeom>
            <a:noFill/>
            <a:ln w="19050">
              <a:solidFill>
                <a:schemeClr val="bg1">
                  <a:lumMod val="75000"/>
                </a:scheme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159" name="椭圆 158"/>
            <p:cNvSpPr/>
            <p:nvPr/>
          </p:nvSpPr>
          <p:spPr>
            <a:xfrm flipH="1">
              <a:off x="5415884" y="5007622"/>
              <a:ext cx="118316" cy="11140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60" name="文本框 159"/>
          <p:cNvSpPr txBox="1"/>
          <p:nvPr/>
        </p:nvSpPr>
        <p:spPr>
          <a:xfrm>
            <a:off x="2082879" y="2869543"/>
            <a:ext cx="127525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rPr>
              <a:t>在此添加标题</a:t>
            </a:r>
          </a:p>
        </p:txBody>
      </p:sp>
      <p:sp>
        <p:nvSpPr>
          <p:cNvPr id="161" name="文本框 160"/>
          <p:cNvSpPr txBox="1"/>
          <p:nvPr/>
        </p:nvSpPr>
        <p:spPr>
          <a:xfrm>
            <a:off x="1705885" y="3113201"/>
            <a:ext cx="1641303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050" dirty="0"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050" dirty="0"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……</a:t>
            </a:r>
            <a:endParaRPr lang="zh-CN" altLang="en-US" sz="1050" dirty="0">
              <a:solidFill>
                <a:prstClr val="black">
                  <a:lumMod val="50000"/>
                  <a:lumOff val="50000"/>
                </a:prstClr>
              </a:solidFill>
              <a:cs typeface="+mn-ea"/>
              <a:sym typeface="+mn-lt"/>
            </a:endParaRPr>
          </a:p>
        </p:txBody>
      </p:sp>
      <p:grpSp>
        <p:nvGrpSpPr>
          <p:cNvPr id="162" name="组合 161"/>
          <p:cNvGrpSpPr/>
          <p:nvPr/>
        </p:nvGrpSpPr>
        <p:grpSpPr>
          <a:xfrm flipH="1" flipV="1">
            <a:off x="2610344" y="2355242"/>
            <a:ext cx="1442934" cy="353770"/>
            <a:chOff x="5415884" y="5007622"/>
            <a:chExt cx="1648980" cy="353770"/>
          </a:xfrm>
        </p:grpSpPr>
        <p:sp>
          <p:nvSpPr>
            <p:cNvPr id="163" name="任意多边形 162"/>
            <p:cNvSpPr/>
            <p:nvPr/>
          </p:nvSpPr>
          <p:spPr>
            <a:xfrm flipH="1">
              <a:off x="5521893" y="5063235"/>
              <a:ext cx="1542971" cy="298157"/>
            </a:xfrm>
            <a:custGeom>
              <a:avLst/>
              <a:gdLst>
                <a:gd name="connsiteX0" fmla="*/ 1054100 w 1054100"/>
                <a:gd name="connsiteY0" fmla="*/ 0 h 488950"/>
                <a:gd name="connsiteX1" fmla="*/ 0 w 1054100"/>
                <a:gd name="connsiteY1" fmla="*/ 0 h 488950"/>
                <a:gd name="connsiteX2" fmla="*/ 0 w 1054100"/>
                <a:gd name="connsiteY2" fmla="*/ 488950 h 48895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</a:cxnLst>
              <a:rect l="l" t="t" r="r" b="b"/>
              <a:pathLst>
                <a:path w="1054100" h="488950">
                  <a:moveTo>
                    <a:pt x="1054100" y="0"/>
                  </a:moveTo>
                  <a:lnTo>
                    <a:pt x="0" y="0"/>
                  </a:lnTo>
                  <a:lnTo>
                    <a:pt x="0" y="488950"/>
                  </a:lnTo>
                </a:path>
              </a:pathLst>
            </a:custGeom>
            <a:noFill/>
            <a:ln w="19050">
              <a:solidFill>
                <a:schemeClr val="bg1">
                  <a:lumMod val="75000"/>
                </a:scheme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164" name="椭圆 163"/>
            <p:cNvSpPr/>
            <p:nvPr/>
          </p:nvSpPr>
          <p:spPr>
            <a:xfrm flipH="1">
              <a:off x="5415884" y="5007622"/>
              <a:ext cx="118316" cy="111404"/>
            </a:xfrm>
            <a:prstGeom prst="ellipse">
              <a:avLst/>
            </a:prstGeom>
            <a:solidFill>
              <a:schemeClr val="bg1"/>
            </a:solidFill>
            <a:ln>
              <a:solidFill>
                <a:schemeClr val="bg1">
                  <a:lumMod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65" name="文本框 164"/>
          <p:cNvSpPr txBox="1"/>
          <p:nvPr/>
        </p:nvSpPr>
        <p:spPr>
          <a:xfrm>
            <a:off x="2082879" y="1568568"/>
            <a:ext cx="1275252" cy="307777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1400" dirty="0">
                <a:solidFill>
                  <a:prstClr val="black">
                    <a:lumMod val="65000"/>
                    <a:lumOff val="35000"/>
                  </a:prstClr>
                </a:solidFill>
                <a:cs typeface="+mn-ea"/>
                <a:sym typeface="+mn-lt"/>
              </a:rPr>
              <a:t>在此添加标题</a:t>
            </a:r>
          </a:p>
        </p:txBody>
      </p:sp>
      <p:sp>
        <p:nvSpPr>
          <p:cNvPr id="166" name="文本框 165"/>
          <p:cNvSpPr txBox="1"/>
          <p:nvPr/>
        </p:nvSpPr>
        <p:spPr>
          <a:xfrm>
            <a:off x="1705885" y="1812226"/>
            <a:ext cx="1641303" cy="577081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r"/>
            <a:r>
              <a:rPr lang="zh-CN" altLang="en-US" sz="1050" dirty="0"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此处添加详细文本描述，文字内容建议与标题相关尽量简洁生动</a:t>
            </a:r>
            <a:r>
              <a:rPr lang="en-US" altLang="zh-CN" sz="1050" dirty="0"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……</a:t>
            </a:r>
            <a:endParaRPr lang="zh-CN" altLang="en-US" sz="1050" dirty="0">
              <a:solidFill>
                <a:prstClr val="black">
                  <a:lumMod val="50000"/>
                  <a:lumOff val="50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136" name="文本框 135"/>
          <p:cNvSpPr txBox="1"/>
          <p:nvPr/>
        </p:nvSpPr>
        <p:spPr>
          <a:xfrm>
            <a:off x="392248" y="296454"/>
            <a:ext cx="355749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六项内容循环关系图表</a:t>
            </a:r>
          </a:p>
        </p:txBody>
      </p:sp>
    </p:spTree>
    <p:extLst>
      <p:ext uri="{BB962C8B-B14F-4D97-AF65-F5344CB8AC3E}">
        <p14:creationId xmlns:p14="http://schemas.microsoft.com/office/powerpoint/2010/main" val="369222849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65" name="图片 64"/>
          <p:cNvPicPr>
            <a:picLocks noChangeAspect="1"/>
          </p:cNvPicPr>
          <p:nvPr/>
        </p:nvPicPr>
        <p:blipFill rotWithShape="1">
          <a:blip r:embed="rId3">
            <a:grayscl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2000"/>
                    </a14:imgEffect>
                  </a14:imgLayer>
                </a14:imgProps>
              </a:ext>
            </a:extLst>
          </a:blip>
          <a:srcRect b="72279"/>
          <a:stretch/>
        </p:blipFill>
        <p:spPr>
          <a:xfrm rot="8100000">
            <a:off x="2256658" y="3739853"/>
            <a:ext cx="7678684" cy="254595"/>
          </a:xfrm>
          <a:prstGeom prst="rect">
            <a:avLst/>
          </a:prstGeom>
        </p:spPr>
      </p:pic>
      <p:pic>
        <p:nvPicPr>
          <p:cNvPr id="64" name="图片 63"/>
          <p:cNvPicPr>
            <a:picLocks noChangeAspect="1"/>
          </p:cNvPicPr>
          <p:nvPr/>
        </p:nvPicPr>
        <p:blipFill rotWithShape="1">
          <a:blip r:embed="rId3">
            <a:grayscl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colorTemperature colorTemp="2000"/>
                    </a14:imgEffect>
                  </a14:imgLayer>
                </a14:imgProps>
              </a:ext>
            </a:extLst>
          </a:blip>
          <a:srcRect b="72279"/>
          <a:stretch/>
        </p:blipFill>
        <p:spPr>
          <a:xfrm rot="13500000" flipH="1">
            <a:off x="2233567" y="3743493"/>
            <a:ext cx="7678684" cy="254595"/>
          </a:xfrm>
          <a:prstGeom prst="rect">
            <a:avLst/>
          </a:prstGeom>
        </p:spPr>
      </p:pic>
      <p:grpSp>
        <p:nvGrpSpPr>
          <p:cNvPr id="33" name="组合 32"/>
          <p:cNvGrpSpPr/>
          <p:nvPr/>
        </p:nvGrpSpPr>
        <p:grpSpPr>
          <a:xfrm>
            <a:off x="4062340" y="1681162"/>
            <a:ext cx="4067320" cy="4067176"/>
            <a:chOff x="3895725" y="1530349"/>
            <a:chExt cx="4067320" cy="4067176"/>
          </a:xfrm>
        </p:grpSpPr>
        <p:sp>
          <p:nvSpPr>
            <p:cNvPr id="5" name="Freeform 5"/>
            <p:cNvSpPr>
              <a:spLocks/>
            </p:cNvSpPr>
            <p:nvPr/>
          </p:nvSpPr>
          <p:spPr bwMode="auto">
            <a:xfrm>
              <a:off x="3895725" y="1530351"/>
              <a:ext cx="4067176" cy="4067174"/>
            </a:xfrm>
            <a:custGeom>
              <a:avLst/>
              <a:gdLst>
                <a:gd name="T0" fmla="*/ 621 w 621"/>
                <a:gd name="T1" fmla="*/ 113 h 621"/>
                <a:gd name="T2" fmla="*/ 621 w 621"/>
                <a:gd name="T3" fmla="*/ 508 h 621"/>
                <a:gd name="T4" fmla="*/ 523 w 621"/>
                <a:gd name="T5" fmla="*/ 524 h 621"/>
                <a:gd name="T6" fmla="*/ 508 w 621"/>
                <a:gd name="T7" fmla="*/ 621 h 621"/>
                <a:gd name="T8" fmla="*/ 113 w 621"/>
                <a:gd name="T9" fmla="*/ 621 h 621"/>
                <a:gd name="T10" fmla="*/ 94 w 621"/>
                <a:gd name="T11" fmla="*/ 524 h 621"/>
                <a:gd name="T12" fmla="*/ 0 w 621"/>
                <a:gd name="T13" fmla="*/ 508 h 621"/>
                <a:gd name="T14" fmla="*/ 0 w 621"/>
                <a:gd name="T15" fmla="*/ 113 h 621"/>
                <a:gd name="T16" fmla="*/ 94 w 621"/>
                <a:gd name="T17" fmla="*/ 94 h 621"/>
                <a:gd name="T18" fmla="*/ 113 w 621"/>
                <a:gd name="T19" fmla="*/ 0 h 621"/>
                <a:gd name="T20" fmla="*/ 508 w 621"/>
                <a:gd name="T21" fmla="*/ 0 h 621"/>
                <a:gd name="T22" fmla="*/ 523 w 621"/>
                <a:gd name="T23" fmla="*/ 94 h 621"/>
                <a:gd name="T24" fmla="*/ 621 w 621"/>
                <a:gd name="T25" fmla="*/ 113 h 62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621" h="621">
                  <a:moveTo>
                    <a:pt x="621" y="113"/>
                  </a:moveTo>
                  <a:cubicBezTo>
                    <a:pt x="621" y="184"/>
                    <a:pt x="621" y="381"/>
                    <a:pt x="621" y="508"/>
                  </a:cubicBezTo>
                  <a:cubicBezTo>
                    <a:pt x="621" y="573"/>
                    <a:pt x="523" y="524"/>
                    <a:pt x="523" y="524"/>
                  </a:cubicBezTo>
                  <a:cubicBezTo>
                    <a:pt x="523" y="524"/>
                    <a:pt x="574" y="621"/>
                    <a:pt x="508" y="621"/>
                  </a:cubicBezTo>
                  <a:cubicBezTo>
                    <a:pt x="385" y="621"/>
                    <a:pt x="196" y="621"/>
                    <a:pt x="113" y="621"/>
                  </a:cubicBezTo>
                  <a:cubicBezTo>
                    <a:pt x="85" y="621"/>
                    <a:pt x="94" y="524"/>
                    <a:pt x="94" y="524"/>
                  </a:cubicBezTo>
                  <a:cubicBezTo>
                    <a:pt x="94" y="524"/>
                    <a:pt x="0" y="573"/>
                    <a:pt x="0" y="508"/>
                  </a:cubicBezTo>
                  <a:cubicBezTo>
                    <a:pt x="0" y="380"/>
                    <a:pt x="0" y="181"/>
                    <a:pt x="0" y="113"/>
                  </a:cubicBezTo>
                  <a:cubicBezTo>
                    <a:pt x="5" y="66"/>
                    <a:pt x="94" y="94"/>
                    <a:pt x="94" y="94"/>
                  </a:cubicBezTo>
                  <a:cubicBezTo>
                    <a:pt x="94" y="94"/>
                    <a:pt x="58" y="0"/>
                    <a:pt x="113" y="0"/>
                  </a:cubicBezTo>
                  <a:cubicBezTo>
                    <a:pt x="183" y="0"/>
                    <a:pt x="381" y="0"/>
                    <a:pt x="508" y="0"/>
                  </a:cubicBezTo>
                  <a:cubicBezTo>
                    <a:pt x="574" y="0"/>
                    <a:pt x="523" y="94"/>
                    <a:pt x="523" y="94"/>
                  </a:cubicBezTo>
                  <a:cubicBezTo>
                    <a:pt x="523" y="94"/>
                    <a:pt x="621" y="64"/>
                    <a:pt x="621" y="113"/>
                  </a:cubicBezTo>
                  <a:close/>
                </a:path>
              </a:pathLst>
            </a:custGeom>
            <a:solidFill>
              <a:schemeClr val="bg1">
                <a:lumMod val="95000"/>
              </a:schemeClr>
            </a:solidFill>
            <a:ln w="28575">
              <a:noFill/>
            </a:ln>
            <a:effectLst>
              <a:outerShdw blurRad="330200" dist="63500" dir="2700000" algn="tl" rotWithShape="0">
                <a:prstClr val="black">
                  <a:alpha val="28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8" name="Freeform 16"/>
            <p:cNvSpPr>
              <a:spLocks/>
            </p:cNvSpPr>
            <p:nvPr/>
          </p:nvSpPr>
          <p:spPr bwMode="auto">
            <a:xfrm>
              <a:off x="3895725" y="2111374"/>
              <a:ext cx="623888" cy="2963863"/>
            </a:xfrm>
            <a:custGeom>
              <a:avLst/>
              <a:gdLst>
                <a:gd name="T0" fmla="*/ 43 w 94"/>
                <a:gd name="T1" fmla="*/ 0 h 456"/>
                <a:gd name="T2" fmla="*/ 0 w 94"/>
                <a:gd name="T3" fmla="*/ 27 h 456"/>
                <a:gd name="T4" fmla="*/ 0 w 94"/>
                <a:gd name="T5" fmla="*/ 422 h 456"/>
                <a:gd name="T6" fmla="*/ 33 w 94"/>
                <a:gd name="T7" fmla="*/ 456 h 456"/>
                <a:gd name="T8" fmla="*/ 94 w 94"/>
                <a:gd name="T9" fmla="*/ 438 h 456"/>
                <a:gd name="T10" fmla="*/ 94 w 94"/>
                <a:gd name="T11" fmla="*/ 8 h 456"/>
                <a:gd name="T12" fmla="*/ 43 w 94"/>
                <a:gd name="T13" fmla="*/ 0 h 45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4" h="456">
                  <a:moveTo>
                    <a:pt x="43" y="0"/>
                  </a:moveTo>
                  <a:cubicBezTo>
                    <a:pt x="22" y="0"/>
                    <a:pt x="2" y="6"/>
                    <a:pt x="0" y="27"/>
                  </a:cubicBezTo>
                  <a:cubicBezTo>
                    <a:pt x="0" y="95"/>
                    <a:pt x="0" y="294"/>
                    <a:pt x="0" y="422"/>
                  </a:cubicBezTo>
                  <a:cubicBezTo>
                    <a:pt x="0" y="448"/>
                    <a:pt x="15" y="456"/>
                    <a:pt x="33" y="456"/>
                  </a:cubicBezTo>
                  <a:cubicBezTo>
                    <a:pt x="60" y="456"/>
                    <a:pt x="94" y="438"/>
                    <a:pt x="94" y="438"/>
                  </a:cubicBezTo>
                  <a:cubicBezTo>
                    <a:pt x="94" y="8"/>
                    <a:pt x="94" y="8"/>
                    <a:pt x="94" y="8"/>
                  </a:cubicBezTo>
                  <a:cubicBezTo>
                    <a:pt x="94" y="8"/>
                    <a:pt x="67" y="0"/>
                    <a:pt x="43" y="0"/>
                  </a:cubicBezTo>
                </a:path>
              </a:pathLst>
            </a:custGeom>
            <a:gradFill>
              <a:gsLst>
                <a:gs pos="100000">
                  <a:schemeClr val="bg1">
                    <a:lumMod val="95000"/>
                  </a:schemeClr>
                </a:gs>
                <a:gs pos="0">
                  <a:schemeClr val="bg1">
                    <a:lumMod val="50000"/>
                    <a:alpha val="35000"/>
                  </a:schemeClr>
                </a:gs>
              </a:gsLst>
              <a:lin ang="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3" name="Freeform 20"/>
            <p:cNvSpPr>
              <a:spLocks/>
            </p:cNvSpPr>
            <p:nvPr/>
          </p:nvSpPr>
          <p:spPr bwMode="auto">
            <a:xfrm>
              <a:off x="4286249" y="1535734"/>
              <a:ext cx="3357563" cy="612153"/>
            </a:xfrm>
            <a:custGeom>
              <a:avLst/>
              <a:gdLst>
                <a:gd name="T0" fmla="*/ 307 w 516"/>
                <a:gd name="T1" fmla="*/ 0 h 94"/>
                <a:gd name="T2" fmla="*/ 55 w 516"/>
                <a:gd name="T3" fmla="*/ 0 h 94"/>
                <a:gd name="T4" fmla="*/ 36 w 516"/>
                <a:gd name="T5" fmla="*/ 94 h 94"/>
                <a:gd name="T6" fmla="*/ 465 w 516"/>
                <a:gd name="T7" fmla="*/ 94 h 94"/>
                <a:gd name="T8" fmla="*/ 450 w 516"/>
                <a:gd name="T9" fmla="*/ 0 h 94"/>
                <a:gd name="T10" fmla="*/ 307 w 516"/>
                <a:gd name="T11" fmla="*/ 0 h 9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516" h="94">
                  <a:moveTo>
                    <a:pt x="307" y="0"/>
                  </a:moveTo>
                  <a:cubicBezTo>
                    <a:pt x="206" y="0"/>
                    <a:pt x="102" y="0"/>
                    <a:pt x="55" y="0"/>
                  </a:cubicBezTo>
                  <a:cubicBezTo>
                    <a:pt x="0" y="0"/>
                    <a:pt x="36" y="94"/>
                    <a:pt x="36" y="94"/>
                  </a:cubicBezTo>
                  <a:cubicBezTo>
                    <a:pt x="465" y="94"/>
                    <a:pt x="465" y="94"/>
                    <a:pt x="465" y="94"/>
                  </a:cubicBezTo>
                  <a:cubicBezTo>
                    <a:pt x="465" y="94"/>
                    <a:pt x="516" y="0"/>
                    <a:pt x="450" y="0"/>
                  </a:cubicBezTo>
                  <a:cubicBezTo>
                    <a:pt x="408" y="0"/>
                    <a:pt x="358" y="0"/>
                    <a:pt x="307" y="0"/>
                  </a:cubicBezTo>
                </a:path>
              </a:pathLst>
            </a:custGeom>
            <a:gradFill>
              <a:gsLst>
                <a:gs pos="100000">
                  <a:schemeClr val="bg1">
                    <a:lumMod val="95000"/>
                  </a:schemeClr>
                </a:gs>
                <a:gs pos="0">
                  <a:schemeClr val="bg1">
                    <a:lumMod val="50000"/>
                    <a:alpha val="35000"/>
                  </a:schemeClr>
                </a:gs>
              </a:gsLst>
              <a:lin ang="54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28" name="Freeform 24"/>
            <p:cNvSpPr>
              <a:spLocks/>
            </p:cNvSpPr>
            <p:nvPr/>
          </p:nvSpPr>
          <p:spPr bwMode="auto">
            <a:xfrm>
              <a:off x="4457701" y="4976501"/>
              <a:ext cx="3190874" cy="621022"/>
            </a:xfrm>
            <a:custGeom>
              <a:avLst/>
              <a:gdLst>
                <a:gd name="T0" fmla="*/ 438 w 489"/>
                <a:gd name="T1" fmla="*/ 0 h 97"/>
                <a:gd name="T2" fmla="*/ 9 w 489"/>
                <a:gd name="T3" fmla="*/ 0 h 97"/>
                <a:gd name="T4" fmla="*/ 28 w 489"/>
                <a:gd name="T5" fmla="*/ 97 h 97"/>
                <a:gd name="T6" fmla="*/ 323 w 489"/>
                <a:gd name="T7" fmla="*/ 97 h 97"/>
                <a:gd name="T8" fmla="*/ 423 w 489"/>
                <a:gd name="T9" fmla="*/ 97 h 97"/>
                <a:gd name="T10" fmla="*/ 438 w 489"/>
                <a:gd name="T11" fmla="*/ 0 h 9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489" h="97">
                  <a:moveTo>
                    <a:pt x="438" y="0"/>
                  </a:moveTo>
                  <a:cubicBezTo>
                    <a:pt x="9" y="0"/>
                    <a:pt x="9" y="0"/>
                    <a:pt x="9" y="0"/>
                  </a:cubicBezTo>
                  <a:cubicBezTo>
                    <a:pt x="9" y="0"/>
                    <a:pt x="0" y="97"/>
                    <a:pt x="28" y="97"/>
                  </a:cubicBezTo>
                  <a:cubicBezTo>
                    <a:pt x="90" y="97"/>
                    <a:pt x="214" y="97"/>
                    <a:pt x="323" y="97"/>
                  </a:cubicBezTo>
                  <a:cubicBezTo>
                    <a:pt x="359" y="97"/>
                    <a:pt x="393" y="97"/>
                    <a:pt x="423" y="97"/>
                  </a:cubicBezTo>
                  <a:cubicBezTo>
                    <a:pt x="489" y="97"/>
                    <a:pt x="438" y="0"/>
                    <a:pt x="438" y="0"/>
                  </a:cubicBezTo>
                </a:path>
              </a:pathLst>
            </a:custGeom>
            <a:gradFill>
              <a:gsLst>
                <a:gs pos="100000">
                  <a:schemeClr val="bg1">
                    <a:lumMod val="95000"/>
                  </a:schemeClr>
                </a:gs>
                <a:gs pos="0">
                  <a:schemeClr val="bg1">
                    <a:lumMod val="50000"/>
                    <a:alpha val="35000"/>
                  </a:schemeClr>
                </a:gs>
              </a:gsLst>
              <a:lin ang="162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32" name="Freeform 28"/>
            <p:cNvSpPr>
              <a:spLocks/>
            </p:cNvSpPr>
            <p:nvPr/>
          </p:nvSpPr>
          <p:spPr bwMode="auto">
            <a:xfrm>
              <a:off x="7305820" y="2064544"/>
              <a:ext cx="657225" cy="3017837"/>
            </a:xfrm>
            <a:custGeom>
              <a:avLst/>
              <a:gdLst>
                <a:gd name="T0" fmla="*/ 56 w 98"/>
                <a:gd name="T1" fmla="*/ 0 h 457"/>
                <a:gd name="T2" fmla="*/ 0 w 98"/>
                <a:gd name="T3" fmla="*/ 9 h 457"/>
                <a:gd name="T4" fmla="*/ 0 w 98"/>
                <a:gd name="T5" fmla="*/ 439 h 457"/>
                <a:gd name="T6" fmla="*/ 64 w 98"/>
                <a:gd name="T7" fmla="*/ 457 h 457"/>
                <a:gd name="T8" fmla="*/ 98 w 98"/>
                <a:gd name="T9" fmla="*/ 423 h 457"/>
                <a:gd name="T10" fmla="*/ 98 w 98"/>
                <a:gd name="T11" fmla="*/ 28 h 457"/>
                <a:gd name="T12" fmla="*/ 56 w 98"/>
                <a:gd name="T13" fmla="*/ 0 h 45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98" h="457">
                  <a:moveTo>
                    <a:pt x="56" y="0"/>
                  </a:moveTo>
                  <a:cubicBezTo>
                    <a:pt x="29" y="0"/>
                    <a:pt x="0" y="9"/>
                    <a:pt x="0" y="9"/>
                  </a:cubicBezTo>
                  <a:cubicBezTo>
                    <a:pt x="0" y="439"/>
                    <a:pt x="0" y="439"/>
                    <a:pt x="0" y="439"/>
                  </a:cubicBezTo>
                  <a:cubicBezTo>
                    <a:pt x="0" y="439"/>
                    <a:pt x="35" y="457"/>
                    <a:pt x="64" y="457"/>
                  </a:cubicBezTo>
                  <a:cubicBezTo>
                    <a:pt x="82" y="457"/>
                    <a:pt x="98" y="449"/>
                    <a:pt x="98" y="423"/>
                  </a:cubicBezTo>
                  <a:cubicBezTo>
                    <a:pt x="98" y="296"/>
                    <a:pt x="98" y="99"/>
                    <a:pt x="98" y="28"/>
                  </a:cubicBezTo>
                  <a:cubicBezTo>
                    <a:pt x="98" y="6"/>
                    <a:pt x="78" y="0"/>
                    <a:pt x="56" y="0"/>
                  </a:cubicBezTo>
                </a:path>
              </a:pathLst>
            </a:custGeom>
            <a:gradFill>
              <a:gsLst>
                <a:gs pos="0">
                  <a:schemeClr val="bg1">
                    <a:lumMod val="95000"/>
                  </a:schemeClr>
                </a:gs>
                <a:gs pos="100000">
                  <a:schemeClr val="bg1">
                    <a:lumMod val="50000"/>
                    <a:alpha val="35000"/>
                  </a:schemeClr>
                </a:gs>
              </a:gsLst>
              <a:lin ang="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1" name="Freeform 11"/>
            <p:cNvSpPr>
              <a:spLocks/>
            </p:cNvSpPr>
            <p:nvPr/>
          </p:nvSpPr>
          <p:spPr bwMode="auto">
            <a:xfrm>
              <a:off x="3895725" y="2272594"/>
              <a:ext cx="1868031" cy="2585442"/>
            </a:xfrm>
            <a:custGeom>
              <a:avLst/>
              <a:gdLst>
                <a:gd name="T0" fmla="*/ 244 w 285"/>
                <a:gd name="T1" fmla="*/ 255 h 395"/>
                <a:gd name="T2" fmla="*/ 285 w 285"/>
                <a:gd name="T3" fmla="*/ 197 h 395"/>
                <a:gd name="T4" fmla="*/ 244 w 285"/>
                <a:gd name="T5" fmla="*/ 140 h 395"/>
                <a:gd name="T6" fmla="*/ 0 w 285"/>
                <a:gd name="T7" fmla="*/ 0 h 395"/>
                <a:gd name="T8" fmla="*/ 0 w 285"/>
                <a:gd name="T9" fmla="*/ 395 h 395"/>
                <a:gd name="T10" fmla="*/ 244 w 285"/>
                <a:gd name="T11" fmla="*/ 255 h 3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5" h="395">
                  <a:moveTo>
                    <a:pt x="244" y="255"/>
                  </a:moveTo>
                  <a:cubicBezTo>
                    <a:pt x="271" y="239"/>
                    <a:pt x="285" y="218"/>
                    <a:pt x="285" y="197"/>
                  </a:cubicBezTo>
                  <a:cubicBezTo>
                    <a:pt x="285" y="177"/>
                    <a:pt x="271" y="156"/>
                    <a:pt x="244" y="140"/>
                  </a:cubicBezTo>
                  <a:cubicBezTo>
                    <a:pt x="244" y="140"/>
                    <a:pt x="7" y="43"/>
                    <a:pt x="0" y="0"/>
                  </a:cubicBezTo>
                  <a:cubicBezTo>
                    <a:pt x="0" y="67"/>
                    <a:pt x="0" y="306"/>
                    <a:pt x="0" y="395"/>
                  </a:cubicBezTo>
                  <a:cubicBezTo>
                    <a:pt x="7" y="342"/>
                    <a:pt x="244" y="255"/>
                    <a:pt x="244" y="255"/>
                  </a:cubicBezTo>
                  <a:close/>
                </a:path>
              </a:pathLst>
            </a:custGeom>
            <a:gradFill>
              <a:gsLst>
                <a:gs pos="22000">
                  <a:srgbClr val="019EAF"/>
                </a:gs>
                <a:gs pos="0">
                  <a:srgbClr val="5CEFFE"/>
                </a:gs>
                <a:gs pos="100000">
                  <a:srgbClr val="30EAFE"/>
                </a:gs>
              </a:gsLst>
              <a:lin ang="0" scaled="0"/>
            </a:gradFill>
            <a:ln>
              <a:noFill/>
            </a:ln>
            <a:effectLst>
              <a:outerShdw blurRad="304800" dist="63500" algn="tl" rotWithShape="0">
                <a:prstClr val="black">
                  <a:alpha val="40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2" name="Freeform 12"/>
            <p:cNvSpPr>
              <a:spLocks/>
            </p:cNvSpPr>
            <p:nvPr/>
          </p:nvSpPr>
          <p:spPr bwMode="auto">
            <a:xfrm>
              <a:off x="6097629" y="2272594"/>
              <a:ext cx="1865272" cy="2585442"/>
            </a:xfrm>
            <a:custGeom>
              <a:avLst/>
              <a:gdLst>
                <a:gd name="T0" fmla="*/ 42 w 285"/>
                <a:gd name="T1" fmla="*/ 140 h 395"/>
                <a:gd name="T2" fmla="*/ 0 w 285"/>
                <a:gd name="T3" fmla="*/ 197 h 395"/>
                <a:gd name="T4" fmla="*/ 42 w 285"/>
                <a:gd name="T5" fmla="*/ 255 h 395"/>
                <a:gd name="T6" fmla="*/ 285 w 285"/>
                <a:gd name="T7" fmla="*/ 395 h 395"/>
                <a:gd name="T8" fmla="*/ 285 w 285"/>
                <a:gd name="T9" fmla="*/ 0 h 395"/>
                <a:gd name="T10" fmla="*/ 42 w 285"/>
                <a:gd name="T11" fmla="*/ 140 h 39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285" h="395">
                  <a:moveTo>
                    <a:pt x="42" y="140"/>
                  </a:moveTo>
                  <a:cubicBezTo>
                    <a:pt x="14" y="156"/>
                    <a:pt x="0" y="177"/>
                    <a:pt x="0" y="197"/>
                  </a:cubicBezTo>
                  <a:cubicBezTo>
                    <a:pt x="0" y="218"/>
                    <a:pt x="14" y="239"/>
                    <a:pt x="42" y="255"/>
                  </a:cubicBezTo>
                  <a:cubicBezTo>
                    <a:pt x="42" y="255"/>
                    <a:pt x="278" y="351"/>
                    <a:pt x="285" y="395"/>
                  </a:cubicBezTo>
                  <a:cubicBezTo>
                    <a:pt x="285" y="328"/>
                    <a:pt x="285" y="88"/>
                    <a:pt x="285" y="0"/>
                  </a:cubicBezTo>
                  <a:cubicBezTo>
                    <a:pt x="279" y="52"/>
                    <a:pt x="42" y="140"/>
                    <a:pt x="42" y="140"/>
                  </a:cubicBezTo>
                  <a:close/>
                </a:path>
              </a:pathLst>
            </a:custGeom>
            <a:gradFill>
              <a:gsLst>
                <a:gs pos="19000">
                  <a:srgbClr val="663A77"/>
                </a:gs>
                <a:gs pos="0">
                  <a:srgbClr val="A572BA"/>
                </a:gs>
                <a:gs pos="100000">
                  <a:srgbClr val="A572BA"/>
                </a:gs>
              </a:gsLst>
              <a:lin ang="10800000" scaled="0"/>
            </a:gradFill>
            <a:ln>
              <a:noFill/>
            </a:ln>
            <a:effectLst>
              <a:outerShdw blurRad="304800" dist="63500" dir="10800000" algn="tl" rotWithShape="0">
                <a:prstClr val="black">
                  <a:alpha val="40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9" name="Freeform 9"/>
            <p:cNvSpPr>
              <a:spLocks/>
            </p:cNvSpPr>
            <p:nvPr/>
          </p:nvSpPr>
          <p:spPr bwMode="auto">
            <a:xfrm>
              <a:off x="4637971" y="3732252"/>
              <a:ext cx="2585444" cy="1865271"/>
            </a:xfrm>
            <a:custGeom>
              <a:avLst/>
              <a:gdLst>
                <a:gd name="T0" fmla="*/ 255 w 395"/>
                <a:gd name="T1" fmla="*/ 41 h 285"/>
                <a:gd name="T2" fmla="*/ 198 w 395"/>
                <a:gd name="T3" fmla="*/ 0 h 285"/>
                <a:gd name="T4" fmla="*/ 140 w 395"/>
                <a:gd name="T5" fmla="*/ 41 h 285"/>
                <a:gd name="T6" fmla="*/ 0 w 395"/>
                <a:gd name="T7" fmla="*/ 285 h 285"/>
                <a:gd name="T8" fmla="*/ 395 w 395"/>
                <a:gd name="T9" fmla="*/ 285 h 285"/>
                <a:gd name="T10" fmla="*/ 255 w 395"/>
                <a:gd name="T11" fmla="*/ 41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5" h="285">
                  <a:moveTo>
                    <a:pt x="255" y="41"/>
                  </a:moveTo>
                  <a:cubicBezTo>
                    <a:pt x="239" y="14"/>
                    <a:pt x="218" y="0"/>
                    <a:pt x="198" y="0"/>
                  </a:cubicBezTo>
                  <a:cubicBezTo>
                    <a:pt x="177" y="0"/>
                    <a:pt x="156" y="14"/>
                    <a:pt x="140" y="41"/>
                  </a:cubicBezTo>
                  <a:cubicBezTo>
                    <a:pt x="140" y="41"/>
                    <a:pt x="44" y="278"/>
                    <a:pt x="0" y="285"/>
                  </a:cubicBezTo>
                  <a:cubicBezTo>
                    <a:pt x="67" y="285"/>
                    <a:pt x="307" y="285"/>
                    <a:pt x="395" y="285"/>
                  </a:cubicBezTo>
                  <a:cubicBezTo>
                    <a:pt x="343" y="278"/>
                    <a:pt x="255" y="41"/>
                    <a:pt x="255" y="41"/>
                  </a:cubicBezTo>
                  <a:close/>
                </a:path>
              </a:pathLst>
            </a:custGeom>
            <a:gradFill>
              <a:gsLst>
                <a:gs pos="21000">
                  <a:srgbClr val="E25050"/>
                </a:gs>
                <a:gs pos="0">
                  <a:srgbClr val="F3B7B7"/>
                </a:gs>
                <a:gs pos="100000">
                  <a:srgbClr val="F1ADAD"/>
                </a:gs>
              </a:gsLst>
              <a:lin ang="16200000" scaled="0"/>
            </a:gradFill>
            <a:ln>
              <a:noFill/>
            </a:ln>
            <a:effectLst>
              <a:outerShdw blurRad="304800" dist="63500" dir="16200000" algn="tl" rotWithShape="0">
                <a:prstClr val="black">
                  <a:alpha val="40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0" name="Freeform 10"/>
            <p:cNvSpPr>
              <a:spLocks/>
            </p:cNvSpPr>
            <p:nvPr/>
          </p:nvSpPr>
          <p:spPr bwMode="auto">
            <a:xfrm>
              <a:off x="4637971" y="1530349"/>
              <a:ext cx="2585444" cy="1868030"/>
            </a:xfrm>
            <a:custGeom>
              <a:avLst/>
              <a:gdLst>
                <a:gd name="T0" fmla="*/ 140 w 395"/>
                <a:gd name="T1" fmla="*/ 243 h 285"/>
                <a:gd name="T2" fmla="*/ 198 w 395"/>
                <a:gd name="T3" fmla="*/ 285 h 285"/>
                <a:gd name="T4" fmla="*/ 255 w 395"/>
                <a:gd name="T5" fmla="*/ 243 h 285"/>
                <a:gd name="T6" fmla="*/ 395 w 395"/>
                <a:gd name="T7" fmla="*/ 0 h 285"/>
                <a:gd name="T8" fmla="*/ 0 w 395"/>
                <a:gd name="T9" fmla="*/ 0 h 285"/>
                <a:gd name="T10" fmla="*/ 140 w 395"/>
                <a:gd name="T11" fmla="*/ 243 h 28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395" h="285">
                  <a:moveTo>
                    <a:pt x="140" y="243"/>
                  </a:moveTo>
                  <a:cubicBezTo>
                    <a:pt x="156" y="271"/>
                    <a:pt x="177" y="285"/>
                    <a:pt x="198" y="285"/>
                  </a:cubicBezTo>
                  <a:cubicBezTo>
                    <a:pt x="218" y="285"/>
                    <a:pt x="239" y="271"/>
                    <a:pt x="255" y="243"/>
                  </a:cubicBezTo>
                  <a:cubicBezTo>
                    <a:pt x="255" y="243"/>
                    <a:pt x="352" y="7"/>
                    <a:pt x="395" y="0"/>
                  </a:cubicBezTo>
                  <a:cubicBezTo>
                    <a:pt x="328" y="0"/>
                    <a:pt x="89" y="0"/>
                    <a:pt x="0" y="0"/>
                  </a:cubicBezTo>
                  <a:cubicBezTo>
                    <a:pt x="53" y="6"/>
                    <a:pt x="140" y="243"/>
                    <a:pt x="140" y="243"/>
                  </a:cubicBezTo>
                  <a:close/>
                </a:path>
              </a:pathLst>
            </a:custGeom>
            <a:gradFill>
              <a:gsLst>
                <a:gs pos="22000">
                  <a:srgbClr val="FF9A05"/>
                </a:gs>
                <a:gs pos="0">
                  <a:srgbClr val="FFE8C5"/>
                </a:gs>
                <a:gs pos="100000">
                  <a:srgbClr val="FFD89F"/>
                </a:gs>
              </a:gsLst>
              <a:lin ang="5400000" scaled="0"/>
            </a:gradFill>
            <a:ln>
              <a:noFill/>
            </a:ln>
            <a:effectLst>
              <a:outerShdw blurRad="304800" dist="63500" dir="5400000" algn="tl" rotWithShape="0">
                <a:prstClr val="black">
                  <a:alpha val="40000"/>
                </a:prstClr>
              </a:outerShdw>
            </a:effectLst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6" name="组合 35"/>
          <p:cNvGrpSpPr/>
          <p:nvPr/>
        </p:nvGrpSpPr>
        <p:grpSpPr>
          <a:xfrm>
            <a:off x="5571274" y="2323281"/>
            <a:ext cx="1049308" cy="970506"/>
            <a:chOff x="3675652" y="1084343"/>
            <a:chExt cx="1049308" cy="970506"/>
          </a:xfrm>
        </p:grpSpPr>
        <p:sp>
          <p:nvSpPr>
            <p:cNvPr id="34" name="文本框 33"/>
            <p:cNvSpPr txBox="1"/>
            <p:nvPr/>
          </p:nvSpPr>
          <p:spPr>
            <a:xfrm>
              <a:off x="3675652" y="1084343"/>
              <a:ext cx="1031437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800" dirty="0">
                  <a:solidFill>
                    <a:prstClr val="white"/>
                  </a:solidFill>
                  <a:cs typeface="+mn-ea"/>
                  <a:sym typeface="+mn-lt"/>
                </a:rPr>
                <a:t>01</a:t>
              </a:r>
              <a:endParaRPr lang="zh-CN" altLang="en-US" sz="4800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35" name="文本框 34"/>
            <p:cNvSpPr txBox="1"/>
            <p:nvPr/>
          </p:nvSpPr>
          <p:spPr>
            <a:xfrm>
              <a:off x="3683900" y="1716295"/>
              <a:ext cx="104106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dirty="0">
                  <a:solidFill>
                    <a:prstClr val="white"/>
                  </a:solidFill>
                  <a:cs typeface="+mn-ea"/>
                  <a:sym typeface="+mn-lt"/>
                </a:rPr>
                <a:t>STEP</a:t>
              </a:r>
              <a:endParaRPr lang="zh-CN" altLang="en-US" sz="1600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6504826" y="3245190"/>
            <a:ext cx="1049308" cy="970506"/>
            <a:chOff x="3675652" y="1084343"/>
            <a:chExt cx="1049308" cy="970506"/>
          </a:xfrm>
        </p:grpSpPr>
        <p:sp>
          <p:nvSpPr>
            <p:cNvPr id="38" name="文本框 37"/>
            <p:cNvSpPr txBox="1"/>
            <p:nvPr/>
          </p:nvSpPr>
          <p:spPr>
            <a:xfrm>
              <a:off x="3675652" y="1084343"/>
              <a:ext cx="1031437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800" dirty="0">
                  <a:solidFill>
                    <a:prstClr val="white"/>
                  </a:solidFill>
                  <a:cs typeface="+mn-ea"/>
                  <a:sym typeface="+mn-lt"/>
                </a:rPr>
                <a:t>04</a:t>
              </a:r>
              <a:endParaRPr lang="zh-CN" altLang="en-US" sz="4800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39" name="文本框 38"/>
            <p:cNvSpPr txBox="1"/>
            <p:nvPr/>
          </p:nvSpPr>
          <p:spPr>
            <a:xfrm>
              <a:off x="3683900" y="1716295"/>
              <a:ext cx="104106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dirty="0">
                  <a:solidFill>
                    <a:prstClr val="white"/>
                  </a:solidFill>
                  <a:cs typeface="+mn-ea"/>
                  <a:sym typeface="+mn-lt"/>
                </a:rPr>
                <a:t>STEP</a:t>
              </a:r>
              <a:endParaRPr lang="zh-CN" altLang="en-US" sz="1600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0" name="组合 39"/>
          <p:cNvGrpSpPr/>
          <p:nvPr/>
        </p:nvGrpSpPr>
        <p:grpSpPr>
          <a:xfrm>
            <a:off x="4702842" y="3245190"/>
            <a:ext cx="1049308" cy="970506"/>
            <a:chOff x="3675652" y="1084343"/>
            <a:chExt cx="1049308" cy="970506"/>
          </a:xfrm>
        </p:grpSpPr>
        <p:sp>
          <p:nvSpPr>
            <p:cNvPr id="41" name="文本框 40"/>
            <p:cNvSpPr txBox="1"/>
            <p:nvPr/>
          </p:nvSpPr>
          <p:spPr>
            <a:xfrm>
              <a:off x="3675652" y="1084343"/>
              <a:ext cx="1031437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800" dirty="0">
                  <a:solidFill>
                    <a:prstClr val="white"/>
                  </a:solidFill>
                  <a:cs typeface="+mn-ea"/>
                  <a:sym typeface="+mn-lt"/>
                </a:rPr>
                <a:t>02</a:t>
              </a:r>
              <a:endParaRPr lang="zh-CN" altLang="en-US" sz="4800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42" name="文本框 41"/>
            <p:cNvSpPr txBox="1"/>
            <p:nvPr/>
          </p:nvSpPr>
          <p:spPr>
            <a:xfrm>
              <a:off x="3683900" y="1716295"/>
              <a:ext cx="104106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dirty="0">
                  <a:solidFill>
                    <a:prstClr val="white"/>
                  </a:solidFill>
                  <a:cs typeface="+mn-ea"/>
                  <a:sym typeface="+mn-lt"/>
                </a:rPr>
                <a:t>STEP</a:t>
              </a:r>
              <a:endParaRPr lang="zh-CN" altLang="en-US" sz="1600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5581591" y="4097576"/>
            <a:ext cx="1049308" cy="970506"/>
            <a:chOff x="3675652" y="1084343"/>
            <a:chExt cx="1049308" cy="970506"/>
          </a:xfrm>
        </p:grpSpPr>
        <p:sp>
          <p:nvSpPr>
            <p:cNvPr id="44" name="文本框 43"/>
            <p:cNvSpPr txBox="1"/>
            <p:nvPr/>
          </p:nvSpPr>
          <p:spPr>
            <a:xfrm>
              <a:off x="3675652" y="1084343"/>
              <a:ext cx="1031437" cy="83099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4800" dirty="0">
                  <a:solidFill>
                    <a:prstClr val="white"/>
                  </a:solidFill>
                  <a:cs typeface="+mn-ea"/>
                  <a:sym typeface="+mn-lt"/>
                </a:rPr>
                <a:t>03</a:t>
              </a:r>
              <a:endParaRPr lang="zh-CN" altLang="en-US" sz="4800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45" name="文本框 44"/>
            <p:cNvSpPr txBox="1"/>
            <p:nvPr/>
          </p:nvSpPr>
          <p:spPr>
            <a:xfrm>
              <a:off x="3683900" y="1716295"/>
              <a:ext cx="104106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1600" dirty="0">
                  <a:solidFill>
                    <a:prstClr val="white"/>
                  </a:solidFill>
                  <a:cs typeface="+mn-ea"/>
                  <a:sym typeface="+mn-lt"/>
                </a:rPr>
                <a:t>STEP</a:t>
              </a:r>
              <a:endParaRPr lang="zh-CN" altLang="en-US" sz="1600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0" name="Group 31"/>
          <p:cNvGrpSpPr>
            <a:grpSpLocks noChangeAspect="1"/>
          </p:cNvGrpSpPr>
          <p:nvPr/>
        </p:nvGrpSpPr>
        <p:grpSpPr bwMode="auto">
          <a:xfrm>
            <a:off x="4581525" y="2332041"/>
            <a:ext cx="468312" cy="346075"/>
            <a:chOff x="2866" y="1297"/>
            <a:chExt cx="295" cy="218"/>
          </a:xfrm>
          <a:solidFill>
            <a:schemeClr val="bg1">
              <a:lumMod val="65000"/>
            </a:schemeClr>
          </a:solidFill>
        </p:grpSpPr>
        <p:sp>
          <p:nvSpPr>
            <p:cNvPr id="52" name="Freeform 32"/>
            <p:cNvSpPr>
              <a:spLocks/>
            </p:cNvSpPr>
            <p:nvPr/>
          </p:nvSpPr>
          <p:spPr bwMode="auto">
            <a:xfrm>
              <a:off x="2939" y="1297"/>
              <a:ext cx="222" cy="192"/>
            </a:xfrm>
            <a:custGeom>
              <a:avLst/>
              <a:gdLst>
                <a:gd name="T0" fmla="*/ 70 w 70"/>
                <a:gd name="T1" fmla="*/ 16 h 60"/>
                <a:gd name="T2" fmla="*/ 60 w 70"/>
                <a:gd name="T3" fmla="*/ 28 h 60"/>
                <a:gd name="T4" fmla="*/ 69 w 70"/>
                <a:gd name="T5" fmla="*/ 60 h 60"/>
                <a:gd name="T6" fmla="*/ 54 w 70"/>
                <a:gd name="T7" fmla="*/ 30 h 60"/>
                <a:gd name="T8" fmla="*/ 35 w 70"/>
                <a:gd name="T9" fmla="*/ 33 h 60"/>
                <a:gd name="T10" fmla="*/ 0 w 70"/>
                <a:gd name="T11" fmla="*/ 16 h 60"/>
                <a:gd name="T12" fmla="*/ 35 w 70"/>
                <a:gd name="T13" fmla="*/ 0 h 60"/>
                <a:gd name="T14" fmla="*/ 70 w 70"/>
                <a:gd name="T15" fmla="*/ 16 h 6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70" h="60">
                  <a:moveTo>
                    <a:pt x="70" y="16"/>
                  </a:moveTo>
                  <a:cubicBezTo>
                    <a:pt x="70" y="21"/>
                    <a:pt x="66" y="25"/>
                    <a:pt x="60" y="28"/>
                  </a:cubicBezTo>
                  <a:cubicBezTo>
                    <a:pt x="59" y="29"/>
                    <a:pt x="62" y="44"/>
                    <a:pt x="69" y="60"/>
                  </a:cubicBezTo>
                  <a:cubicBezTo>
                    <a:pt x="58" y="47"/>
                    <a:pt x="55" y="30"/>
                    <a:pt x="54" y="30"/>
                  </a:cubicBezTo>
                  <a:cubicBezTo>
                    <a:pt x="48" y="32"/>
                    <a:pt x="42" y="33"/>
                    <a:pt x="35" y="33"/>
                  </a:cubicBezTo>
                  <a:cubicBezTo>
                    <a:pt x="16" y="33"/>
                    <a:pt x="0" y="26"/>
                    <a:pt x="0" y="16"/>
                  </a:cubicBezTo>
                  <a:cubicBezTo>
                    <a:pt x="0" y="7"/>
                    <a:pt x="16" y="0"/>
                    <a:pt x="35" y="0"/>
                  </a:cubicBezTo>
                  <a:cubicBezTo>
                    <a:pt x="54" y="0"/>
                    <a:pt x="70" y="7"/>
                    <a:pt x="70" y="16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53" name="Freeform 33"/>
            <p:cNvSpPr>
              <a:spLocks/>
            </p:cNvSpPr>
            <p:nvPr/>
          </p:nvSpPr>
          <p:spPr bwMode="auto">
            <a:xfrm>
              <a:off x="2866" y="1351"/>
              <a:ext cx="257" cy="164"/>
            </a:xfrm>
            <a:custGeom>
              <a:avLst/>
              <a:gdLst>
                <a:gd name="T0" fmla="*/ 60 w 81"/>
                <a:gd name="T1" fmla="*/ 27 h 51"/>
                <a:gd name="T2" fmla="*/ 69 w 81"/>
                <a:gd name="T3" fmla="*/ 19 h 51"/>
                <a:gd name="T4" fmla="*/ 57 w 81"/>
                <a:gd name="T5" fmla="*/ 20 h 51"/>
                <a:gd name="T6" fmla="*/ 23 w 81"/>
                <a:gd name="T7" fmla="*/ 8 h 51"/>
                <a:gd name="T8" fmla="*/ 20 w 81"/>
                <a:gd name="T9" fmla="*/ 0 h 51"/>
                <a:gd name="T10" fmla="*/ 20 w 81"/>
                <a:gd name="T11" fmla="*/ 0 h 51"/>
                <a:gd name="T12" fmla="*/ 0 w 81"/>
                <a:gd name="T13" fmla="*/ 15 h 51"/>
                <a:gd name="T14" fmla="*/ 35 w 81"/>
                <a:gd name="T15" fmla="*/ 32 h 51"/>
                <a:gd name="T16" fmla="*/ 53 w 81"/>
                <a:gd name="T17" fmla="*/ 30 h 51"/>
                <a:gd name="T18" fmla="*/ 81 w 81"/>
                <a:gd name="T19" fmla="*/ 51 h 51"/>
                <a:gd name="T20" fmla="*/ 60 w 81"/>
                <a:gd name="T21" fmla="*/ 27 h 5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81" h="51">
                  <a:moveTo>
                    <a:pt x="60" y="27"/>
                  </a:moveTo>
                  <a:cubicBezTo>
                    <a:pt x="64" y="25"/>
                    <a:pt x="68" y="22"/>
                    <a:pt x="69" y="19"/>
                  </a:cubicBezTo>
                  <a:cubicBezTo>
                    <a:pt x="65" y="19"/>
                    <a:pt x="61" y="20"/>
                    <a:pt x="57" y="20"/>
                  </a:cubicBezTo>
                  <a:cubicBezTo>
                    <a:pt x="42" y="19"/>
                    <a:pt x="29" y="15"/>
                    <a:pt x="23" y="8"/>
                  </a:cubicBezTo>
                  <a:cubicBezTo>
                    <a:pt x="21" y="6"/>
                    <a:pt x="20" y="3"/>
                    <a:pt x="20" y="0"/>
                  </a:cubicBezTo>
                  <a:cubicBezTo>
                    <a:pt x="20" y="0"/>
                    <a:pt x="20" y="0"/>
                    <a:pt x="20" y="0"/>
                  </a:cubicBezTo>
                  <a:cubicBezTo>
                    <a:pt x="8" y="3"/>
                    <a:pt x="0" y="9"/>
                    <a:pt x="0" y="15"/>
                  </a:cubicBezTo>
                  <a:cubicBezTo>
                    <a:pt x="0" y="25"/>
                    <a:pt x="15" y="32"/>
                    <a:pt x="35" y="32"/>
                  </a:cubicBezTo>
                  <a:cubicBezTo>
                    <a:pt x="42" y="32"/>
                    <a:pt x="48" y="31"/>
                    <a:pt x="53" y="30"/>
                  </a:cubicBezTo>
                  <a:cubicBezTo>
                    <a:pt x="54" y="29"/>
                    <a:pt x="62" y="38"/>
                    <a:pt x="81" y="51"/>
                  </a:cubicBezTo>
                  <a:cubicBezTo>
                    <a:pt x="66" y="37"/>
                    <a:pt x="59" y="27"/>
                    <a:pt x="60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sp>
        <p:nvSpPr>
          <p:cNvPr id="56" name="Freeform 37"/>
          <p:cNvSpPr>
            <a:spLocks noEditPoints="1"/>
          </p:cNvSpPr>
          <p:nvPr/>
        </p:nvSpPr>
        <p:spPr bwMode="auto">
          <a:xfrm>
            <a:off x="4754874" y="4752416"/>
            <a:ext cx="374650" cy="415924"/>
          </a:xfrm>
          <a:custGeom>
            <a:avLst/>
            <a:gdLst>
              <a:gd name="T0" fmla="*/ 57 w 73"/>
              <a:gd name="T1" fmla="*/ 14 h 82"/>
              <a:gd name="T2" fmla="*/ 52 w 73"/>
              <a:gd name="T3" fmla="*/ 0 h 82"/>
              <a:gd name="T4" fmla="*/ 57 w 73"/>
              <a:gd name="T5" fmla="*/ 14 h 82"/>
              <a:gd name="T6" fmla="*/ 47 w 73"/>
              <a:gd name="T7" fmla="*/ 38 h 82"/>
              <a:gd name="T8" fmla="*/ 64 w 73"/>
              <a:gd name="T9" fmla="*/ 38 h 82"/>
              <a:gd name="T10" fmla="*/ 64 w 73"/>
              <a:gd name="T11" fmla="*/ 31 h 82"/>
              <a:gd name="T12" fmla="*/ 52 w 73"/>
              <a:gd name="T13" fmla="*/ 31 h 82"/>
              <a:gd name="T14" fmla="*/ 51 w 73"/>
              <a:gd name="T15" fmla="*/ 20 h 82"/>
              <a:gd name="T16" fmla="*/ 40 w 73"/>
              <a:gd name="T17" fmla="*/ 11 h 82"/>
              <a:gd name="T18" fmla="*/ 23 w 73"/>
              <a:gd name="T19" fmla="*/ 11 h 82"/>
              <a:gd name="T20" fmla="*/ 12 w 73"/>
              <a:gd name="T21" fmla="*/ 24 h 82"/>
              <a:gd name="T22" fmla="*/ 18 w 73"/>
              <a:gd name="T23" fmla="*/ 29 h 82"/>
              <a:gd name="T24" fmla="*/ 35 w 73"/>
              <a:gd name="T25" fmla="*/ 19 h 82"/>
              <a:gd name="T26" fmla="*/ 21 w 73"/>
              <a:gd name="T27" fmla="*/ 38 h 82"/>
              <a:gd name="T28" fmla="*/ 23 w 73"/>
              <a:gd name="T29" fmla="*/ 57 h 82"/>
              <a:gd name="T30" fmla="*/ 8 w 73"/>
              <a:gd name="T31" fmla="*/ 56 h 82"/>
              <a:gd name="T32" fmla="*/ 8 w 73"/>
              <a:gd name="T33" fmla="*/ 63 h 82"/>
              <a:gd name="T34" fmla="*/ 32 w 73"/>
              <a:gd name="T35" fmla="*/ 63 h 82"/>
              <a:gd name="T36" fmla="*/ 32 w 73"/>
              <a:gd name="T37" fmla="*/ 47 h 82"/>
              <a:gd name="T38" fmla="*/ 43 w 73"/>
              <a:gd name="T39" fmla="*/ 58 h 82"/>
              <a:gd name="T40" fmla="*/ 43 w 73"/>
              <a:gd name="T41" fmla="*/ 74 h 82"/>
              <a:gd name="T42" fmla="*/ 51 w 73"/>
              <a:gd name="T43" fmla="*/ 72 h 82"/>
              <a:gd name="T44" fmla="*/ 51 w 73"/>
              <a:gd name="T45" fmla="*/ 52 h 82"/>
              <a:gd name="T46" fmla="*/ 39 w 73"/>
              <a:gd name="T47" fmla="*/ 41 h 82"/>
              <a:gd name="T48" fmla="*/ 45 w 73"/>
              <a:gd name="T49" fmla="*/ 31 h 82"/>
              <a:gd name="T50" fmla="*/ 47 w 73"/>
              <a:gd name="T51" fmla="*/ 38 h 8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</a:cxnLst>
            <a:rect l="0" t="0" r="r" b="b"/>
            <a:pathLst>
              <a:path w="73" h="82">
                <a:moveTo>
                  <a:pt x="57" y="14"/>
                </a:moveTo>
                <a:cubicBezTo>
                  <a:pt x="64" y="9"/>
                  <a:pt x="58" y="0"/>
                  <a:pt x="52" y="0"/>
                </a:cubicBezTo>
                <a:cubicBezTo>
                  <a:pt x="38" y="1"/>
                  <a:pt x="47" y="21"/>
                  <a:pt x="57" y="14"/>
                </a:cubicBezTo>
                <a:close/>
                <a:moveTo>
                  <a:pt x="47" y="38"/>
                </a:moveTo>
                <a:cubicBezTo>
                  <a:pt x="51" y="41"/>
                  <a:pt x="60" y="39"/>
                  <a:pt x="64" y="38"/>
                </a:cubicBezTo>
                <a:cubicBezTo>
                  <a:pt x="73" y="36"/>
                  <a:pt x="71" y="30"/>
                  <a:pt x="64" y="31"/>
                </a:cubicBezTo>
                <a:cubicBezTo>
                  <a:pt x="62" y="31"/>
                  <a:pt x="54" y="33"/>
                  <a:pt x="52" y="31"/>
                </a:cubicBezTo>
                <a:cubicBezTo>
                  <a:pt x="51" y="29"/>
                  <a:pt x="53" y="23"/>
                  <a:pt x="51" y="20"/>
                </a:cubicBezTo>
                <a:cubicBezTo>
                  <a:pt x="49" y="17"/>
                  <a:pt x="45" y="12"/>
                  <a:pt x="40" y="11"/>
                </a:cubicBezTo>
                <a:cubicBezTo>
                  <a:pt x="35" y="9"/>
                  <a:pt x="29" y="9"/>
                  <a:pt x="23" y="11"/>
                </a:cubicBezTo>
                <a:cubicBezTo>
                  <a:pt x="18" y="12"/>
                  <a:pt x="15" y="19"/>
                  <a:pt x="12" y="24"/>
                </a:cubicBezTo>
                <a:cubicBezTo>
                  <a:pt x="9" y="28"/>
                  <a:pt x="13" y="34"/>
                  <a:pt x="18" y="29"/>
                </a:cubicBezTo>
                <a:cubicBezTo>
                  <a:pt x="22" y="24"/>
                  <a:pt x="24" y="17"/>
                  <a:pt x="35" y="19"/>
                </a:cubicBezTo>
                <a:cubicBezTo>
                  <a:pt x="32" y="26"/>
                  <a:pt x="23" y="30"/>
                  <a:pt x="21" y="38"/>
                </a:cubicBezTo>
                <a:cubicBezTo>
                  <a:pt x="20" y="43"/>
                  <a:pt x="25" y="50"/>
                  <a:pt x="23" y="57"/>
                </a:cubicBezTo>
                <a:cubicBezTo>
                  <a:pt x="23" y="57"/>
                  <a:pt x="10" y="56"/>
                  <a:pt x="8" y="56"/>
                </a:cubicBezTo>
                <a:cubicBezTo>
                  <a:pt x="4" y="56"/>
                  <a:pt x="0" y="62"/>
                  <a:pt x="8" y="63"/>
                </a:cubicBezTo>
                <a:cubicBezTo>
                  <a:pt x="12" y="64"/>
                  <a:pt x="27" y="68"/>
                  <a:pt x="32" y="63"/>
                </a:cubicBezTo>
                <a:cubicBezTo>
                  <a:pt x="35" y="60"/>
                  <a:pt x="32" y="47"/>
                  <a:pt x="32" y="47"/>
                </a:cubicBezTo>
                <a:cubicBezTo>
                  <a:pt x="34" y="51"/>
                  <a:pt x="41" y="53"/>
                  <a:pt x="43" y="58"/>
                </a:cubicBezTo>
                <a:cubicBezTo>
                  <a:pt x="44" y="63"/>
                  <a:pt x="43" y="70"/>
                  <a:pt x="43" y="74"/>
                </a:cubicBezTo>
                <a:cubicBezTo>
                  <a:pt x="43" y="82"/>
                  <a:pt x="50" y="77"/>
                  <a:pt x="51" y="72"/>
                </a:cubicBezTo>
                <a:cubicBezTo>
                  <a:pt x="52" y="66"/>
                  <a:pt x="55" y="59"/>
                  <a:pt x="51" y="52"/>
                </a:cubicBezTo>
                <a:cubicBezTo>
                  <a:pt x="49" y="47"/>
                  <a:pt x="43" y="45"/>
                  <a:pt x="39" y="41"/>
                </a:cubicBezTo>
                <a:cubicBezTo>
                  <a:pt x="41" y="37"/>
                  <a:pt x="42" y="34"/>
                  <a:pt x="45" y="31"/>
                </a:cubicBezTo>
                <a:cubicBezTo>
                  <a:pt x="45" y="33"/>
                  <a:pt x="45" y="37"/>
                  <a:pt x="47" y="38"/>
                </a:cubicBez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59" name="Freeform 41"/>
          <p:cNvSpPr>
            <a:spLocks noEditPoints="1"/>
          </p:cNvSpPr>
          <p:nvPr/>
        </p:nvSpPr>
        <p:spPr bwMode="auto">
          <a:xfrm>
            <a:off x="7218701" y="4757971"/>
            <a:ext cx="233362" cy="404813"/>
          </a:xfrm>
          <a:custGeom>
            <a:avLst/>
            <a:gdLst>
              <a:gd name="T0" fmla="*/ 29 w 45"/>
              <a:gd name="T1" fmla="*/ 34 h 80"/>
              <a:gd name="T2" fmla="*/ 45 w 45"/>
              <a:gd name="T3" fmla="*/ 52 h 80"/>
              <a:gd name="T4" fmla="*/ 25 w 45"/>
              <a:gd name="T5" fmla="*/ 72 h 80"/>
              <a:gd name="T6" fmla="*/ 25 w 45"/>
              <a:gd name="T7" fmla="*/ 80 h 80"/>
              <a:gd name="T8" fmla="*/ 21 w 45"/>
              <a:gd name="T9" fmla="*/ 80 h 80"/>
              <a:gd name="T10" fmla="*/ 21 w 45"/>
              <a:gd name="T11" fmla="*/ 72 h 80"/>
              <a:gd name="T12" fmla="*/ 3 w 45"/>
              <a:gd name="T13" fmla="*/ 67 h 80"/>
              <a:gd name="T14" fmla="*/ 0 w 45"/>
              <a:gd name="T15" fmla="*/ 52 h 80"/>
              <a:gd name="T16" fmla="*/ 4 w 45"/>
              <a:gd name="T17" fmla="*/ 52 h 80"/>
              <a:gd name="T18" fmla="*/ 21 w 45"/>
              <a:gd name="T19" fmla="*/ 67 h 80"/>
              <a:gd name="T20" fmla="*/ 21 w 45"/>
              <a:gd name="T21" fmla="*/ 45 h 80"/>
              <a:gd name="T22" fmla="*/ 17 w 45"/>
              <a:gd name="T23" fmla="*/ 44 h 80"/>
              <a:gd name="T24" fmla="*/ 2 w 45"/>
              <a:gd name="T25" fmla="*/ 27 h 80"/>
              <a:gd name="T26" fmla="*/ 21 w 45"/>
              <a:gd name="T27" fmla="*/ 8 h 80"/>
              <a:gd name="T28" fmla="*/ 21 w 45"/>
              <a:gd name="T29" fmla="*/ 0 h 80"/>
              <a:gd name="T30" fmla="*/ 25 w 45"/>
              <a:gd name="T31" fmla="*/ 0 h 80"/>
              <a:gd name="T32" fmla="*/ 25 w 45"/>
              <a:gd name="T33" fmla="*/ 8 h 80"/>
              <a:gd name="T34" fmla="*/ 35 w 45"/>
              <a:gd name="T35" fmla="*/ 9 h 80"/>
              <a:gd name="T36" fmla="*/ 38 w 45"/>
              <a:gd name="T37" fmla="*/ 10 h 80"/>
              <a:gd name="T38" fmla="*/ 41 w 45"/>
              <a:gd name="T39" fmla="*/ 24 h 80"/>
              <a:gd name="T40" fmla="*/ 37 w 45"/>
              <a:gd name="T41" fmla="*/ 25 h 80"/>
              <a:gd name="T42" fmla="*/ 25 w 45"/>
              <a:gd name="T43" fmla="*/ 12 h 80"/>
              <a:gd name="T44" fmla="*/ 25 w 45"/>
              <a:gd name="T45" fmla="*/ 33 h 80"/>
              <a:gd name="T46" fmla="*/ 29 w 45"/>
              <a:gd name="T47" fmla="*/ 34 h 80"/>
              <a:gd name="T48" fmla="*/ 21 w 45"/>
              <a:gd name="T49" fmla="*/ 12 h 80"/>
              <a:gd name="T50" fmla="*/ 12 w 45"/>
              <a:gd name="T51" fmla="*/ 21 h 80"/>
              <a:gd name="T52" fmla="*/ 21 w 45"/>
              <a:gd name="T53" fmla="*/ 31 h 80"/>
              <a:gd name="T54" fmla="*/ 21 w 45"/>
              <a:gd name="T55" fmla="*/ 12 h 80"/>
              <a:gd name="T56" fmla="*/ 25 w 45"/>
              <a:gd name="T57" fmla="*/ 67 h 80"/>
              <a:gd name="T58" fmla="*/ 34 w 45"/>
              <a:gd name="T59" fmla="*/ 57 h 80"/>
              <a:gd name="T60" fmla="*/ 26 w 45"/>
              <a:gd name="T61" fmla="*/ 48 h 80"/>
              <a:gd name="T62" fmla="*/ 25 w 45"/>
              <a:gd name="T63" fmla="*/ 47 h 80"/>
              <a:gd name="T64" fmla="*/ 25 w 45"/>
              <a:gd name="T65" fmla="*/ 67 h 8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  <a:cxn ang="0">
                <a:pos x="T14" y="T15"/>
              </a:cxn>
              <a:cxn ang="0">
                <a:pos x="T16" y="T17"/>
              </a:cxn>
              <a:cxn ang="0">
                <a:pos x="T18" y="T19"/>
              </a:cxn>
              <a:cxn ang="0">
                <a:pos x="T20" y="T21"/>
              </a:cxn>
              <a:cxn ang="0">
                <a:pos x="T22" y="T23"/>
              </a:cxn>
              <a:cxn ang="0">
                <a:pos x="T24" y="T25"/>
              </a:cxn>
              <a:cxn ang="0">
                <a:pos x="T26" y="T27"/>
              </a:cxn>
              <a:cxn ang="0">
                <a:pos x="T28" y="T29"/>
              </a:cxn>
              <a:cxn ang="0">
                <a:pos x="T30" y="T31"/>
              </a:cxn>
              <a:cxn ang="0">
                <a:pos x="T32" y="T33"/>
              </a:cxn>
              <a:cxn ang="0">
                <a:pos x="T34" y="T35"/>
              </a:cxn>
              <a:cxn ang="0">
                <a:pos x="T36" y="T37"/>
              </a:cxn>
              <a:cxn ang="0">
                <a:pos x="T38" y="T39"/>
              </a:cxn>
              <a:cxn ang="0">
                <a:pos x="T40" y="T41"/>
              </a:cxn>
              <a:cxn ang="0">
                <a:pos x="T42" y="T43"/>
              </a:cxn>
              <a:cxn ang="0">
                <a:pos x="T44" y="T45"/>
              </a:cxn>
              <a:cxn ang="0">
                <a:pos x="T46" y="T47"/>
              </a:cxn>
              <a:cxn ang="0">
                <a:pos x="T48" y="T49"/>
              </a:cxn>
              <a:cxn ang="0">
                <a:pos x="T50" y="T51"/>
              </a:cxn>
              <a:cxn ang="0">
                <a:pos x="T52" y="T53"/>
              </a:cxn>
              <a:cxn ang="0">
                <a:pos x="T54" y="T55"/>
              </a:cxn>
              <a:cxn ang="0">
                <a:pos x="T56" y="T57"/>
              </a:cxn>
              <a:cxn ang="0">
                <a:pos x="T58" y="T59"/>
              </a:cxn>
              <a:cxn ang="0">
                <a:pos x="T60" y="T61"/>
              </a:cxn>
              <a:cxn ang="0">
                <a:pos x="T62" y="T63"/>
              </a:cxn>
              <a:cxn ang="0">
                <a:pos x="T64" y="T65"/>
              </a:cxn>
            </a:cxnLst>
            <a:rect l="0" t="0" r="r" b="b"/>
            <a:pathLst>
              <a:path w="45" h="80">
                <a:moveTo>
                  <a:pt x="29" y="34"/>
                </a:moveTo>
                <a:cubicBezTo>
                  <a:pt x="37" y="37"/>
                  <a:pt x="45" y="43"/>
                  <a:pt x="45" y="52"/>
                </a:cubicBezTo>
                <a:cubicBezTo>
                  <a:pt x="44" y="63"/>
                  <a:pt x="37" y="70"/>
                  <a:pt x="25" y="72"/>
                </a:cubicBezTo>
                <a:cubicBezTo>
                  <a:pt x="25" y="80"/>
                  <a:pt x="25" y="80"/>
                  <a:pt x="25" y="80"/>
                </a:cubicBezTo>
                <a:cubicBezTo>
                  <a:pt x="21" y="80"/>
                  <a:pt x="21" y="80"/>
                  <a:pt x="21" y="80"/>
                </a:cubicBezTo>
                <a:cubicBezTo>
                  <a:pt x="21" y="72"/>
                  <a:pt x="21" y="72"/>
                  <a:pt x="21" y="72"/>
                </a:cubicBezTo>
                <a:cubicBezTo>
                  <a:pt x="12" y="72"/>
                  <a:pt x="5" y="69"/>
                  <a:pt x="3" y="67"/>
                </a:cubicBezTo>
                <a:cubicBezTo>
                  <a:pt x="2" y="65"/>
                  <a:pt x="1" y="58"/>
                  <a:pt x="0" y="52"/>
                </a:cubicBezTo>
                <a:cubicBezTo>
                  <a:pt x="4" y="52"/>
                  <a:pt x="4" y="52"/>
                  <a:pt x="4" y="52"/>
                </a:cubicBezTo>
                <a:cubicBezTo>
                  <a:pt x="6" y="57"/>
                  <a:pt x="10" y="66"/>
                  <a:pt x="21" y="67"/>
                </a:cubicBezTo>
                <a:cubicBezTo>
                  <a:pt x="21" y="45"/>
                  <a:pt x="21" y="45"/>
                  <a:pt x="21" y="45"/>
                </a:cubicBezTo>
                <a:cubicBezTo>
                  <a:pt x="17" y="44"/>
                  <a:pt x="17" y="44"/>
                  <a:pt x="17" y="44"/>
                </a:cubicBezTo>
                <a:cubicBezTo>
                  <a:pt x="8" y="40"/>
                  <a:pt x="2" y="35"/>
                  <a:pt x="2" y="27"/>
                </a:cubicBezTo>
                <a:cubicBezTo>
                  <a:pt x="2" y="17"/>
                  <a:pt x="9" y="10"/>
                  <a:pt x="21" y="8"/>
                </a:cubicBezTo>
                <a:cubicBezTo>
                  <a:pt x="21" y="0"/>
                  <a:pt x="21" y="0"/>
                  <a:pt x="21" y="0"/>
                </a:cubicBezTo>
                <a:cubicBezTo>
                  <a:pt x="25" y="0"/>
                  <a:pt x="25" y="0"/>
                  <a:pt x="25" y="0"/>
                </a:cubicBezTo>
                <a:cubicBezTo>
                  <a:pt x="25" y="8"/>
                  <a:pt x="25" y="8"/>
                  <a:pt x="25" y="8"/>
                </a:cubicBezTo>
                <a:cubicBezTo>
                  <a:pt x="28" y="8"/>
                  <a:pt x="32" y="8"/>
                  <a:pt x="35" y="9"/>
                </a:cubicBezTo>
                <a:cubicBezTo>
                  <a:pt x="36" y="10"/>
                  <a:pt x="37" y="10"/>
                  <a:pt x="38" y="10"/>
                </a:cubicBezTo>
                <a:cubicBezTo>
                  <a:pt x="39" y="14"/>
                  <a:pt x="40" y="18"/>
                  <a:pt x="41" y="24"/>
                </a:cubicBezTo>
                <a:cubicBezTo>
                  <a:pt x="37" y="25"/>
                  <a:pt x="37" y="25"/>
                  <a:pt x="37" y="25"/>
                </a:cubicBezTo>
                <a:cubicBezTo>
                  <a:pt x="36" y="19"/>
                  <a:pt x="33" y="13"/>
                  <a:pt x="25" y="12"/>
                </a:cubicBezTo>
                <a:cubicBezTo>
                  <a:pt x="25" y="33"/>
                  <a:pt x="25" y="33"/>
                  <a:pt x="25" y="33"/>
                </a:cubicBezTo>
                <a:lnTo>
                  <a:pt x="29" y="34"/>
                </a:lnTo>
                <a:close/>
                <a:moveTo>
                  <a:pt x="21" y="12"/>
                </a:moveTo>
                <a:cubicBezTo>
                  <a:pt x="15" y="13"/>
                  <a:pt x="12" y="17"/>
                  <a:pt x="12" y="21"/>
                </a:cubicBezTo>
                <a:cubicBezTo>
                  <a:pt x="12" y="26"/>
                  <a:pt x="16" y="29"/>
                  <a:pt x="21" y="31"/>
                </a:cubicBezTo>
                <a:lnTo>
                  <a:pt x="21" y="12"/>
                </a:lnTo>
                <a:close/>
                <a:moveTo>
                  <a:pt x="25" y="67"/>
                </a:moveTo>
                <a:cubicBezTo>
                  <a:pt x="30" y="66"/>
                  <a:pt x="34" y="63"/>
                  <a:pt x="34" y="57"/>
                </a:cubicBezTo>
                <a:cubicBezTo>
                  <a:pt x="34" y="54"/>
                  <a:pt x="33" y="51"/>
                  <a:pt x="26" y="48"/>
                </a:cubicBezTo>
                <a:cubicBezTo>
                  <a:pt x="25" y="47"/>
                  <a:pt x="25" y="47"/>
                  <a:pt x="25" y="47"/>
                </a:cubicBezTo>
                <a:lnTo>
                  <a:pt x="25" y="67"/>
                </a:lnTo>
                <a:close/>
              </a:path>
            </a:pathLst>
          </a:custGeom>
          <a:solidFill>
            <a:schemeClr val="bg1">
              <a:lumMod val="65000"/>
            </a:schemeClr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  <a:cs typeface="+mn-ea"/>
              <a:sym typeface="+mn-lt"/>
            </a:endParaRPr>
          </a:p>
        </p:txBody>
      </p:sp>
      <p:grpSp>
        <p:nvGrpSpPr>
          <p:cNvPr id="60" name="Group 44"/>
          <p:cNvGrpSpPr>
            <a:grpSpLocks noChangeAspect="1"/>
          </p:cNvGrpSpPr>
          <p:nvPr/>
        </p:nvGrpSpPr>
        <p:grpSpPr bwMode="auto">
          <a:xfrm>
            <a:off x="7166309" y="2283395"/>
            <a:ext cx="331790" cy="331789"/>
            <a:chOff x="4495" y="1236"/>
            <a:chExt cx="209" cy="209"/>
          </a:xfrm>
          <a:solidFill>
            <a:schemeClr val="bg1">
              <a:lumMod val="65000"/>
            </a:schemeClr>
          </a:solidFill>
        </p:grpSpPr>
        <p:sp>
          <p:nvSpPr>
            <p:cNvPr id="62" name="Freeform 45"/>
            <p:cNvSpPr>
              <a:spLocks/>
            </p:cNvSpPr>
            <p:nvPr/>
          </p:nvSpPr>
          <p:spPr bwMode="auto">
            <a:xfrm>
              <a:off x="4495" y="1246"/>
              <a:ext cx="199" cy="199"/>
            </a:xfrm>
            <a:custGeom>
              <a:avLst/>
              <a:gdLst>
                <a:gd name="T0" fmla="*/ 31 w 62"/>
                <a:gd name="T1" fmla="*/ 32 h 62"/>
                <a:gd name="T2" fmla="*/ 41 w 62"/>
                <a:gd name="T3" fmla="*/ 1 h 62"/>
                <a:gd name="T4" fmla="*/ 31 w 62"/>
                <a:gd name="T5" fmla="*/ 0 h 62"/>
                <a:gd name="T6" fmla="*/ 0 w 62"/>
                <a:gd name="T7" fmla="*/ 31 h 62"/>
                <a:gd name="T8" fmla="*/ 31 w 62"/>
                <a:gd name="T9" fmla="*/ 62 h 62"/>
                <a:gd name="T10" fmla="*/ 62 w 62"/>
                <a:gd name="T11" fmla="*/ 31 h 62"/>
                <a:gd name="T12" fmla="*/ 60 w 62"/>
                <a:gd name="T13" fmla="*/ 20 h 62"/>
                <a:gd name="T14" fmla="*/ 31 w 62"/>
                <a:gd name="T15" fmla="*/ 32 h 6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62" h="62">
                  <a:moveTo>
                    <a:pt x="31" y="32"/>
                  </a:moveTo>
                  <a:cubicBezTo>
                    <a:pt x="41" y="1"/>
                    <a:pt x="41" y="1"/>
                    <a:pt x="41" y="1"/>
                  </a:cubicBezTo>
                  <a:cubicBezTo>
                    <a:pt x="38" y="0"/>
                    <a:pt x="35" y="0"/>
                    <a:pt x="31" y="0"/>
                  </a:cubicBezTo>
                  <a:cubicBezTo>
                    <a:pt x="14" y="0"/>
                    <a:pt x="0" y="14"/>
                    <a:pt x="0" y="31"/>
                  </a:cubicBezTo>
                  <a:cubicBezTo>
                    <a:pt x="0" y="48"/>
                    <a:pt x="14" y="62"/>
                    <a:pt x="31" y="62"/>
                  </a:cubicBezTo>
                  <a:cubicBezTo>
                    <a:pt x="48" y="62"/>
                    <a:pt x="62" y="48"/>
                    <a:pt x="62" y="31"/>
                  </a:cubicBezTo>
                  <a:cubicBezTo>
                    <a:pt x="62" y="27"/>
                    <a:pt x="62" y="23"/>
                    <a:pt x="60" y="20"/>
                  </a:cubicBezTo>
                  <a:lnTo>
                    <a:pt x="31" y="32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63" name="Freeform 46"/>
            <p:cNvSpPr>
              <a:spLocks/>
            </p:cNvSpPr>
            <p:nvPr/>
          </p:nvSpPr>
          <p:spPr bwMode="auto">
            <a:xfrm>
              <a:off x="4614" y="1236"/>
              <a:ext cx="90" cy="93"/>
            </a:xfrm>
            <a:custGeom>
              <a:avLst/>
              <a:gdLst>
                <a:gd name="T0" fmla="*/ 32 w 90"/>
                <a:gd name="T1" fmla="*/ 0 h 93"/>
                <a:gd name="T2" fmla="*/ 90 w 90"/>
                <a:gd name="T3" fmla="*/ 55 h 93"/>
                <a:gd name="T4" fmla="*/ 0 w 90"/>
                <a:gd name="T5" fmla="*/ 93 h 93"/>
                <a:gd name="T6" fmla="*/ 32 w 90"/>
                <a:gd name="T7" fmla="*/ 0 h 9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</a:cxnLst>
              <a:rect l="0" t="0" r="r" b="b"/>
              <a:pathLst>
                <a:path w="90" h="93">
                  <a:moveTo>
                    <a:pt x="32" y="0"/>
                  </a:moveTo>
                  <a:lnTo>
                    <a:pt x="90" y="55"/>
                  </a:lnTo>
                  <a:lnTo>
                    <a:pt x="0" y="93"/>
                  </a:lnTo>
                  <a:lnTo>
                    <a:pt x="32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8" name="组合 67"/>
          <p:cNvGrpSpPr/>
          <p:nvPr/>
        </p:nvGrpSpPr>
        <p:grpSpPr>
          <a:xfrm>
            <a:off x="2194380" y="2016645"/>
            <a:ext cx="1845435" cy="947221"/>
            <a:chOff x="1867943" y="1062067"/>
            <a:chExt cx="1845435" cy="947221"/>
          </a:xfrm>
        </p:grpSpPr>
        <p:sp>
          <p:nvSpPr>
            <p:cNvPr id="66" name="文本框 65"/>
            <p:cNvSpPr txBox="1"/>
            <p:nvPr/>
          </p:nvSpPr>
          <p:spPr>
            <a:xfrm>
              <a:off x="1867943" y="1062067"/>
              <a:ext cx="184543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rgbClr val="FFB850"/>
                  </a:solidFill>
                  <a:cs typeface="+mn-ea"/>
                  <a:sym typeface="+mn-lt"/>
                </a:rPr>
                <a:t>在此添加标题</a:t>
              </a:r>
            </a:p>
          </p:txBody>
        </p:sp>
        <p:sp>
          <p:nvSpPr>
            <p:cNvPr id="67" name="文本框 66"/>
            <p:cNvSpPr txBox="1"/>
            <p:nvPr/>
          </p:nvSpPr>
          <p:spPr>
            <a:xfrm>
              <a:off x="1889212" y="1362957"/>
              <a:ext cx="169234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200" dirty="0">
                  <a:solidFill>
                    <a:prstClr val="black">
                      <a:lumMod val="50000"/>
                      <a:lumOff val="50000"/>
                    </a:prst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prstClr val="black">
                      <a:lumMod val="50000"/>
                      <a:lumOff val="50000"/>
                    </a:prstClr>
                  </a:solidFill>
                  <a:cs typeface="+mn-ea"/>
                  <a:sym typeface="+mn-lt"/>
                </a:rPr>
                <a:t>……</a:t>
              </a:r>
              <a:endParaRPr lang="zh-CN" altLang="en-US" sz="1200" dirty="0"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9" name="组合 68"/>
          <p:cNvGrpSpPr/>
          <p:nvPr/>
        </p:nvGrpSpPr>
        <p:grpSpPr>
          <a:xfrm>
            <a:off x="2194380" y="4979427"/>
            <a:ext cx="1845435" cy="947221"/>
            <a:chOff x="1867943" y="1062067"/>
            <a:chExt cx="1845435" cy="947221"/>
          </a:xfrm>
        </p:grpSpPr>
        <p:sp>
          <p:nvSpPr>
            <p:cNvPr id="70" name="文本框 69"/>
            <p:cNvSpPr txBox="1"/>
            <p:nvPr/>
          </p:nvSpPr>
          <p:spPr>
            <a:xfrm>
              <a:off x="1867943" y="1062067"/>
              <a:ext cx="184543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rgbClr val="01ACBE"/>
                  </a:solidFill>
                  <a:cs typeface="+mn-ea"/>
                  <a:sym typeface="+mn-lt"/>
                </a:rPr>
                <a:t>在此添加标题</a:t>
              </a:r>
            </a:p>
          </p:txBody>
        </p:sp>
        <p:sp>
          <p:nvSpPr>
            <p:cNvPr id="71" name="文本框 70"/>
            <p:cNvSpPr txBox="1"/>
            <p:nvPr/>
          </p:nvSpPr>
          <p:spPr>
            <a:xfrm>
              <a:off x="1889212" y="1362957"/>
              <a:ext cx="169234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200" dirty="0">
                  <a:solidFill>
                    <a:prstClr val="black">
                      <a:lumMod val="50000"/>
                      <a:lumOff val="50000"/>
                    </a:prst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prstClr val="black">
                      <a:lumMod val="50000"/>
                      <a:lumOff val="50000"/>
                    </a:prstClr>
                  </a:solidFill>
                  <a:cs typeface="+mn-ea"/>
                  <a:sym typeface="+mn-lt"/>
                </a:rPr>
                <a:t>……</a:t>
              </a:r>
              <a:endParaRPr lang="zh-CN" altLang="en-US" sz="1200" dirty="0"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72" name="组合 71"/>
          <p:cNvGrpSpPr/>
          <p:nvPr/>
        </p:nvGrpSpPr>
        <p:grpSpPr>
          <a:xfrm>
            <a:off x="8246095" y="2016645"/>
            <a:ext cx="1845435" cy="947221"/>
            <a:chOff x="1867943" y="1062067"/>
            <a:chExt cx="1845435" cy="947221"/>
          </a:xfrm>
        </p:grpSpPr>
        <p:sp>
          <p:nvSpPr>
            <p:cNvPr id="73" name="文本框 72"/>
            <p:cNvSpPr txBox="1"/>
            <p:nvPr/>
          </p:nvSpPr>
          <p:spPr>
            <a:xfrm>
              <a:off x="1867943" y="1062067"/>
              <a:ext cx="184543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rgbClr val="663A77"/>
                  </a:solidFill>
                  <a:cs typeface="+mn-ea"/>
                  <a:sym typeface="+mn-lt"/>
                </a:rPr>
                <a:t>在此添加标题</a:t>
              </a:r>
            </a:p>
          </p:txBody>
        </p:sp>
        <p:sp>
          <p:nvSpPr>
            <p:cNvPr id="74" name="文本框 73"/>
            <p:cNvSpPr txBox="1"/>
            <p:nvPr/>
          </p:nvSpPr>
          <p:spPr>
            <a:xfrm>
              <a:off x="1889212" y="1362957"/>
              <a:ext cx="169234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200" dirty="0">
                  <a:solidFill>
                    <a:prstClr val="black">
                      <a:lumMod val="50000"/>
                      <a:lumOff val="50000"/>
                    </a:prst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prstClr val="black">
                      <a:lumMod val="50000"/>
                      <a:lumOff val="50000"/>
                    </a:prstClr>
                  </a:solidFill>
                  <a:cs typeface="+mn-ea"/>
                  <a:sym typeface="+mn-lt"/>
                </a:rPr>
                <a:t>……</a:t>
              </a:r>
              <a:endParaRPr lang="zh-CN" altLang="en-US" sz="1200" dirty="0"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75" name="组合 74"/>
          <p:cNvGrpSpPr/>
          <p:nvPr/>
        </p:nvGrpSpPr>
        <p:grpSpPr>
          <a:xfrm>
            <a:off x="8246095" y="4979427"/>
            <a:ext cx="1845435" cy="947221"/>
            <a:chOff x="1867943" y="1062067"/>
            <a:chExt cx="1845435" cy="947221"/>
          </a:xfrm>
        </p:grpSpPr>
        <p:sp>
          <p:nvSpPr>
            <p:cNvPr id="76" name="文本框 75"/>
            <p:cNvSpPr txBox="1"/>
            <p:nvPr/>
          </p:nvSpPr>
          <p:spPr>
            <a:xfrm>
              <a:off x="1867943" y="1062067"/>
              <a:ext cx="1845435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2000" dirty="0">
                  <a:solidFill>
                    <a:srgbClr val="E87071"/>
                  </a:solidFill>
                  <a:cs typeface="+mn-ea"/>
                  <a:sym typeface="+mn-lt"/>
                </a:rPr>
                <a:t>在此添加标题</a:t>
              </a:r>
            </a:p>
          </p:txBody>
        </p:sp>
        <p:sp>
          <p:nvSpPr>
            <p:cNvPr id="77" name="文本框 76"/>
            <p:cNvSpPr txBox="1"/>
            <p:nvPr/>
          </p:nvSpPr>
          <p:spPr>
            <a:xfrm>
              <a:off x="1889212" y="1362957"/>
              <a:ext cx="169234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200" dirty="0">
                  <a:solidFill>
                    <a:prstClr val="black">
                      <a:lumMod val="50000"/>
                      <a:lumOff val="50000"/>
                    </a:prst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200" dirty="0">
                  <a:solidFill>
                    <a:prstClr val="black">
                      <a:lumMod val="50000"/>
                      <a:lumOff val="50000"/>
                    </a:prstClr>
                  </a:solidFill>
                  <a:cs typeface="+mn-ea"/>
                  <a:sym typeface="+mn-lt"/>
                </a:rPr>
                <a:t>……</a:t>
              </a:r>
              <a:endParaRPr lang="zh-CN" altLang="en-US" sz="1200" dirty="0"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84" name="椭圆 83"/>
          <p:cNvSpPr/>
          <p:nvPr/>
        </p:nvSpPr>
        <p:spPr>
          <a:xfrm>
            <a:off x="2678191" y="1234908"/>
            <a:ext cx="767264" cy="767263"/>
          </a:xfrm>
          <a:prstGeom prst="ellipse">
            <a:avLst/>
          </a:prstGeom>
          <a:gradFill>
            <a:gsLst>
              <a:gs pos="0">
                <a:srgbClr val="D3D3D3"/>
              </a:gs>
              <a:gs pos="100000">
                <a:srgbClr val="F7F7F7"/>
              </a:gs>
            </a:gsLst>
            <a:lin ang="2700000" scaled="1"/>
          </a:gradFill>
          <a:ln w="190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101600" dist="50800" dir="2700000" algn="tl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85" name="椭圆 84"/>
          <p:cNvSpPr/>
          <p:nvPr/>
        </p:nvSpPr>
        <p:spPr>
          <a:xfrm>
            <a:off x="8701111" y="1234908"/>
            <a:ext cx="767264" cy="767263"/>
          </a:xfrm>
          <a:prstGeom prst="ellipse">
            <a:avLst/>
          </a:prstGeom>
          <a:gradFill>
            <a:gsLst>
              <a:gs pos="0">
                <a:srgbClr val="D3D3D3"/>
              </a:gs>
              <a:gs pos="100000">
                <a:srgbClr val="F7F7F7"/>
              </a:gs>
            </a:gsLst>
            <a:lin ang="2700000" scaled="1"/>
          </a:gradFill>
          <a:ln w="190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101600" dist="50800" dir="2700000" algn="tl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86" name="椭圆 85"/>
          <p:cNvSpPr/>
          <p:nvPr/>
        </p:nvSpPr>
        <p:spPr>
          <a:xfrm>
            <a:off x="2678191" y="4216198"/>
            <a:ext cx="767264" cy="767263"/>
          </a:xfrm>
          <a:prstGeom prst="ellipse">
            <a:avLst/>
          </a:prstGeom>
          <a:gradFill>
            <a:gsLst>
              <a:gs pos="0">
                <a:srgbClr val="D3D3D3"/>
              </a:gs>
              <a:gs pos="100000">
                <a:srgbClr val="F7F7F7"/>
              </a:gs>
            </a:gsLst>
            <a:lin ang="2700000" scaled="1"/>
          </a:gradFill>
          <a:ln w="190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101600" dist="50800" dir="2700000" algn="tl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87" name="椭圆 86"/>
          <p:cNvSpPr/>
          <p:nvPr/>
        </p:nvSpPr>
        <p:spPr>
          <a:xfrm>
            <a:off x="8701111" y="4216198"/>
            <a:ext cx="767264" cy="767263"/>
          </a:xfrm>
          <a:prstGeom prst="ellipse">
            <a:avLst/>
          </a:prstGeom>
          <a:gradFill>
            <a:gsLst>
              <a:gs pos="0">
                <a:srgbClr val="D3D3D3"/>
              </a:gs>
              <a:gs pos="100000">
                <a:srgbClr val="F7F7F7"/>
              </a:gs>
            </a:gsLst>
            <a:lin ang="2700000" scaled="1"/>
          </a:gradFill>
          <a:ln w="19050">
            <a:gradFill flip="none" rotWithShape="1">
              <a:gsLst>
                <a:gs pos="0">
                  <a:schemeClr val="bg1"/>
                </a:gs>
                <a:gs pos="100000">
                  <a:schemeClr val="bg1">
                    <a:lumMod val="75000"/>
                  </a:schemeClr>
                </a:gs>
              </a:gsLst>
              <a:lin ang="2700000" scaled="1"/>
              <a:tileRect/>
            </a:gradFill>
          </a:ln>
          <a:effectLst>
            <a:outerShdw blurRad="101600" dist="50800" dir="2700000" algn="tl" rotWithShape="0">
              <a:prstClr val="black">
                <a:alpha val="35000"/>
              </a:prstClr>
            </a:outerShdw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grpSp>
        <p:nvGrpSpPr>
          <p:cNvPr id="90" name="组合 89"/>
          <p:cNvGrpSpPr/>
          <p:nvPr/>
        </p:nvGrpSpPr>
        <p:grpSpPr>
          <a:xfrm>
            <a:off x="2691708" y="1266023"/>
            <a:ext cx="740229" cy="783915"/>
            <a:chOff x="2691708" y="927888"/>
            <a:chExt cx="740229" cy="783915"/>
          </a:xfrm>
        </p:grpSpPr>
        <p:sp>
          <p:nvSpPr>
            <p:cNvPr id="88" name="文本框 87"/>
            <p:cNvSpPr txBox="1"/>
            <p:nvPr/>
          </p:nvSpPr>
          <p:spPr>
            <a:xfrm>
              <a:off x="2691708" y="927888"/>
              <a:ext cx="74022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dirty="0">
                  <a:solidFill>
                    <a:srgbClr val="FFB850"/>
                  </a:solidFill>
                  <a:cs typeface="+mn-ea"/>
                  <a:sym typeface="+mn-lt"/>
                </a:rPr>
                <a:t>A</a:t>
              </a:r>
              <a:endParaRPr lang="zh-CN" altLang="en-US" sz="3600" dirty="0">
                <a:solidFill>
                  <a:srgbClr val="FFB850"/>
                </a:solidFill>
                <a:cs typeface="+mn-ea"/>
                <a:sym typeface="+mn-lt"/>
              </a:endParaRPr>
            </a:p>
          </p:txBody>
        </p:sp>
        <p:sp>
          <p:nvSpPr>
            <p:cNvPr id="89" name="文本框 88"/>
            <p:cNvSpPr txBox="1"/>
            <p:nvPr/>
          </p:nvSpPr>
          <p:spPr>
            <a:xfrm>
              <a:off x="2813089" y="1373249"/>
              <a:ext cx="50102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800" dirty="0">
                  <a:solidFill>
                    <a:srgbClr val="FFB850"/>
                  </a:solidFill>
                  <a:cs typeface="+mn-ea"/>
                  <a:sym typeface="+mn-lt"/>
                </a:rPr>
                <a:t>OPTION</a:t>
              </a:r>
              <a:endParaRPr lang="zh-CN" altLang="en-US" sz="800" dirty="0">
                <a:solidFill>
                  <a:srgbClr val="FFB85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95" name="组合 94"/>
          <p:cNvGrpSpPr/>
          <p:nvPr/>
        </p:nvGrpSpPr>
        <p:grpSpPr>
          <a:xfrm>
            <a:off x="2691708" y="4266593"/>
            <a:ext cx="740229" cy="783915"/>
            <a:chOff x="2691708" y="927888"/>
            <a:chExt cx="740229" cy="783915"/>
          </a:xfrm>
        </p:grpSpPr>
        <p:sp>
          <p:nvSpPr>
            <p:cNvPr id="96" name="文本框 95"/>
            <p:cNvSpPr txBox="1"/>
            <p:nvPr/>
          </p:nvSpPr>
          <p:spPr>
            <a:xfrm>
              <a:off x="2691708" y="927888"/>
              <a:ext cx="74022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dirty="0">
                  <a:solidFill>
                    <a:srgbClr val="01ACBE"/>
                  </a:solidFill>
                  <a:cs typeface="+mn-ea"/>
                  <a:sym typeface="+mn-lt"/>
                </a:rPr>
                <a:t>B</a:t>
              </a:r>
              <a:endParaRPr lang="zh-CN" altLang="en-US" sz="3600" dirty="0">
                <a:solidFill>
                  <a:srgbClr val="01ACBE"/>
                </a:solidFill>
                <a:cs typeface="+mn-ea"/>
                <a:sym typeface="+mn-lt"/>
              </a:endParaRPr>
            </a:p>
          </p:txBody>
        </p:sp>
        <p:sp>
          <p:nvSpPr>
            <p:cNvPr id="97" name="文本框 96"/>
            <p:cNvSpPr txBox="1"/>
            <p:nvPr/>
          </p:nvSpPr>
          <p:spPr>
            <a:xfrm>
              <a:off x="2813089" y="1373249"/>
              <a:ext cx="50102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800" dirty="0">
                  <a:solidFill>
                    <a:srgbClr val="01ACBE"/>
                  </a:solidFill>
                  <a:cs typeface="+mn-ea"/>
                  <a:sym typeface="+mn-lt"/>
                </a:rPr>
                <a:t>OPTION</a:t>
              </a:r>
              <a:endParaRPr lang="zh-CN" altLang="en-US" sz="800" dirty="0">
                <a:solidFill>
                  <a:srgbClr val="01ACBE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01" name="组合 100"/>
          <p:cNvGrpSpPr/>
          <p:nvPr/>
        </p:nvGrpSpPr>
        <p:grpSpPr>
          <a:xfrm>
            <a:off x="8723680" y="1266023"/>
            <a:ext cx="740229" cy="783915"/>
            <a:chOff x="2691708" y="927888"/>
            <a:chExt cx="740229" cy="783915"/>
          </a:xfrm>
        </p:grpSpPr>
        <p:sp>
          <p:nvSpPr>
            <p:cNvPr id="102" name="文本框 101"/>
            <p:cNvSpPr txBox="1"/>
            <p:nvPr/>
          </p:nvSpPr>
          <p:spPr>
            <a:xfrm>
              <a:off x="2691708" y="927888"/>
              <a:ext cx="74022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dirty="0">
                  <a:solidFill>
                    <a:srgbClr val="663A77"/>
                  </a:solidFill>
                  <a:cs typeface="+mn-ea"/>
                  <a:sym typeface="+mn-lt"/>
                </a:rPr>
                <a:t>D</a:t>
              </a:r>
              <a:endParaRPr lang="zh-CN" altLang="en-US" sz="3600" dirty="0">
                <a:solidFill>
                  <a:srgbClr val="663A77"/>
                </a:solidFill>
                <a:cs typeface="+mn-ea"/>
                <a:sym typeface="+mn-lt"/>
              </a:endParaRPr>
            </a:p>
          </p:txBody>
        </p:sp>
        <p:sp>
          <p:nvSpPr>
            <p:cNvPr id="103" name="文本框 102"/>
            <p:cNvSpPr txBox="1"/>
            <p:nvPr/>
          </p:nvSpPr>
          <p:spPr>
            <a:xfrm>
              <a:off x="2813089" y="1373249"/>
              <a:ext cx="50102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800" dirty="0">
                  <a:solidFill>
                    <a:srgbClr val="663A77"/>
                  </a:solidFill>
                  <a:cs typeface="+mn-ea"/>
                  <a:sym typeface="+mn-lt"/>
                </a:rPr>
                <a:t>OPTION</a:t>
              </a:r>
              <a:endParaRPr lang="zh-CN" altLang="en-US" sz="800" dirty="0">
                <a:solidFill>
                  <a:srgbClr val="663A77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04" name="组合 103"/>
          <p:cNvGrpSpPr/>
          <p:nvPr/>
        </p:nvGrpSpPr>
        <p:grpSpPr>
          <a:xfrm>
            <a:off x="8723680" y="4241193"/>
            <a:ext cx="740229" cy="809315"/>
            <a:chOff x="2691708" y="902488"/>
            <a:chExt cx="740229" cy="809315"/>
          </a:xfrm>
        </p:grpSpPr>
        <p:sp>
          <p:nvSpPr>
            <p:cNvPr id="105" name="文本框 104"/>
            <p:cNvSpPr txBox="1"/>
            <p:nvPr/>
          </p:nvSpPr>
          <p:spPr>
            <a:xfrm>
              <a:off x="2691708" y="902488"/>
              <a:ext cx="740229" cy="646331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3600" dirty="0">
                  <a:solidFill>
                    <a:srgbClr val="E87071"/>
                  </a:solidFill>
                  <a:cs typeface="+mn-ea"/>
                  <a:sym typeface="+mn-lt"/>
                </a:rPr>
                <a:t>C</a:t>
              </a:r>
              <a:endParaRPr lang="zh-CN" altLang="en-US" sz="3600" dirty="0">
                <a:solidFill>
                  <a:srgbClr val="E87071"/>
                </a:solidFill>
                <a:cs typeface="+mn-ea"/>
                <a:sym typeface="+mn-lt"/>
              </a:endParaRPr>
            </a:p>
          </p:txBody>
        </p:sp>
        <p:sp>
          <p:nvSpPr>
            <p:cNvPr id="106" name="文本框 105"/>
            <p:cNvSpPr txBox="1"/>
            <p:nvPr/>
          </p:nvSpPr>
          <p:spPr>
            <a:xfrm>
              <a:off x="2813089" y="1373249"/>
              <a:ext cx="501020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800" dirty="0">
                  <a:solidFill>
                    <a:srgbClr val="E87071"/>
                  </a:solidFill>
                  <a:cs typeface="+mn-ea"/>
                  <a:sym typeface="+mn-lt"/>
                </a:rPr>
                <a:t>OPTION</a:t>
              </a:r>
              <a:endParaRPr lang="zh-CN" altLang="en-US" sz="800" dirty="0">
                <a:solidFill>
                  <a:srgbClr val="E8707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78" name="文本框 77"/>
          <p:cNvSpPr txBox="1"/>
          <p:nvPr/>
        </p:nvSpPr>
        <p:spPr>
          <a:xfrm>
            <a:off x="392248" y="296454"/>
            <a:ext cx="351575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四项内容聚合关系图表</a:t>
            </a:r>
          </a:p>
        </p:txBody>
      </p:sp>
    </p:spTree>
    <p:extLst>
      <p:ext uri="{BB962C8B-B14F-4D97-AF65-F5344CB8AC3E}">
        <p14:creationId xmlns:p14="http://schemas.microsoft.com/office/powerpoint/2010/main" val="956889805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aphicFrame>
        <p:nvGraphicFramePr>
          <p:cNvPr id="13" name="图表 12"/>
          <p:cNvGraphicFramePr/>
          <p:nvPr/>
        </p:nvGraphicFramePr>
        <p:xfrm>
          <a:off x="1001486" y="1276136"/>
          <a:ext cx="3755207" cy="214192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aphicFrame>
        <p:nvGraphicFramePr>
          <p:cNvPr id="21" name="图表 20"/>
          <p:cNvGraphicFramePr/>
          <p:nvPr/>
        </p:nvGraphicFramePr>
        <p:xfrm>
          <a:off x="3146093" y="1276136"/>
          <a:ext cx="3755207" cy="214192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4"/>
          </a:graphicData>
        </a:graphic>
      </p:graphicFrame>
      <p:graphicFrame>
        <p:nvGraphicFramePr>
          <p:cNvPr id="22" name="图表 21"/>
          <p:cNvGraphicFramePr/>
          <p:nvPr/>
        </p:nvGraphicFramePr>
        <p:xfrm>
          <a:off x="5290700" y="1276136"/>
          <a:ext cx="3755207" cy="214192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5"/>
          </a:graphicData>
        </a:graphic>
      </p:graphicFrame>
      <p:graphicFrame>
        <p:nvGraphicFramePr>
          <p:cNvPr id="23" name="图表 22"/>
          <p:cNvGraphicFramePr/>
          <p:nvPr/>
        </p:nvGraphicFramePr>
        <p:xfrm>
          <a:off x="7435307" y="1276136"/>
          <a:ext cx="3755207" cy="2141927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6"/>
          </a:graphicData>
        </a:graphic>
      </p:graphicFrame>
      <p:sp>
        <p:nvSpPr>
          <p:cNvPr id="33" name="文本框 32"/>
          <p:cNvSpPr txBox="1"/>
          <p:nvPr/>
        </p:nvSpPr>
        <p:spPr>
          <a:xfrm>
            <a:off x="2245358" y="3290221"/>
            <a:ext cx="11452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30</a:t>
            </a:r>
            <a:r>
              <a:rPr lang="en-US" altLang="zh-CN" sz="1600" dirty="0"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%</a:t>
            </a:r>
            <a:endParaRPr lang="zh-CN" altLang="en-US" sz="1400" dirty="0">
              <a:solidFill>
                <a:prstClr val="black">
                  <a:lumMod val="50000"/>
                  <a:lumOff val="50000"/>
                </a:prstClr>
              </a:solidFill>
              <a:cs typeface="+mn-ea"/>
              <a:sym typeface="+mn-lt"/>
            </a:endParaRPr>
          </a:p>
        </p:txBody>
      </p:sp>
      <p:grpSp>
        <p:nvGrpSpPr>
          <p:cNvPr id="46" name="Group 8"/>
          <p:cNvGrpSpPr>
            <a:grpSpLocks noChangeAspect="1"/>
          </p:cNvGrpSpPr>
          <p:nvPr/>
        </p:nvGrpSpPr>
        <p:grpSpPr bwMode="auto">
          <a:xfrm>
            <a:off x="2597699" y="2063918"/>
            <a:ext cx="440537" cy="482708"/>
            <a:chOff x="3437" y="2282"/>
            <a:chExt cx="679" cy="744"/>
          </a:xfrm>
          <a:solidFill>
            <a:srgbClr val="01ACBE"/>
          </a:solidFill>
        </p:grpSpPr>
        <p:sp>
          <p:nvSpPr>
            <p:cNvPr id="47" name="Freeform 9"/>
            <p:cNvSpPr>
              <a:spLocks/>
            </p:cNvSpPr>
            <p:nvPr/>
          </p:nvSpPr>
          <p:spPr bwMode="auto">
            <a:xfrm>
              <a:off x="3595" y="2282"/>
              <a:ext cx="364" cy="379"/>
            </a:xfrm>
            <a:custGeom>
              <a:avLst/>
              <a:gdLst>
                <a:gd name="T0" fmla="*/ 50 w 152"/>
                <a:gd name="T1" fmla="*/ 147 h 159"/>
                <a:gd name="T2" fmla="*/ 39 w 152"/>
                <a:gd name="T3" fmla="*/ 147 h 159"/>
                <a:gd name="T4" fmla="*/ 76 w 152"/>
                <a:gd name="T5" fmla="*/ 159 h 159"/>
                <a:gd name="T6" fmla="*/ 114 w 152"/>
                <a:gd name="T7" fmla="*/ 147 h 159"/>
                <a:gd name="T8" fmla="*/ 103 w 152"/>
                <a:gd name="T9" fmla="*/ 147 h 159"/>
                <a:gd name="T10" fmla="*/ 152 w 152"/>
                <a:gd name="T11" fmla="*/ 76 h 159"/>
                <a:gd name="T12" fmla="*/ 76 w 152"/>
                <a:gd name="T13" fmla="*/ 0 h 159"/>
                <a:gd name="T14" fmla="*/ 0 w 152"/>
                <a:gd name="T15" fmla="*/ 76 h 159"/>
                <a:gd name="T16" fmla="*/ 50 w 152"/>
                <a:gd name="T17" fmla="*/ 147 h 15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</a:cxnLst>
              <a:rect l="0" t="0" r="r" b="b"/>
              <a:pathLst>
                <a:path w="152" h="159">
                  <a:moveTo>
                    <a:pt x="50" y="147"/>
                  </a:moveTo>
                  <a:cubicBezTo>
                    <a:pt x="39" y="147"/>
                    <a:pt x="39" y="147"/>
                    <a:pt x="39" y="147"/>
                  </a:cubicBezTo>
                  <a:cubicBezTo>
                    <a:pt x="39" y="152"/>
                    <a:pt x="53" y="159"/>
                    <a:pt x="76" y="159"/>
                  </a:cubicBezTo>
                  <a:cubicBezTo>
                    <a:pt x="99" y="159"/>
                    <a:pt x="113" y="152"/>
                    <a:pt x="114" y="147"/>
                  </a:cubicBezTo>
                  <a:cubicBezTo>
                    <a:pt x="103" y="147"/>
                    <a:pt x="103" y="147"/>
                    <a:pt x="103" y="147"/>
                  </a:cubicBezTo>
                  <a:cubicBezTo>
                    <a:pt x="131" y="136"/>
                    <a:pt x="152" y="108"/>
                    <a:pt x="152" y="76"/>
                  </a:cubicBezTo>
                  <a:cubicBezTo>
                    <a:pt x="152" y="34"/>
                    <a:pt x="118" y="0"/>
                    <a:pt x="76" y="0"/>
                  </a:cubicBezTo>
                  <a:cubicBezTo>
                    <a:pt x="34" y="0"/>
                    <a:pt x="0" y="34"/>
                    <a:pt x="0" y="76"/>
                  </a:cubicBezTo>
                  <a:cubicBezTo>
                    <a:pt x="0" y="108"/>
                    <a:pt x="21" y="136"/>
                    <a:pt x="50" y="14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48" name="Freeform 10"/>
            <p:cNvSpPr>
              <a:spLocks/>
            </p:cNvSpPr>
            <p:nvPr/>
          </p:nvSpPr>
          <p:spPr bwMode="auto">
            <a:xfrm>
              <a:off x="3437" y="2633"/>
              <a:ext cx="679" cy="393"/>
            </a:xfrm>
            <a:custGeom>
              <a:avLst/>
              <a:gdLst>
                <a:gd name="T0" fmla="*/ 222 w 284"/>
                <a:gd name="T1" fmla="*/ 0 h 165"/>
                <a:gd name="T2" fmla="*/ 188 w 284"/>
                <a:gd name="T3" fmla="*/ 0 h 165"/>
                <a:gd name="T4" fmla="*/ 154 w 284"/>
                <a:gd name="T5" fmla="*/ 19 h 165"/>
                <a:gd name="T6" fmla="*/ 154 w 284"/>
                <a:gd name="T7" fmla="*/ 134 h 165"/>
                <a:gd name="T8" fmla="*/ 143 w 284"/>
                <a:gd name="T9" fmla="*/ 146 h 165"/>
                <a:gd name="T10" fmla="*/ 131 w 284"/>
                <a:gd name="T11" fmla="*/ 134 h 165"/>
                <a:gd name="T12" fmla="*/ 131 w 284"/>
                <a:gd name="T13" fmla="*/ 19 h 165"/>
                <a:gd name="T14" fmla="*/ 97 w 284"/>
                <a:gd name="T15" fmla="*/ 0 h 165"/>
                <a:gd name="T16" fmla="*/ 63 w 284"/>
                <a:gd name="T17" fmla="*/ 0 h 165"/>
                <a:gd name="T18" fmla="*/ 0 w 284"/>
                <a:gd name="T19" fmla="*/ 86 h 165"/>
                <a:gd name="T20" fmla="*/ 0 w 284"/>
                <a:gd name="T21" fmla="*/ 165 h 165"/>
                <a:gd name="T22" fmla="*/ 284 w 284"/>
                <a:gd name="T23" fmla="*/ 165 h 165"/>
                <a:gd name="T24" fmla="*/ 284 w 284"/>
                <a:gd name="T25" fmla="*/ 86 h 165"/>
                <a:gd name="T26" fmla="*/ 222 w 284"/>
                <a:gd name="T27" fmla="*/ 0 h 16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</a:cxnLst>
              <a:rect l="0" t="0" r="r" b="b"/>
              <a:pathLst>
                <a:path w="284" h="165">
                  <a:moveTo>
                    <a:pt x="222" y="0"/>
                  </a:moveTo>
                  <a:cubicBezTo>
                    <a:pt x="188" y="0"/>
                    <a:pt x="188" y="0"/>
                    <a:pt x="188" y="0"/>
                  </a:cubicBezTo>
                  <a:cubicBezTo>
                    <a:pt x="188" y="10"/>
                    <a:pt x="172" y="17"/>
                    <a:pt x="154" y="19"/>
                  </a:cubicBezTo>
                  <a:cubicBezTo>
                    <a:pt x="154" y="134"/>
                    <a:pt x="154" y="134"/>
                    <a:pt x="154" y="134"/>
                  </a:cubicBezTo>
                  <a:cubicBezTo>
                    <a:pt x="154" y="140"/>
                    <a:pt x="149" y="146"/>
                    <a:pt x="143" y="146"/>
                  </a:cubicBezTo>
                  <a:cubicBezTo>
                    <a:pt x="136" y="146"/>
                    <a:pt x="131" y="140"/>
                    <a:pt x="131" y="134"/>
                  </a:cubicBezTo>
                  <a:cubicBezTo>
                    <a:pt x="131" y="19"/>
                    <a:pt x="131" y="19"/>
                    <a:pt x="131" y="19"/>
                  </a:cubicBezTo>
                  <a:cubicBezTo>
                    <a:pt x="113" y="17"/>
                    <a:pt x="97" y="11"/>
                    <a:pt x="97" y="0"/>
                  </a:cubicBezTo>
                  <a:cubicBezTo>
                    <a:pt x="63" y="0"/>
                    <a:pt x="63" y="0"/>
                    <a:pt x="63" y="0"/>
                  </a:cubicBezTo>
                  <a:cubicBezTo>
                    <a:pt x="28" y="0"/>
                    <a:pt x="0" y="39"/>
                    <a:pt x="0" y="86"/>
                  </a:cubicBezTo>
                  <a:cubicBezTo>
                    <a:pt x="0" y="165"/>
                    <a:pt x="0" y="165"/>
                    <a:pt x="0" y="165"/>
                  </a:cubicBezTo>
                  <a:cubicBezTo>
                    <a:pt x="284" y="165"/>
                    <a:pt x="284" y="165"/>
                    <a:pt x="284" y="165"/>
                  </a:cubicBezTo>
                  <a:cubicBezTo>
                    <a:pt x="284" y="86"/>
                    <a:pt x="284" y="86"/>
                    <a:pt x="284" y="86"/>
                  </a:cubicBezTo>
                  <a:cubicBezTo>
                    <a:pt x="284" y="39"/>
                    <a:pt x="256" y="0"/>
                    <a:pt x="22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9" name="Group 13"/>
          <p:cNvGrpSpPr>
            <a:grpSpLocks noChangeAspect="1"/>
          </p:cNvGrpSpPr>
          <p:nvPr/>
        </p:nvGrpSpPr>
        <p:grpSpPr bwMode="auto">
          <a:xfrm>
            <a:off x="4710308" y="2065417"/>
            <a:ext cx="483079" cy="488782"/>
            <a:chOff x="2426" y="2781"/>
            <a:chExt cx="593" cy="600"/>
          </a:xfrm>
          <a:solidFill>
            <a:srgbClr val="FFB850"/>
          </a:solidFill>
        </p:grpSpPr>
        <p:sp>
          <p:nvSpPr>
            <p:cNvPr id="50" name="Freeform 14"/>
            <p:cNvSpPr>
              <a:spLocks/>
            </p:cNvSpPr>
            <p:nvPr/>
          </p:nvSpPr>
          <p:spPr bwMode="auto">
            <a:xfrm>
              <a:off x="2442" y="2805"/>
              <a:ext cx="577" cy="576"/>
            </a:xfrm>
            <a:custGeom>
              <a:avLst/>
              <a:gdLst>
                <a:gd name="T0" fmla="*/ 0 w 241"/>
                <a:gd name="T1" fmla="*/ 115 h 241"/>
                <a:gd name="T2" fmla="*/ 0 w 241"/>
                <a:gd name="T3" fmla="*/ 121 h 241"/>
                <a:gd name="T4" fmla="*/ 121 w 241"/>
                <a:gd name="T5" fmla="*/ 241 h 241"/>
                <a:gd name="T6" fmla="*/ 241 w 241"/>
                <a:gd name="T7" fmla="*/ 121 h 241"/>
                <a:gd name="T8" fmla="*/ 121 w 241"/>
                <a:gd name="T9" fmla="*/ 0 h 241"/>
                <a:gd name="T10" fmla="*/ 121 w 241"/>
                <a:gd name="T11" fmla="*/ 115 h 241"/>
                <a:gd name="T12" fmla="*/ 0 w 241"/>
                <a:gd name="T13" fmla="*/ 115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1" h="241">
                  <a:moveTo>
                    <a:pt x="0" y="115"/>
                  </a:moveTo>
                  <a:cubicBezTo>
                    <a:pt x="0" y="117"/>
                    <a:pt x="0" y="119"/>
                    <a:pt x="0" y="121"/>
                  </a:cubicBezTo>
                  <a:cubicBezTo>
                    <a:pt x="0" y="187"/>
                    <a:pt x="54" y="241"/>
                    <a:pt x="121" y="241"/>
                  </a:cubicBezTo>
                  <a:cubicBezTo>
                    <a:pt x="187" y="241"/>
                    <a:pt x="241" y="187"/>
                    <a:pt x="241" y="121"/>
                  </a:cubicBezTo>
                  <a:cubicBezTo>
                    <a:pt x="241" y="54"/>
                    <a:pt x="187" y="0"/>
                    <a:pt x="121" y="0"/>
                  </a:cubicBezTo>
                  <a:cubicBezTo>
                    <a:pt x="121" y="115"/>
                    <a:pt x="121" y="115"/>
                    <a:pt x="121" y="115"/>
                  </a:cubicBezTo>
                  <a:lnTo>
                    <a:pt x="0" y="1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51" name="Freeform 15"/>
            <p:cNvSpPr>
              <a:spLocks noEditPoints="1"/>
            </p:cNvSpPr>
            <p:nvPr/>
          </p:nvSpPr>
          <p:spPr bwMode="auto">
            <a:xfrm>
              <a:off x="2426" y="2781"/>
              <a:ext cx="275" cy="273"/>
            </a:xfrm>
            <a:custGeom>
              <a:avLst/>
              <a:gdLst>
                <a:gd name="T0" fmla="*/ 0 w 115"/>
                <a:gd name="T1" fmla="*/ 114 h 114"/>
                <a:gd name="T2" fmla="*/ 115 w 115"/>
                <a:gd name="T3" fmla="*/ 114 h 114"/>
                <a:gd name="T4" fmla="*/ 115 w 115"/>
                <a:gd name="T5" fmla="*/ 0 h 114"/>
                <a:gd name="T6" fmla="*/ 0 w 115"/>
                <a:gd name="T7" fmla="*/ 114 h 114"/>
                <a:gd name="T8" fmla="*/ 15 w 115"/>
                <a:gd name="T9" fmla="*/ 104 h 114"/>
                <a:gd name="T10" fmla="*/ 104 w 115"/>
                <a:gd name="T11" fmla="*/ 14 h 114"/>
                <a:gd name="T12" fmla="*/ 104 w 115"/>
                <a:gd name="T13" fmla="*/ 104 h 114"/>
                <a:gd name="T14" fmla="*/ 15 w 115"/>
                <a:gd name="T15" fmla="*/ 104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5" h="114">
                  <a:moveTo>
                    <a:pt x="0" y="114"/>
                  </a:moveTo>
                  <a:cubicBezTo>
                    <a:pt x="115" y="114"/>
                    <a:pt x="115" y="114"/>
                    <a:pt x="115" y="114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51" y="0"/>
                    <a:pt x="0" y="51"/>
                    <a:pt x="0" y="114"/>
                  </a:cubicBezTo>
                  <a:close/>
                  <a:moveTo>
                    <a:pt x="15" y="104"/>
                  </a:moveTo>
                  <a:cubicBezTo>
                    <a:pt x="15" y="54"/>
                    <a:pt x="55" y="14"/>
                    <a:pt x="104" y="14"/>
                  </a:cubicBezTo>
                  <a:cubicBezTo>
                    <a:pt x="104" y="104"/>
                    <a:pt x="104" y="104"/>
                    <a:pt x="104" y="104"/>
                  </a:cubicBezTo>
                  <a:lnTo>
                    <a:pt x="15" y="10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2" name="Group 18"/>
          <p:cNvGrpSpPr>
            <a:grpSpLocks noChangeAspect="1"/>
          </p:cNvGrpSpPr>
          <p:nvPr/>
        </p:nvGrpSpPr>
        <p:grpSpPr bwMode="auto">
          <a:xfrm>
            <a:off x="6855726" y="2061353"/>
            <a:ext cx="501818" cy="467602"/>
            <a:chOff x="3802" y="2858"/>
            <a:chExt cx="616" cy="574"/>
          </a:xfrm>
          <a:solidFill>
            <a:srgbClr val="E87071"/>
          </a:solidFill>
        </p:grpSpPr>
        <p:sp>
          <p:nvSpPr>
            <p:cNvPr id="53" name="Rectangle 19"/>
            <p:cNvSpPr>
              <a:spLocks noChangeArrowheads="1"/>
            </p:cNvSpPr>
            <p:nvPr/>
          </p:nvSpPr>
          <p:spPr bwMode="auto">
            <a:xfrm>
              <a:off x="3802" y="3205"/>
              <a:ext cx="129" cy="22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54" name="Rectangle 20"/>
            <p:cNvSpPr>
              <a:spLocks noChangeArrowheads="1"/>
            </p:cNvSpPr>
            <p:nvPr/>
          </p:nvSpPr>
          <p:spPr bwMode="auto">
            <a:xfrm>
              <a:off x="3964" y="3174"/>
              <a:ext cx="129" cy="25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55" name="Rectangle 21"/>
            <p:cNvSpPr>
              <a:spLocks noChangeArrowheads="1"/>
            </p:cNvSpPr>
            <p:nvPr/>
          </p:nvSpPr>
          <p:spPr bwMode="auto">
            <a:xfrm>
              <a:off x="4129" y="3131"/>
              <a:ext cx="129" cy="30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56" name="Rectangle 22"/>
            <p:cNvSpPr>
              <a:spLocks noChangeArrowheads="1"/>
            </p:cNvSpPr>
            <p:nvPr/>
          </p:nvSpPr>
          <p:spPr bwMode="auto">
            <a:xfrm>
              <a:off x="4289" y="3078"/>
              <a:ext cx="129" cy="35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57" name="Freeform 23"/>
            <p:cNvSpPr>
              <a:spLocks/>
            </p:cNvSpPr>
            <p:nvPr/>
          </p:nvSpPr>
          <p:spPr bwMode="auto">
            <a:xfrm>
              <a:off x="3888" y="2858"/>
              <a:ext cx="370" cy="270"/>
            </a:xfrm>
            <a:custGeom>
              <a:avLst/>
              <a:gdLst>
                <a:gd name="T0" fmla="*/ 94 w 155"/>
                <a:gd name="T1" fmla="*/ 21 h 113"/>
                <a:gd name="T2" fmla="*/ 0 w 155"/>
                <a:gd name="T3" fmla="*/ 72 h 113"/>
                <a:gd name="T4" fmla="*/ 114 w 155"/>
                <a:gd name="T5" fmla="*/ 63 h 113"/>
                <a:gd name="T6" fmla="*/ 122 w 155"/>
                <a:gd name="T7" fmla="*/ 82 h 113"/>
                <a:gd name="T8" fmla="*/ 155 w 155"/>
                <a:gd name="T9" fmla="*/ 0 h 113"/>
                <a:gd name="T10" fmla="*/ 85 w 155"/>
                <a:gd name="T11" fmla="*/ 2 h 113"/>
                <a:gd name="T12" fmla="*/ 94 w 155"/>
                <a:gd name="T13" fmla="*/ 21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5" h="113">
                  <a:moveTo>
                    <a:pt x="94" y="21"/>
                  </a:moveTo>
                  <a:cubicBezTo>
                    <a:pt x="85" y="33"/>
                    <a:pt x="53" y="68"/>
                    <a:pt x="0" y="72"/>
                  </a:cubicBezTo>
                  <a:cubicBezTo>
                    <a:pt x="0" y="72"/>
                    <a:pt x="31" y="113"/>
                    <a:pt x="114" y="63"/>
                  </a:cubicBezTo>
                  <a:cubicBezTo>
                    <a:pt x="122" y="82"/>
                    <a:pt x="122" y="82"/>
                    <a:pt x="122" y="82"/>
                  </a:cubicBezTo>
                  <a:cubicBezTo>
                    <a:pt x="155" y="0"/>
                    <a:pt x="155" y="0"/>
                    <a:pt x="155" y="0"/>
                  </a:cubicBezTo>
                  <a:cubicBezTo>
                    <a:pt x="85" y="2"/>
                    <a:pt x="85" y="2"/>
                    <a:pt x="85" y="2"/>
                  </a:cubicBezTo>
                  <a:lnTo>
                    <a:pt x="94" y="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8" name="Group 26"/>
          <p:cNvGrpSpPr>
            <a:grpSpLocks noChangeAspect="1"/>
          </p:cNvGrpSpPr>
          <p:nvPr/>
        </p:nvGrpSpPr>
        <p:grpSpPr bwMode="auto">
          <a:xfrm>
            <a:off x="8891283" y="2176409"/>
            <a:ext cx="714325" cy="354134"/>
            <a:chOff x="5676" y="2597"/>
            <a:chExt cx="1061" cy="526"/>
          </a:xfrm>
          <a:solidFill>
            <a:srgbClr val="663A77"/>
          </a:solidFill>
        </p:grpSpPr>
        <p:sp>
          <p:nvSpPr>
            <p:cNvPr id="59" name="Freeform 27"/>
            <p:cNvSpPr>
              <a:spLocks/>
            </p:cNvSpPr>
            <p:nvPr/>
          </p:nvSpPr>
          <p:spPr bwMode="auto">
            <a:xfrm>
              <a:off x="5747" y="2597"/>
              <a:ext cx="181" cy="115"/>
            </a:xfrm>
            <a:custGeom>
              <a:avLst/>
              <a:gdLst>
                <a:gd name="T0" fmla="*/ 25 w 76"/>
                <a:gd name="T1" fmla="*/ 48 h 48"/>
                <a:gd name="T2" fmla="*/ 64 w 76"/>
                <a:gd name="T3" fmla="*/ 44 h 48"/>
                <a:gd name="T4" fmla="*/ 76 w 76"/>
                <a:gd name="T5" fmla="*/ 13 h 48"/>
                <a:gd name="T6" fmla="*/ 39 w 76"/>
                <a:gd name="T7" fmla="*/ 15 h 48"/>
                <a:gd name="T8" fmla="*/ 23 w 76"/>
                <a:gd name="T9" fmla="*/ 10 h 48"/>
                <a:gd name="T10" fmla="*/ 7 w 76"/>
                <a:gd name="T11" fmla="*/ 20 h 48"/>
                <a:gd name="T12" fmla="*/ 25 w 76"/>
                <a:gd name="T13" fmla="*/ 48 h 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6" h="48">
                  <a:moveTo>
                    <a:pt x="25" y="48"/>
                  </a:moveTo>
                  <a:cubicBezTo>
                    <a:pt x="64" y="44"/>
                    <a:pt x="64" y="44"/>
                    <a:pt x="64" y="44"/>
                  </a:cubicBezTo>
                  <a:cubicBezTo>
                    <a:pt x="66" y="36"/>
                    <a:pt x="69" y="26"/>
                    <a:pt x="76" y="13"/>
                  </a:cubicBezTo>
                  <a:cubicBezTo>
                    <a:pt x="76" y="13"/>
                    <a:pt x="70" y="0"/>
                    <a:pt x="39" y="15"/>
                  </a:cubicBezTo>
                  <a:cubicBezTo>
                    <a:pt x="39" y="15"/>
                    <a:pt x="32" y="14"/>
                    <a:pt x="23" y="10"/>
                  </a:cubicBezTo>
                  <a:cubicBezTo>
                    <a:pt x="23" y="10"/>
                    <a:pt x="0" y="4"/>
                    <a:pt x="7" y="20"/>
                  </a:cubicBezTo>
                  <a:lnTo>
                    <a:pt x="25" y="48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60" name="Freeform 28"/>
            <p:cNvSpPr>
              <a:spLocks noEditPoints="1"/>
            </p:cNvSpPr>
            <p:nvPr/>
          </p:nvSpPr>
          <p:spPr bwMode="auto">
            <a:xfrm>
              <a:off x="5759" y="2613"/>
              <a:ext cx="169" cy="101"/>
            </a:xfrm>
            <a:custGeom>
              <a:avLst/>
              <a:gdLst>
                <a:gd name="T0" fmla="*/ 20 w 71"/>
                <a:gd name="T1" fmla="*/ 42 h 42"/>
                <a:gd name="T2" fmla="*/ 2 w 71"/>
                <a:gd name="T3" fmla="*/ 13 h 42"/>
                <a:gd name="T4" fmla="*/ 1 w 71"/>
                <a:gd name="T5" fmla="*/ 4 h 42"/>
                <a:gd name="T6" fmla="*/ 10 w 71"/>
                <a:gd name="T7" fmla="*/ 1 h 42"/>
                <a:gd name="T8" fmla="*/ 18 w 71"/>
                <a:gd name="T9" fmla="*/ 2 h 42"/>
                <a:gd name="T10" fmla="*/ 18 w 71"/>
                <a:gd name="T11" fmla="*/ 2 h 42"/>
                <a:gd name="T12" fmla="*/ 34 w 71"/>
                <a:gd name="T13" fmla="*/ 8 h 42"/>
                <a:gd name="T14" fmla="*/ 59 w 71"/>
                <a:gd name="T15" fmla="*/ 0 h 42"/>
                <a:gd name="T16" fmla="*/ 71 w 71"/>
                <a:gd name="T17" fmla="*/ 6 h 42"/>
                <a:gd name="T18" fmla="*/ 71 w 71"/>
                <a:gd name="T19" fmla="*/ 6 h 42"/>
                <a:gd name="T20" fmla="*/ 71 w 71"/>
                <a:gd name="T21" fmla="*/ 6 h 42"/>
                <a:gd name="T22" fmla="*/ 60 w 71"/>
                <a:gd name="T23" fmla="*/ 37 h 42"/>
                <a:gd name="T24" fmla="*/ 60 w 71"/>
                <a:gd name="T25" fmla="*/ 37 h 42"/>
                <a:gd name="T26" fmla="*/ 20 w 71"/>
                <a:gd name="T27" fmla="*/ 42 h 42"/>
                <a:gd name="T28" fmla="*/ 10 w 71"/>
                <a:gd name="T29" fmla="*/ 2 h 42"/>
                <a:gd name="T30" fmla="*/ 2 w 71"/>
                <a:gd name="T31" fmla="*/ 5 h 42"/>
                <a:gd name="T32" fmla="*/ 3 w 71"/>
                <a:gd name="T33" fmla="*/ 13 h 42"/>
                <a:gd name="T34" fmla="*/ 20 w 71"/>
                <a:gd name="T35" fmla="*/ 40 h 42"/>
                <a:gd name="T36" fmla="*/ 59 w 71"/>
                <a:gd name="T37" fmla="*/ 36 h 42"/>
                <a:gd name="T38" fmla="*/ 70 w 71"/>
                <a:gd name="T39" fmla="*/ 6 h 42"/>
                <a:gd name="T40" fmla="*/ 59 w 71"/>
                <a:gd name="T41" fmla="*/ 1 h 42"/>
                <a:gd name="T42" fmla="*/ 34 w 71"/>
                <a:gd name="T43" fmla="*/ 9 h 42"/>
                <a:gd name="T44" fmla="*/ 34 w 71"/>
                <a:gd name="T45" fmla="*/ 9 h 42"/>
                <a:gd name="T46" fmla="*/ 34 w 71"/>
                <a:gd name="T47" fmla="*/ 9 h 42"/>
                <a:gd name="T48" fmla="*/ 18 w 71"/>
                <a:gd name="T49" fmla="*/ 3 h 42"/>
                <a:gd name="T50" fmla="*/ 10 w 71"/>
                <a:gd name="T51" fmla="*/ 2 h 4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71" h="42">
                  <a:moveTo>
                    <a:pt x="20" y="42"/>
                  </a:moveTo>
                  <a:cubicBezTo>
                    <a:pt x="2" y="13"/>
                    <a:pt x="2" y="13"/>
                    <a:pt x="2" y="13"/>
                  </a:cubicBezTo>
                  <a:cubicBezTo>
                    <a:pt x="0" y="9"/>
                    <a:pt x="0" y="6"/>
                    <a:pt x="1" y="4"/>
                  </a:cubicBezTo>
                  <a:cubicBezTo>
                    <a:pt x="3" y="2"/>
                    <a:pt x="6" y="1"/>
                    <a:pt x="10" y="1"/>
                  </a:cubicBezTo>
                  <a:cubicBezTo>
                    <a:pt x="14" y="1"/>
                    <a:pt x="18" y="2"/>
                    <a:pt x="18" y="2"/>
                  </a:cubicBezTo>
                  <a:cubicBezTo>
                    <a:pt x="18" y="2"/>
                    <a:pt x="18" y="2"/>
                    <a:pt x="18" y="2"/>
                  </a:cubicBezTo>
                  <a:cubicBezTo>
                    <a:pt x="26" y="6"/>
                    <a:pt x="33" y="7"/>
                    <a:pt x="34" y="8"/>
                  </a:cubicBezTo>
                  <a:cubicBezTo>
                    <a:pt x="44" y="3"/>
                    <a:pt x="52" y="0"/>
                    <a:pt x="59" y="0"/>
                  </a:cubicBezTo>
                  <a:cubicBezTo>
                    <a:pt x="69" y="0"/>
                    <a:pt x="71" y="6"/>
                    <a:pt x="71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71" y="6"/>
                    <a:pt x="71" y="6"/>
                    <a:pt x="71" y="6"/>
                  </a:cubicBezTo>
                  <a:cubicBezTo>
                    <a:pt x="66" y="17"/>
                    <a:pt x="62" y="28"/>
                    <a:pt x="60" y="37"/>
                  </a:cubicBezTo>
                  <a:cubicBezTo>
                    <a:pt x="60" y="37"/>
                    <a:pt x="60" y="37"/>
                    <a:pt x="60" y="37"/>
                  </a:cubicBezTo>
                  <a:lnTo>
                    <a:pt x="20" y="42"/>
                  </a:lnTo>
                  <a:close/>
                  <a:moveTo>
                    <a:pt x="10" y="2"/>
                  </a:moveTo>
                  <a:cubicBezTo>
                    <a:pt x="7" y="2"/>
                    <a:pt x="4" y="3"/>
                    <a:pt x="2" y="5"/>
                  </a:cubicBezTo>
                  <a:cubicBezTo>
                    <a:pt x="1" y="7"/>
                    <a:pt x="1" y="9"/>
                    <a:pt x="3" y="13"/>
                  </a:cubicBezTo>
                  <a:cubicBezTo>
                    <a:pt x="20" y="40"/>
                    <a:pt x="20" y="40"/>
                    <a:pt x="20" y="40"/>
                  </a:cubicBezTo>
                  <a:cubicBezTo>
                    <a:pt x="59" y="36"/>
                    <a:pt x="59" y="36"/>
                    <a:pt x="59" y="36"/>
                  </a:cubicBezTo>
                  <a:cubicBezTo>
                    <a:pt x="61" y="27"/>
                    <a:pt x="64" y="17"/>
                    <a:pt x="70" y="6"/>
                  </a:cubicBezTo>
                  <a:cubicBezTo>
                    <a:pt x="70" y="5"/>
                    <a:pt x="67" y="1"/>
                    <a:pt x="59" y="1"/>
                  </a:cubicBezTo>
                  <a:cubicBezTo>
                    <a:pt x="52" y="1"/>
                    <a:pt x="44" y="4"/>
                    <a:pt x="34" y="9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4" y="9"/>
                    <a:pt x="27" y="8"/>
                    <a:pt x="18" y="3"/>
                  </a:cubicBezTo>
                  <a:cubicBezTo>
                    <a:pt x="17" y="3"/>
                    <a:pt x="14" y="2"/>
                    <a:pt x="10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61" name="Freeform 29"/>
            <p:cNvSpPr>
              <a:spLocks/>
            </p:cNvSpPr>
            <p:nvPr/>
          </p:nvSpPr>
          <p:spPr bwMode="auto">
            <a:xfrm>
              <a:off x="5795" y="2709"/>
              <a:ext cx="119" cy="43"/>
            </a:xfrm>
            <a:custGeom>
              <a:avLst/>
              <a:gdLst>
                <a:gd name="T0" fmla="*/ 41 w 50"/>
                <a:gd name="T1" fmla="*/ 0 h 18"/>
                <a:gd name="T2" fmla="*/ 7 w 50"/>
                <a:gd name="T3" fmla="*/ 4 h 18"/>
                <a:gd name="T4" fmla="*/ 1 w 50"/>
                <a:gd name="T5" fmla="*/ 12 h 18"/>
                <a:gd name="T6" fmla="*/ 8 w 50"/>
                <a:gd name="T7" fmla="*/ 17 h 18"/>
                <a:gd name="T8" fmla="*/ 43 w 50"/>
                <a:gd name="T9" fmla="*/ 14 h 18"/>
                <a:gd name="T10" fmla="*/ 49 w 50"/>
                <a:gd name="T11" fmla="*/ 6 h 18"/>
                <a:gd name="T12" fmla="*/ 41 w 50"/>
                <a:gd name="T13" fmla="*/ 0 h 1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0" h="18">
                  <a:moveTo>
                    <a:pt x="41" y="0"/>
                  </a:moveTo>
                  <a:cubicBezTo>
                    <a:pt x="7" y="4"/>
                    <a:pt x="7" y="4"/>
                    <a:pt x="7" y="4"/>
                  </a:cubicBezTo>
                  <a:cubicBezTo>
                    <a:pt x="3" y="5"/>
                    <a:pt x="0" y="8"/>
                    <a:pt x="1" y="12"/>
                  </a:cubicBezTo>
                  <a:cubicBezTo>
                    <a:pt x="1" y="15"/>
                    <a:pt x="5" y="18"/>
                    <a:pt x="8" y="17"/>
                  </a:cubicBezTo>
                  <a:cubicBezTo>
                    <a:pt x="43" y="14"/>
                    <a:pt x="43" y="14"/>
                    <a:pt x="43" y="14"/>
                  </a:cubicBezTo>
                  <a:cubicBezTo>
                    <a:pt x="47" y="13"/>
                    <a:pt x="50" y="10"/>
                    <a:pt x="49" y="6"/>
                  </a:cubicBezTo>
                  <a:cubicBezTo>
                    <a:pt x="49" y="3"/>
                    <a:pt x="45" y="0"/>
                    <a:pt x="4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62" name="Freeform 30"/>
            <p:cNvSpPr>
              <a:spLocks noEditPoints="1"/>
            </p:cNvSpPr>
            <p:nvPr/>
          </p:nvSpPr>
          <p:spPr bwMode="auto">
            <a:xfrm>
              <a:off x="5795" y="2707"/>
              <a:ext cx="119" cy="45"/>
            </a:xfrm>
            <a:custGeom>
              <a:avLst/>
              <a:gdLst>
                <a:gd name="T0" fmla="*/ 8 w 50"/>
                <a:gd name="T1" fmla="*/ 19 h 19"/>
                <a:gd name="T2" fmla="*/ 0 w 50"/>
                <a:gd name="T3" fmla="*/ 13 h 19"/>
                <a:gd name="T4" fmla="*/ 2 w 50"/>
                <a:gd name="T5" fmla="*/ 7 h 19"/>
                <a:gd name="T6" fmla="*/ 7 w 50"/>
                <a:gd name="T7" fmla="*/ 5 h 19"/>
                <a:gd name="T8" fmla="*/ 41 w 50"/>
                <a:gd name="T9" fmla="*/ 1 h 19"/>
                <a:gd name="T10" fmla="*/ 50 w 50"/>
                <a:gd name="T11" fmla="*/ 7 h 19"/>
                <a:gd name="T12" fmla="*/ 48 w 50"/>
                <a:gd name="T13" fmla="*/ 12 h 19"/>
                <a:gd name="T14" fmla="*/ 43 w 50"/>
                <a:gd name="T15" fmla="*/ 15 h 19"/>
                <a:gd name="T16" fmla="*/ 9 w 50"/>
                <a:gd name="T17" fmla="*/ 19 h 19"/>
                <a:gd name="T18" fmla="*/ 8 w 50"/>
                <a:gd name="T19" fmla="*/ 19 h 19"/>
                <a:gd name="T20" fmla="*/ 42 w 50"/>
                <a:gd name="T21" fmla="*/ 2 h 19"/>
                <a:gd name="T22" fmla="*/ 41 w 50"/>
                <a:gd name="T23" fmla="*/ 2 h 19"/>
                <a:gd name="T24" fmla="*/ 7 w 50"/>
                <a:gd name="T25" fmla="*/ 6 h 19"/>
                <a:gd name="T26" fmla="*/ 3 w 50"/>
                <a:gd name="T27" fmla="*/ 8 h 19"/>
                <a:gd name="T28" fmla="*/ 1 w 50"/>
                <a:gd name="T29" fmla="*/ 12 h 19"/>
                <a:gd name="T30" fmla="*/ 8 w 50"/>
                <a:gd name="T31" fmla="*/ 18 h 19"/>
                <a:gd name="T32" fmla="*/ 43 w 50"/>
                <a:gd name="T33" fmla="*/ 14 h 19"/>
                <a:gd name="T34" fmla="*/ 47 w 50"/>
                <a:gd name="T35" fmla="*/ 12 h 19"/>
                <a:gd name="T36" fmla="*/ 49 w 50"/>
                <a:gd name="T37" fmla="*/ 7 h 19"/>
                <a:gd name="T38" fmla="*/ 42 w 50"/>
                <a:gd name="T39" fmla="*/ 2 h 1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50" h="19">
                  <a:moveTo>
                    <a:pt x="8" y="19"/>
                  </a:moveTo>
                  <a:cubicBezTo>
                    <a:pt x="4" y="19"/>
                    <a:pt x="0" y="16"/>
                    <a:pt x="0" y="13"/>
                  </a:cubicBezTo>
                  <a:cubicBezTo>
                    <a:pt x="0" y="11"/>
                    <a:pt x="0" y="9"/>
                    <a:pt x="2" y="7"/>
                  </a:cubicBezTo>
                  <a:cubicBezTo>
                    <a:pt x="3" y="6"/>
                    <a:pt x="5" y="5"/>
                    <a:pt x="7" y="5"/>
                  </a:cubicBezTo>
                  <a:cubicBezTo>
                    <a:pt x="41" y="1"/>
                    <a:pt x="41" y="1"/>
                    <a:pt x="41" y="1"/>
                  </a:cubicBezTo>
                  <a:cubicBezTo>
                    <a:pt x="45" y="0"/>
                    <a:pt x="49" y="3"/>
                    <a:pt x="50" y="7"/>
                  </a:cubicBezTo>
                  <a:cubicBezTo>
                    <a:pt x="50" y="9"/>
                    <a:pt x="49" y="11"/>
                    <a:pt x="48" y="12"/>
                  </a:cubicBezTo>
                  <a:cubicBezTo>
                    <a:pt x="47" y="14"/>
                    <a:pt x="45" y="15"/>
                    <a:pt x="43" y="15"/>
                  </a:cubicBezTo>
                  <a:cubicBezTo>
                    <a:pt x="9" y="19"/>
                    <a:pt x="9" y="19"/>
                    <a:pt x="9" y="19"/>
                  </a:cubicBezTo>
                  <a:cubicBezTo>
                    <a:pt x="8" y="19"/>
                    <a:pt x="8" y="19"/>
                    <a:pt x="8" y="19"/>
                  </a:cubicBezTo>
                  <a:close/>
                  <a:moveTo>
                    <a:pt x="42" y="2"/>
                  </a:moveTo>
                  <a:cubicBezTo>
                    <a:pt x="42" y="2"/>
                    <a:pt x="42" y="2"/>
                    <a:pt x="41" y="2"/>
                  </a:cubicBezTo>
                  <a:cubicBezTo>
                    <a:pt x="7" y="6"/>
                    <a:pt x="7" y="6"/>
                    <a:pt x="7" y="6"/>
                  </a:cubicBezTo>
                  <a:cubicBezTo>
                    <a:pt x="5" y="6"/>
                    <a:pt x="4" y="7"/>
                    <a:pt x="3" y="8"/>
                  </a:cubicBezTo>
                  <a:cubicBezTo>
                    <a:pt x="1" y="9"/>
                    <a:pt x="1" y="11"/>
                    <a:pt x="1" y="12"/>
                  </a:cubicBezTo>
                  <a:cubicBezTo>
                    <a:pt x="2" y="16"/>
                    <a:pt x="5" y="18"/>
                    <a:pt x="8" y="18"/>
                  </a:cubicBezTo>
                  <a:cubicBezTo>
                    <a:pt x="43" y="14"/>
                    <a:pt x="43" y="14"/>
                    <a:pt x="43" y="14"/>
                  </a:cubicBezTo>
                  <a:cubicBezTo>
                    <a:pt x="45" y="14"/>
                    <a:pt x="46" y="13"/>
                    <a:pt x="47" y="12"/>
                  </a:cubicBezTo>
                  <a:cubicBezTo>
                    <a:pt x="48" y="10"/>
                    <a:pt x="49" y="9"/>
                    <a:pt x="49" y="7"/>
                  </a:cubicBezTo>
                  <a:cubicBezTo>
                    <a:pt x="48" y="4"/>
                    <a:pt x="45" y="2"/>
                    <a:pt x="42" y="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63" name="Freeform 31"/>
            <p:cNvSpPr>
              <a:spLocks noEditPoints="1"/>
            </p:cNvSpPr>
            <p:nvPr/>
          </p:nvSpPr>
          <p:spPr bwMode="auto">
            <a:xfrm>
              <a:off x="5676" y="2752"/>
              <a:ext cx="424" cy="371"/>
            </a:xfrm>
            <a:custGeom>
              <a:avLst/>
              <a:gdLst>
                <a:gd name="T0" fmla="*/ 153 w 178"/>
                <a:gd name="T1" fmla="*/ 137 h 155"/>
                <a:gd name="T2" fmla="*/ 157 w 178"/>
                <a:gd name="T3" fmla="*/ 137 h 155"/>
                <a:gd name="T4" fmla="*/ 165 w 178"/>
                <a:gd name="T5" fmla="*/ 138 h 155"/>
                <a:gd name="T6" fmla="*/ 168 w 178"/>
                <a:gd name="T7" fmla="*/ 139 h 155"/>
                <a:gd name="T8" fmla="*/ 176 w 178"/>
                <a:gd name="T9" fmla="*/ 135 h 155"/>
                <a:gd name="T10" fmla="*/ 172 w 178"/>
                <a:gd name="T11" fmla="*/ 128 h 155"/>
                <a:gd name="T12" fmla="*/ 166 w 178"/>
                <a:gd name="T13" fmla="*/ 105 h 155"/>
                <a:gd name="T14" fmla="*/ 134 w 178"/>
                <a:gd name="T15" fmla="*/ 34 h 155"/>
                <a:gd name="T16" fmla="*/ 95 w 178"/>
                <a:gd name="T17" fmla="*/ 2 h 155"/>
                <a:gd name="T18" fmla="*/ 94 w 178"/>
                <a:gd name="T19" fmla="*/ 0 h 155"/>
                <a:gd name="T20" fmla="*/ 58 w 178"/>
                <a:gd name="T21" fmla="*/ 4 h 155"/>
                <a:gd name="T22" fmla="*/ 35 w 178"/>
                <a:gd name="T23" fmla="*/ 37 h 155"/>
                <a:gd name="T24" fmla="*/ 21 w 178"/>
                <a:gd name="T25" fmla="*/ 133 h 155"/>
                <a:gd name="T26" fmla="*/ 15 w 178"/>
                <a:gd name="T27" fmla="*/ 148 h 155"/>
                <a:gd name="T28" fmla="*/ 15 w 178"/>
                <a:gd name="T29" fmla="*/ 153 h 155"/>
                <a:gd name="T30" fmla="*/ 24 w 178"/>
                <a:gd name="T31" fmla="*/ 153 h 155"/>
                <a:gd name="T32" fmla="*/ 36 w 178"/>
                <a:gd name="T33" fmla="*/ 150 h 155"/>
                <a:gd name="T34" fmla="*/ 36 w 178"/>
                <a:gd name="T35" fmla="*/ 150 h 155"/>
                <a:gd name="T36" fmla="*/ 36 w 178"/>
                <a:gd name="T37" fmla="*/ 150 h 155"/>
                <a:gd name="T38" fmla="*/ 68 w 178"/>
                <a:gd name="T39" fmla="*/ 153 h 155"/>
                <a:gd name="T40" fmla="*/ 153 w 178"/>
                <a:gd name="T41" fmla="*/ 137 h 155"/>
                <a:gd name="T42" fmla="*/ 67 w 178"/>
                <a:gd name="T43" fmla="*/ 57 h 155"/>
                <a:gd name="T44" fmla="*/ 81 w 178"/>
                <a:gd name="T45" fmla="*/ 50 h 155"/>
                <a:gd name="T46" fmla="*/ 80 w 178"/>
                <a:gd name="T47" fmla="*/ 42 h 155"/>
                <a:gd name="T48" fmla="*/ 86 w 178"/>
                <a:gd name="T49" fmla="*/ 41 h 155"/>
                <a:gd name="T50" fmla="*/ 88 w 178"/>
                <a:gd name="T51" fmla="*/ 49 h 155"/>
                <a:gd name="T52" fmla="*/ 102 w 178"/>
                <a:gd name="T53" fmla="*/ 50 h 155"/>
                <a:gd name="T54" fmla="*/ 100 w 178"/>
                <a:gd name="T55" fmla="*/ 55 h 155"/>
                <a:gd name="T56" fmla="*/ 75 w 178"/>
                <a:gd name="T57" fmla="*/ 62 h 155"/>
                <a:gd name="T58" fmla="*/ 92 w 178"/>
                <a:gd name="T59" fmla="*/ 70 h 155"/>
                <a:gd name="T60" fmla="*/ 106 w 178"/>
                <a:gd name="T61" fmla="*/ 92 h 155"/>
                <a:gd name="T62" fmla="*/ 93 w 178"/>
                <a:gd name="T63" fmla="*/ 98 h 155"/>
                <a:gd name="T64" fmla="*/ 94 w 178"/>
                <a:gd name="T65" fmla="*/ 106 h 155"/>
                <a:gd name="T66" fmla="*/ 87 w 178"/>
                <a:gd name="T67" fmla="*/ 107 h 155"/>
                <a:gd name="T68" fmla="*/ 86 w 178"/>
                <a:gd name="T69" fmla="*/ 99 h 155"/>
                <a:gd name="T70" fmla="*/ 69 w 178"/>
                <a:gd name="T71" fmla="*/ 97 h 155"/>
                <a:gd name="T72" fmla="*/ 70 w 178"/>
                <a:gd name="T73" fmla="*/ 92 h 155"/>
                <a:gd name="T74" fmla="*/ 97 w 178"/>
                <a:gd name="T75" fmla="*/ 90 h 155"/>
                <a:gd name="T76" fmla="*/ 93 w 178"/>
                <a:gd name="T77" fmla="*/ 78 h 155"/>
                <a:gd name="T78" fmla="*/ 78 w 178"/>
                <a:gd name="T79" fmla="*/ 74 h 155"/>
                <a:gd name="T80" fmla="*/ 67 w 178"/>
                <a:gd name="T81" fmla="*/ 57 h 15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</a:cxnLst>
              <a:rect l="0" t="0" r="r" b="b"/>
              <a:pathLst>
                <a:path w="178" h="155">
                  <a:moveTo>
                    <a:pt x="153" y="137"/>
                  </a:moveTo>
                  <a:cubicBezTo>
                    <a:pt x="153" y="137"/>
                    <a:pt x="154" y="137"/>
                    <a:pt x="157" y="137"/>
                  </a:cubicBezTo>
                  <a:cubicBezTo>
                    <a:pt x="160" y="137"/>
                    <a:pt x="162" y="137"/>
                    <a:pt x="165" y="138"/>
                  </a:cubicBezTo>
                  <a:cubicBezTo>
                    <a:pt x="165" y="138"/>
                    <a:pt x="166" y="139"/>
                    <a:pt x="168" y="139"/>
                  </a:cubicBezTo>
                  <a:cubicBezTo>
                    <a:pt x="172" y="139"/>
                    <a:pt x="174" y="137"/>
                    <a:pt x="176" y="135"/>
                  </a:cubicBezTo>
                  <a:cubicBezTo>
                    <a:pt x="176" y="135"/>
                    <a:pt x="178" y="132"/>
                    <a:pt x="172" y="128"/>
                  </a:cubicBezTo>
                  <a:cubicBezTo>
                    <a:pt x="172" y="128"/>
                    <a:pt x="162" y="123"/>
                    <a:pt x="166" y="105"/>
                  </a:cubicBezTo>
                  <a:cubicBezTo>
                    <a:pt x="166" y="105"/>
                    <a:pt x="171" y="57"/>
                    <a:pt x="134" y="34"/>
                  </a:cubicBezTo>
                  <a:cubicBezTo>
                    <a:pt x="133" y="33"/>
                    <a:pt x="96" y="10"/>
                    <a:pt x="95" y="2"/>
                  </a:cubicBezTo>
                  <a:cubicBezTo>
                    <a:pt x="95" y="2"/>
                    <a:pt x="95" y="1"/>
                    <a:pt x="94" y="0"/>
                  </a:cubicBezTo>
                  <a:cubicBezTo>
                    <a:pt x="58" y="4"/>
                    <a:pt x="58" y="4"/>
                    <a:pt x="58" y="4"/>
                  </a:cubicBezTo>
                  <a:cubicBezTo>
                    <a:pt x="54" y="12"/>
                    <a:pt x="46" y="24"/>
                    <a:pt x="35" y="37"/>
                  </a:cubicBezTo>
                  <a:cubicBezTo>
                    <a:pt x="35" y="37"/>
                    <a:pt x="0" y="78"/>
                    <a:pt x="21" y="133"/>
                  </a:cubicBezTo>
                  <a:cubicBezTo>
                    <a:pt x="21" y="134"/>
                    <a:pt x="22" y="137"/>
                    <a:pt x="15" y="148"/>
                  </a:cubicBezTo>
                  <a:cubicBezTo>
                    <a:pt x="15" y="148"/>
                    <a:pt x="14" y="151"/>
                    <a:pt x="15" y="153"/>
                  </a:cubicBezTo>
                  <a:cubicBezTo>
                    <a:pt x="16" y="155"/>
                    <a:pt x="19" y="155"/>
                    <a:pt x="24" y="153"/>
                  </a:cubicBezTo>
                  <a:cubicBezTo>
                    <a:pt x="24" y="153"/>
                    <a:pt x="28" y="151"/>
                    <a:pt x="36" y="150"/>
                  </a:cubicBezTo>
                  <a:cubicBezTo>
                    <a:pt x="36" y="150"/>
                    <a:pt x="36" y="150"/>
                    <a:pt x="36" y="150"/>
                  </a:cubicBezTo>
                  <a:cubicBezTo>
                    <a:pt x="36" y="150"/>
                    <a:pt x="36" y="150"/>
                    <a:pt x="36" y="150"/>
                  </a:cubicBezTo>
                  <a:cubicBezTo>
                    <a:pt x="36" y="150"/>
                    <a:pt x="49" y="153"/>
                    <a:pt x="68" y="153"/>
                  </a:cubicBezTo>
                  <a:cubicBezTo>
                    <a:pt x="88" y="153"/>
                    <a:pt x="119" y="150"/>
                    <a:pt x="153" y="137"/>
                  </a:cubicBezTo>
                  <a:close/>
                  <a:moveTo>
                    <a:pt x="67" y="57"/>
                  </a:moveTo>
                  <a:cubicBezTo>
                    <a:pt x="67" y="57"/>
                    <a:pt x="69" y="52"/>
                    <a:pt x="81" y="50"/>
                  </a:cubicBezTo>
                  <a:cubicBezTo>
                    <a:pt x="80" y="42"/>
                    <a:pt x="80" y="42"/>
                    <a:pt x="80" y="42"/>
                  </a:cubicBezTo>
                  <a:cubicBezTo>
                    <a:pt x="86" y="41"/>
                    <a:pt x="86" y="41"/>
                    <a:pt x="86" y="41"/>
                  </a:cubicBezTo>
                  <a:cubicBezTo>
                    <a:pt x="88" y="49"/>
                    <a:pt x="88" y="49"/>
                    <a:pt x="88" y="49"/>
                  </a:cubicBezTo>
                  <a:cubicBezTo>
                    <a:pt x="88" y="49"/>
                    <a:pt x="96" y="48"/>
                    <a:pt x="102" y="50"/>
                  </a:cubicBezTo>
                  <a:cubicBezTo>
                    <a:pt x="100" y="55"/>
                    <a:pt x="100" y="55"/>
                    <a:pt x="100" y="55"/>
                  </a:cubicBezTo>
                  <a:cubicBezTo>
                    <a:pt x="100" y="55"/>
                    <a:pt x="78" y="52"/>
                    <a:pt x="75" y="62"/>
                  </a:cubicBezTo>
                  <a:cubicBezTo>
                    <a:pt x="75" y="62"/>
                    <a:pt x="73" y="69"/>
                    <a:pt x="92" y="70"/>
                  </a:cubicBezTo>
                  <a:cubicBezTo>
                    <a:pt x="92" y="70"/>
                    <a:pt x="119" y="73"/>
                    <a:pt x="106" y="92"/>
                  </a:cubicBezTo>
                  <a:cubicBezTo>
                    <a:pt x="106" y="92"/>
                    <a:pt x="102" y="97"/>
                    <a:pt x="93" y="98"/>
                  </a:cubicBezTo>
                  <a:cubicBezTo>
                    <a:pt x="94" y="106"/>
                    <a:pt x="94" y="106"/>
                    <a:pt x="94" y="106"/>
                  </a:cubicBezTo>
                  <a:cubicBezTo>
                    <a:pt x="87" y="107"/>
                    <a:pt x="87" y="107"/>
                    <a:pt x="87" y="107"/>
                  </a:cubicBezTo>
                  <a:cubicBezTo>
                    <a:pt x="86" y="99"/>
                    <a:pt x="86" y="99"/>
                    <a:pt x="86" y="99"/>
                  </a:cubicBezTo>
                  <a:cubicBezTo>
                    <a:pt x="86" y="99"/>
                    <a:pt x="75" y="100"/>
                    <a:pt x="69" y="97"/>
                  </a:cubicBezTo>
                  <a:cubicBezTo>
                    <a:pt x="70" y="92"/>
                    <a:pt x="70" y="92"/>
                    <a:pt x="70" y="92"/>
                  </a:cubicBezTo>
                  <a:cubicBezTo>
                    <a:pt x="70" y="92"/>
                    <a:pt x="84" y="98"/>
                    <a:pt x="97" y="90"/>
                  </a:cubicBezTo>
                  <a:cubicBezTo>
                    <a:pt x="97" y="90"/>
                    <a:pt x="108" y="82"/>
                    <a:pt x="93" y="78"/>
                  </a:cubicBezTo>
                  <a:cubicBezTo>
                    <a:pt x="93" y="78"/>
                    <a:pt x="85" y="76"/>
                    <a:pt x="78" y="74"/>
                  </a:cubicBezTo>
                  <a:cubicBezTo>
                    <a:pt x="78" y="74"/>
                    <a:pt x="60" y="70"/>
                    <a:pt x="67" y="5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64" name="Freeform 32"/>
            <p:cNvSpPr>
              <a:spLocks/>
            </p:cNvSpPr>
            <p:nvPr/>
          </p:nvSpPr>
          <p:spPr bwMode="auto">
            <a:xfrm>
              <a:off x="6433" y="2606"/>
              <a:ext cx="176" cy="108"/>
            </a:xfrm>
            <a:custGeom>
              <a:avLst/>
              <a:gdLst>
                <a:gd name="T0" fmla="*/ 21 w 74"/>
                <a:gd name="T1" fmla="*/ 45 h 45"/>
                <a:gd name="T2" fmla="*/ 60 w 74"/>
                <a:gd name="T3" fmla="*/ 44 h 45"/>
                <a:gd name="T4" fmla="*/ 74 w 74"/>
                <a:gd name="T5" fmla="*/ 15 h 45"/>
                <a:gd name="T6" fmla="*/ 38 w 74"/>
                <a:gd name="T7" fmla="*/ 14 h 45"/>
                <a:gd name="T8" fmla="*/ 23 w 74"/>
                <a:gd name="T9" fmla="*/ 8 h 45"/>
                <a:gd name="T10" fmla="*/ 6 w 74"/>
                <a:gd name="T11" fmla="*/ 17 h 45"/>
                <a:gd name="T12" fmla="*/ 21 w 74"/>
                <a:gd name="T13" fmla="*/ 45 h 4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74" h="45">
                  <a:moveTo>
                    <a:pt x="21" y="45"/>
                  </a:moveTo>
                  <a:cubicBezTo>
                    <a:pt x="60" y="44"/>
                    <a:pt x="60" y="44"/>
                    <a:pt x="60" y="44"/>
                  </a:cubicBezTo>
                  <a:cubicBezTo>
                    <a:pt x="62" y="37"/>
                    <a:pt x="66" y="27"/>
                    <a:pt x="74" y="15"/>
                  </a:cubicBezTo>
                  <a:cubicBezTo>
                    <a:pt x="74" y="15"/>
                    <a:pt x="69" y="2"/>
                    <a:pt x="38" y="14"/>
                  </a:cubicBezTo>
                  <a:cubicBezTo>
                    <a:pt x="38" y="14"/>
                    <a:pt x="31" y="13"/>
                    <a:pt x="23" y="8"/>
                  </a:cubicBezTo>
                  <a:cubicBezTo>
                    <a:pt x="23" y="8"/>
                    <a:pt x="0" y="0"/>
                    <a:pt x="6" y="17"/>
                  </a:cubicBezTo>
                  <a:lnTo>
                    <a:pt x="21" y="4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65" name="Freeform 33"/>
            <p:cNvSpPr>
              <a:spLocks noEditPoints="1"/>
            </p:cNvSpPr>
            <p:nvPr/>
          </p:nvSpPr>
          <p:spPr bwMode="auto">
            <a:xfrm>
              <a:off x="6442" y="2621"/>
              <a:ext cx="167" cy="95"/>
            </a:xfrm>
            <a:custGeom>
              <a:avLst/>
              <a:gdLst>
                <a:gd name="T0" fmla="*/ 17 w 70"/>
                <a:gd name="T1" fmla="*/ 40 h 40"/>
                <a:gd name="T2" fmla="*/ 2 w 70"/>
                <a:gd name="T3" fmla="*/ 11 h 40"/>
                <a:gd name="T4" fmla="*/ 2 w 70"/>
                <a:gd name="T5" fmla="*/ 2 h 40"/>
                <a:gd name="T6" fmla="*/ 9 w 70"/>
                <a:gd name="T7" fmla="*/ 0 h 40"/>
                <a:gd name="T8" fmla="*/ 19 w 70"/>
                <a:gd name="T9" fmla="*/ 1 h 40"/>
                <a:gd name="T10" fmla="*/ 19 w 70"/>
                <a:gd name="T11" fmla="*/ 1 h 40"/>
                <a:gd name="T12" fmla="*/ 34 w 70"/>
                <a:gd name="T13" fmla="*/ 8 h 40"/>
                <a:gd name="T14" fmla="*/ 56 w 70"/>
                <a:gd name="T15" fmla="*/ 2 h 40"/>
                <a:gd name="T16" fmla="*/ 70 w 70"/>
                <a:gd name="T17" fmla="*/ 9 h 40"/>
                <a:gd name="T18" fmla="*/ 70 w 70"/>
                <a:gd name="T19" fmla="*/ 9 h 40"/>
                <a:gd name="T20" fmla="*/ 70 w 70"/>
                <a:gd name="T21" fmla="*/ 10 h 40"/>
                <a:gd name="T22" fmla="*/ 56 w 70"/>
                <a:gd name="T23" fmla="*/ 39 h 40"/>
                <a:gd name="T24" fmla="*/ 56 w 70"/>
                <a:gd name="T25" fmla="*/ 39 h 40"/>
                <a:gd name="T26" fmla="*/ 17 w 70"/>
                <a:gd name="T27" fmla="*/ 40 h 40"/>
                <a:gd name="T28" fmla="*/ 9 w 70"/>
                <a:gd name="T29" fmla="*/ 1 h 40"/>
                <a:gd name="T30" fmla="*/ 3 w 70"/>
                <a:gd name="T31" fmla="*/ 3 h 40"/>
                <a:gd name="T32" fmla="*/ 3 w 70"/>
                <a:gd name="T33" fmla="*/ 11 h 40"/>
                <a:gd name="T34" fmla="*/ 17 w 70"/>
                <a:gd name="T35" fmla="*/ 39 h 40"/>
                <a:gd name="T36" fmla="*/ 55 w 70"/>
                <a:gd name="T37" fmla="*/ 38 h 40"/>
                <a:gd name="T38" fmla="*/ 69 w 70"/>
                <a:gd name="T39" fmla="*/ 9 h 40"/>
                <a:gd name="T40" fmla="*/ 56 w 70"/>
                <a:gd name="T41" fmla="*/ 4 h 40"/>
                <a:gd name="T42" fmla="*/ 34 w 70"/>
                <a:gd name="T43" fmla="*/ 9 h 40"/>
                <a:gd name="T44" fmla="*/ 34 w 70"/>
                <a:gd name="T45" fmla="*/ 9 h 40"/>
                <a:gd name="T46" fmla="*/ 34 w 70"/>
                <a:gd name="T47" fmla="*/ 9 h 40"/>
                <a:gd name="T48" fmla="*/ 18 w 70"/>
                <a:gd name="T49" fmla="*/ 2 h 40"/>
                <a:gd name="T50" fmla="*/ 9 w 70"/>
                <a:gd name="T51" fmla="*/ 1 h 4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70" h="40">
                  <a:moveTo>
                    <a:pt x="17" y="40"/>
                  </a:moveTo>
                  <a:cubicBezTo>
                    <a:pt x="2" y="11"/>
                    <a:pt x="2" y="11"/>
                    <a:pt x="2" y="11"/>
                  </a:cubicBezTo>
                  <a:cubicBezTo>
                    <a:pt x="0" y="7"/>
                    <a:pt x="0" y="4"/>
                    <a:pt x="2" y="2"/>
                  </a:cubicBezTo>
                  <a:cubicBezTo>
                    <a:pt x="3" y="0"/>
                    <a:pt x="5" y="0"/>
                    <a:pt x="9" y="0"/>
                  </a:cubicBezTo>
                  <a:cubicBezTo>
                    <a:pt x="14" y="0"/>
                    <a:pt x="19" y="1"/>
                    <a:pt x="19" y="1"/>
                  </a:cubicBezTo>
                  <a:cubicBezTo>
                    <a:pt x="19" y="1"/>
                    <a:pt x="19" y="1"/>
                    <a:pt x="19" y="1"/>
                  </a:cubicBezTo>
                  <a:cubicBezTo>
                    <a:pt x="26" y="6"/>
                    <a:pt x="33" y="8"/>
                    <a:pt x="34" y="8"/>
                  </a:cubicBezTo>
                  <a:cubicBezTo>
                    <a:pt x="43" y="4"/>
                    <a:pt x="50" y="2"/>
                    <a:pt x="56" y="2"/>
                  </a:cubicBezTo>
                  <a:cubicBezTo>
                    <a:pt x="68" y="2"/>
                    <a:pt x="70" y="9"/>
                    <a:pt x="70" y="9"/>
                  </a:cubicBezTo>
                  <a:cubicBezTo>
                    <a:pt x="70" y="9"/>
                    <a:pt x="70" y="9"/>
                    <a:pt x="70" y="9"/>
                  </a:cubicBezTo>
                  <a:cubicBezTo>
                    <a:pt x="70" y="10"/>
                    <a:pt x="70" y="10"/>
                    <a:pt x="70" y="10"/>
                  </a:cubicBezTo>
                  <a:cubicBezTo>
                    <a:pt x="64" y="20"/>
                    <a:pt x="59" y="30"/>
                    <a:pt x="56" y="39"/>
                  </a:cubicBezTo>
                  <a:cubicBezTo>
                    <a:pt x="56" y="39"/>
                    <a:pt x="56" y="39"/>
                    <a:pt x="56" y="39"/>
                  </a:cubicBezTo>
                  <a:lnTo>
                    <a:pt x="17" y="40"/>
                  </a:lnTo>
                  <a:close/>
                  <a:moveTo>
                    <a:pt x="9" y="1"/>
                  </a:moveTo>
                  <a:cubicBezTo>
                    <a:pt x="6" y="1"/>
                    <a:pt x="4" y="1"/>
                    <a:pt x="3" y="3"/>
                  </a:cubicBezTo>
                  <a:cubicBezTo>
                    <a:pt x="1" y="4"/>
                    <a:pt x="1" y="7"/>
                    <a:pt x="3" y="11"/>
                  </a:cubicBezTo>
                  <a:cubicBezTo>
                    <a:pt x="17" y="39"/>
                    <a:pt x="17" y="39"/>
                    <a:pt x="17" y="39"/>
                  </a:cubicBezTo>
                  <a:cubicBezTo>
                    <a:pt x="55" y="38"/>
                    <a:pt x="55" y="38"/>
                    <a:pt x="55" y="38"/>
                  </a:cubicBezTo>
                  <a:cubicBezTo>
                    <a:pt x="58" y="29"/>
                    <a:pt x="63" y="19"/>
                    <a:pt x="69" y="9"/>
                  </a:cubicBezTo>
                  <a:cubicBezTo>
                    <a:pt x="69" y="8"/>
                    <a:pt x="66" y="4"/>
                    <a:pt x="56" y="4"/>
                  </a:cubicBezTo>
                  <a:cubicBezTo>
                    <a:pt x="50" y="4"/>
                    <a:pt x="43" y="5"/>
                    <a:pt x="34" y="9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4" y="9"/>
                    <a:pt x="34" y="9"/>
                    <a:pt x="34" y="9"/>
                  </a:cubicBezTo>
                  <a:cubicBezTo>
                    <a:pt x="33" y="9"/>
                    <a:pt x="27" y="8"/>
                    <a:pt x="18" y="2"/>
                  </a:cubicBezTo>
                  <a:cubicBezTo>
                    <a:pt x="18" y="2"/>
                    <a:pt x="13" y="1"/>
                    <a:pt x="9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66" name="Freeform 34"/>
            <p:cNvSpPr>
              <a:spLocks/>
            </p:cNvSpPr>
            <p:nvPr/>
          </p:nvSpPr>
          <p:spPr bwMode="auto">
            <a:xfrm>
              <a:off x="6471" y="2721"/>
              <a:ext cx="114" cy="34"/>
            </a:xfrm>
            <a:custGeom>
              <a:avLst/>
              <a:gdLst>
                <a:gd name="T0" fmla="*/ 40 w 48"/>
                <a:gd name="T1" fmla="*/ 0 h 14"/>
                <a:gd name="T2" fmla="*/ 6 w 48"/>
                <a:gd name="T3" fmla="*/ 1 h 14"/>
                <a:gd name="T4" fmla="*/ 0 w 48"/>
                <a:gd name="T5" fmla="*/ 7 h 14"/>
                <a:gd name="T6" fmla="*/ 7 w 48"/>
                <a:gd name="T7" fmla="*/ 14 h 14"/>
                <a:gd name="T8" fmla="*/ 41 w 48"/>
                <a:gd name="T9" fmla="*/ 13 h 14"/>
                <a:gd name="T10" fmla="*/ 48 w 48"/>
                <a:gd name="T11" fmla="*/ 6 h 14"/>
                <a:gd name="T12" fmla="*/ 40 w 48"/>
                <a:gd name="T13" fmla="*/ 0 h 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48" h="14">
                  <a:moveTo>
                    <a:pt x="40" y="0"/>
                  </a:moveTo>
                  <a:cubicBezTo>
                    <a:pt x="6" y="1"/>
                    <a:pt x="6" y="1"/>
                    <a:pt x="6" y="1"/>
                  </a:cubicBezTo>
                  <a:cubicBezTo>
                    <a:pt x="3" y="1"/>
                    <a:pt x="0" y="4"/>
                    <a:pt x="0" y="7"/>
                  </a:cubicBezTo>
                  <a:cubicBezTo>
                    <a:pt x="0" y="11"/>
                    <a:pt x="3" y="14"/>
                    <a:pt x="7" y="14"/>
                  </a:cubicBezTo>
                  <a:cubicBezTo>
                    <a:pt x="41" y="13"/>
                    <a:pt x="41" y="13"/>
                    <a:pt x="41" y="13"/>
                  </a:cubicBezTo>
                  <a:cubicBezTo>
                    <a:pt x="45" y="12"/>
                    <a:pt x="48" y="10"/>
                    <a:pt x="48" y="6"/>
                  </a:cubicBezTo>
                  <a:cubicBezTo>
                    <a:pt x="47" y="2"/>
                    <a:pt x="44" y="0"/>
                    <a:pt x="40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67" name="Freeform 35"/>
            <p:cNvSpPr>
              <a:spLocks noEditPoints="1"/>
            </p:cNvSpPr>
            <p:nvPr/>
          </p:nvSpPr>
          <p:spPr bwMode="auto">
            <a:xfrm>
              <a:off x="6468" y="2719"/>
              <a:ext cx="117" cy="36"/>
            </a:xfrm>
            <a:custGeom>
              <a:avLst/>
              <a:gdLst>
                <a:gd name="T0" fmla="*/ 8 w 49"/>
                <a:gd name="T1" fmla="*/ 15 h 15"/>
                <a:gd name="T2" fmla="*/ 0 w 49"/>
                <a:gd name="T3" fmla="*/ 8 h 15"/>
                <a:gd name="T4" fmla="*/ 2 w 49"/>
                <a:gd name="T5" fmla="*/ 3 h 15"/>
                <a:gd name="T6" fmla="*/ 7 w 49"/>
                <a:gd name="T7" fmla="*/ 1 h 15"/>
                <a:gd name="T8" fmla="*/ 42 w 49"/>
                <a:gd name="T9" fmla="*/ 0 h 15"/>
                <a:gd name="T10" fmla="*/ 49 w 49"/>
                <a:gd name="T11" fmla="*/ 7 h 15"/>
                <a:gd name="T12" fmla="*/ 42 w 49"/>
                <a:gd name="T13" fmla="*/ 14 h 15"/>
                <a:gd name="T14" fmla="*/ 8 w 49"/>
                <a:gd name="T15" fmla="*/ 15 h 15"/>
                <a:gd name="T16" fmla="*/ 42 w 49"/>
                <a:gd name="T17" fmla="*/ 1 h 15"/>
                <a:gd name="T18" fmla="*/ 41 w 49"/>
                <a:gd name="T19" fmla="*/ 1 h 15"/>
                <a:gd name="T20" fmla="*/ 7 w 49"/>
                <a:gd name="T21" fmla="*/ 2 h 15"/>
                <a:gd name="T22" fmla="*/ 3 w 49"/>
                <a:gd name="T23" fmla="*/ 4 h 15"/>
                <a:gd name="T24" fmla="*/ 1 w 49"/>
                <a:gd name="T25" fmla="*/ 8 h 15"/>
                <a:gd name="T26" fmla="*/ 8 w 49"/>
                <a:gd name="T27" fmla="*/ 14 h 15"/>
                <a:gd name="T28" fmla="*/ 8 w 49"/>
                <a:gd name="T29" fmla="*/ 14 h 15"/>
                <a:gd name="T30" fmla="*/ 42 w 49"/>
                <a:gd name="T31" fmla="*/ 13 h 15"/>
                <a:gd name="T32" fmla="*/ 48 w 49"/>
                <a:gd name="T33" fmla="*/ 7 h 15"/>
                <a:gd name="T34" fmla="*/ 42 w 49"/>
                <a:gd name="T35" fmla="*/ 1 h 1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49" h="15">
                  <a:moveTo>
                    <a:pt x="8" y="15"/>
                  </a:moveTo>
                  <a:cubicBezTo>
                    <a:pt x="4" y="15"/>
                    <a:pt x="0" y="12"/>
                    <a:pt x="0" y="8"/>
                  </a:cubicBezTo>
                  <a:cubicBezTo>
                    <a:pt x="0" y="6"/>
                    <a:pt x="1" y="5"/>
                    <a:pt x="2" y="3"/>
                  </a:cubicBezTo>
                  <a:cubicBezTo>
                    <a:pt x="4" y="2"/>
                    <a:pt x="5" y="1"/>
                    <a:pt x="7" y="1"/>
                  </a:cubicBezTo>
                  <a:cubicBezTo>
                    <a:pt x="42" y="0"/>
                    <a:pt x="42" y="0"/>
                    <a:pt x="42" y="0"/>
                  </a:cubicBezTo>
                  <a:cubicBezTo>
                    <a:pt x="46" y="0"/>
                    <a:pt x="49" y="3"/>
                    <a:pt x="49" y="7"/>
                  </a:cubicBezTo>
                  <a:cubicBezTo>
                    <a:pt x="49" y="11"/>
                    <a:pt x="46" y="14"/>
                    <a:pt x="42" y="14"/>
                  </a:cubicBezTo>
                  <a:lnTo>
                    <a:pt x="8" y="15"/>
                  </a:lnTo>
                  <a:close/>
                  <a:moveTo>
                    <a:pt x="42" y="1"/>
                  </a:moveTo>
                  <a:cubicBezTo>
                    <a:pt x="41" y="1"/>
                    <a:pt x="41" y="1"/>
                    <a:pt x="41" y="1"/>
                  </a:cubicBezTo>
                  <a:cubicBezTo>
                    <a:pt x="7" y="2"/>
                    <a:pt x="7" y="2"/>
                    <a:pt x="7" y="2"/>
                  </a:cubicBezTo>
                  <a:cubicBezTo>
                    <a:pt x="6" y="2"/>
                    <a:pt x="4" y="3"/>
                    <a:pt x="3" y="4"/>
                  </a:cubicBezTo>
                  <a:cubicBezTo>
                    <a:pt x="2" y="5"/>
                    <a:pt x="1" y="7"/>
                    <a:pt x="1" y="8"/>
                  </a:cubicBezTo>
                  <a:cubicBezTo>
                    <a:pt x="1" y="12"/>
                    <a:pt x="4" y="14"/>
                    <a:pt x="8" y="14"/>
                  </a:cubicBezTo>
                  <a:cubicBezTo>
                    <a:pt x="8" y="14"/>
                    <a:pt x="8" y="14"/>
                    <a:pt x="8" y="14"/>
                  </a:cubicBezTo>
                  <a:cubicBezTo>
                    <a:pt x="42" y="13"/>
                    <a:pt x="42" y="13"/>
                    <a:pt x="42" y="13"/>
                  </a:cubicBezTo>
                  <a:cubicBezTo>
                    <a:pt x="45" y="13"/>
                    <a:pt x="48" y="10"/>
                    <a:pt x="48" y="7"/>
                  </a:cubicBezTo>
                  <a:cubicBezTo>
                    <a:pt x="48" y="4"/>
                    <a:pt x="45" y="1"/>
                    <a:pt x="42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68" name="Freeform 36"/>
            <p:cNvSpPr>
              <a:spLocks noEditPoints="1"/>
            </p:cNvSpPr>
            <p:nvPr/>
          </p:nvSpPr>
          <p:spPr bwMode="auto">
            <a:xfrm>
              <a:off x="6335" y="2762"/>
              <a:ext cx="402" cy="354"/>
            </a:xfrm>
            <a:custGeom>
              <a:avLst/>
              <a:gdLst>
                <a:gd name="T0" fmla="*/ 163 w 169"/>
                <a:gd name="T1" fmla="*/ 131 h 148"/>
                <a:gd name="T2" fmla="*/ 159 w 169"/>
                <a:gd name="T3" fmla="*/ 108 h 148"/>
                <a:gd name="T4" fmla="*/ 135 w 169"/>
                <a:gd name="T5" fmla="*/ 36 h 148"/>
                <a:gd name="T6" fmla="*/ 99 w 169"/>
                <a:gd name="T7" fmla="*/ 2 h 148"/>
                <a:gd name="T8" fmla="*/ 99 w 169"/>
                <a:gd name="T9" fmla="*/ 0 h 148"/>
                <a:gd name="T10" fmla="*/ 63 w 169"/>
                <a:gd name="T11" fmla="*/ 1 h 148"/>
                <a:gd name="T12" fmla="*/ 38 w 169"/>
                <a:gd name="T13" fmla="*/ 31 h 148"/>
                <a:gd name="T14" fmla="*/ 15 w 169"/>
                <a:gd name="T15" fmla="*/ 124 h 148"/>
                <a:gd name="T16" fmla="*/ 8 w 169"/>
                <a:gd name="T17" fmla="*/ 139 h 148"/>
                <a:gd name="T18" fmla="*/ 8 w 169"/>
                <a:gd name="T19" fmla="*/ 139 h 148"/>
                <a:gd name="T20" fmla="*/ 7 w 169"/>
                <a:gd name="T21" fmla="*/ 143 h 148"/>
                <a:gd name="T22" fmla="*/ 16 w 169"/>
                <a:gd name="T23" fmla="*/ 144 h 148"/>
                <a:gd name="T24" fmla="*/ 28 w 169"/>
                <a:gd name="T25" fmla="*/ 142 h 148"/>
                <a:gd name="T26" fmla="*/ 28 w 169"/>
                <a:gd name="T27" fmla="*/ 142 h 148"/>
                <a:gd name="T28" fmla="*/ 29 w 169"/>
                <a:gd name="T29" fmla="*/ 142 h 148"/>
                <a:gd name="T30" fmla="*/ 78 w 169"/>
                <a:gd name="T31" fmla="*/ 148 h 148"/>
                <a:gd name="T32" fmla="*/ 143 w 169"/>
                <a:gd name="T33" fmla="*/ 139 h 148"/>
                <a:gd name="T34" fmla="*/ 155 w 169"/>
                <a:gd name="T35" fmla="*/ 141 h 148"/>
                <a:gd name="T36" fmla="*/ 159 w 169"/>
                <a:gd name="T37" fmla="*/ 142 h 148"/>
                <a:gd name="T38" fmla="*/ 167 w 169"/>
                <a:gd name="T39" fmla="*/ 138 h 148"/>
                <a:gd name="T40" fmla="*/ 163 w 169"/>
                <a:gd name="T41" fmla="*/ 131 h 148"/>
                <a:gd name="T42" fmla="*/ 107 w 169"/>
                <a:gd name="T43" fmla="*/ 101 h 148"/>
                <a:gd name="T44" fmla="*/ 56 w 169"/>
                <a:gd name="T45" fmla="*/ 100 h 148"/>
                <a:gd name="T46" fmla="*/ 56 w 169"/>
                <a:gd name="T47" fmla="*/ 96 h 148"/>
                <a:gd name="T48" fmla="*/ 70 w 169"/>
                <a:gd name="T49" fmla="*/ 79 h 148"/>
                <a:gd name="T50" fmla="*/ 70 w 169"/>
                <a:gd name="T51" fmla="*/ 73 h 148"/>
                <a:gd name="T52" fmla="*/ 57 w 169"/>
                <a:gd name="T53" fmla="*/ 73 h 148"/>
                <a:gd name="T54" fmla="*/ 57 w 169"/>
                <a:gd name="T55" fmla="*/ 67 h 148"/>
                <a:gd name="T56" fmla="*/ 68 w 169"/>
                <a:gd name="T57" fmla="*/ 67 h 148"/>
                <a:gd name="T58" fmla="*/ 67 w 169"/>
                <a:gd name="T59" fmla="*/ 57 h 148"/>
                <a:gd name="T60" fmla="*/ 91 w 169"/>
                <a:gd name="T61" fmla="*/ 39 h 148"/>
                <a:gd name="T62" fmla="*/ 104 w 169"/>
                <a:gd name="T63" fmla="*/ 41 h 148"/>
                <a:gd name="T64" fmla="*/ 102 w 169"/>
                <a:gd name="T65" fmla="*/ 47 h 148"/>
                <a:gd name="T66" fmla="*/ 91 w 169"/>
                <a:gd name="T67" fmla="*/ 45 h 148"/>
                <a:gd name="T68" fmla="*/ 77 w 169"/>
                <a:gd name="T69" fmla="*/ 57 h 148"/>
                <a:gd name="T70" fmla="*/ 79 w 169"/>
                <a:gd name="T71" fmla="*/ 67 h 148"/>
                <a:gd name="T72" fmla="*/ 97 w 169"/>
                <a:gd name="T73" fmla="*/ 67 h 148"/>
                <a:gd name="T74" fmla="*/ 96 w 169"/>
                <a:gd name="T75" fmla="*/ 73 h 148"/>
                <a:gd name="T76" fmla="*/ 80 w 169"/>
                <a:gd name="T77" fmla="*/ 73 h 148"/>
                <a:gd name="T78" fmla="*/ 79 w 169"/>
                <a:gd name="T79" fmla="*/ 83 h 148"/>
                <a:gd name="T80" fmla="*/ 71 w 169"/>
                <a:gd name="T81" fmla="*/ 93 h 148"/>
                <a:gd name="T82" fmla="*/ 71 w 169"/>
                <a:gd name="T83" fmla="*/ 94 h 148"/>
                <a:gd name="T84" fmla="*/ 107 w 169"/>
                <a:gd name="T85" fmla="*/ 94 h 148"/>
                <a:gd name="T86" fmla="*/ 107 w 169"/>
                <a:gd name="T87" fmla="*/ 101 h 1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</a:cxnLst>
              <a:rect l="0" t="0" r="r" b="b"/>
              <a:pathLst>
                <a:path w="169" h="148">
                  <a:moveTo>
                    <a:pt x="163" y="131"/>
                  </a:moveTo>
                  <a:cubicBezTo>
                    <a:pt x="163" y="131"/>
                    <a:pt x="154" y="125"/>
                    <a:pt x="159" y="108"/>
                  </a:cubicBezTo>
                  <a:cubicBezTo>
                    <a:pt x="159" y="108"/>
                    <a:pt x="168" y="62"/>
                    <a:pt x="135" y="36"/>
                  </a:cubicBezTo>
                  <a:cubicBezTo>
                    <a:pt x="133" y="35"/>
                    <a:pt x="100" y="10"/>
                    <a:pt x="99" y="2"/>
                  </a:cubicBezTo>
                  <a:cubicBezTo>
                    <a:pt x="99" y="2"/>
                    <a:pt x="99" y="1"/>
                    <a:pt x="99" y="0"/>
                  </a:cubicBezTo>
                  <a:cubicBezTo>
                    <a:pt x="63" y="1"/>
                    <a:pt x="63" y="1"/>
                    <a:pt x="63" y="1"/>
                  </a:cubicBezTo>
                  <a:cubicBezTo>
                    <a:pt x="58" y="9"/>
                    <a:pt x="50" y="19"/>
                    <a:pt x="38" y="31"/>
                  </a:cubicBezTo>
                  <a:cubicBezTo>
                    <a:pt x="37" y="32"/>
                    <a:pt x="0" y="69"/>
                    <a:pt x="15" y="124"/>
                  </a:cubicBezTo>
                  <a:cubicBezTo>
                    <a:pt x="15" y="125"/>
                    <a:pt x="16" y="128"/>
                    <a:pt x="8" y="139"/>
                  </a:cubicBezTo>
                  <a:cubicBezTo>
                    <a:pt x="8" y="139"/>
                    <a:pt x="8" y="139"/>
                    <a:pt x="8" y="139"/>
                  </a:cubicBezTo>
                  <a:cubicBezTo>
                    <a:pt x="8" y="139"/>
                    <a:pt x="6" y="142"/>
                    <a:pt x="7" y="143"/>
                  </a:cubicBezTo>
                  <a:cubicBezTo>
                    <a:pt x="9" y="145"/>
                    <a:pt x="12" y="145"/>
                    <a:pt x="16" y="144"/>
                  </a:cubicBezTo>
                  <a:cubicBezTo>
                    <a:pt x="16" y="144"/>
                    <a:pt x="21" y="143"/>
                    <a:pt x="28" y="142"/>
                  </a:cubicBezTo>
                  <a:cubicBezTo>
                    <a:pt x="28" y="142"/>
                    <a:pt x="28" y="142"/>
                    <a:pt x="28" y="142"/>
                  </a:cubicBezTo>
                  <a:cubicBezTo>
                    <a:pt x="29" y="142"/>
                    <a:pt x="29" y="142"/>
                    <a:pt x="29" y="142"/>
                  </a:cubicBezTo>
                  <a:cubicBezTo>
                    <a:pt x="29" y="142"/>
                    <a:pt x="48" y="148"/>
                    <a:pt x="78" y="148"/>
                  </a:cubicBezTo>
                  <a:cubicBezTo>
                    <a:pt x="100" y="148"/>
                    <a:pt x="122" y="145"/>
                    <a:pt x="143" y="139"/>
                  </a:cubicBezTo>
                  <a:cubicBezTo>
                    <a:pt x="143" y="139"/>
                    <a:pt x="149" y="138"/>
                    <a:pt x="155" y="141"/>
                  </a:cubicBezTo>
                  <a:cubicBezTo>
                    <a:pt x="155" y="141"/>
                    <a:pt x="157" y="142"/>
                    <a:pt x="159" y="142"/>
                  </a:cubicBezTo>
                  <a:cubicBezTo>
                    <a:pt x="162" y="142"/>
                    <a:pt x="165" y="140"/>
                    <a:pt x="167" y="138"/>
                  </a:cubicBezTo>
                  <a:cubicBezTo>
                    <a:pt x="167" y="138"/>
                    <a:pt x="169" y="135"/>
                    <a:pt x="163" y="131"/>
                  </a:cubicBezTo>
                  <a:close/>
                  <a:moveTo>
                    <a:pt x="107" y="101"/>
                  </a:moveTo>
                  <a:cubicBezTo>
                    <a:pt x="56" y="100"/>
                    <a:pt x="56" y="100"/>
                    <a:pt x="56" y="100"/>
                  </a:cubicBezTo>
                  <a:cubicBezTo>
                    <a:pt x="56" y="96"/>
                    <a:pt x="56" y="96"/>
                    <a:pt x="56" y="96"/>
                  </a:cubicBezTo>
                  <a:cubicBezTo>
                    <a:pt x="64" y="93"/>
                    <a:pt x="70" y="86"/>
                    <a:pt x="70" y="79"/>
                  </a:cubicBezTo>
                  <a:cubicBezTo>
                    <a:pt x="70" y="77"/>
                    <a:pt x="70" y="75"/>
                    <a:pt x="70" y="73"/>
                  </a:cubicBezTo>
                  <a:cubicBezTo>
                    <a:pt x="57" y="73"/>
                    <a:pt x="57" y="73"/>
                    <a:pt x="57" y="73"/>
                  </a:cubicBezTo>
                  <a:cubicBezTo>
                    <a:pt x="57" y="67"/>
                    <a:pt x="57" y="67"/>
                    <a:pt x="57" y="67"/>
                  </a:cubicBezTo>
                  <a:cubicBezTo>
                    <a:pt x="68" y="67"/>
                    <a:pt x="68" y="67"/>
                    <a:pt x="68" y="67"/>
                  </a:cubicBezTo>
                  <a:cubicBezTo>
                    <a:pt x="68" y="64"/>
                    <a:pt x="67" y="61"/>
                    <a:pt x="67" y="57"/>
                  </a:cubicBezTo>
                  <a:cubicBezTo>
                    <a:pt x="67" y="46"/>
                    <a:pt x="77" y="39"/>
                    <a:pt x="91" y="39"/>
                  </a:cubicBezTo>
                  <a:cubicBezTo>
                    <a:pt x="97" y="39"/>
                    <a:pt x="102" y="40"/>
                    <a:pt x="104" y="41"/>
                  </a:cubicBezTo>
                  <a:cubicBezTo>
                    <a:pt x="102" y="47"/>
                    <a:pt x="102" y="47"/>
                    <a:pt x="102" y="47"/>
                  </a:cubicBezTo>
                  <a:cubicBezTo>
                    <a:pt x="100" y="46"/>
                    <a:pt x="96" y="45"/>
                    <a:pt x="91" y="45"/>
                  </a:cubicBezTo>
                  <a:cubicBezTo>
                    <a:pt x="81" y="45"/>
                    <a:pt x="77" y="50"/>
                    <a:pt x="77" y="57"/>
                  </a:cubicBezTo>
                  <a:cubicBezTo>
                    <a:pt x="77" y="61"/>
                    <a:pt x="78" y="64"/>
                    <a:pt x="79" y="67"/>
                  </a:cubicBezTo>
                  <a:cubicBezTo>
                    <a:pt x="97" y="67"/>
                    <a:pt x="97" y="67"/>
                    <a:pt x="97" y="67"/>
                  </a:cubicBezTo>
                  <a:cubicBezTo>
                    <a:pt x="96" y="73"/>
                    <a:pt x="96" y="73"/>
                    <a:pt x="96" y="73"/>
                  </a:cubicBezTo>
                  <a:cubicBezTo>
                    <a:pt x="80" y="73"/>
                    <a:pt x="80" y="73"/>
                    <a:pt x="80" y="73"/>
                  </a:cubicBezTo>
                  <a:cubicBezTo>
                    <a:pt x="80" y="76"/>
                    <a:pt x="80" y="80"/>
                    <a:pt x="79" y="83"/>
                  </a:cubicBezTo>
                  <a:cubicBezTo>
                    <a:pt x="78" y="87"/>
                    <a:pt x="75" y="91"/>
                    <a:pt x="71" y="93"/>
                  </a:cubicBezTo>
                  <a:cubicBezTo>
                    <a:pt x="71" y="94"/>
                    <a:pt x="71" y="94"/>
                    <a:pt x="71" y="94"/>
                  </a:cubicBezTo>
                  <a:cubicBezTo>
                    <a:pt x="107" y="94"/>
                    <a:pt x="107" y="94"/>
                    <a:pt x="107" y="94"/>
                  </a:cubicBezTo>
                  <a:lnTo>
                    <a:pt x="107" y="10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69" name="Freeform 37"/>
            <p:cNvSpPr>
              <a:spLocks/>
            </p:cNvSpPr>
            <p:nvPr/>
          </p:nvSpPr>
          <p:spPr bwMode="auto">
            <a:xfrm>
              <a:off x="6147" y="2633"/>
              <a:ext cx="129" cy="81"/>
            </a:xfrm>
            <a:custGeom>
              <a:avLst/>
              <a:gdLst>
                <a:gd name="T0" fmla="*/ 14 w 54"/>
                <a:gd name="T1" fmla="*/ 34 h 34"/>
                <a:gd name="T2" fmla="*/ 43 w 54"/>
                <a:gd name="T3" fmla="*/ 34 h 34"/>
                <a:gd name="T4" fmla="*/ 54 w 54"/>
                <a:gd name="T5" fmla="*/ 13 h 34"/>
                <a:gd name="T6" fmla="*/ 28 w 54"/>
                <a:gd name="T7" fmla="*/ 12 h 34"/>
                <a:gd name="T8" fmla="*/ 16 w 54"/>
                <a:gd name="T9" fmla="*/ 6 h 34"/>
                <a:gd name="T10" fmla="*/ 4 w 54"/>
                <a:gd name="T11" fmla="*/ 13 h 34"/>
                <a:gd name="T12" fmla="*/ 14 w 54"/>
                <a:gd name="T13" fmla="*/ 34 h 3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54" h="34">
                  <a:moveTo>
                    <a:pt x="14" y="34"/>
                  </a:moveTo>
                  <a:cubicBezTo>
                    <a:pt x="43" y="34"/>
                    <a:pt x="43" y="34"/>
                    <a:pt x="43" y="34"/>
                  </a:cubicBezTo>
                  <a:cubicBezTo>
                    <a:pt x="45" y="29"/>
                    <a:pt x="48" y="22"/>
                    <a:pt x="54" y="13"/>
                  </a:cubicBezTo>
                  <a:cubicBezTo>
                    <a:pt x="54" y="13"/>
                    <a:pt x="51" y="3"/>
                    <a:pt x="28" y="12"/>
                  </a:cubicBezTo>
                  <a:cubicBezTo>
                    <a:pt x="28" y="12"/>
                    <a:pt x="22" y="11"/>
                    <a:pt x="16" y="6"/>
                  </a:cubicBezTo>
                  <a:cubicBezTo>
                    <a:pt x="16" y="6"/>
                    <a:pt x="0" y="0"/>
                    <a:pt x="4" y="13"/>
                  </a:cubicBezTo>
                  <a:lnTo>
                    <a:pt x="14" y="3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70" name="Freeform 38"/>
            <p:cNvSpPr>
              <a:spLocks noEditPoints="1"/>
            </p:cNvSpPr>
            <p:nvPr/>
          </p:nvSpPr>
          <p:spPr bwMode="auto">
            <a:xfrm>
              <a:off x="6152" y="2642"/>
              <a:ext cx="126" cy="74"/>
            </a:xfrm>
            <a:custGeom>
              <a:avLst/>
              <a:gdLst>
                <a:gd name="T0" fmla="*/ 12 w 53"/>
                <a:gd name="T1" fmla="*/ 31 h 31"/>
                <a:gd name="T2" fmla="*/ 1 w 53"/>
                <a:gd name="T3" fmla="*/ 9 h 31"/>
                <a:gd name="T4" fmla="*/ 2 w 53"/>
                <a:gd name="T5" fmla="*/ 2 h 31"/>
                <a:gd name="T6" fmla="*/ 7 w 53"/>
                <a:gd name="T7" fmla="*/ 0 h 31"/>
                <a:gd name="T8" fmla="*/ 15 w 53"/>
                <a:gd name="T9" fmla="*/ 2 h 31"/>
                <a:gd name="T10" fmla="*/ 15 w 53"/>
                <a:gd name="T11" fmla="*/ 2 h 31"/>
                <a:gd name="T12" fmla="*/ 25 w 53"/>
                <a:gd name="T13" fmla="*/ 7 h 31"/>
                <a:gd name="T14" fmla="*/ 42 w 53"/>
                <a:gd name="T15" fmla="*/ 3 h 31"/>
                <a:gd name="T16" fmla="*/ 53 w 53"/>
                <a:gd name="T17" fmla="*/ 9 h 31"/>
                <a:gd name="T18" fmla="*/ 53 w 53"/>
                <a:gd name="T19" fmla="*/ 9 h 31"/>
                <a:gd name="T20" fmla="*/ 53 w 53"/>
                <a:gd name="T21" fmla="*/ 9 h 31"/>
                <a:gd name="T22" fmla="*/ 42 w 53"/>
                <a:gd name="T23" fmla="*/ 31 h 31"/>
                <a:gd name="T24" fmla="*/ 42 w 53"/>
                <a:gd name="T25" fmla="*/ 31 h 31"/>
                <a:gd name="T26" fmla="*/ 12 w 53"/>
                <a:gd name="T27" fmla="*/ 31 h 31"/>
                <a:gd name="T28" fmla="*/ 7 w 53"/>
                <a:gd name="T29" fmla="*/ 1 h 31"/>
                <a:gd name="T30" fmla="*/ 2 w 53"/>
                <a:gd name="T31" fmla="*/ 3 h 31"/>
                <a:gd name="T32" fmla="*/ 2 w 53"/>
                <a:gd name="T33" fmla="*/ 9 h 31"/>
                <a:gd name="T34" fmla="*/ 13 w 53"/>
                <a:gd name="T35" fmla="*/ 30 h 31"/>
                <a:gd name="T36" fmla="*/ 41 w 53"/>
                <a:gd name="T37" fmla="*/ 30 h 31"/>
                <a:gd name="T38" fmla="*/ 52 w 53"/>
                <a:gd name="T39" fmla="*/ 9 h 31"/>
                <a:gd name="T40" fmla="*/ 42 w 53"/>
                <a:gd name="T41" fmla="*/ 4 h 31"/>
                <a:gd name="T42" fmla="*/ 26 w 53"/>
                <a:gd name="T43" fmla="*/ 8 h 31"/>
                <a:gd name="T44" fmla="*/ 26 w 53"/>
                <a:gd name="T45" fmla="*/ 8 h 31"/>
                <a:gd name="T46" fmla="*/ 25 w 53"/>
                <a:gd name="T47" fmla="*/ 8 h 31"/>
                <a:gd name="T48" fmla="*/ 14 w 53"/>
                <a:gd name="T49" fmla="*/ 3 h 31"/>
                <a:gd name="T50" fmla="*/ 7 w 53"/>
                <a:gd name="T51" fmla="*/ 1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</a:cxnLst>
              <a:rect l="0" t="0" r="r" b="b"/>
              <a:pathLst>
                <a:path w="53" h="31">
                  <a:moveTo>
                    <a:pt x="12" y="31"/>
                  </a:moveTo>
                  <a:cubicBezTo>
                    <a:pt x="1" y="9"/>
                    <a:pt x="1" y="9"/>
                    <a:pt x="1" y="9"/>
                  </a:cubicBezTo>
                  <a:cubicBezTo>
                    <a:pt x="0" y="6"/>
                    <a:pt x="0" y="4"/>
                    <a:pt x="2" y="2"/>
                  </a:cubicBezTo>
                  <a:cubicBezTo>
                    <a:pt x="3" y="1"/>
                    <a:pt x="4" y="0"/>
                    <a:pt x="7" y="0"/>
                  </a:cubicBezTo>
                  <a:cubicBezTo>
                    <a:pt x="10" y="0"/>
                    <a:pt x="14" y="2"/>
                    <a:pt x="15" y="2"/>
                  </a:cubicBezTo>
                  <a:cubicBezTo>
                    <a:pt x="15" y="2"/>
                    <a:pt x="15" y="2"/>
                    <a:pt x="15" y="2"/>
                  </a:cubicBezTo>
                  <a:cubicBezTo>
                    <a:pt x="20" y="6"/>
                    <a:pt x="25" y="7"/>
                    <a:pt x="25" y="7"/>
                  </a:cubicBezTo>
                  <a:cubicBezTo>
                    <a:pt x="32" y="5"/>
                    <a:pt x="37" y="3"/>
                    <a:pt x="42" y="3"/>
                  </a:cubicBezTo>
                  <a:cubicBezTo>
                    <a:pt x="51" y="3"/>
                    <a:pt x="53" y="9"/>
                    <a:pt x="53" y="9"/>
                  </a:cubicBezTo>
                  <a:cubicBezTo>
                    <a:pt x="53" y="9"/>
                    <a:pt x="53" y="9"/>
                    <a:pt x="53" y="9"/>
                  </a:cubicBezTo>
                  <a:cubicBezTo>
                    <a:pt x="53" y="9"/>
                    <a:pt x="53" y="9"/>
                    <a:pt x="53" y="9"/>
                  </a:cubicBezTo>
                  <a:cubicBezTo>
                    <a:pt x="48" y="17"/>
                    <a:pt x="44" y="24"/>
                    <a:pt x="42" y="31"/>
                  </a:cubicBezTo>
                  <a:cubicBezTo>
                    <a:pt x="42" y="31"/>
                    <a:pt x="42" y="31"/>
                    <a:pt x="42" y="31"/>
                  </a:cubicBezTo>
                  <a:lnTo>
                    <a:pt x="12" y="31"/>
                  </a:lnTo>
                  <a:close/>
                  <a:moveTo>
                    <a:pt x="7" y="1"/>
                  </a:moveTo>
                  <a:cubicBezTo>
                    <a:pt x="5" y="1"/>
                    <a:pt x="3" y="2"/>
                    <a:pt x="2" y="3"/>
                  </a:cubicBezTo>
                  <a:cubicBezTo>
                    <a:pt x="1" y="4"/>
                    <a:pt x="1" y="6"/>
                    <a:pt x="2" y="9"/>
                  </a:cubicBezTo>
                  <a:cubicBezTo>
                    <a:pt x="13" y="30"/>
                    <a:pt x="13" y="30"/>
                    <a:pt x="13" y="30"/>
                  </a:cubicBezTo>
                  <a:cubicBezTo>
                    <a:pt x="41" y="30"/>
                    <a:pt x="41" y="30"/>
                    <a:pt x="41" y="30"/>
                  </a:cubicBezTo>
                  <a:cubicBezTo>
                    <a:pt x="43" y="23"/>
                    <a:pt x="47" y="16"/>
                    <a:pt x="52" y="9"/>
                  </a:cubicBezTo>
                  <a:cubicBezTo>
                    <a:pt x="51" y="8"/>
                    <a:pt x="49" y="4"/>
                    <a:pt x="42" y="4"/>
                  </a:cubicBezTo>
                  <a:cubicBezTo>
                    <a:pt x="37" y="4"/>
                    <a:pt x="32" y="6"/>
                    <a:pt x="26" y="8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25" y="8"/>
                    <a:pt x="25" y="8"/>
                    <a:pt x="25" y="8"/>
                  </a:cubicBezTo>
                  <a:cubicBezTo>
                    <a:pt x="25" y="8"/>
                    <a:pt x="20" y="7"/>
                    <a:pt x="14" y="3"/>
                  </a:cubicBezTo>
                  <a:cubicBezTo>
                    <a:pt x="14" y="3"/>
                    <a:pt x="10" y="1"/>
                    <a:pt x="7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71" name="Freeform 39"/>
            <p:cNvSpPr>
              <a:spLocks/>
            </p:cNvSpPr>
            <p:nvPr/>
          </p:nvSpPr>
          <p:spPr bwMode="auto">
            <a:xfrm>
              <a:off x="6171" y="2721"/>
              <a:ext cx="86" cy="24"/>
            </a:xfrm>
            <a:custGeom>
              <a:avLst/>
              <a:gdLst>
                <a:gd name="T0" fmla="*/ 31 w 36"/>
                <a:gd name="T1" fmla="*/ 0 h 10"/>
                <a:gd name="T2" fmla="*/ 5 w 36"/>
                <a:gd name="T3" fmla="*/ 0 h 10"/>
                <a:gd name="T4" fmla="*/ 0 w 36"/>
                <a:gd name="T5" fmla="*/ 5 h 10"/>
                <a:gd name="T6" fmla="*/ 5 w 36"/>
                <a:gd name="T7" fmla="*/ 10 h 10"/>
                <a:gd name="T8" fmla="*/ 31 w 36"/>
                <a:gd name="T9" fmla="*/ 10 h 10"/>
                <a:gd name="T10" fmla="*/ 36 w 36"/>
                <a:gd name="T11" fmla="*/ 5 h 10"/>
                <a:gd name="T12" fmla="*/ 31 w 36"/>
                <a:gd name="T13" fmla="*/ 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36" h="10">
                  <a:moveTo>
                    <a:pt x="31" y="0"/>
                  </a:moveTo>
                  <a:cubicBezTo>
                    <a:pt x="5" y="0"/>
                    <a:pt x="5" y="0"/>
                    <a:pt x="5" y="0"/>
                  </a:cubicBezTo>
                  <a:cubicBezTo>
                    <a:pt x="2" y="0"/>
                    <a:pt x="0" y="2"/>
                    <a:pt x="0" y="5"/>
                  </a:cubicBezTo>
                  <a:cubicBezTo>
                    <a:pt x="0" y="7"/>
                    <a:pt x="2" y="10"/>
                    <a:pt x="5" y="10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4" y="10"/>
                    <a:pt x="36" y="7"/>
                    <a:pt x="36" y="5"/>
                  </a:cubicBezTo>
                  <a:cubicBezTo>
                    <a:pt x="36" y="2"/>
                    <a:pt x="34" y="0"/>
                    <a:pt x="31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72" name="Freeform 40"/>
            <p:cNvSpPr>
              <a:spLocks noEditPoints="1"/>
            </p:cNvSpPr>
            <p:nvPr/>
          </p:nvSpPr>
          <p:spPr bwMode="auto">
            <a:xfrm>
              <a:off x="6171" y="2719"/>
              <a:ext cx="86" cy="26"/>
            </a:xfrm>
            <a:custGeom>
              <a:avLst/>
              <a:gdLst>
                <a:gd name="T0" fmla="*/ 5 w 36"/>
                <a:gd name="T1" fmla="*/ 11 h 11"/>
                <a:gd name="T2" fmla="*/ 0 w 36"/>
                <a:gd name="T3" fmla="*/ 6 h 11"/>
                <a:gd name="T4" fmla="*/ 1 w 36"/>
                <a:gd name="T5" fmla="*/ 2 h 11"/>
                <a:gd name="T6" fmla="*/ 5 w 36"/>
                <a:gd name="T7" fmla="*/ 0 h 11"/>
                <a:gd name="T8" fmla="*/ 31 w 36"/>
                <a:gd name="T9" fmla="*/ 0 h 11"/>
                <a:gd name="T10" fmla="*/ 36 w 36"/>
                <a:gd name="T11" fmla="*/ 6 h 11"/>
                <a:gd name="T12" fmla="*/ 31 w 36"/>
                <a:gd name="T13" fmla="*/ 11 h 11"/>
                <a:gd name="T14" fmla="*/ 5 w 36"/>
                <a:gd name="T15" fmla="*/ 11 h 11"/>
                <a:gd name="T16" fmla="*/ 31 w 36"/>
                <a:gd name="T17" fmla="*/ 1 h 11"/>
                <a:gd name="T18" fmla="*/ 5 w 36"/>
                <a:gd name="T19" fmla="*/ 1 h 11"/>
                <a:gd name="T20" fmla="*/ 2 w 36"/>
                <a:gd name="T21" fmla="*/ 3 h 11"/>
                <a:gd name="T22" fmla="*/ 1 w 36"/>
                <a:gd name="T23" fmla="*/ 6 h 11"/>
                <a:gd name="T24" fmla="*/ 5 w 36"/>
                <a:gd name="T25" fmla="*/ 10 h 11"/>
                <a:gd name="T26" fmla="*/ 5 w 36"/>
                <a:gd name="T27" fmla="*/ 11 h 11"/>
                <a:gd name="T28" fmla="*/ 5 w 36"/>
                <a:gd name="T29" fmla="*/ 10 h 11"/>
                <a:gd name="T30" fmla="*/ 31 w 36"/>
                <a:gd name="T31" fmla="*/ 10 h 11"/>
                <a:gd name="T32" fmla="*/ 35 w 36"/>
                <a:gd name="T33" fmla="*/ 6 h 11"/>
                <a:gd name="T34" fmla="*/ 31 w 36"/>
                <a:gd name="T35" fmla="*/ 1 h 1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</a:cxnLst>
              <a:rect l="0" t="0" r="r" b="b"/>
              <a:pathLst>
                <a:path w="36" h="11">
                  <a:moveTo>
                    <a:pt x="5" y="11"/>
                  </a:moveTo>
                  <a:cubicBezTo>
                    <a:pt x="2" y="11"/>
                    <a:pt x="0" y="9"/>
                    <a:pt x="0" y="6"/>
                  </a:cubicBezTo>
                  <a:cubicBezTo>
                    <a:pt x="0" y="4"/>
                    <a:pt x="0" y="3"/>
                    <a:pt x="1" y="2"/>
                  </a:cubicBezTo>
                  <a:cubicBezTo>
                    <a:pt x="2" y="1"/>
                    <a:pt x="4" y="0"/>
                    <a:pt x="5" y="0"/>
                  </a:cubicBezTo>
                  <a:cubicBezTo>
                    <a:pt x="31" y="0"/>
                    <a:pt x="31" y="0"/>
                    <a:pt x="31" y="0"/>
                  </a:cubicBezTo>
                  <a:cubicBezTo>
                    <a:pt x="34" y="0"/>
                    <a:pt x="36" y="3"/>
                    <a:pt x="36" y="6"/>
                  </a:cubicBezTo>
                  <a:cubicBezTo>
                    <a:pt x="36" y="9"/>
                    <a:pt x="34" y="11"/>
                    <a:pt x="31" y="11"/>
                  </a:cubicBezTo>
                  <a:lnTo>
                    <a:pt x="5" y="11"/>
                  </a:lnTo>
                  <a:close/>
                  <a:moveTo>
                    <a:pt x="31" y="1"/>
                  </a:moveTo>
                  <a:cubicBezTo>
                    <a:pt x="5" y="1"/>
                    <a:pt x="5" y="1"/>
                    <a:pt x="5" y="1"/>
                  </a:cubicBezTo>
                  <a:cubicBezTo>
                    <a:pt x="4" y="1"/>
                    <a:pt x="3" y="2"/>
                    <a:pt x="2" y="3"/>
                  </a:cubicBezTo>
                  <a:cubicBezTo>
                    <a:pt x="1" y="3"/>
                    <a:pt x="1" y="5"/>
                    <a:pt x="1" y="6"/>
                  </a:cubicBezTo>
                  <a:cubicBezTo>
                    <a:pt x="1" y="8"/>
                    <a:pt x="3" y="10"/>
                    <a:pt x="5" y="10"/>
                  </a:cubicBezTo>
                  <a:cubicBezTo>
                    <a:pt x="5" y="11"/>
                    <a:pt x="5" y="11"/>
                    <a:pt x="5" y="11"/>
                  </a:cubicBezTo>
                  <a:cubicBezTo>
                    <a:pt x="5" y="10"/>
                    <a:pt x="5" y="10"/>
                    <a:pt x="5" y="10"/>
                  </a:cubicBezTo>
                  <a:cubicBezTo>
                    <a:pt x="31" y="10"/>
                    <a:pt x="31" y="10"/>
                    <a:pt x="31" y="10"/>
                  </a:cubicBezTo>
                  <a:cubicBezTo>
                    <a:pt x="33" y="10"/>
                    <a:pt x="35" y="8"/>
                    <a:pt x="35" y="6"/>
                  </a:cubicBezTo>
                  <a:cubicBezTo>
                    <a:pt x="35" y="3"/>
                    <a:pt x="33" y="1"/>
                    <a:pt x="31" y="1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73" name="Freeform 41"/>
            <p:cNvSpPr>
              <a:spLocks noEditPoints="1"/>
            </p:cNvSpPr>
            <p:nvPr/>
          </p:nvSpPr>
          <p:spPr bwMode="auto">
            <a:xfrm>
              <a:off x="6066" y="2752"/>
              <a:ext cx="300" cy="264"/>
            </a:xfrm>
            <a:custGeom>
              <a:avLst/>
              <a:gdLst>
                <a:gd name="T0" fmla="*/ 120 w 126"/>
                <a:gd name="T1" fmla="*/ 99 h 110"/>
                <a:gd name="T2" fmla="*/ 118 w 126"/>
                <a:gd name="T3" fmla="*/ 82 h 110"/>
                <a:gd name="T4" fmla="*/ 101 w 126"/>
                <a:gd name="T5" fmla="*/ 28 h 110"/>
                <a:gd name="T6" fmla="*/ 76 w 126"/>
                <a:gd name="T7" fmla="*/ 2 h 110"/>
                <a:gd name="T8" fmla="*/ 75 w 126"/>
                <a:gd name="T9" fmla="*/ 0 h 110"/>
                <a:gd name="T10" fmla="*/ 48 w 126"/>
                <a:gd name="T11" fmla="*/ 0 h 110"/>
                <a:gd name="T12" fmla="*/ 29 w 126"/>
                <a:gd name="T13" fmla="*/ 22 h 110"/>
                <a:gd name="T14" fmla="*/ 10 w 126"/>
                <a:gd name="T15" fmla="*/ 91 h 110"/>
                <a:gd name="T16" fmla="*/ 4 w 126"/>
                <a:gd name="T17" fmla="*/ 102 h 110"/>
                <a:gd name="T18" fmla="*/ 4 w 126"/>
                <a:gd name="T19" fmla="*/ 105 h 110"/>
                <a:gd name="T20" fmla="*/ 10 w 126"/>
                <a:gd name="T21" fmla="*/ 106 h 110"/>
                <a:gd name="T22" fmla="*/ 19 w 126"/>
                <a:gd name="T23" fmla="*/ 105 h 110"/>
                <a:gd name="T24" fmla="*/ 19 w 126"/>
                <a:gd name="T25" fmla="*/ 105 h 110"/>
                <a:gd name="T26" fmla="*/ 20 w 126"/>
                <a:gd name="T27" fmla="*/ 105 h 110"/>
                <a:gd name="T28" fmla="*/ 61 w 126"/>
                <a:gd name="T29" fmla="*/ 110 h 110"/>
                <a:gd name="T30" fmla="*/ 105 w 126"/>
                <a:gd name="T31" fmla="*/ 104 h 110"/>
                <a:gd name="T32" fmla="*/ 107 w 126"/>
                <a:gd name="T33" fmla="*/ 104 h 110"/>
                <a:gd name="T34" fmla="*/ 114 w 126"/>
                <a:gd name="T35" fmla="*/ 106 h 110"/>
                <a:gd name="T36" fmla="*/ 118 w 126"/>
                <a:gd name="T37" fmla="*/ 107 h 110"/>
                <a:gd name="T38" fmla="*/ 123 w 126"/>
                <a:gd name="T39" fmla="*/ 104 h 110"/>
                <a:gd name="T40" fmla="*/ 120 w 126"/>
                <a:gd name="T41" fmla="*/ 99 h 110"/>
                <a:gd name="T42" fmla="*/ 81 w 126"/>
                <a:gd name="T43" fmla="*/ 55 h 110"/>
                <a:gd name="T44" fmla="*/ 81 w 126"/>
                <a:gd name="T45" fmla="*/ 58 h 110"/>
                <a:gd name="T46" fmla="*/ 53 w 126"/>
                <a:gd name="T47" fmla="*/ 57 h 110"/>
                <a:gd name="T48" fmla="*/ 53 w 126"/>
                <a:gd name="T49" fmla="*/ 62 h 110"/>
                <a:gd name="T50" fmla="*/ 81 w 126"/>
                <a:gd name="T51" fmla="*/ 62 h 110"/>
                <a:gd name="T52" fmla="*/ 81 w 126"/>
                <a:gd name="T53" fmla="*/ 66 h 110"/>
                <a:gd name="T54" fmla="*/ 53 w 126"/>
                <a:gd name="T55" fmla="*/ 65 h 110"/>
                <a:gd name="T56" fmla="*/ 67 w 126"/>
                <a:gd name="T57" fmla="*/ 80 h 110"/>
                <a:gd name="T58" fmla="*/ 83 w 126"/>
                <a:gd name="T59" fmla="*/ 78 h 110"/>
                <a:gd name="T60" fmla="*/ 85 w 126"/>
                <a:gd name="T61" fmla="*/ 83 h 110"/>
                <a:gd name="T62" fmla="*/ 54 w 126"/>
                <a:gd name="T63" fmla="*/ 81 h 110"/>
                <a:gd name="T64" fmla="*/ 45 w 126"/>
                <a:gd name="T65" fmla="*/ 65 h 110"/>
                <a:gd name="T66" fmla="*/ 38 w 126"/>
                <a:gd name="T67" fmla="*/ 65 h 110"/>
                <a:gd name="T68" fmla="*/ 39 w 126"/>
                <a:gd name="T69" fmla="*/ 61 h 110"/>
                <a:gd name="T70" fmla="*/ 44 w 126"/>
                <a:gd name="T71" fmla="*/ 61 h 110"/>
                <a:gd name="T72" fmla="*/ 45 w 126"/>
                <a:gd name="T73" fmla="*/ 58 h 110"/>
                <a:gd name="T74" fmla="*/ 39 w 126"/>
                <a:gd name="T75" fmla="*/ 57 h 110"/>
                <a:gd name="T76" fmla="*/ 39 w 126"/>
                <a:gd name="T77" fmla="*/ 53 h 110"/>
                <a:gd name="T78" fmla="*/ 45 w 126"/>
                <a:gd name="T79" fmla="*/ 53 h 110"/>
                <a:gd name="T80" fmla="*/ 67 w 126"/>
                <a:gd name="T81" fmla="*/ 35 h 110"/>
                <a:gd name="T82" fmla="*/ 86 w 126"/>
                <a:gd name="T83" fmla="*/ 38 h 110"/>
                <a:gd name="T84" fmla="*/ 83 w 126"/>
                <a:gd name="T85" fmla="*/ 43 h 110"/>
                <a:gd name="T86" fmla="*/ 54 w 126"/>
                <a:gd name="T87" fmla="*/ 54 h 110"/>
                <a:gd name="T88" fmla="*/ 81 w 126"/>
                <a:gd name="T89" fmla="*/ 55 h 1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  <a:cxn ang="0">
                  <a:pos x="T72" y="T73"/>
                </a:cxn>
                <a:cxn ang="0">
                  <a:pos x="T74" y="T75"/>
                </a:cxn>
                <a:cxn ang="0">
                  <a:pos x="T76" y="T77"/>
                </a:cxn>
                <a:cxn ang="0">
                  <a:pos x="T78" y="T79"/>
                </a:cxn>
                <a:cxn ang="0">
                  <a:pos x="T80" y="T81"/>
                </a:cxn>
                <a:cxn ang="0">
                  <a:pos x="T82" y="T83"/>
                </a:cxn>
                <a:cxn ang="0">
                  <a:pos x="T84" y="T85"/>
                </a:cxn>
                <a:cxn ang="0">
                  <a:pos x="T86" y="T87"/>
                </a:cxn>
                <a:cxn ang="0">
                  <a:pos x="T88" y="T89"/>
                </a:cxn>
              </a:cxnLst>
              <a:rect l="0" t="0" r="r" b="b"/>
              <a:pathLst>
                <a:path w="126" h="110">
                  <a:moveTo>
                    <a:pt x="120" y="99"/>
                  </a:moveTo>
                  <a:cubicBezTo>
                    <a:pt x="120" y="99"/>
                    <a:pt x="114" y="94"/>
                    <a:pt x="118" y="82"/>
                  </a:cubicBezTo>
                  <a:cubicBezTo>
                    <a:pt x="118" y="82"/>
                    <a:pt x="126" y="48"/>
                    <a:pt x="101" y="28"/>
                  </a:cubicBezTo>
                  <a:cubicBezTo>
                    <a:pt x="99" y="26"/>
                    <a:pt x="76" y="7"/>
                    <a:pt x="76" y="2"/>
                  </a:cubicBezTo>
                  <a:cubicBezTo>
                    <a:pt x="76" y="1"/>
                    <a:pt x="75" y="1"/>
                    <a:pt x="75" y="0"/>
                  </a:cubicBezTo>
                  <a:cubicBezTo>
                    <a:pt x="48" y="0"/>
                    <a:pt x="48" y="0"/>
                    <a:pt x="48" y="0"/>
                  </a:cubicBezTo>
                  <a:cubicBezTo>
                    <a:pt x="45" y="6"/>
                    <a:pt x="38" y="13"/>
                    <a:pt x="29" y="22"/>
                  </a:cubicBezTo>
                  <a:cubicBezTo>
                    <a:pt x="29" y="22"/>
                    <a:pt x="0" y="49"/>
                    <a:pt x="10" y="91"/>
                  </a:cubicBezTo>
                  <a:cubicBezTo>
                    <a:pt x="10" y="92"/>
                    <a:pt x="10" y="94"/>
                    <a:pt x="4" y="102"/>
                  </a:cubicBezTo>
                  <a:cubicBezTo>
                    <a:pt x="4" y="102"/>
                    <a:pt x="3" y="104"/>
                    <a:pt x="4" y="105"/>
                  </a:cubicBezTo>
                  <a:cubicBezTo>
                    <a:pt x="5" y="106"/>
                    <a:pt x="7" y="107"/>
                    <a:pt x="10" y="106"/>
                  </a:cubicBezTo>
                  <a:cubicBezTo>
                    <a:pt x="10" y="106"/>
                    <a:pt x="14" y="105"/>
                    <a:pt x="19" y="105"/>
                  </a:cubicBezTo>
                  <a:cubicBezTo>
                    <a:pt x="19" y="105"/>
                    <a:pt x="19" y="105"/>
                    <a:pt x="19" y="105"/>
                  </a:cubicBezTo>
                  <a:cubicBezTo>
                    <a:pt x="20" y="105"/>
                    <a:pt x="20" y="105"/>
                    <a:pt x="20" y="105"/>
                  </a:cubicBezTo>
                  <a:cubicBezTo>
                    <a:pt x="20" y="105"/>
                    <a:pt x="36" y="110"/>
                    <a:pt x="61" y="110"/>
                  </a:cubicBezTo>
                  <a:cubicBezTo>
                    <a:pt x="76" y="110"/>
                    <a:pt x="91" y="108"/>
                    <a:pt x="105" y="104"/>
                  </a:cubicBezTo>
                  <a:cubicBezTo>
                    <a:pt x="105" y="104"/>
                    <a:pt x="106" y="104"/>
                    <a:pt x="107" y="104"/>
                  </a:cubicBezTo>
                  <a:cubicBezTo>
                    <a:pt x="109" y="104"/>
                    <a:pt x="112" y="105"/>
                    <a:pt x="114" y="106"/>
                  </a:cubicBezTo>
                  <a:cubicBezTo>
                    <a:pt x="114" y="106"/>
                    <a:pt x="116" y="107"/>
                    <a:pt x="118" y="107"/>
                  </a:cubicBezTo>
                  <a:cubicBezTo>
                    <a:pt x="119" y="107"/>
                    <a:pt x="121" y="106"/>
                    <a:pt x="123" y="104"/>
                  </a:cubicBezTo>
                  <a:cubicBezTo>
                    <a:pt x="123" y="104"/>
                    <a:pt x="125" y="102"/>
                    <a:pt x="120" y="99"/>
                  </a:cubicBezTo>
                  <a:close/>
                  <a:moveTo>
                    <a:pt x="81" y="55"/>
                  </a:moveTo>
                  <a:cubicBezTo>
                    <a:pt x="81" y="58"/>
                    <a:pt x="81" y="58"/>
                    <a:pt x="81" y="58"/>
                  </a:cubicBezTo>
                  <a:cubicBezTo>
                    <a:pt x="53" y="57"/>
                    <a:pt x="53" y="57"/>
                    <a:pt x="53" y="57"/>
                  </a:cubicBezTo>
                  <a:cubicBezTo>
                    <a:pt x="53" y="57"/>
                    <a:pt x="52" y="61"/>
                    <a:pt x="53" y="62"/>
                  </a:cubicBezTo>
                  <a:cubicBezTo>
                    <a:pt x="81" y="62"/>
                    <a:pt x="81" y="62"/>
                    <a:pt x="81" y="62"/>
                  </a:cubicBezTo>
                  <a:cubicBezTo>
                    <a:pt x="81" y="66"/>
                    <a:pt x="81" y="66"/>
                    <a:pt x="81" y="66"/>
                  </a:cubicBezTo>
                  <a:cubicBezTo>
                    <a:pt x="53" y="65"/>
                    <a:pt x="53" y="65"/>
                    <a:pt x="53" y="65"/>
                  </a:cubicBezTo>
                  <a:cubicBezTo>
                    <a:pt x="53" y="65"/>
                    <a:pt x="54" y="78"/>
                    <a:pt x="67" y="80"/>
                  </a:cubicBezTo>
                  <a:cubicBezTo>
                    <a:pt x="67" y="80"/>
                    <a:pt x="76" y="82"/>
                    <a:pt x="83" y="78"/>
                  </a:cubicBezTo>
                  <a:cubicBezTo>
                    <a:pt x="85" y="83"/>
                    <a:pt x="85" y="83"/>
                    <a:pt x="85" y="83"/>
                  </a:cubicBezTo>
                  <a:cubicBezTo>
                    <a:pt x="85" y="83"/>
                    <a:pt x="71" y="91"/>
                    <a:pt x="54" y="81"/>
                  </a:cubicBezTo>
                  <a:cubicBezTo>
                    <a:pt x="54" y="81"/>
                    <a:pt x="46" y="76"/>
                    <a:pt x="45" y="65"/>
                  </a:cubicBezTo>
                  <a:cubicBezTo>
                    <a:pt x="38" y="65"/>
                    <a:pt x="38" y="65"/>
                    <a:pt x="38" y="65"/>
                  </a:cubicBezTo>
                  <a:cubicBezTo>
                    <a:pt x="39" y="61"/>
                    <a:pt x="39" y="61"/>
                    <a:pt x="39" y="61"/>
                  </a:cubicBezTo>
                  <a:cubicBezTo>
                    <a:pt x="44" y="61"/>
                    <a:pt x="44" y="61"/>
                    <a:pt x="44" y="61"/>
                  </a:cubicBezTo>
                  <a:cubicBezTo>
                    <a:pt x="44" y="61"/>
                    <a:pt x="44" y="60"/>
                    <a:pt x="45" y="58"/>
                  </a:cubicBezTo>
                  <a:cubicBezTo>
                    <a:pt x="39" y="57"/>
                    <a:pt x="39" y="57"/>
                    <a:pt x="39" y="57"/>
                  </a:cubicBezTo>
                  <a:cubicBezTo>
                    <a:pt x="39" y="53"/>
                    <a:pt x="39" y="53"/>
                    <a:pt x="39" y="53"/>
                  </a:cubicBezTo>
                  <a:cubicBezTo>
                    <a:pt x="45" y="53"/>
                    <a:pt x="45" y="53"/>
                    <a:pt x="45" y="53"/>
                  </a:cubicBezTo>
                  <a:cubicBezTo>
                    <a:pt x="45" y="53"/>
                    <a:pt x="48" y="37"/>
                    <a:pt x="67" y="35"/>
                  </a:cubicBezTo>
                  <a:cubicBezTo>
                    <a:pt x="67" y="35"/>
                    <a:pt x="81" y="33"/>
                    <a:pt x="86" y="38"/>
                  </a:cubicBezTo>
                  <a:cubicBezTo>
                    <a:pt x="83" y="43"/>
                    <a:pt x="83" y="43"/>
                    <a:pt x="83" y="43"/>
                  </a:cubicBezTo>
                  <a:cubicBezTo>
                    <a:pt x="83" y="43"/>
                    <a:pt x="61" y="33"/>
                    <a:pt x="54" y="54"/>
                  </a:cubicBezTo>
                  <a:lnTo>
                    <a:pt x="81" y="5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sp>
        <p:nvSpPr>
          <p:cNvPr id="74" name="文本框 73"/>
          <p:cNvSpPr txBox="1"/>
          <p:nvPr/>
        </p:nvSpPr>
        <p:spPr>
          <a:xfrm>
            <a:off x="4385759" y="3290221"/>
            <a:ext cx="11452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50</a:t>
            </a:r>
            <a:r>
              <a:rPr lang="en-US" altLang="zh-CN" sz="1600" dirty="0"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%</a:t>
            </a:r>
            <a:endParaRPr lang="zh-CN" altLang="en-US" sz="1400" dirty="0">
              <a:solidFill>
                <a:prstClr val="black">
                  <a:lumMod val="50000"/>
                  <a:lumOff val="50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75" name="文本框 74"/>
          <p:cNvSpPr txBox="1"/>
          <p:nvPr/>
        </p:nvSpPr>
        <p:spPr>
          <a:xfrm>
            <a:off x="6602047" y="3290221"/>
            <a:ext cx="11452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80</a:t>
            </a:r>
            <a:r>
              <a:rPr lang="en-US" altLang="zh-CN" sz="1600" dirty="0"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%</a:t>
            </a:r>
            <a:endParaRPr lang="zh-CN" altLang="en-US" sz="1400" dirty="0">
              <a:solidFill>
                <a:prstClr val="black">
                  <a:lumMod val="50000"/>
                  <a:lumOff val="50000"/>
                </a:prstClr>
              </a:solidFill>
              <a:cs typeface="+mn-ea"/>
              <a:sym typeface="+mn-lt"/>
            </a:endParaRPr>
          </a:p>
        </p:txBody>
      </p:sp>
      <p:sp>
        <p:nvSpPr>
          <p:cNvPr id="76" name="文本框 75"/>
          <p:cNvSpPr txBox="1"/>
          <p:nvPr/>
        </p:nvSpPr>
        <p:spPr>
          <a:xfrm>
            <a:off x="8762343" y="3290221"/>
            <a:ext cx="1145220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2400" dirty="0"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100</a:t>
            </a:r>
            <a:r>
              <a:rPr lang="en-US" altLang="zh-CN" sz="1600" dirty="0"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%</a:t>
            </a:r>
            <a:endParaRPr lang="zh-CN" altLang="en-US" sz="1400" dirty="0">
              <a:solidFill>
                <a:prstClr val="black">
                  <a:lumMod val="50000"/>
                  <a:lumOff val="50000"/>
                </a:prstClr>
              </a:solidFill>
              <a:cs typeface="+mn-ea"/>
              <a:sym typeface="+mn-lt"/>
            </a:endParaRPr>
          </a:p>
        </p:txBody>
      </p:sp>
      <p:grpSp>
        <p:nvGrpSpPr>
          <p:cNvPr id="77" name="组合 76"/>
          <p:cNvGrpSpPr/>
          <p:nvPr/>
        </p:nvGrpSpPr>
        <p:grpSpPr>
          <a:xfrm>
            <a:off x="2104399" y="3667720"/>
            <a:ext cx="1455402" cy="962358"/>
            <a:chOff x="3457192" y="3881040"/>
            <a:chExt cx="1455402" cy="962358"/>
          </a:xfrm>
        </p:grpSpPr>
        <p:sp>
          <p:nvSpPr>
            <p:cNvPr id="78" name="文本框 77"/>
            <p:cNvSpPr txBox="1"/>
            <p:nvPr/>
          </p:nvSpPr>
          <p:spPr>
            <a:xfrm>
              <a:off x="3457511" y="3881040"/>
              <a:ext cx="145508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srgbClr val="01ACBE"/>
                  </a:solidFill>
                  <a:cs typeface="+mn-ea"/>
                  <a:sym typeface="+mn-lt"/>
                </a:rPr>
                <a:t>在此添加标题</a:t>
              </a:r>
            </a:p>
          </p:txBody>
        </p:sp>
        <p:sp>
          <p:nvSpPr>
            <p:cNvPr id="79" name="文本框 78"/>
            <p:cNvSpPr txBox="1"/>
            <p:nvPr/>
          </p:nvSpPr>
          <p:spPr>
            <a:xfrm>
              <a:off x="3457192" y="4135512"/>
              <a:ext cx="1398252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000" dirty="0">
                  <a:solidFill>
                    <a:prstClr val="black">
                      <a:lumMod val="50000"/>
                      <a:lumOff val="50000"/>
                    </a:prst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00" dirty="0">
                  <a:solidFill>
                    <a:prstClr val="black">
                      <a:lumMod val="50000"/>
                      <a:lumOff val="50000"/>
                    </a:prstClr>
                  </a:solidFill>
                  <a:cs typeface="+mn-ea"/>
                  <a:sym typeface="+mn-lt"/>
                </a:rPr>
                <a:t>……</a:t>
              </a:r>
              <a:endParaRPr lang="zh-CN" altLang="en-US" sz="1000" dirty="0"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80" name="组合 79"/>
          <p:cNvGrpSpPr/>
          <p:nvPr/>
        </p:nvGrpSpPr>
        <p:grpSpPr>
          <a:xfrm>
            <a:off x="4284566" y="3667720"/>
            <a:ext cx="1455402" cy="962358"/>
            <a:chOff x="3457192" y="3881040"/>
            <a:chExt cx="1455402" cy="962358"/>
          </a:xfrm>
        </p:grpSpPr>
        <p:sp>
          <p:nvSpPr>
            <p:cNvPr id="81" name="文本框 80"/>
            <p:cNvSpPr txBox="1"/>
            <p:nvPr/>
          </p:nvSpPr>
          <p:spPr>
            <a:xfrm>
              <a:off x="3457511" y="3881040"/>
              <a:ext cx="145508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srgbClr val="FFB850"/>
                  </a:solidFill>
                  <a:cs typeface="+mn-ea"/>
                  <a:sym typeface="+mn-lt"/>
                </a:rPr>
                <a:t>在此添加标题</a:t>
              </a:r>
            </a:p>
          </p:txBody>
        </p:sp>
        <p:sp>
          <p:nvSpPr>
            <p:cNvPr id="82" name="文本框 81"/>
            <p:cNvSpPr txBox="1"/>
            <p:nvPr/>
          </p:nvSpPr>
          <p:spPr>
            <a:xfrm>
              <a:off x="3457192" y="4135512"/>
              <a:ext cx="1398252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000" dirty="0">
                  <a:solidFill>
                    <a:prstClr val="black">
                      <a:lumMod val="50000"/>
                      <a:lumOff val="50000"/>
                    </a:prst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00" dirty="0">
                  <a:solidFill>
                    <a:prstClr val="black">
                      <a:lumMod val="50000"/>
                      <a:lumOff val="50000"/>
                    </a:prstClr>
                  </a:solidFill>
                  <a:cs typeface="+mn-ea"/>
                  <a:sym typeface="+mn-lt"/>
                </a:rPr>
                <a:t>……</a:t>
              </a:r>
              <a:endParaRPr lang="zh-CN" altLang="en-US" sz="1000" dirty="0"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83" name="组合 82"/>
          <p:cNvGrpSpPr/>
          <p:nvPr/>
        </p:nvGrpSpPr>
        <p:grpSpPr>
          <a:xfrm>
            <a:off x="6464733" y="3667720"/>
            <a:ext cx="1455402" cy="962358"/>
            <a:chOff x="3457192" y="3881040"/>
            <a:chExt cx="1455402" cy="962358"/>
          </a:xfrm>
        </p:grpSpPr>
        <p:sp>
          <p:nvSpPr>
            <p:cNvPr id="84" name="文本框 83"/>
            <p:cNvSpPr txBox="1"/>
            <p:nvPr/>
          </p:nvSpPr>
          <p:spPr>
            <a:xfrm>
              <a:off x="3457511" y="3881040"/>
              <a:ext cx="145508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srgbClr val="E87071"/>
                  </a:solidFill>
                  <a:cs typeface="+mn-ea"/>
                  <a:sym typeface="+mn-lt"/>
                </a:rPr>
                <a:t>在此添加标题</a:t>
              </a:r>
            </a:p>
          </p:txBody>
        </p:sp>
        <p:sp>
          <p:nvSpPr>
            <p:cNvPr id="85" name="文本框 84"/>
            <p:cNvSpPr txBox="1"/>
            <p:nvPr/>
          </p:nvSpPr>
          <p:spPr>
            <a:xfrm>
              <a:off x="3457192" y="4135512"/>
              <a:ext cx="1398252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000" dirty="0">
                  <a:solidFill>
                    <a:prstClr val="black">
                      <a:lumMod val="50000"/>
                      <a:lumOff val="50000"/>
                    </a:prst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00" dirty="0">
                  <a:solidFill>
                    <a:prstClr val="black">
                      <a:lumMod val="50000"/>
                      <a:lumOff val="50000"/>
                    </a:prstClr>
                  </a:solidFill>
                  <a:cs typeface="+mn-ea"/>
                  <a:sym typeface="+mn-lt"/>
                </a:rPr>
                <a:t>……</a:t>
              </a:r>
              <a:endParaRPr lang="zh-CN" altLang="en-US" sz="1000" dirty="0"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86" name="组合 85"/>
          <p:cNvGrpSpPr/>
          <p:nvPr/>
        </p:nvGrpSpPr>
        <p:grpSpPr>
          <a:xfrm>
            <a:off x="8644899" y="3667720"/>
            <a:ext cx="1455402" cy="962358"/>
            <a:chOff x="3457192" y="3881040"/>
            <a:chExt cx="1455402" cy="962358"/>
          </a:xfrm>
        </p:grpSpPr>
        <p:sp>
          <p:nvSpPr>
            <p:cNvPr id="87" name="文本框 86"/>
            <p:cNvSpPr txBox="1"/>
            <p:nvPr/>
          </p:nvSpPr>
          <p:spPr>
            <a:xfrm>
              <a:off x="3457511" y="3881040"/>
              <a:ext cx="1455083" cy="33855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sz="1600" dirty="0">
                  <a:solidFill>
                    <a:srgbClr val="663A77"/>
                  </a:solidFill>
                  <a:cs typeface="+mn-ea"/>
                  <a:sym typeface="+mn-lt"/>
                </a:rPr>
                <a:t>在此添加标题</a:t>
              </a:r>
            </a:p>
          </p:txBody>
        </p:sp>
        <p:sp>
          <p:nvSpPr>
            <p:cNvPr id="88" name="文本框 87"/>
            <p:cNvSpPr txBox="1"/>
            <p:nvPr/>
          </p:nvSpPr>
          <p:spPr>
            <a:xfrm>
              <a:off x="3457192" y="4135512"/>
              <a:ext cx="1398252" cy="707886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000" dirty="0">
                  <a:solidFill>
                    <a:prstClr val="black">
                      <a:lumMod val="50000"/>
                      <a:lumOff val="50000"/>
                    </a:prst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00" dirty="0">
                  <a:solidFill>
                    <a:prstClr val="black">
                      <a:lumMod val="50000"/>
                      <a:lumOff val="50000"/>
                    </a:prstClr>
                  </a:solidFill>
                  <a:cs typeface="+mn-ea"/>
                  <a:sym typeface="+mn-lt"/>
                </a:rPr>
                <a:t>……</a:t>
              </a:r>
              <a:endParaRPr lang="zh-CN" altLang="en-US" sz="1000" dirty="0"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89" name="组合 88"/>
          <p:cNvGrpSpPr/>
          <p:nvPr/>
        </p:nvGrpSpPr>
        <p:grpSpPr>
          <a:xfrm>
            <a:off x="1710190" y="5177791"/>
            <a:ext cx="8771621" cy="670773"/>
            <a:chOff x="1710190" y="5445125"/>
            <a:chExt cx="8771621" cy="670773"/>
          </a:xfrm>
        </p:grpSpPr>
        <p:cxnSp>
          <p:nvCxnSpPr>
            <p:cNvPr id="90" name="直接连接符 89"/>
            <p:cNvCxnSpPr/>
            <p:nvPr/>
          </p:nvCxnSpPr>
          <p:spPr>
            <a:xfrm>
              <a:off x="1710190" y="5445125"/>
              <a:ext cx="8771621" cy="0"/>
            </a:xfrm>
            <a:prstGeom prst="line">
              <a:avLst/>
            </a:prstGeom>
            <a:ln w="19050">
              <a:solidFill>
                <a:schemeClr val="tx1">
                  <a:lumMod val="65000"/>
                  <a:lumOff val="35000"/>
                </a:schemeClr>
              </a:solidFill>
              <a:prstDash val="sysDot"/>
            </a:ln>
          </p:spPr>
          <p:style>
            <a:lnRef idx="1">
              <a:schemeClr val="accent1"/>
            </a:lnRef>
            <a:fillRef idx="0">
              <a:schemeClr val="accent1"/>
            </a:fillRef>
            <a:effectRef idx="0">
              <a:schemeClr val="accent1"/>
            </a:effectRef>
            <a:fontRef idx="minor">
              <a:schemeClr val="tx1"/>
            </a:fontRef>
          </p:style>
        </p:cxnSp>
        <p:sp>
          <p:nvSpPr>
            <p:cNvPr id="91" name="文本框 90"/>
            <p:cNvSpPr txBox="1"/>
            <p:nvPr/>
          </p:nvSpPr>
          <p:spPr>
            <a:xfrm>
              <a:off x="1874403" y="5531123"/>
              <a:ext cx="8443195" cy="58477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600" dirty="0">
                  <a:solidFill>
                    <a:prstClr val="black">
                      <a:lumMod val="50000"/>
                      <a:lumOff val="50000"/>
                    </a:prstClr>
                  </a:solidFill>
                  <a:cs typeface="+mn-ea"/>
                  <a:sym typeface="+mn-lt"/>
                </a:rPr>
                <a:t>此处添加详细文本描述，建议与标题相关并符合整体语言风格，语言描述尽量简洁生动。尽量将每页幻灯片的字数控制在</a:t>
              </a:r>
              <a:r>
                <a:rPr lang="en-US" altLang="zh-CN" sz="1600" dirty="0">
                  <a:solidFill>
                    <a:prstClr val="black">
                      <a:lumMod val="50000"/>
                      <a:lumOff val="50000"/>
                    </a:prstClr>
                  </a:solidFill>
                  <a:cs typeface="+mn-ea"/>
                  <a:sym typeface="+mn-lt"/>
                </a:rPr>
                <a:t>200</a:t>
              </a:r>
              <a:r>
                <a:rPr lang="zh-CN" altLang="en-US" sz="1600" dirty="0">
                  <a:solidFill>
                    <a:prstClr val="black">
                      <a:lumMod val="50000"/>
                      <a:lumOff val="50000"/>
                    </a:prstClr>
                  </a:solidFill>
                  <a:cs typeface="+mn-ea"/>
                  <a:sym typeface="+mn-lt"/>
                </a:rPr>
                <a:t>字以内，据统计每页幻灯片的最好控制在</a:t>
              </a:r>
              <a:r>
                <a:rPr lang="en-US" altLang="zh-CN" sz="1600" dirty="0">
                  <a:solidFill>
                    <a:prstClr val="black">
                      <a:lumMod val="50000"/>
                      <a:lumOff val="50000"/>
                    </a:prstClr>
                  </a:solidFill>
                  <a:cs typeface="+mn-ea"/>
                  <a:sym typeface="+mn-lt"/>
                </a:rPr>
                <a:t>5</a:t>
              </a:r>
              <a:r>
                <a:rPr lang="zh-CN" altLang="en-US" sz="1600" dirty="0">
                  <a:solidFill>
                    <a:prstClr val="black">
                      <a:lumMod val="50000"/>
                      <a:lumOff val="50000"/>
                    </a:prstClr>
                  </a:solidFill>
                  <a:cs typeface="+mn-ea"/>
                  <a:sym typeface="+mn-lt"/>
                </a:rPr>
                <a:t>分钟之内。</a:t>
              </a:r>
            </a:p>
          </p:txBody>
        </p:sp>
      </p:grpSp>
      <p:grpSp>
        <p:nvGrpSpPr>
          <p:cNvPr id="92" name="组合 91"/>
          <p:cNvGrpSpPr/>
          <p:nvPr/>
        </p:nvGrpSpPr>
        <p:grpSpPr>
          <a:xfrm>
            <a:off x="2500948" y="4590780"/>
            <a:ext cx="7190104" cy="317383"/>
            <a:chOff x="2094548" y="5327134"/>
            <a:chExt cx="7190104" cy="317383"/>
          </a:xfrm>
        </p:grpSpPr>
        <p:grpSp>
          <p:nvGrpSpPr>
            <p:cNvPr id="93" name="组合 92"/>
            <p:cNvGrpSpPr/>
            <p:nvPr/>
          </p:nvGrpSpPr>
          <p:grpSpPr>
            <a:xfrm>
              <a:off x="7631748" y="5327134"/>
              <a:ext cx="1652904" cy="317383"/>
              <a:chOff x="2080894" y="4828841"/>
              <a:chExt cx="1652904" cy="317383"/>
            </a:xfrm>
          </p:grpSpPr>
          <p:sp>
            <p:nvSpPr>
              <p:cNvPr id="103" name="圆角矩形 102"/>
              <p:cNvSpPr/>
              <p:nvPr/>
            </p:nvSpPr>
            <p:spPr>
              <a:xfrm>
                <a:off x="2080894" y="4880791"/>
                <a:ext cx="265433" cy="265433"/>
              </a:xfrm>
              <a:prstGeom prst="roundRect">
                <a:avLst/>
              </a:prstGeom>
              <a:solidFill>
                <a:srgbClr val="663A77"/>
              </a:solidFill>
              <a:ln w="19050">
                <a:gradFill flip="none" rotWithShape="1"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50800" dist="381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 b="1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04" name="文本框 103"/>
              <p:cNvSpPr txBox="1"/>
              <p:nvPr/>
            </p:nvSpPr>
            <p:spPr>
              <a:xfrm>
                <a:off x="2346327" y="4828841"/>
                <a:ext cx="1387471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400" b="1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cs typeface="+mn-ea"/>
                    <a:sym typeface="+mn-lt"/>
                  </a:rPr>
                  <a:t>TEXT HERE</a:t>
                </a:r>
                <a:endParaRPr lang="zh-CN" altLang="en-US" sz="1400" b="1" dirty="0">
                  <a:solidFill>
                    <a:prstClr val="black">
                      <a:lumMod val="50000"/>
                      <a:lumOff val="50000"/>
                    </a:prstClr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94" name="组合 93"/>
            <p:cNvGrpSpPr/>
            <p:nvPr/>
          </p:nvGrpSpPr>
          <p:grpSpPr>
            <a:xfrm>
              <a:off x="5786015" y="5327134"/>
              <a:ext cx="1652904" cy="317383"/>
              <a:chOff x="2080894" y="4828841"/>
              <a:chExt cx="1652904" cy="317383"/>
            </a:xfrm>
          </p:grpSpPr>
          <p:sp>
            <p:nvSpPr>
              <p:cNvPr id="101" name="圆角矩形 100"/>
              <p:cNvSpPr/>
              <p:nvPr/>
            </p:nvSpPr>
            <p:spPr>
              <a:xfrm>
                <a:off x="2080894" y="4880791"/>
                <a:ext cx="265433" cy="265433"/>
              </a:xfrm>
              <a:prstGeom prst="roundRect">
                <a:avLst/>
              </a:prstGeom>
              <a:solidFill>
                <a:srgbClr val="E87071"/>
              </a:solidFill>
              <a:ln w="19050">
                <a:gradFill flip="none" rotWithShape="1"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50800" dist="381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 b="1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02" name="文本框 101"/>
              <p:cNvSpPr txBox="1"/>
              <p:nvPr/>
            </p:nvSpPr>
            <p:spPr>
              <a:xfrm>
                <a:off x="2346327" y="4828841"/>
                <a:ext cx="1387471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400" b="1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cs typeface="+mn-ea"/>
                    <a:sym typeface="+mn-lt"/>
                  </a:rPr>
                  <a:t>TEXT HERE</a:t>
                </a:r>
                <a:endParaRPr lang="zh-CN" altLang="en-US" sz="1400" b="1" dirty="0">
                  <a:solidFill>
                    <a:prstClr val="black">
                      <a:lumMod val="50000"/>
                      <a:lumOff val="50000"/>
                    </a:prstClr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95" name="组合 94"/>
            <p:cNvGrpSpPr/>
            <p:nvPr/>
          </p:nvGrpSpPr>
          <p:grpSpPr>
            <a:xfrm>
              <a:off x="3940281" y="5327134"/>
              <a:ext cx="1652904" cy="317383"/>
              <a:chOff x="2080894" y="4828841"/>
              <a:chExt cx="1652904" cy="317383"/>
            </a:xfrm>
          </p:grpSpPr>
          <p:sp>
            <p:nvSpPr>
              <p:cNvPr id="99" name="圆角矩形 98"/>
              <p:cNvSpPr/>
              <p:nvPr/>
            </p:nvSpPr>
            <p:spPr>
              <a:xfrm>
                <a:off x="2080894" y="4880791"/>
                <a:ext cx="265433" cy="265433"/>
              </a:xfrm>
              <a:prstGeom prst="roundRect">
                <a:avLst/>
              </a:prstGeom>
              <a:solidFill>
                <a:srgbClr val="FFB850"/>
              </a:solidFill>
              <a:ln w="19050">
                <a:gradFill flip="none" rotWithShape="1"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50800" dist="381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 b="1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00" name="文本框 99"/>
              <p:cNvSpPr txBox="1"/>
              <p:nvPr/>
            </p:nvSpPr>
            <p:spPr>
              <a:xfrm>
                <a:off x="2346327" y="4828841"/>
                <a:ext cx="1387471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400" b="1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cs typeface="+mn-ea"/>
                    <a:sym typeface="+mn-lt"/>
                  </a:rPr>
                  <a:t>TEXT HERE</a:t>
                </a:r>
                <a:endParaRPr lang="zh-CN" altLang="en-US" sz="1400" b="1" dirty="0">
                  <a:solidFill>
                    <a:prstClr val="black">
                      <a:lumMod val="50000"/>
                      <a:lumOff val="50000"/>
                    </a:prstClr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96" name="组合 95"/>
            <p:cNvGrpSpPr/>
            <p:nvPr/>
          </p:nvGrpSpPr>
          <p:grpSpPr>
            <a:xfrm>
              <a:off x="2094548" y="5327134"/>
              <a:ext cx="1652904" cy="317383"/>
              <a:chOff x="2080894" y="4828841"/>
              <a:chExt cx="1652904" cy="317383"/>
            </a:xfrm>
          </p:grpSpPr>
          <p:sp>
            <p:nvSpPr>
              <p:cNvPr id="97" name="圆角矩形 96"/>
              <p:cNvSpPr/>
              <p:nvPr/>
            </p:nvSpPr>
            <p:spPr>
              <a:xfrm>
                <a:off x="2080894" y="4880791"/>
                <a:ext cx="265433" cy="265433"/>
              </a:xfrm>
              <a:prstGeom prst="roundRect">
                <a:avLst/>
              </a:prstGeom>
              <a:solidFill>
                <a:srgbClr val="01ACBE"/>
              </a:solidFill>
              <a:ln w="19050">
                <a:gradFill flip="none" rotWithShape="1">
                  <a:gsLst>
                    <a:gs pos="0">
                      <a:schemeClr val="bg1">
                        <a:lumMod val="75000"/>
                      </a:schemeClr>
                    </a:gs>
                    <a:gs pos="100000">
                      <a:schemeClr val="bg1"/>
                    </a:gs>
                  </a:gsLst>
                  <a:lin ang="2700000" scaled="1"/>
                  <a:tileRect/>
                </a:gradFill>
              </a:ln>
              <a:effectLst>
                <a:innerShdw blurRad="50800" dist="38100" dir="13500000">
                  <a:prstClr val="black">
                    <a:alpha val="50000"/>
                  </a:prstClr>
                </a:innerShdw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sz="1400" b="1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98" name="文本框 97"/>
              <p:cNvSpPr txBox="1"/>
              <p:nvPr/>
            </p:nvSpPr>
            <p:spPr>
              <a:xfrm>
                <a:off x="2346327" y="4828841"/>
                <a:ext cx="1387471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en-US" altLang="zh-CN" sz="1400" b="1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cs typeface="+mn-ea"/>
                    <a:sym typeface="+mn-lt"/>
                  </a:rPr>
                  <a:t>TEXT HERE</a:t>
                </a:r>
                <a:endParaRPr lang="zh-CN" altLang="en-US" sz="1400" b="1" dirty="0">
                  <a:solidFill>
                    <a:prstClr val="black">
                      <a:lumMod val="50000"/>
                      <a:lumOff val="50000"/>
                    </a:prstClr>
                  </a:solidFill>
                  <a:cs typeface="+mn-ea"/>
                  <a:sym typeface="+mn-lt"/>
                </a:endParaRPr>
              </a:p>
            </p:txBody>
          </p:sp>
        </p:grpSp>
      </p:grpSp>
      <p:sp>
        <p:nvSpPr>
          <p:cNvPr id="105" name="文本框 104"/>
          <p:cNvSpPr txBox="1"/>
          <p:nvPr/>
        </p:nvSpPr>
        <p:spPr>
          <a:xfrm>
            <a:off x="392248" y="296454"/>
            <a:ext cx="3892318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四项内容环形百分比图表</a:t>
            </a:r>
          </a:p>
        </p:txBody>
      </p:sp>
    </p:spTree>
    <p:extLst>
      <p:ext uri="{BB962C8B-B14F-4D97-AF65-F5344CB8AC3E}">
        <p14:creationId xmlns:p14="http://schemas.microsoft.com/office/powerpoint/2010/main" val="3376591570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灯片编号占位符 1">
            <a:extLst>
              <a:ext uri="{FF2B5EF4-FFF2-40B4-BE49-F238E27FC236}">
                <a16:creationId xmlns:a16="http://schemas.microsoft.com/office/drawing/2014/main" id="{464BE60C-E2D0-36ED-51A2-61C23B48BAD1}"/>
              </a:ext>
            </a:extLst>
          </p:cNvPr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15CA7E42-5C45-401B-9CF6-FFDBF3682BD8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13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标题 2">
            <a:extLst>
              <a:ext uri="{FF2B5EF4-FFF2-40B4-BE49-F238E27FC236}">
                <a16:creationId xmlns:a16="http://schemas.microsoft.com/office/drawing/2014/main" id="{08327EDB-492B-10D5-22BD-67CE5165BFC4}"/>
              </a:ext>
            </a:extLst>
          </p:cNvPr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endParaRPr lang="zh-CN" altLang="en-US"/>
          </a:p>
        </p:txBody>
      </p:sp>
      <p:sp>
        <p:nvSpPr>
          <p:cNvPr id="4" name="文本框 3">
            <a:extLst>
              <a:ext uri="{FF2B5EF4-FFF2-40B4-BE49-F238E27FC236}">
                <a16:creationId xmlns:a16="http://schemas.microsoft.com/office/drawing/2014/main" id="{17E19705-8D85-C171-E1AD-77A8DCF53566}"/>
              </a:ext>
            </a:extLst>
          </p:cNvPr>
          <p:cNvSpPr txBox="1"/>
          <p:nvPr/>
        </p:nvSpPr>
        <p:spPr>
          <a:xfrm>
            <a:off x="2844800" y="3084945"/>
            <a:ext cx="5138010" cy="369332"/>
          </a:xfrm>
          <a:prstGeom prst="rect">
            <a:avLst/>
          </a:prstGeom>
          <a:noFill/>
        </p:spPr>
        <p:txBody>
          <a:bodyPr wrap="none" rtlCol="0">
            <a:spAutoFit/>
          </a:bodyPr>
          <a:lstStyle/>
          <a:p>
            <a:r>
              <a:rPr lang="en-US" altLang="zh-CN" dirty="0"/>
              <a:t>51PPT</a:t>
            </a:r>
            <a:r>
              <a:rPr lang="zh-CN" altLang="en-US" dirty="0"/>
              <a:t>模板网   </a:t>
            </a:r>
            <a:r>
              <a:rPr lang="en-US" altLang="zh-CN" dirty="0">
                <a:hlinkClick r:id="rId2"/>
              </a:rPr>
              <a:t>www.51pptmoban.com</a:t>
            </a:r>
            <a:r>
              <a:rPr lang="en-US" altLang="zh-CN" dirty="0"/>
              <a:t>  </a:t>
            </a:r>
            <a:r>
              <a:rPr lang="zh-CN" altLang="en-US" dirty="0"/>
              <a:t>整理发布</a:t>
            </a:r>
          </a:p>
        </p:txBody>
      </p:sp>
    </p:spTree>
    <p:extLst>
      <p:ext uri="{BB962C8B-B14F-4D97-AF65-F5344CB8AC3E}">
        <p14:creationId xmlns:p14="http://schemas.microsoft.com/office/powerpoint/2010/main" val="1985078609"/>
      </p:ext>
    </p:extLst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6" name="组合 5"/>
          <p:cNvGrpSpPr/>
          <p:nvPr/>
        </p:nvGrpSpPr>
        <p:grpSpPr>
          <a:xfrm>
            <a:off x="1867897" y="2196717"/>
            <a:ext cx="1923123" cy="1383255"/>
            <a:chOff x="1867897" y="2196717"/>
            <a:chExt cx="1923123" cy="1383255"/>
          </a:xfrm>
        </p:grpSpPr>
        <p:sp>
          <p:nvSpPr>
            <p:cNvPr id="6188" name="矩形 6187"/>
            <p:cNvSpPr/>
            <p:nvPr/>
          </p:nvSpPr>
          <p:spPr>
            <a:xfrm>
              <a:off x="1974488" y="2265575"/>
              <a:ext cx="1348624" cy="521192"/>
            </a:xfrm>
            <a:prstGeom prst="rect">
              <a:avLst/>
            </a:prstGeom>
            <a:gradFill>
              <a:gsLst>
                <a:gs pos="0">
                  <a:schemeClr val="bg1">
                    <a:lumMod val="85000"/>
                  </a:schemeClr>
                </a:gs>
                <a:gs pos="100000">
                  <a:srgbClr val="F2F2F2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grpSp>
          <p:nvGrpSpPr>
            <p:cNvPr id="11504" name="Group 5818"/>
            <p:cNvGrpSpPr>
              <a:grpSpLocks noChangeAspect="1"/>
            </p:cNvGrpSpPr>
            <p:nvPr/>
          </p:nvGrpSpPr>
          <p:grpSpPr bwMode="auto">
            <a:xfrm>
              <a:off x="3400810" y="2196717"/>
              <a:ext cx="163513" cy="1296988"/>
              <a:chOff x="2538" y="1630"/>
              <a:chExt cx="4101162" cy="2781259"/>
            </a:xfrm>
            <a:solidFill>
              <a:srgbClr val="E87071"/>
            </a:solidFill>
          </p:grpSpPr>
          <p:sp>
            <p:nvSpPr>
              <p:cNvPr id="11506" name="Freeform 5819"/>
              <p:cNvSpPr>
                <a:spLocks/>
              </p:cNvSpPr>
              <p:nvPr/>
            </p:nvSpPr>
            <p:spPr bwMode="auto">
              <a:xfrm>
                <a:off x="4046550" y="1485901"/>
                <a:ext cx="15875" cy="14288"/>
              </a:xfrm>
              <a:custGeom>
                <a:avLst/>
                <a:gdLst>
                  <a:gd name="T0" fmla="*/ 0 w 2"/>
                  <a:gd name="T1" fmla="*/ 0 h 2"/>
                  <a:gd name="T2" fmla="*/ 0 w 2"/>
                  <a:gd name="T3" fmla="*/ 0 h 2"/>
                  <a:gd name="T4" fmla="*/ 1 w 2"/>
                  <a:gd name="T5" fmla="*/ 0 h 2"/>
                  <a:gd name="T6" fmla="*/ 2 w 2"/>
                  <a:gd name="T7" fmla="*/ 0 h 2"/>
                  <a:gd name="T8" fmla="*/ 2 w 2"/>
                  <a:gd name="T9" fmla="*/ 0 h 2"/>
                  <a:gd name="T10" fmla="*/ 2 w 2"/>
                  <a:gd name="T11" fmla="*/ 0 h 2"/>
                  <a:gd name="T12" fmla="*/ 2 w 2"/>
                  <a:gd name="T13" fmla="*/ 0 h 2"/>
                  <a:gd name="T14" fmla="*/ 2 w 2"/>
                  <a:gd name="T15" fmla="*/ 0 h 2"/>
                  <a:gd name="T16" fmla="*/ 2 w 2"/>
                  <a:gd name="T17" fmla="*/ 0 h 2"/>
                  <a:gd name="T18" fmla="*/ 2 w 2"/>
                  <a:gd name="T19" fmla="*/ 0 h 2"/>
                  <a:gd name="T20" fmla="*/ 2 w 2"/>
                  <a:gd name="T21" fmla="*/ 0 h 2"/>
                  <a:gd name="T22" fmla="*/ 2 w 2"/>
                  <a:gd name="T23" fmla="*/ 0 h 2"/>
                  <a:gd name="T24" fmla="*/ 1 w 2"/>
                  <a:gd name="T25" fmla="*/ 2 h 2"/>
                  <a:gd name="T26" fmla="*/ 2 w 2"/>
                  <a:gd name="T27" fmla="*/ 0 h 2"/>
                  <a:gd name="T28" fmla="*/ 2 w 2"/>
                  <a:gd name="T29" fmla="*/ 0 h 2"/>
                  <a:gd name="T30" fmla="*/ 2 w 2"/>
                  <a:gd name="T31" fmla="*/ 0 h 2"/>
                  <a:gd name="T32" fmla="*/ 2 w 2"/>
                  <a:gd name="T33" fmla="*/ 0 h 2"/>
                  <a:gd name="T34" fmla="*/ 2 w 2"/>
                  <a:gd name="T35" fmla="*/ 0 h 2"/>
                  <a:gd name="T36" fmla="*/ 2 w 2"/>
                  <a:gd name="T37" fmla="*/ 0 h 2"/>
                  <a:gd name="T38" fmla="*/ 2 w 2"/>
                  <a:gd name="T39" fmla="*/ 0 h 2"/>
                  <a:gd name="T40" fmla="*/ 1 w 2"/>
                  <a:gd name="T41" fmla="*/ 0 h 2"/>
                  <a:gd name="T42" fmla="*/ 0 w 2"/>
                  <a:gd name="T43" fmla="*/ 0 h 2"/>
                  <a:gd name="T44" fmla="*/ 0 w 2"/>
                  <a:gd name="T45" fmla="*/ 0 h 2"/>
                  <a:gd name="T46" fmla="*/ 0 w 2"/>
                  <a:gd name="T47" fmla="*/ 0 h 2"/>
                  <a:gd name="T48" fmla="*/ 0 w 2"/>
                  <a:gd name="T4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1"/>
                      <a:pt x="1" y="2"/>
                      <a:pt x="1" y="2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507" name="Freeform 5820"/>
              <p:cNvSpPr>
                <a:spLocks/>
              </p:cNvSpPr>
              <p:nvPr/>
            </p:nvSpPr>
            <p:spPr bwMode="auto">
              <a:xfrm>
                <a:off x="4029087" y="1536701"/>
                <a:ext cx="9525" cy="6350"/>
              </a:xfrm>
              <a:custGeom>
                <a:avLst/>
                <a:gdLst>
                  <a:gd name="T0" fmla="*/ 6 w 6"/>
                  <a:gd name="T1" fmla="*/ 0 h 4"/>
                  <a:gd name="T2" fmla="*/ 0 w 6"/>
                  <a:gd name="T3" fmla="*/ 0 h 4"/>
                  <a:gd name="T4" fmla="*/ 0 w 6"/>
                  <a:gd name="T5" fmla="*/ 4 h 4"/>
                  <a:gd name="T6" fmla="*/ 6 w 6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4">
                    <a:moveTo>
                      <a:pt x="6" y="0"/>
                    </a:moveTo>
                    <a:lnTo>
                      <a:pt x="0" y="0"/>
                    </a:lnTo>
                    <a:lnTo>
                      <a:pt x="0" y="4"/>
                    </a:lnTo>
                    <a:lnTo>
                      <a:pt x="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508" name="Freeform 5821"/>
              <p:cNvSpPr>
                <a:spLocks/>
              </p:cNvSpPr>
              <p:nvPr/>
            </p:nvSpPr>
            <p:spPr bwMode="auto">
              <a:xfrm>
                <a:off x="4021150" y="1550989"/>
                <a:ext cx="7938" cy="36513"/>
              </a:xfrm>
              <a:custGeom>
                <a:avLst/>
                <a:gdLst>
                  <a:gd name="T0" fmla="*/ 0 w 1"/>
                  <a:gd name="T1" fmla="*/ 5 h 5"/>
                  <a:gd name="T2" fmla="*/ 1 w 1"/>
                  <a:gd name="T3" fmla="*/ 1 h 5"/>
                  <a:gd name="T4" fmla="*/ 1 w 1"/>
                  <a:gd name="T5" fmla="*/ 1 h 5"/>
                  <a:gd name="T6" fmla="*/ 1 w 1"/>
                  <a:gd name="T7" fmla="*/ 0 h 5"/>
                  <a:gd name="T8" fmla="*/ 0 w 1"/>
                  <a:gd name="T9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5">
                    <a:moveTo>
                      <a:pt x="0" y="5"/>
                    </a:moveTo>
                    <a:cubicBezTo>
                      <a:pt x="1" y="4"/>
                      <a:pt x="0" y="2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2"/>
                      <a:pt x="1" y="3"/>
                      <a:pt x="0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509" name="Freeform 5822"/>
              <p:cNvSpPr>
                <a:spLocks/>
              </p:cNvSpPr>
              <p:nvPr/>
            </p:nvSpPr>
            <p:spPr bwMode="auto">
              <a:xfrm>
                <a:off x="4013212" y="1601789"/>
                <a:ext cx="0" cy="14288"/>
              </a:xfrm>
              <a:custGeom>
                <a:avLst/>
                <a:gdLst>
                  <a:gd name="T0" fmla="*/ 1 h 2"/>
                  <a:gd name="T1" fmla="*/ 0 h 2"/>
                  <a:gd name="T2" fmla="*/ 0 h 2"/>
                  <a:gd name="T3" fmla="*/ 1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2">
                    <a:moveTo>
                      <a:pt x="0" y="1"/>
                    </a:moveTo>
                    <a:cubicBezTo>
                      <a:pt x="0" y="1"/>
                      <a:pt x="0" y="2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510" name="Freeform 5823"/>
              <p:cNvSpPr>
                <a:spLocks/>
              </p:cNvSpPr>
              <p:nvPr/>
            </p:nvSpPr>
            <p:spPr bwMode="auto">
              <a:xfrm>
                <a:off x="4013212" y="1601789"/>
                <a:ext cx="0" cy="6350"/>
              </a:xfrm>
              <a:custGeom>
                <a:avLst/>
                <a:gdLst>
                  <a:gd name="T0" fmla="*/ 0 h 1"/>
                  <a:gd name="T1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511" name="Freeform 5824"/>
              <p:cNvSpPr>
                <a:spLocks/>
              </p:cNvSpPr>
              <p:nvPr/>
            </p:nvSpPr>
            <p:spPr bwMode="auto">
              <a:xfrm>
                <a:off x="4013212" y="1622426"/>
                <a:ext cx="0" cy="7938"/>
              </a:xfrm>
              <a:custGeom>
                <a:avLst/>
                <a:gdLst>
                  <a:gd name="T0" fmla="*/ 1 h 1"/>
                  <a:gd name="T1" fmla="*/ 0 h 1"/>
                  <a:gd name="T2" fmla="*/ 0 h 1"/>
                  <a:gd name="T3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512" name="Freeform 5825"/>
              <p:cNvSpPr>
                <a:spLocks/>
              </p:cNvSpPr>
              <p:nvPr/>
            </p:nvSpPr>
            <p:spPr bwMode="auto">
              <a:xfrm>
                <a:off x="4013212" y="1630364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513" name="Freeform 5826"/>
              <p:cNvSpPr>
                <a:spLocks/>
              </p:cNvSpPr>
              <p:nvPr/>
            </p:nvSpPr>
            <p:spPr bwMode="auto">
              <a:xfrm>
                <a:off x="4013212" y="1622426"/>
                <a:ext cx="7938" cy="7938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0 w 1"/>
                  <a:gd name="T5" fmla="*/ 1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514" name="Freeform 5827"/>
              <p:cNvSpPr>
                <a:spLocks/>
              </p:cNvSpPr>
              <p:nvPr/>
            </p:nvSpPr>
            <p:spPr bwMode="auto">
              <a:xfrm>
                <a:off x="4013212" y="1601789"/>
                <a:ext cx="7938" cy="14288"/>
              </a:xfrm>
              <a:custGeom>
                <a:avLst/>
                <a:gdLst>
                  <a:gd name="T0" fmla="*/ 0 w 1"/>
                  <a:gd name="T1" fmla="*/ 2 h 2"/>
                  <a:gd name="T2" fmla="*/ 1 w 1"/>
                  <a:gd name="T3" fmla="*/ 2 h 2"/>
                  <a:gd name="T4" fmla="*/ 0 w 1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2">
                    <a:moveTo>
                      <a:pt x="0" y="2"/>
                    </a:moveTo>
                    <a:cubicBezTo>
                      <a:pt x="0" y="2"/>
                      <a:pt x="1" y="1"/>
                      <a:pt x="1" y="2"/>
                    </a:cubicBezTo>
                    <a:cubicBezTo>
                      <a:pt x="1" y="0"/>
                      <a:pt x="0" y="1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515" name="Freeform 5828"/>
              <p:cNvSpPr>
                <a:spLocks/>
              </p:cNvSpPr>
              <p:nvPr/>
            </p:nvSpPr>
            <p:spPr bwMode="auto">
              <a:xfrm>
                <a:off x="4029087" y="1579564"/>
                <a:ext cx="0" cy="7938"/>
              </a:xfrm>
              <a:custGeom>
                <a:avLst/>
                <a:gdLst>
                  <a:gd name="T0" fmla="*/ 1 h 1"/>
                  <a:gd name="T1" fmla="*/ 0 h 1"/>
                  <a:gd name="T2" fmla="*/ 0 h 1"/>
                  <a:gd name="T3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516" name="Freeform 5829"/>
              <p:cNvSpPr>
                <a:spLocks/>
              </p:cNvSpPr>
              <p:nvPr/>
            </p:nvSpPr>
            <p:spPr bwMode="auto">
              <a:xfrm>
                <a:off x="4013212" y="1658939"/>
                <a:ext cx="0" cy="7938"/>
              </a:xfrm>
              <a:custGeom>
                <a:avLst/>
                <a:gdLst>
                  <a:gd name="T0" fmla="*/ 1 h 1"/>
                  <a:gd name="T1" fmla="*/ 1 h 1"/>
                  <a:gd name="T2" fmla="*/ 0 h 1"/>
                  <a:gd name="T3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517" name="Freeform 5830"/>
              <p:cNvSpPr>
                <a:spLocks/>
              </p:cNvSpPr>
              <p:nvPr/>
            </p:nvSpPr>
            <p:spPr bwMode="auto">
              <a:xfrm>
                <a:off x="4013212" y="1666876"/>
                <a:ext cx="0" cy="6350"/>
              </a:xfrm>
              <a:custGeom>
                <a:avLst/>
                <a:gdLst>
                  <a:gd name="T0" fmla="*/ 0 h 1"/>
                  <a:gd name="T1" fmla="*/ 1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518" name="Freeform 5831"/>
              <p:cNvSpPr>
                <a:spLocks/>
              </p:cNvSpPr>
              <p:nvPr/>
            </p:nvSpPr>
            <p:spPr bwMode="auto">
              <a:xfrm>
                <a:off x="4021150" y="1622426"/>
                <a:ext cx="0" cy="14288"/>
              </a:xfrm>
              <a:custGeom>
                <a:avLst/>
                <a:gdLst>
                  <a:gd name="T0" fmla="*/ 9 h 9"/>
                  <a:gd name="T1" fmla="*/ 0 h 9"/>
                  <a:gd name="T2" fmla="*/ 9 h 9"/>
                  <a:gd name="T3" fmla="*/ 9 h 9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9">
                    <a:moveTo>
                      <a:pt x="0" y="9"/>
                    </a:moveTo>
                    <a:lnTo>
                      <a:pt x="0" y="0"/>
                    </a:lnTo>
                    <a:lnTo>
                      <a:pt x="0" y="9"/>
                    </a:lnTo>
                    <a:lnTo>
                      <a:pt x="0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519" name="Freeform 5832"/>
              <p:cNvSpPr>
                <a:spLocks/>
              </p:cNvSpPr>
              <p:nvPr/>
            </p:nvSpPr>
            <p:spPr bwMode="auto">
              <a:xfrm>
                <a:off x="4005275" y="1695451"/>
                <a:ext cx="7938" cy="7938"/>
              </a:xfrm>
              <a:custGeom>
                <a:avLst/>
                <a:gdLst>
                  <a:gd name="T0" fmla="*/ 5 w 5"/>
                  <a:gd name="T1" fmla="*/ 0 h 5"/>
                  <a:gd name="T2" fmla="*/ 0 w 5"/>
                  <a:gd name="T3" fmla="*/ 0 h 5"/>
                  <a:gd name="T4" fmla="*/ 5 w 5"/>
                  <a:gd name="T5" fmla="*/ 5 h 5"/>
                  <a:gd name="T6" fmla="*/ 5 w 5"/>
                  <a:gd name="T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5">
                    <a:moveTo>
                      <a:pt x="5" y="0"/>
                    </a:moveTo>
                    <a:lnTo>
                      <a:pt x="0" y="0"/>
                    </a:lnTo>
                    <a:lnTo>
                      <a:pt x="5" y="5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520" name="Freeform 5833"/>
              <p:cNvSpPr>
                <a:spLocks/>
              </p:cNvSpPr>
              <p:nvPr/>
            </p:nvSpPr>
            <p:spPr bwMode="auto">
              <a:xfrm>
                <a:off x="4005275" y="1709739"/>
                <a:ext cx="7938" cy="22225"/>
              </a:xfrm>
              <a:custGeom>
                <a:avLst/>
                <a:gdLst>
                  <a:gd name="T0" fmla="*/ 1 w 1"/>
                  <a:gd name="T1" fmla="*/ 1 h 3"/>
                  <a:gd name="T2" fmla="*/ 0 w 1"/>
                  <a:gd name="T3" fmla="*/ 1 h 3"/>
                  <a:gd name="T4" fmla="*/ 1 w 1"/>
                  <a:gd name="T5" fmla="*/ 3 h 3"/>
                  <a:gd name="T6" fmla="*/ 1 w 1"/>
                  <a:gd name="T7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3">
                    <a:moveTo>
                      <a:pt x="1" y="1"/>
                    </a:moveTo>
                    <a:cubicBezTo>
                      <a:pt x="1" y="0"/>
                      <a:pt x="1" y="2"/>
                      <a:pt x="0" y="1"/>
                    </a:cubicBezTo>
                    <a:cubicBezTo>
                      <a:pt x="0" y="2"/>
                      <a:pt x="1" y="3"/>
                      <a:pt x="1" y="3"/>
                    </a:cubicBezTo>
                    <a:cubicBezTo>
                      <a:pt x="1" y="3"/>
                      <a:pt x="1" y="2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521" name="Freeform 5834"/>
              <p:cNvSpPr>
                <a:spLocks/>
              </p:cNvSpPr>
              <p:nvPr/>
            </p:nvSpPr>
            <p:spPr bwMode="auto">
              <a:xfrm>
                <a:off x="4013212" y="1731964"/>
                <a:ext cx="7938" cy="6350"/>
              </a:xfrm>
              <a:custGeom>
                <a:avLst/>
                <a:gdLst>
                  <a:gd name="T0" fmla="*/ 1 w 1"/>
                  <a:gd name="T1" fmla="*/ 1 h 1"/>
                  <a:gd name="T2" fmla="*/ 0 w 1"/>
                  <a:gd name="T3" fmla="*/ 0 h 1"/>
                  <a:gd name="T4" fmla="*/ 1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0" y="1"/>
                      <a:pt x="0" y="1"/>
                      <a:pt x="0" y="0"/>
                    </a:cubicBezTo>
                    <a:cubicBezTo>
                      <a:pt x="0" y="1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522" name="Freeform 5835"/>
              <p:cNvSpPr>
                <a:spLocks/>
              </p:cNvSpPr>
              <p:nvPr/>
            </p:nvSpPr>
            <p:spPr bwMode="auto">
              <a:xfrm>
                <a:off x="4013212" y="1687514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523" name="Freeform 5836"/>
              <p:cNvSpPr>
                <a:spLocks/>
              </p:cNvSpPr>
              <p:nvPr/>
            </p:nvSpPr>
            <p:spPr bwMode="auto">
              <a:xfrm>
                <a:off x="4013212" y="1687514"/>
                <a:ext cx="0" cy="7938"/>
              </a:xfrm>
              <a:custGeom>
                <a:avLst/>
                <a:gdLst>
                  <a:gd name="T0" fmla="*/ 0 h 1"/>
                  <a:gd name="T1" fmla="*/ 0 h 1"/>
                  <a:gd name="T2" fmla="*/ 1 h 1"/>
                  <a:gd name="T3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524" name="Freeform 5837"/>
              <p:cNvSpPr>
                <a:spLocks/>
              </p:cNvSpPr>
              <p:nvPr/>
            </p:nvSpPr>
            <p:spPr bwMode="auto">
              <a:xfrm>
                <a:off x="4013212" y="1687514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525" name="Freeform 5838"/>
              <p:cNvSpPr>
                <a:spLocks/>
              </p:cNvSpPr>
              <p:nvPr/>
            </p:nvSpPr>
            <p:spPr bwMode="auto">
              <a:xfrm>
                <a:off x="4021150" y="1652589"/>
                <a:ext cx="0" cy="14288"/>
              </a:xfrm>
              <a:custGeom>
                <a:avLst/>
                <a:gdLst>
                  <a:gd name="T0" fmla="*/ 0 h 2"/>
                  <a:gd name="T1" fmla="*/ 1 h 2"/>
                  <a:gd name="T2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cubicBezTo>
                      <a:pt x="0" y="1"/>
                      <a:pt x="0" y="2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526" name="Freeform 5839"/>
              <p:cNvSpPr>
                <a:spLocks/>
              </p:cNvSpPr>
              <p:nvPr/>
            </p:nvSpPr>
            <p:spPr bwMode="auto">
              <a:xfrm>
                <a:off x="4013212" y="1673226"/>
                <a:ext cx="7938" cy="7938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0 w 1"/>
                  <a:gd name="T5" fmla="*/ 0 h 1"/>
                  <a:gd name="T6" fmla="*/ 1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lnTo>
                      <a:pt x="1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527" name="Rectangle 5840"/>
              <p:cNvSpPr>
                <a:spLocks noChangeArrowheads="1"/>
              </p:cNvSpPr>
              <p:nvPr/>
            </p:nvSpPr>
            <p:spPr bwMode="auto">
              <a:xfrm>
                <a:off x="4021150" y="1681164"/>
                <a:ext cx="1588" cy="635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528" name="Freeform 5841"/>
              <p:cNvSpPr>
                <a:spLocks/>
              </p:cNvSpPr>
              <p:nvPr/>
            </p:nvSpPr>
            <p:spPr bwMode="auto">
              <a:xfrm>
                <a:off x="4013212" y="1717676"/>
                <a:ext cx="7938" cy="20638"/>
              </a:xfrm>
              <a:custGeom>
                <a:avLst/>
                <a:gdLst>
                  <a:gd name="T0" fmla="*/ 0 w 1"/>
                  <a:gd name="T1" fmla="*/ 1 h 3"/>
                  <a:gd name="T2" fmla="*/ 1 w 1"/>
                  <a:gd name="T3" fmla="*/ 3 h 3"/>
                  <a:gd name="T4" fmla="*/ 1 w 1"/>
                  <a:gd name="T5" fmla="*/ 1 h 3"/>
                  <a:gd name="T6" fmla="*/ 0 w 1"/>
                  <a:gd name="T7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3">
                    <a:moveTo>
                      <a:pt x="0" y="1"/>
                    </a:moveTo>
                    <a:cubicBezTo>
                      <a:pt x="1" y="2"/>
                      <a:pt x="1" y="2"/>
                      <a:pt x="1" y="3"/>
                    </a:cubicBezTo>
                    <a:cubicBezTo>
                      <a:pt x="1" y="2"/>
                      <a:pt x="1" y="1"/>
                      <a:pt x="1" y="1"/>
                    </a:cubicBezTo>
                    <a:cubicBezTo>
                      <a:pt x="1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529" name="Freeform 5842"/>
              <p:cNvSpPr>
                <a:spLocks/>
              </p:cNvSpPr>
              <p:nvPr/>
            </p:nvSpPr>
            <p:spPr bwMode="auto">
              <a:xfrm>
                <a:off x="4013212" y="1703389"/>
                <a:ext cx="0" cy="6350"/>
              </a:xfrm>
              <a:custGeom>
                <a:avLst/>
                <a:gdLst>
                  <a:gd name="T0" fmla="*/ 1 h 1"/>
                  <a:gd name="T1" fmla="*/ 1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530" name="Rectangle 5843"/>
              <p:cNvSpPr>
                <a:spLocks noChangeArrowheads="1"/>
              </p:cNvSpPr>
              <p:nvPr/>
            </p:nvSpPr>
            <p:spPr bwMode="auto">
              <a:xfrm>
                <a:off x="4029087" y="1774826"/>
                <a:ext cx="1588" cy="15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531" name="Freeform 5844"/>
              <p:cNvSpPr>
                <a:spLocks/>
              </p:cNvSpPr>
              <p:nvPr/>
            </p:nvSpPr>
            <p:spPr bwMode="auto">
              <a:xfrm>
                <a:off x="4021150" y="1709739"/>
                <a:ext cx="0" cy="14288"/>
              </a:xfrm>
              <a:custGeom>
                <a:avLst/>
                <a:gdLst>
                  <a:gd name="T0" fmla="*/ 1 h 2"/>
                  <a:gd name="T1" fmla="*/ 0 h 2"/>
                  <a:gd name="T2" fmla="*/ 2 h 2"/>
                  <a:gd name="T3" fmla="*/ 1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2">
                    <a:moveTo>
                      <a:pt x="0" y="1"/>
                    </a:moveTo>
                    <a:cubicBezTo>
                      <a:pt x="0" y="1"/>
                      <a:pt x="0" y="1"/>
                      <a:pt x="0" y="0"/>
                    </a:cubicBezTo>
                    <a:cubicBezTo>
                      <a:pt x="0" y="1"/>
                      <a:pt x="0" y="1"/>
                      <a:pt x="0" y="2"/>
                    </a:cubicBezTo>
                    <a:cubicBezTo>
                      <a:pt x="0" y="2"/>
                      <a:pt x="0" y="2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532" name="Freeform 5845"/>
              <p:cNvSpPr>
                <a:spLocks/>
              </p:cNvSpPr>
              <p:nvPr/>
            </p:nvSpPr>
            <p:spPr bwMode="auto">
              <a:xfrm>
                <a:off x="4021150" y="1746251"/>
                <a:ext cx="0" cy="7938"/>
              </a:xfrm>
              <a:custGeom>
                <a:avLst/>
                <a:gdLst>
                  <a:gd name="T0" fmla="*/ 1 h 1"/>
                  <a:gd name="T1" fmla="*/ 0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533" name="Freeform 5846"/>
              <p:cNvSpPr>
                <a:spLocks/>
              </p:cNvSpPr>
              <p:nvPr/>
            </p:nvSpPr>
            <p:spPr bwMode="auto">
              <a:xfrm>
                <a:off x="4013212" y="1709739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534" name="Freeform 5847"/>
              <p:cNvSpPr>
                <a:spLocks/>
              </p:cNvSpPr>
              <p:nvPr/>
            </p:nvSpPr>
            <p:spPr bwMode="auto">
              <a:xfrm>
                <a:off x="4013212" y="1709739"/>
                <a:ext cx="7938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  <a:gd name="T3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535" name="Freeform 5848"/>
              <p:cNvSpPr>
                <a:spLocks/>
              </p:cNvSpPr>
              <p:nvPr/>
            </p:nvSpPr>
            <p:spPr bwMode="auto">
              <a:xfrm>
                <a:off x="4029087" y="1760539"/>
                <a:ext cx="25400" cy="36513"/>
              </a:xfrm>
              <a:custGeom>
                <a:avLst/>
                <a:gdLst>
                  <a:gd name="T0" fmla="*/ 3 w 3"/>
                  <a:gd name="T1" fmla="*/ 3 h 5"/>
                  <a:gd name="T2" fmla="*/ 2 w 3"/>
                  <a:gd name="T3" fmla="*/ 1 h 5"/>
                  <a:gd name="T4" fmla="*/ 0 w 3"/>
                  <a:gd name="T5" fmla="*/ 2 h 5"/>
                  <a:gd name="T6" fmla="*/ 1 w 3"/>
                  <a:gd name="T7" fmla="*/ 3 h 5"/>
                  <a:gd name="T8" fmla="*/ 2 w 3"/>
                  <a:gd name="T9" fmla="*/ 1 h 5"/>
                  <a:gd name="T10" fmla="*/ 1 w 3"/>
                  <a:gd name="T11" fmla="*/ 3 h 5"/>
                  <a:gd name="T12" fmla="*/ 2 w 3"/>
                  <a:gd name="T13" fmla="*/ 4 h 5"/>
                  <a:gd name="T14" fmla="*/ 2 w 3"/>
                  <a:gd name="T15" fmla="*/ 3 h 5"/>
                  <a:gd name="T16" fmla="*/ 3 w 3"/>
                  <a:gd name="T17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" h="5">
                    <a:moveTo>
                      <a:pt x="3" y="3"/>
                    </a:moveTo>
                    <a:cubicBezTo>
                      <a:pt x="2" y="3"/>
                      <a:pt x="2" y="2"/>
                      <a:pt x="2" y="1"/>
                    </a:cubicBezTo>
                    <a:cubicBezTo>
                      <a:pt x="2" y="0"/>
                      <a:pt x="1" y="1"/>
                      <a:pt x="0" y="2"/>
                    </a:cubicBezTo>
                    <a:cubicBezTo>
                      <a:pt x="1" y="2"/>
                      <a:pt x="1" y="2"/>
                      <a:pt x="1" y="3"/>
                    </a:cubicBezTo>
                    <a:cubicBezTo>
                      <a:pt x="1" y="2"/>
                      <a:pt x="1" y="0"/>
                      <a:pt x="2" y="1"/>
                    </a:cubicBezTo>
                    <a:cubicBezTo>
                      <a:pt x="2" y="3"/>
                      <a:pt x="2" y="2"/>
                      <a:pt x="1" y="3"/>
                    </a:cubicBezTo>
                    <a:cubicBezTo>
                      <a:pt x="2" y="2"/>
                      <a:pt x="2" y="5"/>
                      <a:pt x="2" y="4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3" y="4"/>
                      <a:pt x="3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536" name="Freeform 5849"/>
              <p:cNvSpPr>
                <a:spLocks/>
              </p:cNvSpPr>
              <p:nvPr/>
            </p:nvSpPr>
            <p:spPr bwMode="auto">
              <a:xfrm>
                <a:off x="4029087" y="1760539"/>
                <a:ext cx="0" cy="14288"/>
              </a:xfrm>
              <a:custGeom>
                <a:avLst/>
                <a:gdLst>
                  <a:gd name="T0" fmla="*/ 0 h 2"/>
                  <a:gd name="T1" fmla="*/ 0 h 2"/>
                  <a:gd name="T2" fmla="*/ 1 h 2"/>
                  <a:gd name="T3" fmla="*/ 2 h 2"/>
                  <a:gd name="T4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537" name="Freeform 5850"/>
              <p:cNvSpPr>
                <a:spLocks/>
              </p:cNvSpPr>
              <p:nvPr/>
            </p:nvSpPr>
            <p:spPr bwMode="auto">
              <a:xfrm>
                <a:off x="4021150" y="1731964"/>
                <a:ext cx="17463" cy="28575"/>
              </a:xfrm>
              <a:custGeom>
                <a:avLst/>
                <a:gdLst>
                  <a:gd name="T0" fmla="*/ 0 w 2"/>
                  <a:gd name="T1" fmla="*/ 2 h 4"/>
                  <a:gd name="T2" fmla="*/ 2 w 2"/>
                  <a:gd name="T3" fmla="*/ 2 h 4"/>
                  <a:gd name="T4" fmla="*/ 1 w 2"/>
                  <a:gd name="T5" fmla="*/ 1 h 4"/>
                  <a:gd name="T6" fmla="*/ 0 w 2"/>
                  <a:gd name="T7" fmla="*/ 2 h 4"/>
                  <a:gd name="T8" fmla="*/ 0 w 2"/>
                  <a:gd name="T9" fmla="*/ 1 h 4"/>
                  <a:gd name="T10" fmla="*/ 0 w 2"/>
                  <a:gd name="T11" fmla="*/ 2 h 4"/>
                  <a:gd name="T12" fmla="*/ 0 w 2"/>
                  <a:gd name="T13" fmla="*/ 2 h 4"/>
                  <a:gd name="T14" fmla="*/ 0 w 2"/>
                  <a:gd name="T15" fmla="*/ 2 h 4"/>
                  <a:gd name="T16" fmla="*/ 0 w 2"/>
                  <a:gd name="T17" fmla="*/ 2 h 4"/>
                  <a:gd name="T18" fmla="*/ 0 w 2"/>
                  <a:gd name="T19" fmla="*/ 2 h 4"/>
                  <a:gd name="T20" fmla="*/ 0 w 2"/>
                  <a:gd name="T21" fmla="*/ 2 h 4"/>
                  <a:gd name="T22" fmla="*/ 0 w 2"/>
                  <a:gd name="T23" fmla="*/ 2 h 4"/>
                  <a:gd name="T24" fmla="*/ 0 w 2"/>
                  <a:gd name="T25" fmla="*/ 2 h 4"/>
                  <a:gd name="T26" fmla="*/ 0 w 2"/>
                  <a:gd name="T27" fmla="*/ 2 h 4"/>
                  <a:gd name="T28" fmla="*/ 0 w 2"/>
                  <a:gd name="T29" fmla="*/ 2 h 4"/>
                  <a:gd name="T30" fmla="*/ 1 w 2"/>
                  <a:gd name="T31" fmla="*/ 4 h 4"/>
                  <a:gd name="T32" fmla="*/ 0 w 2"/>
                  <a:gd name="T33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" h="4">
                    <a:moveTo>
                      <a:pt x="0" y="2"/>
                    </a:moveTo>
                    <a:cubicBezTo>
                      <a:pt x="1" y="2"/>
                      <a:pt x="1" y="3"/>
                      <a:pt x="2" y="2"/>
                    </a:cubicBezTo>
                    <a:cubicBezTo>
                      <a:pt x="1" y="1"/>
                      <a:pt x="1" y="2"/>
                      <a:pt x="1" y="1"/>
                    </a:cubicBezTo>
                    <a:cubicBezTo>
                      <a:pt x="1" y="3"/>
                      <a:pt x="0" y="0"/>
                      <a:pt x="0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3"/>
                      <a:pt x="1" y="3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538" name="Freeform 5851"/>
              <p:cNvSpPr>
                <a:spLocks/>
              </p:cNvSpPr>
              <p:nvPr/>
            </p:nvSpPr>
            <p:spPr bwMode="auto">
              <a:xfrm>
                <a:off x="4029087" y="1666876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539" name="Freeform 5852"/>
              <p:cNvSpPr>
                <a:spLocks/>
              </p:cNvSpPr>
              <p:nvPr/>
            </p:nvSpPr>
            <p:spPr bwMode="auto">
              <a:xfrm>
                <a:off x="4021150" y="1658939"/>
                <a:ext cx="7938" cy="22225"/>
              </a:xfrm>
              <a:custGeom>
                <a:avLst/>
                <a:gdLst>
                  <a:gd name="T0" fmla="*/ 1 w 1"/>
                  <a:gd name="T1" fmla="*/ 2 h 3"/>
                  <a:gd name="T2" fmla="*/ 1 w 1"/>
                  <a:gd name="T3" fmla="*/ 1 h 3"/>
                  <a:gd name="T4" fmla="*/ 1 w 1"/>
                  <a:gd name="T5" fmla="*/ 1 h 3"/>
                  <a:gd name="T6" fmla="*/ 1 w 1"/>
                  <a:gd name="T7" fmla="*/ 1 h 3"/>
                  <a:gd name="T8" fmla="*/ 1 w 1"/>
                  <a:gd name="T9" fmla="*/ 1 h 3"/>
                  <a:gd name="T10" fmla="*/ 0 w 1"/>
                  <a:gd name="T11" fmla="*/ 3 h 3"/>
                  <a:gd name="T12" fmla="*/ 1 w 1"/>
                  <a:gd name="T13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3">
                    <a:moveTo>
                      <a:pt x="1" y="2"/>
                    </a:moveTo>
                    <a:cubicBezTo>
                      <a:pt x="1" y="2"/>
                      <a:pt x="1" y="2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2"/>
                      <a:pt x="0" y="3"/>
                      <a:pt x="0" y="3"/>
                    </a:cubicBezTo>
                    <a:cubicBezTo>
                      <a:pt x="0" y="3"/>
                      <a:pt x="1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540" name="Freeform 5853"/>
              <p:cNvSpPr>
                <a:spLocks/>
              </p:cNvSpPr>
              <p:nvPr/>
            </p:nvSpPr>
            <p:spPr bwMode="auto">
              <a:xfrm>
                <a:off x="4021150" y="1709739"/>
                <a:ext cx="7938" cy="7938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1 h 1"/>
                  <a:gd name="T4" fmla="*/ 1 w 1"/>
                  <a:gd name="T5" fmla="*/ 1 h 1"/>
                  <a:gd name="T6" fmla="*/ 1 w 1"/>
                  <a:gd name="T7" fmla="*/ 1 h 1"/>
                  <a:gd name="T8" fmla="*/ 0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541" name="Freeform 5854"/>
              <p:cNvSpPr>
                <a:spLocks/>
              </p:cNvSpPr>
              <p:nvPr/>
            </p:nvSpPr>
            <p:spPr bwMode="auto">
              <a:xfrm>
                <a:off x="4029087" y="1774826"/>
                <a:ext cx="0" cy="7938"/>
              </a:xfrm>
              <a:custGeom>
                <a:avLst/>
                <a:gdLst>
                  <a:gd name="T0" fmla="*/ 0 h 5"/>
                  <a:gd name="T1" fmla="*/ 0 h 5"/>
                  <a:gd name="T2" fmla="*/ 5 h 5"/>
                  <a:gd name="T3" fmla="*/ 0 h 5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5">
                    <a:moveTo>
                      <a:pt x="0" y="0"/>
                    </a:moveTo>
                    <a:lnTo>
                      <a:pt x="0" y="0"/>
                    </a:lnTo>
                    <a:lnTo>
                      <a:pt x="0" y="5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542" name="Rectangle 5855"/>
              <p:cNvSpPr>
                <a:spLocks noChangeArrowheads="1"/>
              </p:cNvSpPr>
              <p:nvPr/>
            </p:nvSpPr>
            <p:spPr bwMode="auto">
              <a:xfrm>
                <a:off x="4029087" y="1789114"/>
                <a:ext cx="1588" cy="15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543" name="Freeform 5856"/>
              <p:cNvSpPr>
                <a:spLocks/>
              </p:cNvSpPr>
              <p:nvPr/>
            </p:nvSpPr>
            <p:spPr bwMode="auto">
              <a:xfrm>
                <a:off x="3971937" y="2260601"/>
                <a:ext cx="0" cy="7938"/>
              </a:xfrm>
              <a:custGeom>
                <a:avLst/>
                <a:gdLst>
                  <a:gd name="T0" fmla="*/ 1 h 1"/>
                  <a:gd name="T1" fmla="*/ 0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544" name="Freeform 5857"/>
              <p:cNvSpPr>
                <a:spLocks/>
              </p:cNvSpPr>
              <p:nvPr/>
            </p:nvSpPr>
            <p:spPr bwMode="auto">
              <a:xfrm>
                <a:off x="3981462" y="2282826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545" name="Freeform 5858"/>
              <p:cNvSpPr>
                <a:spLocks/>
              </p:cNvSpPr>
              <p:nvPr/>
            </p:nvSpPr>
            <p:spPr bwMode="auto">
              <a:xfrm>
                <a:off x="3948125" y="2087564"/>
                <a:ext cx="65088" cy="34925"/>
              </a:xfrm>
              <a:custGeom>
                <a:avLst/>
                <a:gdLst>
                  <a:gd name="T0" fmla="*/ 4 w 8"/>
                  <a:gd name="T1" fmla="*/ 0 h 5"/>
                  <a:gd name="T2" fmla="*/ 4 w 8"/>
                  <a:gd name="T3" fmla="*/ 0 h 5"/>
                  <a:gd name="T4" fmla="*/ 0 w 8"/>
                  <a:gd name="T5" fmla="*/ 4 h 5"/>
                  <a:gd name="T6" fmla="*/ 7 w 8"/>
                  <a:gd name="T7" fmla="*/ 3 h 5"/>
                  <a:gd name="T8" fmla="*/ 8 w 8"/>
                  <a:gd name="T9" fmla="*/ 2 h 5"/>
                  <a:gd name="T10" fmla="*/ 8 w 8"/>
                  <a:gd name="T11" fmla="*/ 2 h 5"/>
                  <a:gd name="T12" fmla="*/ 6 w 8"/>
                  <a:gd name="T13" fmla="*/ 2 h 5"/>
                  <a:gd name="T14" fmla="*/ 1 w 8"/>
                  <a:gd name="T15" fmla="*/ 5 h 5"/>
                  <a:gd name="T16" fmla="*/ 4 w 8"/>
                  <a:gd name="T1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" h="5">
                    <a:moveTo>
                      <a:pt x="4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7" y="2"/>
                      <a:pt x="7" y="2"/>
                      <a:pt x="6" y="2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4" y="0"/>
                      <a:pt x="4" y="0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546" name="Freeform 5859"/>
              <p:cNvSpPr>
                <a:spLocks/>
              </p:cNvSpPr>
              <p:nvPr/>
            </p:nvSpPr>
            <p:spPr bwMode="auto">
              <a:xfrm>
                <a:off x="4005275" y="2181226"/>
                <a:ext cx="7938" cy="7938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  <a:gd name="T4" fmla="*/ 0 w 1"/>
                  <a:gd name="T5" fmla="*/ 1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547" name="Freeform 5860"/>
              <p:cNvSpPr>
                <a:spLocks/>
              </p:cNvSpPr>
              <p:nvPr/>
            </p:nvSpPr>
            <p:spPr bwMode="auto">
              <a:xfrm>
                <a:off x="4005275" y="2166939"/>
                <a:ext cx="7938" cy="6350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0 h 1"/>
                  <a:gd name="T4" fmla="*/ 0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548" name="Freeform 5861"/>
              <p:cNvSpPr>
                <a:spLocks/>
              </p:cNvSpPr>
              <p:nvPr/>
            </p:nvSpPr>
            <p:spPr bwMode="auto">
              <a:xfrm>
                <a:off x="4054487" y="2289176"/>
                <a:ext cx="0" cy="7938"/>
              </a:xfrm>
              <a:custGeom>
                <a:avLst/>
                <a:gdLst>
                  <a:gd name="T0" fmla="*/ 0 h 1"/>
                  <a:gd name="T1" fmla="*/ 1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549" name="Freeform 5862"/>
              <p:cNvSpPr>
                <a:spLocks/>
              </p:cNvSpPr>
              <p:nvPr/>
            </p:nvSpPr>
            <p:spPr bwMode="auto">
              <a:xfrm>
                <a:off x="3997337" y="1949451"/>
                <a:ext cx="7938" cy="6350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1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0" y="1"/>
                      <a:pt x="0" y="1"/>
                    </a:cubicBezTo>
                    <a:cubicBezTo>
                      <a:pt x="1" y="1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550" name="Freeform 5863"/>
              <p:cNvSpPr>
                <a:spLocks/>
              </p:cNvSpPr>
              <p:nvPr/>
            </p:nvSpPr>
            <p:spPr bwMode="auto">
              <a:xfrm>
                <a:off x="3971937" y="2289176"/>
                <a:ext cx="9525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551" name="Freeform 5864"/>
              <p:cNvSpPr>
                <a:spLocks/>
              </p:cNvSpPr>
              <p:nvPr/>
            </p:nvSpPr>
            <p:spPr bwMode="auto">
              <a:xfrm>
                <a:off x="3997337" y="1955801"/>
                <a:ext cx="0" cy="15875"/>
              </a:xfrm>
              <a:custGeom>
                <a:avLst/>
                <a:gdLst>
                  <a:gd name="T0" fmla="*/ 2 h 2"/>
                  <a:gd name="T1" fmla="*/ 2 h 2"/>
                  <a:gd name="T2" fmla="*/ 0 h 2"/>
                  <a:gd name="T3" fmla="*/ 2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2">
                    <a:moveTo>
                      <a:pt x="0" y="2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1"/>
                      <a:pt x="0" y="2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552" name="Freeform 5865"/>
              <p:cNvSpPr>
                <a:spLocks/>
              </p:cNvSpPr>
              <p:nvPr/>
            </p:nvSpPr>
            <p:spPr bwMode="auto">
              <a:xfrm>
                <a:off x="3989400" y="2471739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553" name="Freeform 5866"/>
              <p:cNvSpPr>
                <a:spLocks/>
              </p:cNvSpPr>
              <p:nvPr/>
            </p:nvSpPr>
            <p:spPr bwMode="auto">
              <a:xfrm>
                <a:off x="3989400" y="2500314"/>
                <a:ext cx="0" cy="6350"/>
              </a:xfrm>
              <a:custGeom>
                <a:avLst/>
                <a:gdLst>
                  <a:gd name="T0" fmla="*/ 1 h 1"/>
                  <a:gd name="T1" fmla="*/ 0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554" name="Rectangle 5867"/>
              <p:cNvSpPr>
                <a:spLocks noChangeArrowheads="1"/>
              </p:cNvSpPr>
              <p:nvPr/>
            </p:nvSpPr>
            <p:spPr bwMode="auto">
              <a:xfrm>
                <a:off x="4021150" y="1847851"/>
                <a:ext cx="1588" cy="15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555" name="Freeform 5868"/>
              <p:cNvSpPr>
                <a:spLocks/>
              </p:cNvSpPr>
              <p:nvPr/>
            </p:nvSpPr>
            <p:spPr bwMode="auto">
              <a:xfrm>
                <a:off x="4038612" y="1833564"/>
                <a:ext cx="0" cy="6350"/>
              </a:xfrm>
              <a:custGeom>
                <a:avLst/>
                <a:gdLst>
                  <a:gd name="T0" fmla="*/ 0 h 1"/>
                  <a:gd name="T1" fmla="*/ 1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556" name="Freeform 5869"/>
              <p:cNvSpPr>
                <a:spLocks/>
              </p:cNvSpPr>
              <p:nvPr/>
            </p:nvSpPr>
            <p:spPr bwMode="auto">
              <a:xfrm>
                <a:off x="4013212" y="2006601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557" name="Freeform 5870"/>
              <p:cNvSpPr>
                <a:spLocks/>
              </p:cNvSpPr>
              <p:nvPr/>
            </p:nvSpPr>
            <p:spPr bwMode="auto">
              <a:xfrm>
                <a:off x="4021150" y="1847851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558" name="Freeform 5871"/>
              <p:cNvSpPr>
                <a:spLocks/>
              </p:cNvSpPr>
              <p:nvPr/>
            </p:nvSpPr>
            <p:spPr bwMode="auto">
              <a:xfrm>
                <a:off x="4021150" y="1839914"/>
                <a:ext cx="0" cy="7938"/>
              </a:xfrm>
              <a:custGeom>
                <a:avLst/>
                <a:gdLst>
                  <a:gd name="T0" fmla="*/ 1 h 1"/>
                  <a:gd name="T1" fmla="*/ 0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559" name="Freeform 5872"/>
              <p:cNvSpPr>
                <a:spLocks/>
              </p:cNvSpPr>
              <p:nvPr/>
            </p:nvSpPr>
            <p:spPr bwMode="auto">
              <a:xfrm>
                <a:off x="4021150" y="1847851"/>
                <a:ext cx="0" cy="6350"/>
              </a:xfrm>
              <a:custGeom>
                <a:avLst/>
                <a:gdLst>
                  <a:gd name="T0" fmla="*/ 1 h 1"/>
                  <a:gd name="T1" fmla="*/ 0 h 1"/>
                  <a:gd name="T2" fmla="*/ 0 h 1"/>
                  <a:gd name="T3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560" name="Freeform 5873"/>
              <p:cNvSpPr>
                <a:spLocks/>
              </p:cNvSpPr>
              <p:nvPr/>
            </p:nvSpPr>
            <p:spPr bwMode="auto">
              <a:xfrm>
                <a:off x="4046550" y="2319339"/>
                <a:ext cx="0" cy="6350"/>
              </a:xfrm>
              <a:custGeom>
                <a:avLst/>
                <a:gdLst>
                  <a:gd name="T0" fmla="*/ 0 h 1"/>
                  <a:gd name="T1" fmla="*/ 0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561" name="Rectangle 5874"/>
              <p:cNvSpPr>
                <a:spLocks noChangeArrowheads="1"/>
              </p:cNvSpPr>
              <p:nvPr/>
            </p:nvSpPr>
            <p:spPr bwMode="auto">
              <a:xfrm>
                <a:off x="4078300" y="2065339"/>
                <a:ext cx="1588" cy="15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562" name="Freeform 5875"/>
              <p:cNvSpPr>
                <a:spLocks/>
              </p:cNvSpPr>
              <p:nvPr/>
            </p:nvSpPr>
            <p:spPr bwMode="auto">
              <a:xfrm>
                <a:off x="4070362" y="2065339"/>
                <a:ext cx="7938" cy="22225"/>
              </a:xfrm>
              <a:custGeom>
                <a:avLst/>
                <a:gdLst>
                  <a:gd name="T0" fmla="*/ 1 w 1"/>
                  <a:gd name="T1" fmla="*/ 3 h 3"/>
                  <a:gd name="T2" fmla="*/ 1 w 1"/>
                  <a:gd name="T3" fmla="*/ 0 h 3"/>
                  <a:gd name="T4" fmla="*/ 0 w 1"/>
                  <a:gd name="T5" fmla="*/ 1 h 3"/>
                  <a:gd name="T6" fmla="*/ 1 w 1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3">
                    <a:moveTo>
                      <a:pt x="1" y="3"/>
                    </a:moveTo>
                    <a:cubicBezTo>
                      <a:pt x="1" y="2"/>
                      <a:pt x="1" y="1"/>
                      <a:pt x="1" y="0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0" y="1"/>
                      <a:pt x="1" y="3"/>
                      <a:pt x="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563" name="Freeform 5876"/>
              <p:cNvSpPr>
                <a:spLocks noEditPoints="1"/>
              </p:cNvSpPr>
              <p:nvPr/>
            </p:nvSpPr>
            <p:spPr bwMode="auto">
              <a:xfrm>
                <a:off x="3940187" y="1797051"/>
                <a:ext cx="163513" cy="739775"/>
              </a:xfrm>
              <a:custGeom>
                <a:avLst/>
                <a:gdLst>
                  <a:gd name="T0" fmla="*/ 4 w 20"/>
                  <a:gd name="T1" fmla="*/ 64 h 102"/>
                  <a:gd name="T2" fmla="*/ 5 w 20"/>
                  <a:gd name="T3" fmla="*/ 67 h 102"/>
                  <a:gd name="T4" fmla="*/ 9 w 20"/>
                  <a:gd name="T5" fmla="*/ 63 h 102"/>
                  <a:gd name="T6" fmla="*/ 13 w 20"/>
                  <a:gd name="T7" fmla="*/ 58 h 102"/>
                  <a:gd name="T8" fmla="*/ 18 w 20"/>
                  <a:gd name="T9" fmla="*/ 49 h 102"/>
                  <a:gd name="T10" fmla="*/ 10 w 20"/>
                  <a:gd name="T11" fmla="*/ 53 h 102"/>
                  <a:gd name="T12" fmla="*/ 8 w 20"/>
                  <a:gd name="T13" fmla="*/ 52 h 102"/>
                  <a:gd name="T14" fmla="*/ 7 w 20"/>
                  <a:gd name="T15" fmla="*/ 55 h 102"/>
                  <a:gd name="T16" fmla="*/ 10 w 20"/>
                  <a:gd name="T17" fmla="*/ 48 h 102"/>
                  <a:gd name="T18" fmla="*/ 16 w 20"/>
                  <a:gd name="T19" fmla="*/ 41 h 102"/>
                  <a:gd name="T20" fmla="*/ 17 w 20"/>
                  <a:gd name="T21" fmla="*/ 36 h 102"/>
                  <a:gd name="T22" fmla="*/ 12 w 20"/>
                  <a:gd name="T23" fmla="*/ 36 h 102"/>
                  <a:gd name="T24" fmla="*/ 7 w 20"/>
                  <a:gd name="T25" fmla="*/ 41 h 102"/>
                  <a:gd name="T26" fmla="*/ 10 w 20"/>
                  <a:gd name="T27" fmla="*/ 38 h 102"/>
                  <a:gd name="T28" fmla="*/ 12 w 20"/>
                  <a:gd name="T29" fmla="*/ 33 h 102"/>
                  <a:gd name="T30" fmla="*/ 15 w 20"/>
                  <a:gd name="T31" fmla="*/ 27 h 102"/>
                  <a:gd name="T32" fmla="*/ 11 w 20"/>
                  <a:gd name="T33" fmla="*/ 29 h 102"/>
                  <a:gd name="T34" fmla="*/ 11 w 20"/>
                  <a:gd name="T35" fmla="*/ 23 h 102"/>
                  <a:gd name="T36" fmla="*/ 10 w 20"/>
                  <a:gd name="T37" fmla="*/ 13 h 102"/>
                  <a:gd name="T38" fmla="*/ 12 w 20"/>
                  <a:gd name="T39" fmla="*/ 9 h 102"/>
                  <a:gd name="T40" fmla="*/ 12 w 20"/>
                  <a:gd name="T41" fmla="*/ 0 h 102"/>
                  <a:gd name="T42" fmla="*/ 10 w 20"/>
                  <a:gd name="T43" fmla="*/ 7 h 102"/>
                  <a:gd name="T44" fmla="*/ 9 w 20"/>
                  <a:gd name="T45" fmla="*/ 11 h 102"/>
                  <a:gd name="T46" fmla="*/ 7 w 20"/>
                  <a:gd name="T47" fmla="*/ 27 h 102"/>
                  <a:gd name="T48" fmla="*/ 16 w 20"/>
                  <a:gd name="T49" fmla="*/ 30 h 102"/>
                  <a:gd name="T50" fmla="*/ 6 w 20"/>
                  <a:gd name="T51" fmla="*/ 38 h 102"/>
                  <a:gd name="T52" fmla="*/ 3 w 20"/>
                  <a:gd name="T53" fmla="*/ 45 h 102"/>
                  <a:gd name="T54" fmla="*/ 11 w 20"/>
                  <a:gd name="T55" fmla="*/ 40 h 102"/>
                  <a:gd name="T56" fmla="*/ 14 w 20"/>
                  <a:gd name="T57" fmla="*/ 37 h 102"/>
                  <a:gd name="T58" fmla="*/ 5 w 20"/>
                  <a:gd name="T59" fmla="*/ 51 h 102"/>
                  <a:gd name="T60" fmla="*/ 7 w 20"/>
                  <a:gd name="T61" fmla="*/ 57 h 102"/>
                  <a:gd name="T62" fmla="*/ 16 w 20"/>
                  <a:gd name="T63" fmla="*/ 51 h 102"/>
                  <a:gd name="T64" fmla="*/ 13 w 20"/>
                  <a:gd name="T65" fmla="*/ 54 h 102"/>
                  <a:gd name="T66" fmla="*/ 2 w 20"/>
                  <a:gd name="T67" fmla="*/ 64 h 102"/>
                  <a:gd name="T68" fmla="*/ 7 w 20"/>
                  <a:gd name="T69" fmla="*/ 65 h 102"/>
                  <a:gd name="T70" fmla="*/ 15 w 20"/>
                  <a:gd name="T71" fmla="*/ 61 h 102"/>
                  <a:gd name="T72" fmla="*/ 2 w 20"/>
                  <a:gd name="T73" fmla="*/ 77 h 102"/>
                  <a:gd name="T74" fmla="*/ 3 w 20"/>
                  <a:gd name="T75" fmla="*/ 77 h 102"/>
                  <a:gd name="T76" fmla="*/ 13 w 20"/>
                  <a:gd name="T77" fmla="*/ 68 h 102"/>
                  <a:gd name="T78" fmla="*/ 10 w 20"/>
                  <a:gd name="T79" fmla="*/ 72 h 102"/>
                  <a:gd name="T80" fmla="*/ 7 w 20"/>
                  <a:gd name="T81" fmla="*/ 77 h 102"/>
                  <a:gd name="T82" fmla="*/ 11 w 20"/>
                  <a:gd name="T83" fmla="*/ 84 h 102"/>
                  <a:gd name="T84" fmla="*/ 6 w 20"/>
                  <a:gd name="T85" fmla="*/ 89 h 102"/>
                  <a:gd name="T86" fmla="*/ 5 w 20"/>
                  <a:gd name="T87" fmla="*/ 95 h 102"/>
                  <a:gd name="T88" fmla="*/ 6 w 20"/>
                  <a:gd name="T89" fmla="*/ 97 h 102"/>
                  <a:gd name="T90" fmla="*/ 5 w 20"/>
                  <a:gd name="T91" fmla="*/ 101 h 102"/>
                  <a:gd name="T92" fmla="*/ 15 w 20"/>
                  <a:gd name="T93" fmla="*/ 92 h 102"/>
                  <a:gd name="T94" fmla="*/ 10 w 20"/>
                  <a:gd name="T95" fmla="*/ 92 h 102"/>
                  <a:gd name="T96" fmla="*/ 7 w 20"/>
                  <a:gd name="T97" fmla="*/ 92 h 102"/>
                  <a:gd name="T98" fmla="*/ 14 w 20"/>
                  <a:gd name="T99" fmla="*/ 82 h 102"/>
                  <a:gd name="T100" fmla="*/ 8 w 20"/>
                  <a:gd name="T101" fmla="*/ 82 h 102"/>
                  <a:gd name="T102" fmla="*/ 7 w 20"/>
                  <a:gd name="T103" fmla="*/ 80 h 102"/>
                  <a:gd name="T104" fmla="*/ 13 w 20"/>
                  <a:gd name="T105" fmla="*/ 73 h 102"/>
                  <a:gd name="T106" fmla="*/ 16 w 20"/>
                  <a:gd name="T107" fmla="*/ 70 h 102"/>
                  <a:gd name="T108" fmla="*/ 10 w 20"/>
                  <a:gd name="T109" fmla="*/ 69 h 102"/>
                  <a:gd name="T110" fmla="*/ 5 w 20"/>
                  <a:gd name="T111" fmla="*/ 74 h 102"/>
                  <a:gd name="T112" fmla="*/ 5 w 20"/>
                  <a:gd name="T113" fmla="*/ 76 h 102"/>
                  <a:gd name="T114" fmla="*/ 7 w 20"/>
                  <a:gd name="T115" fmla="*/ 74 h 102"/>
                  <a:gd name="T116" fmla="*/ 10 w 20"/>
                  <a:gd name="T117" fmla="*/ 71 h 102"/>
                  <a:gd name="T118" fmla="*/ 17 w 20"/>
                  <a:gd name="T119" fmla="*/ 59 h 102"/>
                  <a:gd name="T120" fmla="*/ 16 w 20"/>
                  <a:gd name="T121" fmla="*/ 59 h 102"/>
                  <a:gd name="T122" fmla="*/ 6 w 20"/>
                  <a:gd name="T123" fmla="*/ 54 h 102"/>
                  <a:gd name="T124" fmla="*/ 10 w 20"/>
                  <a:gd name="T125" fmla="*/ 11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20" h="102">
                    <a:moveTo>
                      <a:pt x="11" y="60"/>
                    </a:moveTo>
                    <a:cubicBezTo>
                      <a:pt x="10" y="60"/>
                      <a:pt x="10" y="60"/>
                      <a:pt x="10" y="60"/>
                    </a:cubicBezTo>
                    <a:cubicBezTo>
                      <a:pt x="11" y="59"/>
                      <a:pt x="13" y="58"/>
                      <a:pt x="11" y="59"/>
                    </a:cubicBezTo>
                    <a:cubicBezTo>
                      <a:pt x="11" y="59"/>
                      <a:pt x="6" y="61"/>
                      <a:pt x="7" y="62"/>
                    </a:cubicBezTo>
                    <a:cubicBezTo>
                      <a:pt x="6" y="63"/>
                      <a:pt x="6" y="63"/>
                      <a:pt x="6" y="63"/>
                    </a:cubicBezTo>
                    <a:cubicBezTo>
                      <a:pt x="6" y="62"/>
                      <a:pt x="6" y="62"/>
                      <a:pt x="7" y="62"/>
                    </a:cubicBezTo>
                    <a:cubicBezTo>
                      <a:pt x="5" y="63"/>
                      <a:pt x="6" y="64"/>
                      <a:pt x="4" y="64"/>
                    </a:cubicBezTo>
                    <a:cubicBezTo>
                      <a:pt x="4" y="65"/>
                      <a:pt x="3" y="65"/>
                      <a:pt x="4" y="65"/>
                    </a:cubicBezTo>
                    <a:cubicBezTo>
                      <a:pt x="3" y="66"/>
                      <a:pt x="3" y="66"/>
                      <a:pt x="3" y="66"/>
                    </a:cubicBezTo>
                    <a:cubicBezTo>
                      <a:pt x="2" y="66"/>
                      <a:pt x="2" y="65"/>
                      <a:pt x="3" y="65"/>
                    </a:cubicBezTo>
                    <a:cubicBezTo>
                      <a:pt x="2" y="65"/>
                      <a:pt x="2" y="66"/>
                      <a:pt x="2" y="66"/>
                    </a:cubicBezTo>
                    <a:cubicBezTo>
                      <a:pt x="4" y="68"/>
                      <a:pt x="4" y="68"/>
                      <a:pt x="4" y="68"/>
                    </a:cubicBezTo>
                    <a:cubicBezTo>
                      <a:pt x="4" y="68"/>
                      <a:pt x="5" y="67"/>
                      <a:pt x="5" y="67"/>
                    </a:cubicBezTo>
                    <a:cubicBezTo>
                      <a:pt x="5" y="67"/>
                      <a:pt x="5" y="67"/>
                      <a:pt x="5" y="67"/>
                    </a:cubicBezTo>
                    <a:cubicBezTo>
                      <a:pt x="5" y="67"/>
                      <a:pt x="5" y="66"/>
                      <a:pt x="5" y="66"/>
                    </a:cubicBezTo>
                    <a:cubicBezTo>
                      <a:pt x="5" y="65"/>
                      <a:pt x="5" y="66"/>
                      <a:pt x="5" y="66"/>
                    </a:cubicBezTo>
                    <a:cubicBezTo>
                      <a:pt x="5" y="66"/>
                      <a:pt x="5" y="65"/>
                      <a:pt x="5" y="65"/>
                    </a:cubicBezTo>
                    <a:cubicBezTo>
                      <a:pt x="6" y="65"/>
                      <a:pt x="6" y="65"/>
                      <a:pt x="5" y="66"/>
                    </a:cubicBezTo>
                    <a:cubicBezTo>
                      <a:pt x="7" y="66"/>
                      <a:pt x="5" y="65"/>
                      <a:pt x="7" y="64"/>
                    </a:cubicBezTo>
                    <a:cubicBezTo>
                      <a:pt x="7" y="65"/>
                      <a:pt x="7" y="65"/>
                      <a:pt x="7" y="65"/>
                    </a:cubicBezTo>
                    <a:cubicBezTo>
                      <a:pt x="8" y="65"/>
                      <a:pt x="8" y="64"/>
                      <a:pt x="9" y="63"/>
                    </a:cubicBezTo>
                    <a:cubicBezTo>
                      <a:pt x="9" y="63"/>
                      <a:pt x="7" y="64"/>
                      <a:pt x="7" y="63"/>
                    </a:cubicBezTo>
                    <a:cubicBezTo>
                      <a:pt x="8" y="63"/>
                      <a:pt x="8" y="63"/>
                      <a:pt x="9" y="62"/>
                    </a:cubicBezTo>
                    <a:cubicBezTo>
                      <a:pt x="9" y="62"/>
                      <a:pt x="9" y="62"/>
                      <a:pt x="10" y="61"/>
                    </a:cubicBezTo>
                    <a:cubicBezTo>
                      <a:pt x="10" y="61"/>
                      <a:pt x="10" y="61"/>
                      <a:pt x="10" y="61"/>
                    </a:cubicBezTo>
                    <a:cubicBezTo>
                      <a:pt x="11" y="61"/>
                      <a:pt x="11" y="61"/>
                      <a:pt x="11" y="60"/>
                    </a:cubicBezTo>
                    <a:cubicBezTo>
                      <a:pt x="12" y="59"/>
                      <a:pt x="12" y="59"/>
                      <a:pt x="13" y="59"/>
                    </a:cubicBezTo>
                    <a:cubicBezTo>
                      <a:pt x="14" y="58"/>
                      <a:pt x="11" y="60"/>
                      <a:pt x="13" y="58"/>
                    </a:cubicBezTo>
                    <a:cubicBezTo>
                      <a:pt x="14" y="57"/>
                      <a:pt x="15" y="56"/>
                      <a:pt x="16" y="55"/>
                    </a:cubicBezTo>
                    <a:cubicBezTo>
                      <a:pt x="16" y="54"/>
                      <a:pt x="16" y="55"/>
                      <a:pt x="16" y="55"/>
                    </a:cubicBezTo>
                    <a:cubicBezTo>
                      <a:pt x="16" y="54"/>
                      <a:pt x="16" y="54"/>
                      <a:pt x="16" y="54"/>
                    </a:cubicBezTo>
                    <a:cubicBezTo>
                      <a:pt x="16" y="53"/>
                      <a:pt x="16" y="53"/>
                      <a:pt x="16" y="54"/>
                    </a:cubicBezTo>
                    <a:cubicBezTo>
                      <a:pt x="17" y="53"/>
                      <a:pt x="16" y="53"/>
                      <a:pt x="17" y="52"/>
                    </a:cubicBezTo>
                    <a:cubicBezTo>
                      <a:pt x="16" y="52"/>
                      <a:pt x="17" y="51"/>
                      <a:pt x="17" y="50"/>
                    </a:cubicBezTo>
                    <a:cubicBezTo>
                      <a:pt x="18" y="49"/>
                      <a:pt x="18" y="49"/>
                      <a:pt x="18" y="49"/>
                    </a:cubicBezTo>
                    <a:cubicBezTo>
                      <a:pt x="16" y="48"/>
                      <a:pt x="16" y="48"/>
                      <a:pt x="16" y="48"/>
                    </a:cubicBezTo>
                    <a:cubicBezTo>
                      <a:pt x="16" y="48"/>
                      <a:pt x="14" y="48"/>
                      <a:pt x="14" y="48"/>
                    </a:cubicBezTo>
                    <a:cubicBezTo>
                      <a:pt x="13" y="48"/>
                      <a:pt x="14" y="48"/>
                      <a:pt x="14" y="48"/>
                    </a:cubicBezTo>
                    <a:cubicBezTo>
                      <a:pt x="11" y="49"/>
                      <a:pt x="12" y="49"/>
                      <a:pt x="11" y="50"/>
                    </a:cubicBezTo>
                    <a:cubicBezTo>
                      <a:pt x="9" y="51"/>
                      <a:pt x="9" y="51"/>
                      <a:pt x="9" y="51"/>
                    </a:cubicBezTo>
                    <a:cubicBezTo>
                      <a:pt x="10" y="51"/>
                      <a:pt x="9" y="52"/>
                      <a:pt x="9" y="53"/>
                    </a:cubicBezTo>
                    <a:cubicBezTo>
                      <a:pt x="9" y="53"/>
                      <a:pt x="10" y="53"/>
                      <a:pt x="10" y="53"/>
                    </a:cubicBezTo>
                    <a:cubicBezTo>
                      <a:pt x="8" y="54"/>
                      <a:pt x="8" y="54"/>
                      <a:pt x="8" y="54"/>
                    </a:cubicBezTo>
                    <a:cubicBezTo>
                      <a:pt x="8" y="54"/>
                      <a:pt x="8" y="54"/>
                      <a:pt x="8" y="54"/>
                    </a:cubicBezTo>
                    <a:cubicBezTo>
                      <a:pt x="8" y="54"/>
                      <a:pt x="8" y="54"/>
                      <a:pt x="8" y="54"/>
                    </a:cubicBezTo>
                    <a:cubicBezTo>
                      <a:pt x="7" y="54"/>
                      <a:pt x="8" y="54"/>
                      <a:pt x="8" y="53"/>
                    </a:cubicBezTo>
                    <a:cubicBezTo>
                      <a:pt x="8" y="53"/>
                      <a:pt x="8" y="53"/>
                      <a:pt x="9" y="53"/>
                    </a:cubicBezTo>
                    <a:cubicBezTo>
                      <a:pt x="9" y="52"/>
                      <a:pt x="9" y="52"/>
                      <a:pt x="9" y="52"/>
                    </a:cubicBezTo>
                    <a:cubicBezTo>
                      <a:pt x="9" y="52"/>
                      <a:pt x="8" y="52"/>
                      <a:pt x="8" y="52"/>
                    </a:cubicBezTo>
                    <a:cubicBezTo>
                      <a:pt x="8" y="52"/>
                      <a:pt x="8" y="52"/>
                      <a:pt x="8" y="52"/>
                    </a:cubicBezTo>
                    <a:cubicBezTo>
                      <a:pt x="8" y="52"/>
                      <a:pt x="8" y="52"/>
                      <a:pt x="8" y="53"/>
                    </a:cubicBezTo>
                    <a:cubicBezTo>
                      <a:pt x="7" y="52"/>
                      <a:pt x="7" y="52"/>
                      <a:pt x="7" y="52"/>
                    </a:cubicBezTo>
                    <a:cubicBezTo>
                      <a:pt x="7" y="53"/>
                      <a:pt x="7" y="53"/>
                      <a:pt x="7" y="53"/>
                    </a:cubicBezTo>
                    <a:cubicBezTo>
                      <a:pt x="7" y="53"/>
                      <a:pt x="5" y="53"/>
                      <a:pt x="5" y="53"/>
                    </a:cubicBezTo>
                    <a:cubicBezTo>
                      <a:pt x="5" y="54"/>
                      <a:pt x="5" y="54"/>
                      <a:pt x="5" y="54"/>
                    </a:cubicBezTo>
                    <a:cubicBezTo>
                      <a:pt x="7" y="55"/>
                      <a:pt x="7" y="55"/>
                      <a:pt x="7" y="55"/>
                    </a:cubicBezTo>
                    <a:cubicBezTo>
                      <a:pt x="6" y="54"/>
                      <a:pt x="6" y="52"/>
                      <a:pt x="8" y="50"/>
                    </a:cubicBezTo>
                    <a:cubicBezTo>
                      <a:pt x="8" y="51"/>
                      <a:pt x="8" y="51"/>
                      <a:pt x="8" y="51"/>
                    </a:cubicBezTo>
                    <a:cubicBezTo>
                      <a:pt x="8" y="52"/>
                      <a:pt x="7" y="53"/>
                      <a:pt x="7" y="54"/>
                    </a:cubicBezTo>
                    <a:cubicBezTo>
                      <a:pt x="7" y="54"/>
                      <a:pt x="7" y="54"/>
                      <a:pt x="7" y="54"/>
                    </a:cubicBezTo>
                    <a:cubicBezTo>
                      <a:pt x="7" y="54"/>
                      <a:pt x="8" y="52"/>
                      <a:pt x="8" y="52"/>
                    </a:cubicBezTo>
                    <a:cubicBezTo>
                      <a:pt x="8" y="52"/>
                      <a:pt x="9" y="51"/>
                      <a:pt x="9" y="51"/>
                    </a:cubicBezTo>
                    <a:cubicBezTo>
                      <a:pt x="8" y="51"/>
                      <a:pt x="10" y="49"/>
                      <a:pt x="10" y="48"/>
                    </a:cubicBezTo>
                    <a:cubicBezTo>
                      <a:pt x="11" y="48"/>
                      <a:pt x="11" y="49"/>
                      <a:pt x="10" y="50"/>
                    </a:cubicBezTo>
                    <a:cubicBezTo>
                      <a:pt x="11" y="49"/>
                      <a:pt x="10" y="48"/>
                      <a:pt x="11" y="47"/>
                    </a:cubicBezTo>
                    <a:cubicBezTo>
                      <a:pt x="11" y="47"/>
                      <a:pt x="11" y="47"/>
                      <a:pt x="11" y="47"/>
                    </a:cubicBezTo>
                    <a:cubicBezTo>
                      <a:pt x="11" y="47"/>
                      <a:pt x="13" y="45"/>
                      <a:pt x="13" y="46"/>
                    </a:cubicBezTo>
                    <a:cubicBezTo>
                      <a:pt x="12" y="46"/>
                      <a:pt x="12" y="46"/>
                      <a:pt x="12" y="46"/>
                    </a:cubicBezTo>
                    <a:cubicBezTo>
                      <a:pt x="14" y="45"/>
                      <a:pt x="16" y="41"/>
                      <a:pt x="16" y="40"/>
                    </a:cubicBezTo>
                    <a:cubicBezTo>
                      <a:pt x="16" y="40"/>
                      <a:pt x="16" y="41"/>
                      <a:pt x="16" y="41"/>
                    </a:cubicBezTo>
                    <a:cubicBezTo>
                      <a:pt x="16" y="40"/>
                      <a:pt x="16" y="38"/>
                      <a:pt x="16" y="37"/>
                    </a:cubicBezTo>
                    <a:cubicBezTo>
                      <a:pt x="16" y="37"/>
                      <a:pt x="15" y="37"/>
                      <a:pt x="15" y="37"/>
                    </a:cubicBezTo>
                    <a:cubicBezTo>
                      <a:pt x="15" y="37"/>
                      <a:pt x="16" y="36"/>
                      <a:pt x="16" y="36"/>
                    </a:cubicBezTo>
                    <a:cubicBezTo>
                      <a:pt x="17" y="36"/>
                      <a:pt x="17" y="36"/>
                      <a:pt x="17" y="37"/>
                    </a:cubicBezTo>
                    <a:cubicBezTo>
                      <a:pt x="17" y="37"/>
                      <a:pt x="17" y="37"/>
                      <a:pt x="17" y="37"/>
                    </a:cubicBezTo>
                    <a:cubicBezTo>
                      <a:pt x="17" y="37"/>
                      <a:pt x="17" y="37"/>
                      <a:pt x="17" y="37"/>
                    </a:cubicBezTo>
                    <a:cubicBezTo>
                      <a:pt x="17" y="37"/>
                      <a:pt x="17" y="37"/>
                      <a:pt x="17" y="36"/>
                    </a:cubicBezTo>
                    <a:cubicBezTo>
                      <a:pt x="17" y="36"/>
                      <a:pt x="17" y="35"/>
                      <a:pt x="17" y="35"/>
                    </a:cubicBezTo>
                    <a:cubicBezTo>
                      <a:pt x="16" y="34"/>
                      <a:pt x="16" y="34"/>
                      <a:pt x="15" y="34"/>
                    </a:cubicBezTo>
                    <a:cubicBezTo>
                      <a:pt x="15" y="34"/>
                      <a:pt x="16" y="35"/>
                      <a:pt x="16" y="35"/>
                    </a:cubicBezTo>
                    <a:cubicBezTo>
                      <a:pt x="16" y="35"/>
                      <a:pt x="16" y="35"/>
                      <a:pt x="16" y="35"/>
                    </a:cubicBezTo>
                    <a:cubicBezTo>
                      <a:pt x="15" y="34"/>
                      <a:pt x="14" y="35"/>
                      <a:pt x="14" y="35"/>
                    </a:cubicBezTo>
                    <a:cubicBezTo>
                      <a:pt x="13" y="35"/>
                      <a:pt x="13" y="35"/>
                      <a:pt x="12" y="35"/>
                    </a:cubicBezTo>
                    <a:cubicBezTo>
                      <a:pt x="13" y="35"/>
                      <a:pt x="13" y="36"/>
                      <a:pt x="12" y="36"/>
                    </a:cubicBezTo>
                    <a:cubicBezTo>
                      <a:pt x="12" y="36"/>
                      <a:pt x="11" y="35"/>
                      <a:pt x="12" y="35"/>
                    </a:cubicBezTo>
                    <a:cubicBezTo>
                      <a:pt x="11" y="35"/>
                      <a:pt x="10" y="37"/>
                      <a:pt x="10" y="37"/>
                    </a:cubicBezTo>
                    <a:cubicBezTo>
                      <a:pt x="11" y="37"/>
                      <a:pt x="10" y="36"/>
                      <a:pt x="9" y="37"/>
                    </a:cubicBezTo>
                    <a:cubicBezTo>
                      <a:pt x="10" y="37"/>
                      <a:pt x="8" y="38"/>
                      <a:pt x="8" y="38"/>
                    </a:cubicBezTo>
                    <a:cubicBezTo>
                      <a:pt x="8" y="38"/>
                      <a:pt x="8" y="38"/>
                      <a:pt x="8" y="38"/>
                    </a:cubicBezTo>
                    <a:cubicBezTo>
                      <a:pt x="7" y="39"/>
                      <a:pt x="7" y="39"/>
                      <a:pt x="6" y="40"/>
                    </a:cubicBezTo>
                    <a:cubicBezTo>
                      <a:pt x="7" y="41"/>
                      <a:pt x="7" y="41"/>
                      <a:pt x="7" y="41"/>
                    </a:cubicBezTo>
                    <a:cubicBezTo>
                      <a:pt x="7" y="40"/>
                      <a:pt x="7" y="40"/>
                      <a:pt x="7" y="40"/>
                    </a:cubicBezTo>
                    <a:cubicBezTo>
                      <a:pt x="7" y="40"/>
                      <a:pt x="8" y="41"/>
                      <a:pt x="9" y="40"/>
                    </a:cubicBezTo>
                    <a:cubicBezTo>
                      <a:pt x="8" y="39"/>
                      <a:pt x="8" y="37"/>
                      <a:pt x="9" y="35"/>
                    </a:cubicBezTo>
                    <a:cubicBezTo>
                      <a:pt x="9" y="35"/>
                      <a:pt x="9" y="35"/>
                      <a:pt x="9" y="35"/>
                    </a:cubicBezTo>
                    <a:cubicBezTo>
                      <a:pt x="10" y="33"/>
                      <a:pt x="10" y="33"/>
                      <a:pt x="10" y="33"/>
                    </a:cubicBezTo>
                    <a:cubicBezTo>
                      <a:pt x="10" y="35"/>
                      <a:pt x="9" y="38"/>
                      <a:pt x="9" y="39"/>
                    </a:cubicBezTo>
                    <a:cubicBezTo>
                      <a:pt x="10" y="38"/>
                      <a:pt x="9" y="39"/>
                      <a:pt x="10" y="38"/>
                    </a:cubicBezTo>
                    <a:cubicBezTo>
                      <a:pt x="11" y="38"/>
                      <a:pt x="10" y="39"/>
                      <a:pt x="10" y="39"/>
                    </a:cubicBezTo>
                    <a:cubicBezTo>
                      <a:pt x="10" y="39"/>
                      <a:pt x="10" y="38"/>
                      <a:pt x="11" y="38"/>
                    </a:cubicBezTo>
                    <a:cubicBezTo>
                      <a:pt x="11" y="37"/>
                      <a:pt x="12" y="37"/>
                      <a:pt x="12" y="37"/>
                    </a:cubicBezTo>
                    <a:cubicBezTo>
                      <a:pt x="11" y="37"/>
                      <a:pt x="13" y="35"/>
                      <a:pt x="12" y="34"/>
                    </a:cubicBezTo>
                    <a:cubicBezTo>
                      <a:pt x="12" y="34"/>
                      <a:pt x="12" y="35"/>
                      <a:pt x="11" y="36"/>
                    </a:cubicBezTo>
                    <a:cubicBezTo>
                      <a:pt x="11" y="37"/>
                      <a:pt x="11" y="37"/>
                      <a:pt x="11" y="37"/>
                    </a:cubicBezTo>
                    <a:cubicBezTo>
                      <a:pt x="10" y="37"/>
                      <a:pt x="10" y="35"/>
                      <a:pt x="12" y="33"/>
                    </a:cubicBezTo>
                    <a:cubicBezTo>
                      <a:pt x="12" y="33"/>
                      <a:pt x="12" y="34"/>
                      <a:pt x="13" y="34"/>
                    </a:cubicBezTo>
                    <a:cubicBezTo>
                      <a:pt x="13" y="34"/>
                      <a:pt x="14" y="33"/>
                      <a:pt x="14" y="33"/>
                    </a:cubicBezTo>
                    <a:cubicBezTo>
                      <a:pt x="13" y="33"/>
                      <a:pt x="13" y="33"/>
                      <a:pt x="13" y="33"/>
                    </a:cubicBezTo>
                    <a:cubicBezTo>
                      <a:pt x="14" y="33"/>
                      <a:pt x="14" y="32"/>
                      <a:pt x="15" y="31"/>
                    </a:cubicBezTo>
                    <a:cubicBezTo>
                      <a:pt x="16" y="30"/>
                      <a:pt x="17" y="30"/>
                      <a:pt x="17" y="30"/>
                    </a:cubicBezTo>
                    <a:cubicBezTo>
                      <a:pt x="16" y="30"/>
                      <a:pt x="14" y="29"/>
                      <a:pt x="14" y="28"/>
                    </a:cubicBezTo>
                    <a:cubicBezTo>
                      <a:pt x="14" y="28"/>
                      <a:pt x="15" y="28"/>
                      <a:pt x="15" y="27"/>
                    </a:cubicBezTo>
                    <a:cubicBezTo>
                      <a:pt x="16" y="28"/>
                      <a:pt x="16" y="28"/>
                      <a:pt x="16" y="28"/>
                    </a:cubicBezTo>
                    <a:cubicBezTo>
                      <a:pt x="15" y="28"/>
                      <a:pt x="15" y="28"/>
                      <a:pt x="15" y="28"/>
                    </a:cubicBezTo>
                    <a:cubicBezTo>
                      <a:pt x="14" y="29"/>
                      <a:pt x="15" y="27"/>
                      <a:pt x="14" y="27"/>
                    </a:cubicBezTo>
                    <a:cubicBezTo>
                      <a:pt x="14" y="27"/>
                      <a:pt x="14" y="27"/>
                      <a:pt x="14" y="28"/>
                    </a:cubicBezTo>
                    <a:cubicBezTo>
                      <a:pt x="13" y="28"/>
                      <a:pt x="14" y="27"/>
                      <a:pt x="13" y="28"/>
                    </a:cubicBezTo>
                    <a:cubicBezTo>
                      <a:pt x="13" y="28"/>
                      <a:pt x="11" y="29"/>
                      <a:pt x="13" y="28"/>
                    </a:cubicBezTo>
                    <a:cubicBezTo>
                      <a:pt x="12" y="29"/>
                      <a:pt x="12" y="29"/>
                      <a:pt x="11" y="29"/>
                    </a:cubicBezTo>
                    <a:cubicBezTo>
                      <a:pt x="11" y="29"/>
                      <a:pt x="11" y="30"/>
                      <a:pt x="11" y="30"/>
                    </a:cubicBezTo>
                    <a:cubicBezTo>
                      <a:pt x="10" y="30"/>
                      <a:pt x="9" y="30"/>
                      <a:pt x="9" y="30"/>
                    </a:cubicBezTo>
                    <a:cubicBezTo>
                      <a:pt x="9" y="30"/>
                      <a:pt x="9" y="29"/>
                      <a:pt x="9" y="29"/>
                    </a:cubicBezTo>
                    <a:cubicBezTo>
                      <a:pt x="8" y="27"/>
                      <a:pt x="9" y="26"/>
                      <a:pt x="9" y="24"/>
                    </a:cubicBezTo>
                    <a:cubicBezTo>
                      <a:pt x="9" y="24"/>
                      <a:pt x="10" y="23"/>
                      <a:pt x="10" y="23"/>
                    </a:cubicBezTo>
                    <a:cubicBezTo>
                      <a:pt x="10" y="23"/>
                      <a:pt x="10" y="23"/>
                      <a:pt x="10" y="22"/>
                    </a:cubicBezTo>
                    <a:cubicBezTo>
                      <a:pt x="11" y="21"/>
                      <a:pt x="10" y="24"/>
                      <a:pt x="11" y="23"/>
                    </a:cubicBezTo>
                    <a:cubicBezTo>
                      <a:pt x="10" y="23"/>
                      <a:pt x="11" y="21"/>
                      <a:pt x="11" y="20"/>
                    </a:cubicBezTo>
                    <a:cubicBezTo>
                      <a:pt x="10" y="20"/>
                      <a:pt x="10" y="22"/>
                      <a:pt x="10" y="23"/>
                    </a:cubicBezTo>
                    <a:cubicBezTo>
                      <a:pt x="9" y="23"/>
                      <a:pt x="9" y="21"/>
                      <a:pt x="9" y="19"/>
                    </a:cubicBezTo>
                    <a:cubicBezTo>
                      <a:pt x="10" y="18"/>
                      <a:pt x="10" y="19"/>
                      <a:pt x="10" y="18"/>
                    </a:cubicBezTo>
                    <a:cubicBezTo>
                      <a:pt x="10" y="17"/>
                      <a:pt x="10" y="17"/>
                      <a:pt x="10" y="17"/>
                    </a:cubicBezTo>
                    <a:cubicBezTo>
                      <a:pt x="10" y="16"/>
                      <a:pt x="10" y="16"/>
                      <a:pt x="10" y="15"/>
                    </a:cubicBezTo>
                    <a:cubicBezTo>
                      <a:pt x="10" y="15"/>
                      <a:pt x="9" y="14"/>
                      <a:pt x="10" y="13"/>
                    </a:cubicBezTo>
                    <a:cubicBezTo>
                      <a:pt x="11" y="12"/>
                      <a:pt x="11" y="13"/>
                      <a:pt x="11" y="13"/>
                    </a:cubicBezTo>
                    <a:cubicBezTo>
                      <a:pt x="11" y="14"/>
                      <a:pt x="10" y="15"/>
                      <a:pt x="10" y="16"/>
                    </a:cubicBezTo>
                    <a:cubicBezTo>
                      <a:pt x="11" y="15"/>
                      <a:pt x="11" y="15"/>
                      <a:pt x="11" y="15"/>
                    </a:cubicBezTo>
                    <a:cubicBezTo>
                      <a:pt x="11" y="15"/>
                      <a:pt x="11" y="16"/>
                      <a:pt x="11" y="16"/>
                    </a:cubicBezTo>
                    <a:cubicBezTo>
                      <a:pt x="11" y="16"/>
                      <a:pt x="12" y="11"/>
                      <a:pt x="12" y="9"/>
                    </a:cubicBezTo>
                    <a:cubicBezTo>
                      <a:pt x="12" y="8"/>
                      <a:pt x="12" y="8"/>
                      <a:pt x="12" y="8"/>
                    </a:cubicBezTo>
                    <a:cubicBezTo>
                      <a:pt x="12" y="9"/>
                      <a:pt x="12" y="9"/>
                      <a:pt x="12" y="9"/>
                    </a:cubicBezTo>
                    <a:cubicBezTo>
                      <a:pt x="12" y="9"/>
                      <a:pt x="12" y="7"/>
                      <a:pt x="11" y="8"/>
                    </a:cubicBezTo>
                    <a:cubicBezTo>
                      <a:pt x="11" y="7"/>
                      <a:pt x="11" y="6"/>
                      <a:pt x="12" y="4"/>
                    </a:cubicBezTo>
                    <a:cubicBezTo>
                      <a:pt x="12" y="4"/>
                      <a:pt x="12" y="4"/>
                      <a:pt x="12" y="4"/>
                    </a:cubicBezTo>
                    <a:cubicBezTo>
                      <a:pt x="12" y="4"/>
                      <a:pt x="12" y="5"/>
                      <a:pt x="12" y="5"/>
                    </a:cubicBezTo>
                    <a:cubicBezTo>
                      <a:pt x="12" y="5"/>
                      <a:pt x="13" y="3"/>
                      <a:pt x="12" y="3"/>
                    </a:cubicBezTo>
                    <a:cubicBezTo>
                      <a:pt x="12" y="4"/>
                      <a:pt x="12" y="4"/>
                      <a:pt x="12" y="4"/>
                    </a:cubicBezTo>
                    <a:cubicBezTo>
                      <a:pt x="12" y="2"/>
                      <a:pt x="11" y="1"/>
                      <a:pt x="12" y="0"/>
                    </a:cubicBezTo>
                    <a:cubicBezTo>
                      <a:pt x="11" y="0"/>
                      <a:pt x="12" y="0"/>
                      <a:pt x="11" y="1"/>
                    </a:cubicBezTo>
                    <a:cubicBezTo>
                      <a:pt x="12" y="0"/>
                      <a:pt x="11" y="4"/>
                      <a:pt x="11" y="3"/>
                    </a:cubicBezTo>
                    <a:cubicBezTo>
                      <a:pt x="11" y="4"/>
                      <a:pt x="11" y="5"/>
                      <a:pt x="10" y="6"/>
                    </a:cubicBezTo>
                    <a:cubicBezTo>
                      <a:pt x="10" y="6"/>
                      <a:pt x="11" y="5"/>
                      <a:pt x="10" y="6"/>
                    </a:cubicBezTo>
                    <a:cubicBezTo>
                      <a:pt x="10" y="7"/>
                      <a:pt x="10" y="7"/>
                      <a:pt x="10" y="7"/>
                    </a:cubicBezTo>
                    <a:cubicBezTo>
                      <a:pt x="10" y="7"/>
                      <a:pt x="10" y="7"/>
                      <a:pt x="10" y="7"/>
                    </a:cubicBezTo>
                    <a:cubicBezTo>
                      <a:pt x="10" y="7"/>
                      <a:pt x="10" y="7"/>
                      <a:pt x="10" y="7"/>
                    </a:cubicBezTo>
                    <a:cubicBezTo>
                      <a:pt x="10" y="7"/>
                      <a:pt x="10" y="7"/>
                      <a:pt x="10" y="7"/>
                    </a:cubicBezTo>
                    <a:cubicBezTo>
                      <a:pt x="11" y="6"/>
                      <a:pt x="11" y="6"/>
                      <a:pt x="11" y="6"/>
                    </a:cubicBezTo>
                    <a:cubicBezTo>
                      <a:pt x="11" y="7"/>
                      <a:pt x="11" y="9"/>
                      <a:pt x="11" y="9"/>
                    </a:cubicBezTo>
                    <a:cubicBezTo>
                      <a:pt x="11" y="10"/>
                      <a:pt x="11" y="9"/>
                      <a:pt x="10" y="9"/>
                    </a:cubicBezTo>
                    <a:cubicBezTo>
                      <a:pt x="10" y="10"/>
                      <a:pt x="10" y="10"/>
                      <a:pt x="10" y="10"/>
                    </a:cubicBezTo>
                    <a:cubicBezTo>
                      <a:pt x="10" y="10"/>
                      <a:pt x="10" y="12"/>
                      <a:pt x="10" y="10"/>
                    </a:cubicBezTo>
                    <a:cubicBezTo>
                      <a:pt x="9" y="11"/>
                      <a:pt x="9" y="11"/>
                      <a:pt x="9" y="11"/>
                    </a:cubicBezTo>
                    <a:cubicBezTo>
                      <a:pt x="9" y="12"/>
                      <a:pt x="9" y="13"/>
                      <a:pt x="9" y="14"/>
                    </a:cubicBezTo>
                    <a:cubicBezTo>
                      <a:pt x="9" y="15"/>
                      <a:pt x="9" y="16"/>
                      <a:pt x="9" y="15"/>
                    </a:cubicBezTo>
                    <a:cubicBezTo>
                      <a:pt x="9" y="15"/>
                      <a:pt x="9" y="16"/>
                      <a:pt x="9" y="17"/>
                    </a:cubicBezTo>
                    <a:cubicBezTo>
                      <a:pt x="9" y="17"/>
                      <a:pt x="9" y="17"/>
                      <a:pt x="9" y="17"/>
                    </a:cubicBezTo>
                    <a:cubicBezTo>
                      <a:pt x="9" y="17"/>
                      <a:pt x="9" y="17"/>
                      <a:pt x="9" y="17"/>
                    </a:cubicBezTo>
                    <a:cubicBezTo>
                      <a:pt x="8" y="19"/>
                      <a:pt x="8" y="22"/>
                      <a:pt x="7" y="24"/>
                    </a:cubicBezTo>
                    <a:cubicBezTo>
                      <a:pt x="7" y="25"/>
                      <a:pt x="7" y="26"/>
                      <a:pt x="7" y="27"/>
                    </a:cubicBezTo>
                    <a:cubicBezTo>
                      <a:pt x="6" y="27"/>
                      <a:pt x="6" y="27"/>
                      <a:pt x="6" y="27"/>
                    </a:cubicBezTo>
                    <a:cubicBezTo>
                      <a:pt x="6" y="28"/>
                      <a:pt x="6" y="29"/>
                      <a:pt x="7" y="30"/>
                    </a:cubicBezTo>
                    <a:cubicBezTo>
                      <a:pt x="7" y="31"/>
                      <a:pt x="8" y="32"/>
                      <a:pt x="9" y="32"/>
                    </a:cubicBezTo>
                    <a:cubicBezTo>
                      <a:pt x="9" y="33"/>
                      <a:pt x="10" y="33"/>
                      <a:pt x="11" y="33"/>
                    </a:cubicBezTo>
                    <a:cubicBezTo>
                      <a:pt x="12" y="33"/>
                      <a:pt x="13" y="32"/>
                      <a:pt x="14" y="32"/>
                    </a:cubicBezTo>
                    <a:cubicBezTo>
                      <a:pt x="15" y="31"/>
                      <a:pt x="16" y="30"/>
                      <a:pt x="16" y="30"/>
                    </a:cubicBezTo>
                    <a:cubicBezTo>
                      <a:pt x="16" y="30"/>
                      <a:pt x="16" y="30"/>
                      <a:pt x="16" y="30"/>
                    </a:cubicBezTo>
                    <a:cubicBezTo>
                      <a:pt x="17" y="29"/>
                      <a:pt x="17" y="29"/>
                      <a:pt x="17" y="29"/>
                    </a:cubicBezTo>
                    <a:cubicBezTo>
                      <a:pt x="14" y="26"/>
                      <a:pt x="14" y="26"/>
                      <a:pt x="14" y="26"/>
                    </a:cubicBezTo>
                    <a:cubicBezTo>
                      <a:pt x="14" y="27"/>
                      <a:pt x="13" y="28"/>
                      <a:pt x="13" y="29"/>
                    </a:cubicBezTo>
                    <a:cubicBezTo>
                      <a:pt x="13" y="29"/>
                      <a:pt x="13" y="29"/>
                      <a:pt x="13" y="29"/>
                    </a:cubicBezTo>
                    <a:cubicBezTo>
                      <a:pt x="12" y="30"/>
                      <a:pt x="11" y="31"/>
                      <a:pt x="10" y="33"/>
                    </a:cubicBezTo>
                    <a:cubicBezTo>
                      <a:pt x="10" y="32"/>
                      <a:pt x="10" y="32"/>
                      <a:pt x="10" y="32"/>
                    </a:cubicBezTo>
                    <a:cubicBezTo>
                      <a:pt x="8" y="33"/>
                      <a:pt x="8" y="36"/>
                      <a:pt x="6" y="38"/>
                    </a:cubicBezTo>
                    <a:cubicBezTo>
                      <a:pt x="6" y="38"/>
                      <a:pt x="6" y="39"/>
                      <a:pt x="5" y="39"/>
                    </a:cubicBezTo>
                    <a:cubicBezTo>
                      <a:pt x="5" y="39"/>
                      <a:pt x="5" y="39"/>
                      <a:pt x="5" y="39"/>
                    </a:cubicBezTo>
                    <a:cubicBezTo>
                      <a:pt x="5" y="39"/>
                      <a:pt x="5" y="39"/>
                      <a:pt x="5" y="39"/>
                    </a:cubicBezTo>
                    <a:cubicBezTo>
                      <a:pt x="5" y="39"/>
                      <a:pt x="5" y="39"/>
                      <a:pt x="5" y="40"/>
                    </a:cubicBezTo>
                    <a:cubicBezTo>
                      <a:pt x="5" y="39"/>
                      <a:pt x="5" y="39"/>
                      <a:pt x="5" y="39"/>
                    </a:cubicBezTo>
                    <a:cubicBezTo>
                      <a:pt x="5" y="39"/>
                      <a:pt x="5" y="40"/>
                      <a:pt x="5" y="40"/>
                    </a:cubicBezTo>
                    <a:cubicBezTo>
                      <a:pt x="3" y="45"/>
                      <a:pt x="3" y="45"/>
                      <a:pt x="3" y="45"/>
                    </a:cubicBezTo>
                    <a:cubicBezTo>
                      <a:pt x="7" y="42"/>
                      <a:pt x="7" y="42"/>
                      <a:pt x="7" y="42"/>
                    </a:cubicBezTo>
                    <a:cubicBezTo>
                      <a:pt x="8" y="42"/>
                      <a:pt x="8" y="42"/>
                      <a:pt x="8" y="42"/>
                    </a:cubicBezTo>
                    <a:cubicBezTo>
                      <a:pt x="9" y="42"/>
                      <a:pt x="9" y="42"/>
                      <a:pt x="9" y="42"/>
                    </a:cubicBezTo>
                    <a:cubicBezTo>
                      <a:pt x="9" y="42"/>
                      <a:pt x="9" y="42"/>
                      <a:pt x="9" y="42"/>
                    </a:cubicBezTo>
                    <a:cubicBezTo>
                      <a:pt x="9" y="41"/>
                      <a:pt x="9" y="41"/>
                      <a:pt x="9" y="41"/>
                    </a:cubicBezTo>
                    <a:cubicBezTo>
                      <a:pt x="9" y="41"/>
                      <a:pt x="9" y="41"/>
                      <a:pt x="9" y="41"/>
                    </a:cubicBezTo>
                    <a:cubicBezTo>
                      <a:pt x="10" y="41"/>
                      <a:pt x="10" y="39"/>
                      <a:pt x="11" y="40"/>
                    </a:cubicBezTo>
                    <a:cubicBezTo>
                      <a:pt x="11" y="39"/>
                      <a:pt x="13" y="38"/>
                      <a:pt x="13" y="37"/>
                    </a:cubicBezTo>
                    <a:cubicBezTo>
                      <a:pt x="13" y="37"/>
                      <a:pt x="13" y="37"/>
                      <a:pt x="13" y="37"/>
                    </a:cubicBezTo>
                    <a:cubicBezTo>
                      <a:pt x="14" y="37"/>
                      <a:pt x="14" y="37"/>
                      <a:pt x="14" y="37"/>
                    </a:cubicBezTo>
                    <a:cubicBezTo>
                      <a:pt x="15" y="37"/>
                      <a:pt x="15" y="37"/>
                      <a:pt x="15" y="37"/>
                    </a:cubicBezTo>
                    <a:cubicBezTo>
                      <a:pt x="15" y="37"/>
                      <a:pt x="15" y="36"/>
                      <a:pt x="15" y="37"/>
                    </a:cubicBezTo>
                    <a:cubicBezTo>
                      <a:pt x="15" y="37"/>
                      <a:pt x="15" y="37"/>
                      <a:pt x="15" y="37"/>
                    </a:cubicBezTo>
                    <a:cubicBezTo>
                      <a:pt x="15" y="37"/>
                      <a:pt x="15" y="37"/>
                      <a:pt x="14" y="37"/>
                    </a:cubicBezTo>
                    <a:cubicBezTo>
                      <a:pt x="14" y="37"/>
                      <a:pt x="14" y="37"/>
                      <a:pt x="14" y="37"/>
                    </a:cubicBezTo>
                    <a:cubicBezTo>
                      <a:pt x="15" y="38"/>
                      <a:pt x="14" y="38"/>
                      <a:pt x="14" y="40"/>
                    </a:cubicBezTo>
                    <a:cubicBezTo>
                      <a:pt x="14" y="39"/>
                      <a:pt x="14" y="39"/>
                      <a:pt x="14" y="39"/>
                    </a:cubicBezTo>
                    <a:cubicBezTo>
                      <a:pt x="14" y="40"/>
                      <a:pt x="14" y="41"/>
                      <a:pt x="13" y="41"/>
                    </a:cubicBezTo>
                    <a:cubicBezTo>
                      <a:pt x="13" y="42"/>
                      <a:pt x="11" y="43"/>
                      <a:pt x="10" y="45"/>
                    </a:cubicBezTo>
                    <a:cubicBezTo>
                      <a:pt x="9" y="46"/>
                      <a:pt x="8" y="48"/>
                      <a:pt x="6" y="49"/>
                    </a:cubicBezTo>
                    <a:cubicBezTo>
                      <a:pt x="7" y="49"/>
                      <a:pt x="5" y="51"/>
                      <a:pt x="5" y="51"/>
                    </a:cubicBezTo>
                    <a:cubicBezTo>
                      <a:pt x="5" y="51"/>
                      <a:pt x="5" y="52"/>
                      <a:pt x="5" y="51"/>
                    </a:cubicBezTo>
                    <a:cubicBezTo>
                      <a:pt x="4" y="53"/>
                      <a:pt x="3" y="54"/>
                      <a:pt x="3" y="55"/>
                    </a:cubicBezTo>
                    <a:cubicBezTo>
                      <a:pt x="4" y="58"/>
                      <a:pt x="4" y="58"/>
                      <a:pt x="4" y="58"/>
                    </a:cubicBezTo>
                    <a:cubicBezTo>
                      <a:pt x="6" y="57"/>
                      <a:pt x="6" y="57"/>
                      <a:pt x="6" y="57"/>
                    </a:cubicBezTo>
                    <a:cubicBezTo>
                      <a:pt x="6" y="57"/>
                      <a:pt x="6" y="57"/>
                      <a:pt x="6" y="56"/>
                    </a:cubicBezTo>
                    <a:cubicBezTo>
                      <a:pt x="7" y="57"/>
                      <a:pt x="6" y="57"/>
                      <a:pt x="6" y="57"/>
                    </a:cubicBezTo>
                    <a:cubicBezTo>
                      <a:pt x="7" y="57"/>
                      <a:pt x="7" y="57"/>
                      <a:pt x="7" y="57"/>
                    </a:cubicBezTo>
                    <a:cubicBezTo>
                      <a:pt x="8" y="57"/>
                      <a:pt x="7" y="57"/>
                      <a:pt x="7" y="57"/>
                    </a:cubicBezTo>
                    <a:cubicBezTo>
                      <a:pt x="9" y="56"/>
                      <a:pt x="8" y="55"/>
                      <a:pt x="8" y="55"/>
                    </a:cubicBezTo>
                    <a:cubicBezTo>
                      <a:pt x="9" y="54"/>
                      <a:pt x="10" y="54"/>
                      <a:pt x="10" y="53"/>
                    </a:cubicBezTo>
                    <a:cubicBezTo>
                      <a:pt x="10" y="53"/>
                      <a:pt x="11" y="53"/>
                      <a:pt x="10" y="54"/>
                    </a:cubicBezTo>
                    <a:cubicBezTo>
                      <a:pt x="11" y="53"/>
                      <a:pt x="13" y="52"/>
                      <a:pt x="13" y="51"/>
                    </a:cubicBezTo>
                    <a:cubicBezTo>
                      <a:pt x="13" y="51"/>
                      <a:pt x="14" y="51"/>
                      <a:pt x="14" y="51"/>
                    </a:cubicBezTo>
                    <a:cubicBezTo>
                      <a:pt x="15" y="51"/>
                      <a:pt x="15" y="51"/>
                      <a:pt x="16" y="51"/>
                    </a:cubicBezTo>
                    <a:cubicBezTo>
                      <a:pt x="16" y="50"/>
                      <a:pt x="15" y="50"/>
                      <a:pt x="15" y="49"/>
                    </a:cubicBezTo>
                    <a:cubicBezTo>
                      <a:pt x="15" y="49"/>
                      <a:pt x="15" y="50"/>
                      <a:pt x="15" y="50"/>
                    </a:cubicBezTo>
                    <a:cubicBezTo>
                      <a:pt x="15" y="49"/>
                      <a:pt x="15" y="49"/>
                      <a:pt x="15" y="49"/>
                    </a:cubicBezTo>
                    <a:cubicBezTo>
                      <a:pt x="16" y="50"/>
                      <a:pt x="15" y="51"/>
                      <a:pt x="15" y="52"/>
                    </a:cubicBezTo>
                    <a:cubicBezTo>
                      <a:pt x="15" y="52"/>
                      <a:pt x="15" y="52"/>
                      <a:pt x="15" y="52"/>
                    </a:cubicBezTo>
                    <a:cubicBezTo>
                      <a:pt x="13" y="53"/>
                      <a:pt x="14" y="53"/>
                      <a:pt x="12" y="54"/>
                    </a:cubicBezTo>
                    <a:cubicBezTo>
                      <a:pt x="13" y="54"/>
                      <a:pt x="13" y="54"/>
                      <a:pt x="13" y="54"/>
                    </a:cubicBezTo>
                    <a:cubicBezTo>
                      <a:pt x="13" y="55"/>
                      <a:pt x="11" y="56"/>
                      <a:pt x="10" y="57"/>
                    </a:cubicBezTo>
                    <a:cubicBezTo>
                      <a:pt x="11" y="57"/>
                      <a:pt x="11" y="57"/>
                      <a:pt x="11" y="57"/>
                    </a:cubicBezTo>
                    <a:cubicBezTo>
                      <a:pt x="10" y="58"/>
                      <a:pt x="8" y="58"/>
                      <a:pt x="7" y="58"/>
                    </a:cubicBezTo>
                    <a:cubicBezTo>
                      <a:pt x="7" y="58"/>
                      <a:pt x="7" y="58"/>
                      <a:pt x="8" y="58"/>
                    </a:cubicBezTo>
                    <a:cubicBezTo>
                      <a:pt x="6" y="59"/>
                      <a:pt x="8" y="58"/>
                      <a:pt x="7" y="59"/>
                    </a:cubicBezTo>
                    <a:cubicBezTo>
                      <a:pt x="6" y="59"/>
                      <a:pt x="6" y="59"/>
                      <a:pt x="6" y="59"/>
                    </a:cubicBezTo>
                    <a:cubicBezTo>
                      <a:pt x="5" y="60"/>
                      <a:pt x="4" y="62"/>
                      <a:pt x="2" y="64"/>
                    </a:cubicBezTo>
                    <a:cubicBezTo>
                      <a:pt x="3" y="63"/>
                      <a:pt x="3" y="63"/>
                      <a:pt x="3" y="64"/>
                    </a:cubicBezTo>
                    <a:cubicBezTo>
                      <a:pt x="2" y="65"/>
                      <a:pt x="1" y="66"/>
                      <a:pt x="1" y="67"/>
                    </a:cubicBezTo>
                    <a:cubicBezTo>
                      <a:pt x="0" y="70"/>
                      <a:pt x="0" y="70"/>
                      <a:pt x="0" y="70"/>
                    </a:cubicBezTo>
                    <a:cubicBezTo>
                      <a:pt x="3" y="69"/>
                      <a:pt x="3" y="69"/>
                      <a:pt x="3" y="69"/>
                    </a:cubicBezTo>
                    <a:cubicBezTo>
                      <a:pt x="4" y="69"/>
                      <a:pt x="4" y="68"/>
                      <a:pt x="4" y="68"/>
                    </a:cubicBezTo>
                    <a:cubicBezTo>
                      <a:pt x="5" y="68"/>
                      <a:pt x="5" y="68"/>
                      <a:pt x="5" y="68"/>
                    </a:cubicBezTo>
                    <a:cubicBezTo>
                      <a:pt x="6" y="67"/>
                      <a:pt x="7" y="66"/>
                      <a:pt x="7" y="65"/>
                    </a:cubicBezTo>
                    <a:cubicBezTo>
                      <a:pt x="9" y="66"/>
                      <a:pt x="12" y="62"/>
                      <a:pt x="12" y="63"/>
                    </a:cubicBezTo>
                    <a:cubicBezTo>
                      <a:pt x="12" y="63"/>
                      <a:pt x="14" y="62"/>
                      <a:pt x="14" y="62"/>
                    </a:cubicBezTo>
                    <a:cubicBezTo>
                      <a:pt x="14" y="62"/>
                      <a:pt x="14" y="62"/>
                      <a:pt x="14" y="62"/>
                    </a:cubicBezTo>
                    <a:cubicBezTo>
                      <a:pt x="15" y="62"/>
                      <a:pt x="16" y="62"/>
                      <a:pt x="16" y="62"/>
                    </a:cubicBezTo>
                    <a:cubicBezTo>
                      <a:pt x="16" y="62"/>
                      <a:pt x="15" y="61"/>
                      <a:pt x="15" y="60"/>
                    </a:cubicBezTo>
                    <a:cubicBezTo>
                      <a:pt x="15" y="61"/>
                      <a:pt x="15" y="61"/>
                      <a:pt x="15" y="61"/>
                    </a:cubicBezTo>
                    <a:cubicBezTo>
                      <a:pt x="15" y="61"/>
                      <a:pt x="15" y="61"/>
                      <a:pt x="15" y="61"/>
                    </a:cubicBezTo>
                    <a:cubicBezTo>
                      <a:pt x="14" y="63"/>
                      <a:pt x="13" y="63"/>
                      <a:pt x="12" y="65"/>
                    </a:cubicBezTo>
                    <a:cubicBezTo>
                      <a:pt x="12" y="65"/>
                      <a:pt x="12" y="65"/>
                      <a:pt x="12" y="65"/>
                    </a:cubicBezTo>
                    <a:cubicBezTo>
                      <a:pt x="12" y="65"/>
                      <a:pt x="9" y="67"/>
                      <a:pt x="7" y="69"/>
                    </a:cubicBezTo>
                    <a:cubicBezTo>
                      <a:pt x="7" y="69"/>
                      <a:pt x="7" y="69"/>
                      <a:pt x="7" y="68"/>
                    </a:cubicBezTo>
                    <a:cubicBezTo>
                      <a:pt x="6" y="70"/>
                      <a:pt x="5" y="71"/>
                      <a:pt x="4" y="72"/>
                    </a:cubicBezTo>
                    <a:cubicBezTo>
                      <a:pt x="2" y="73"/>
                      <a:pt x="2" y="74"/>
                      <a:pt x="2" y="75"/>
                    </a:cubicBezTo>
                    <a:cubicBezTo>
                      <a:pt x="2" y="76"/>
                      <a:pt x="2" y="77"/>
                      <a:pt x="2" y="77"/>
                    </a:cubicBezTo>
                    <a:cubicBezTo>
                      <a:pt x="3" y="78"/>
                      <a:pt x="3" y="78"/>
                      <a:pt x="3" y="78"/>
                    </a:cubicBezTo>
                    <a:cubicBezTo>
                      <a:pt x="3" y="78"/>
                      <a:pt x="3" y="78"/>
                      <a:pt x="3" y="78"/>
                    </a:cubicBezTo>
                    <a:cubicBezTo>
                      <a:pt x="3" y="78"/>
                      <a:pt x="3" y="78"/>
                      <a:pt x="3" y="78"/>
                    </a:cubicBezTo>
                    <a:cubicBezTo>
                      <a:pt x="1" y="79"/>
                      <a:pt x="1" y="79"/>
                      <a:pt x="1" y="79"/>
                    </a:cubicBezTo>
                    <a:cubicBezTo>
                      <a:pt x="2" y="77"/>
                      <a:pt x="2" y="77"/>
                      <a:pt x="2" y="77"/>
                    </a:cubicBezTo>
                    <a:cubicBezTo>
                      <a:pt x="3" y="75"/>
                      <a:pt x="2" y="78"/>
                      <a:pt x="3" y="77"/>
                    </a:cubicBezTo>
                    <a:cubicBezTo>
                      <a:pt x="3" y="77"/>
                      <a:pt x="3" y="77"/>
                      <a:pt x="3" y="77"/>
                    </a:cubicBezTo>
                    <a:cubicBezTo>
                      <a:pt x="2" y="78"/>
                      <a:pt x="2" y="78"/>
                      <a:pt x="2" y="78"/>
                    </a:cubicBezTo>
                    <a:cubicBezTo>
                      <a:pt x="3" y="77"/>
                      <a:pt x="3" y="77"/>
                      <a:pt x="3" y="77"/>
                    </a:cubicBezTo>
                    <a:cubicBezTo>
                      <a:pt x="3" y="77"/>
                      <a:pt x="4" y="77"/>
                      <a:pt x="4" y="78"/>
                    </a:cubicBezTo>
                    <a:cubicBezTo>
                      <a:pt x="3" y="78"/>
                      <a:pt x="3" y="78"/>
                      <a:pt x="3" y="78"/>
                    </a:cubicBezTo>
                    <a:cubicBezTo>
                      <a:pt x="3" y="79"/>
                      <a:pt x="6" y="76"/>
                      <a:pt x="6" y="76"/>
                    </a:cubicBezTo>
                    <a:cubicBezTo>
                      <a:pt x="9" y="74"/>
                      <a:pt x="12" y="71"/>
                      <a:pt x="15" y="70"/>
                    </a:cubicBezTo>
                    <a:cubicBezTo>
                      <a:pt x="15" y="70"/>
                      <a:pt x="14" y="69"/>
                      <a:pt x="13" y="68"/>
                    </a:cubicBezTo>
                    <a:cubicBezTo>
                      <a:pt x="13" y="69"/>
                      <a:pt x="12" y="69"/>
                      <a:pt x="12" y="70"/>
                    </a:cubicBezTo>
                    <a:cubicBezTo>
                      <a:pt x="13" y="70"/>
                      <a:pt x="13" y="70"/>
                      <a:pt x="13" y="70"/>
                    </a:cubicBezTo>
                    <a:cubicBezTo>
                      <a:pt x="12" y="71"/>
                      <a:pt x="12" y="71"/>
                      <a:pt x="12" y="71"/>
                    </a:cubicBezTo>
                    <a:cubicBezTo>
                      <a:pt x="11" y="71"/>
                      <a:pt x="11" y="71"/>
                      <a:pt x="12" y="70"/>
                    </a:cubicBezTo>
                    <a:cubicBezTo>
                      <a:pt x="11" y="71"/>
                      <a:pt x="11" y="72"/>
                      <a:pt x="11" y="72"/>
                    </a:cubicBezTo>
                    <a:cubicBezTo>
                      <a:pt x="9" y="73"/>
                      <a:pt x="11" y="71"/>
                      <a:pt x="10" y="71"/>
                    </a:cubicBezTo>
                    <a:cubicBezTo>
                      <a:pt x="10" y="72"/>
                      <a:pt x="10" y="72"/>
                      <a:pt x="10" y="72"/>
                    </a:cubicBezTo>
                    <a:cubicBezTo>
                      <a:pt x="10" y="72"/>
                      <a:pt x="10" y="72"/>
                      <a:pt x="10" y="72"/>
                    </a:cubicBezTo>
                    <a:cubicBezTo>
                      <a:pt x="10" y="73"/>
                      <a:pt x="10" y="73"/>
                      <a:pt x="9" y="74"/>
                    </a:cubicBezTo>
                    <a:cubicBezTo>
                      <a:pt x="8" y="74"/>
                      <a:pt x="8" y="74"/>
                      <a:pt x="8" y="74"/>
                    </a:cubicBezTo>
                    <a:cubicBezTo>
                      <a:pt x="8" y="74"/>
                      <a:pt x="8" y="74"/>
                      <a:pt x="8" y="74"/>
                    </a:cubicBezTo>
                    <a:cubicBezTo>
                      <a:pt x="6" y="76"/>
                      <a:pt x="6" y="76"/>
                      <a:pt x="6" y="76"/>
                    </a:cubicBezTo>
                    <a:cubicBezTo>
                      <a:pt x="7" y="76"/>
                      <a:pt x="7" y="76"/>
                      <a:pt x="7" y="76"/>
                    </a:cubicBezTo>
                    <a:cubicBezTo>
                      <a:pt x="7" y="76"/>
                      <a:pt x="6" y="77"/>
                      <a:pt x="7" y="77"/>
                    </a:cubicBezTo>
                    <a:cubicBezTo>
                      <a:pt x="6" y="77"/>
                      <a:pt x="4" y="79"/>
                      <a:pt x="3" y="81"/>
                    </a:cubicBezTo>
                    <a:cubicBezTo>
                      <a:pt x="2" y="83"/>
                      <a:pt x="2" y="85"/>
                      <a:pt x="2" y="86"/>
                    </a:cubicBezTo>
                    <a:cubicBezTo>
                      <a:pt x="2" y="86"/>
                      <a:pt x="2" y="86"/>
                      <a:pt x="2" y="86"/>
                    </a:cubicBezTo>
                    <a:cubicBezTo>
                      <a:pt x="2" y="86"/>
                      <a:pt x="2" y="86"/>
                      <a:pt x="3" y="86"/>
                    </a:cubicBezTo>
                    <a:cubicBezTo>
                      <a:pt x="4" y="85"/>
                      <a:pt x="5" y="85"/>
                      <a:pt x="6" y="85"/>
                    </a:cubicBezTo>
                    <a:cubicBezTo>
                      <a:pt x="6" y="85"/>
                      <a:pt x="6" y="84"/>
                      <a:pt x="7" y="84"/>
                    </a:cubicBezTo>
                    <a:cubicBezTo>
                      <a:pt x="6" y="85"/>
                      <a:pt x="11" y="84"/>
                      <a:pt x="11" y="84"/>
                    </a:cubicBezTo>
                    <a:cubicBezTo>
                      <a:pt x="11" y="84"/>
                      <a:pt x="13" y="84"/>
                      <a:pt x="14" y="83"/>
                    </a:cubicBezTo>
                    <a:cubicBezTo>
                      <a:pt x="13" y="83"/>
                      <a:pt x="12" y="82"/>
                      <a:pt x="12" y="82"/>
                    </a:cubicBezTo>
                    <a:cubicBezTo>
                      <a:pt x="12" y="82"/>
                      <a:pt x="12" y="82"/>
                      <a:pt x="12" y="82"/>
                    </a:cubicBezTo>
                    <a:cubicBezTo>
                      <a:pt x="12" y="83"/>
                      <a:pt x="12" y="82"/>
                      <a:pt x="11" y="82"/>
                    </a:cubicBezTo>
                    <a:cubicBezTo>
                      <a:pt x="11" y="83"/>
                      <a:pt x="10" y="84"/>
                      <a:pt x="9" y="85"/>
                    </a:cubicBezTo>
                    <a:cubicBezTo>
                      <a:pt x="8" y="86"/>
                      <a:pt x="7" y="87"/>
                      <a:pt x="6" y="88"/>
                    </a:cubicBezTo>
                    <a:cubicBezTo>
                      <a:pt x="6" y="88"/>
                      <a:pt x="6" y="88"/>
                      <a:pt x="6" y="89"/>
                    </a:cubicBezTo>
                    <a:cubicBezTo>
                      <a:pt x="6" y="89"/>
                      <a:pt x="4" y="89"/>
                      <a:pt x="4" y="89"/>
                    </a:cubicBezTo>
                    <a:cubicBezTo>
                      <a:pt x="4" y="90"/>
                      <a:pt x="4" y="90"/>
                      <a:pt x="3" y="91"/>
                    </a:cubicBezTo>
                    <a:cubicBezTo>
                      <a:pt x="3" y="91"/>
                      <a:pt x="4" y="91"/>
                      <a:pt x="3" y="91"/>
                    </a:cubicBezTo>
                    <a:cubicBezTo>
                      <a:pt x="3" y="92"/>
                      <a:pt x="3" y="93"/>
                      <a:pt x="2" y="93"/>
                    </a:cubicBezTo>
                    <a:cubicBezTo>
                      <a:pt x="1" y="96"/>
                      <a:pt x="1" y="96"/>
                      <a:pt x="1" y="96"/>
                    </a:cubicBezTo>
                    <a:cubicBezTo>
                      <a:pt x="4" y="95"/>
                      <a:pt x="4" y="95"/>
                      <a:pt x="4" y="95"/>
                    </a:cubicBezTo>
                    <a:cubicBezTo>
                      <a:pt x="4" y="95"/>
                      <a:pt x="5" y="95"/>
                      <a:pt x="5" y="95"/>
                    </a:cubicBezTo>
                    <a:cubicBezTo>
                      <a:pt x="7" y="95"/>
                      <a:pt x="7" y="95"/>
                      <a:pt x="7" y="95"/>
                    </a:cubicBezTo>
                    <a:cubicBezTo>
                      <a:pt x="7" y="94"/>
                      <a:pt x="8" y="94"/>
                      <a:pt x="9" y="94"/>
                    </a:cubicBezTo>
                    <a:cubicBezTo>
                      <a:pt x="10" y="94"/>
                      <a:pt x="10" y="94"/>
                      <a:pt x="10" y="94"/>
                    </a:cubicBezTo>
                    <a:cubicBezTo>
                      <a:pt x="9" y="94"/>
                      <a:pt x="9" y="94"/>
                      <a:pt x="9" y="94"/>
                    </a:cubicBezTo>
                    <a:cubicBezTo>
                      <a:pt x="9" y="94"/>
                      <a:pt x="9" y="95"/>
                      <a:pt x="9" y="95"/>
                    </a:cubicBezTo>
                    <a:cubicBezTo>
                      <a:pt x="9" y="95"/>
                      <a:pt x="8" y="95"/>
                      <a:pt x="8" y="96"/>
                    </a:cubicBezTo>
                    <a:cubicBezTo>
                      <a:pt x="7" y="96"/>
                      <a:pt x="7" y="97"/>
                      <a:pt x="6" y="97"/>
                    </a:cubicBezTo>
                    <a:cubicBezTo>
                      <a:pt x="7" y="97"/>
                      <a:pt x="7" y="97"/>
                      <a:pt x="6" y="97"/>
                    </a:cubicBezTo>
                    <a:cubicBezTo>
                      <a:pt x="7" y="97"/>
                      <a:pt x="7" y="97"/>
                      <a:pt x="7" y="97"/>
                    </a:cubicBezTo>
                    <a:cubicBezTo>
                      <a:pt x="7" y="97"/>
                      <a:pt x="7" y="98"/>
                      <a:pt x="6" y="98"/>
                    </a:cubicBezTo>
                    <a:cubicBezTo>
                      <a:pt x="6" y="98"/>
                      <a:pt x="5" y="99"/>
                      <a:pt x="5" y="99"/>
                    </a:cubicBezTo>
                    <a:cubicBezTo>
                      <a:pt x="5" y="99"/>
                      <a:pt x="4" y="102"/>
                      <a:pt x="4" y="102"/>
                    </a:cubicBezTo>
                    <a:cubicBezTo>
                      <a:pt x="4" y="102"/>
                      <a:pt x="4" y="101"/>
                      <a:pt x="4" y="101"/>
                    </a:cubicBezTo>
                    <a:cubicBezTo>
                      <a:pt x="4" y="102"/>
                      <a:pt x="5" y="102"/>
                      <a:pt x="5" y="101"/>
                    </a:cubicBezTo>
                    <a:cubicBezTo>
                      <a:pt x="6" y="101"/>
                      <a:pt x="6" y="101"/>
                      <a:pt x="7" y="101"/>
                    </a:cubicBezTo>
                    <a:cubicBezTo>
                      <a:pt x="7" y="100"/>
                      <a:pt x="7" y="100"/>
                      <a:pt x="8" y="99"/>
                    </a:cubicBezTo>
                    <a:cubicBezTo>
                      <a:pt x="9" y="98"/>
                      <a:pt x="11" y="97"/>
                      <a:pt x="11" y="96"/>
                    </a:cubicBezTo>
                    <a:cubicBezTo>
                      <a:pt x="12" y="96"/>
                      <a:pt x="11" y="96"/>
                      <a:pt x="11" y="96"/>
                    </a:cubicBezTo>
                    <a:cubicBezTo>
                      <a:pt x="11" y="96"/>
                      <a:pt x="12" y="95"/>
                      <a:pt x="13" y="94"/>
                    </a:cubicBezTo>
                    <a:cubicBezTo>
                      <a:pt x="13" y="94"/>
                      <a:pt x="13" y="94"/>
                      <a:pt x="13" y="94"/>
                    </a:cubicBezTo>
                    <a:cubicBezTo>
                      <a:pt x="14" y="93"/>
                      <a:pt x="14" y="93"/>
                      <a:pt x="15" y="92"/>
                    </a:cubicBezTo>
                    <a:cubicBezTo>
                      <a:pt x="15" y="91"/>
                      <a:pt x="15" y="91"/>
                      <a:pt x="15" y="91"/>
                    </a:cubicBezTo>
                    <a:cubicBezTo>
                      <a:pt x="16" y="91"/>
                      <a:pt x="16" y="91"/>
                      <a:pt x="16" y="91"/>
                    </a:cubicBezTo>
                    <a:cubicBezTo>
                      <a:pt x="16" y="90"/>
                      <a:pt x="16" y="90"/>
                      <a:pt x="16" y="90"/>
                    </a:cubicBezTo>
                    <a:cubicBezTo>
                      <a:pt x="14" y="90"/>
                      <a:pt x="13" y="90"/>
                      <a:pt x="10" y="91"/>
                    </a:cubicBezTo>
                    <a:cubicBezTo>
                      <a:pt x="10" y="91"/>
                      <a:pt x="10" y="91"/>
                      <a:pt x="10" y="9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7" y="92"/>
                      <a:pt x="12" y="91"/>
                      <a:pt x="10" y="92"/>
                    </a:cubicBezTo>
                    <a:cubicBezTo>
                      <a:pt x="10" y="91"/>
                      <a:pt x="5" y="92"/>
                      <a:pt x="3" y="93"/>
                    </a:cubicBezTo>
                    <a:cubicBezTo>
                      <a:pt x="4" y="93"/>
                      <a:pt x="4" y="94"/>
                      <a:pt x="5" y="94"/>
                    </a:cubicBezTo>
                    <a:cubicBezTo>
                      <a:pt x="5" y="94"/>
                      <a:pt x="5" y="94"/>
                      <a:pt x="5" y="94"/>
                    </a:cubicBezTo>
                    <a:cubicBezTo>
                      <a:pt x="6" y="93"/>
                      <a:pt x="5" y="94"/>
                      <a:pt x="5" y="93"/>
                    </a:cubicBezTo>
                    <a:cubicBezTo>
                      <a:pt x="6" y="93"/>
                      <a:pt x="6" y="93"/>
                      <a:pt x="6" y="93"/>
                    </a:cubicBezTo>
                    <a:cubicBezTo>
                      <a:pt x="6" y="92"/>
                      <a:pt x="6" y="92"/>
                      <a:pt x="6" y="92"/>
                    </a:cubicBezTo>
                    <a:cubicBezTo>
                      <a:pt x="6" y="92"/>
                      <a:pt x="7" y="92"/>
                      <a:pt x="7" y="92"/>
                    </a:cubicBezTo>
                    <a:cubicBezTo>
                      <a:pt x="7" y="92"/>
                      <a:pt x="6" y="92"/>
                      <a:pt x="6" y="93"/>
                    </a:cubicBezTo>
                    <a:cubicBezTo>
                      <a:pt x="7" y="92"/>
                      <a:pt x="8" y="91"/>
                      <a:pt x="8" y="91"/>
                    </a:cubicBezTo>
                    <a:cubicBezTo>
                      <a:pt x="7" y="91"/>
                      <a:pt x="7" y="91"/>
                      <a:pt x="7" y="91"/>
                    </a:cubicBezTo>
                    <a:cubicBezTo>
                      <a:pt x="8" y="90"/>
                      <a:pt x="10" y="89"/>
                      <a:pt x="11" y="88"/>
                    </a:cubicBezTo>
                    <a:cubicBezTo>
                      <a:pt x="13" y="86"/>
                      <a:pt x="14" y="84"/>
                      <a:pt x="14" y="83"/>
                    </a:cubicBezTo>
                    <a:cubicBezTo>
                      <a:pt x="14" y="83"/>
                      <a:pt x="14" y="83"/>
                      <a:pt x="14" y="83"/>
                    </a:cubicBezTo>
                    <a:cubicBezTo>
                      <a:pt x="14" y="83"/>
                      <a:pt x="14" y="83"/>
                      <a:pt x="14" y="82"/>
                    </a:cubicBezTo>
                    <a:cubicBezTo>
                      <a:pt x="15" y="80"/>
                      <a:pt x="15" y="80"/>
                      <a:pt x="15" y="80"/>
                    </a:cubicBezTo>
                    <a:cubicBezTo>
                      <a:pt x="13" y="81"/>
                      <a:pt x="13" y="81"/>
                      <a:pt x="13" y="81"/>
                    </a:cubicBezTo>
                    <a:cubicBezTo>
                      <a:pt x="12" y="81"/>
                      <a:pt x="11" y="81"/>
                      <a:pt x="11" y="82"/>
                    </a:cubicBezTo>
                    <a:cubicBezTo>
                      <a:pt x="11" y="82"/>
                      <a:pt x="10" y="82"/>
                      <a:pt x="10" y="82"/>
                    </a:cubicBezTo>
                    <a:cubicBezTo>
                      <a:pt x="10" y="82"/>
                      <a:pt x="9" y="82"/>
                      <a:pt x="9" y="82"/>
                    </a:cubicBezTo>
                    <a:cubicBezTo>
                      <a:pt x="9" y="82"/>
                      <a:pt x="9" y="82"/>
                      <a:pt x="9" y="82"/>
                    </a:cubicBezTo>
                    <a:cubicBezTo>
                      <a:pt x="9" y="82"/>
                      <a:pt x="8" y="82"/>
                      <a:pt x="8" y="82"/>
                    </a:cubicBezTo>
                    <a:cubicBezTo>
                      <a:pt x="8" y="82"/>
                      <a:pt x="7" y="82"/>
                      <a:pt x="8" y="82"/>
                    </a:cubicBezTo>
                    <a:cubicBezTo>
                      <a:pt x="7" y="82"/>
                      <a:pt x="7" y="82"/>
                      <a:pt x="6" y="82"/>
                    </a:cubicBezTo>
                    <a:cubicBezTo>
                      <a:pt x="6" y="83"/>
                      <a:pt x="6" y="83"/>
                      <a:pt x="5" y="83"/>
                    </a:cubicBezTo>
                    <a:cubicBezTo>
                      <a:pt x="5" y="83"/>
                      <a:pt x="5" y="83"/>
                      <a:pt x="5" y="83"/>
                    </a:cubicBezTo>
                    <a:cubicBezTo>
                      <a:pt x="5" y="83"/>
                      <a:pt x="5" y="83"/>
                      <a:pt x="5" y="82"/>
                    </a:cubicBezTo>
                    <a:cubicBezTo>
                      <a:pt x="5" y="83"/>
                      <a:pt x="6" y="81"/>
                      <a:pt x="6" y="82"/>
                    </a:cubicBezTo>
                    <a:cubicBezTo>
                      <a:pt x="7" y="81"/>
                      <a:pt x="7" y="80"/>
                      <a:pt x="7" y="80"/>
                    </a:cubicBezTo>
                    <a:cubicBezTo>
                      <a:pt x="7" y="80"/>
                      <a:pt x="7" y="79"/>
                      <a:pt x="8" y="79"/>
                    </a:cubicBezTo>
                    <a:cubicBezTo>
                      <a:pt x="8" y="78"/>
                      <a:pt x="7" y="80"/>
                      <a:pt x="7" y="80"/>
                    </a:cubicBezTo>
                    <a:cubicBezTo>
                      <a:pt x="6" y="80"/>
                      <a:pt x="7" y="79"/>
                      <a:pt x="7" y="78"/>
                    </a:cubicBezTo>
                    <a:cubicBezTo>
                      <a:pt x="8" y="78"/>
                      <a:pt x="9" y="78"/>
                      <a:pt x="10" y="76"/>
                    </a:cubicBezTo>
                    <a:cubicBezTo>
                      <a:pt x="10" y="76"/>
                      <a:pt x="10" y="77"/>
                      <a:pt x="10" y="77"/>
                    </a:cubicBezTo>
                    <a:cubicBezTo>
                      <a:pt x="11" y="76"/>
                      <a:pt x="11" y="75"/>
                      <a:pt x="12" y="75"/>
                    </a:cubicBezTo>
                    <a:cubicBezTo>
                      <a:pt x="12" y="74"/>
                      <a:pt x="13" y="74"/>
                      <a:pt x="13" y="73"/>
                    </a:cubicBezTo>
                    <a:cubicBezTo>
                      <a:pt x="11" y="75"/>
                      <a:pt x="11" y="75"/>
                      <a:pt x="11" y="75"/>
                    </a:cubicBezTo>
                    <a:cubicBezTo>
                      <a:pt x="12" y="74"/>
                      <a:pt x="12" y="73"/>
                      <a:pt x="14" y="71"/>
                    </a:cubicBezTo>
                    <a:cubicBezTo>
                      <a:pt x="14" y="71"/>
                      <a:pt x="14" y="72"/>
                      <a:pt x="13" y="72"/>
                    </a:cubicBezTo>
                    <a:cubicBezTo>
                      <a:pt x="14" y="72"/>
                      <a:pt x="14" y="71"/>
                      <a:pt x="14" y="71"/>
                    </a:cubicBezTo>
                    <a:cubicBezTo>
                      <a:pt x="15" y="72"/>
                      <a:pt x="13" y="73"/>
                      <a:pt x="12" y="74"/>
                    </a:cubicBezTo>
                    <a:cubicBezTo>
                      <a:pt x="13" y="74"/>
                      <a:pt x="14" y="72"/>
                      <a:pt x="14" y="73"/>
                    </a:cubicBezTo>
                    <a:cubicBezTo>
                      <a:pt x="14" y="72"/>
                      <a:pt x="15" y="72"/>
                      <a:pt x="16" y="70"/>
                    </a:cubicBezTo>
                    <a:cubicBezTo>
                      <a:pt x="16" y="70"/>
                      <a:pt x="16" y="70"/>
                      <a:pt x="16" y="70"/>
                    </a:cubicBezTo>
                    <a:cubicBezTo>
                      <a:pt x="16" y="70"/>
                      <a:pt x="16" y="70"/>
                      <a:pt x="16" y="70"/>
                    </a:cubicBezTo>
                    <a:cubicBezTo>
                      <a:pt x="18" y="65"/>
                      <a:pt x="18" y="65"/>
                      <a:pt x="18" y="65"/>
                    </a:cubicBezTo>
                    <a:cubicBezTo>
                      <a:pt x="14" y="67"/>
                      <a:pt x="14" y="67"/>
                      <a:pt x="14" y="67"/>
                    </a:cubicBezTo>
                    <a:cubicBezTo>
                      <a:pt x="14" y="67"/>
                      <a:pt x="14" y="68"/>
                      <a:pt x="13" y="68"/>
                    </a:cubicBezTo>
                    <a:cubicBezTo>
                      <a:pt x="14" y="67"/>
                      <a:pt x="14" y="67"/>
                      <a:pt x="14" y="67"/>
                    </a:cubicBezTo>
                    <a:cubicBezTo>
                      <a:pt x="13" y="68"/>
                      <a:pt x="11" y="68"/>
                      <a:pt x="10" y="69"/>
                    </a:cubicBezTo>
                    <a:cubicBezTo>
                      <a:pt x="13" y="67"/>
                      <a:pt x="11" y="69"/>
                      <a:pt x="12" y="68"/>
                    </a:cubicBezTo>
                    <a:cubicBezTo>
                      <a:pt x="10" y="71"/>
                      <a:pt x="10" y="69"/>
                      <a:pt x="7" y="71"/>
                    </a:cubicBezTo>
                    <a:cubicBezTo>
                      <a:pt x="7" y="71"/>
                      <a:pt x="9" y="70"/>
                      <a:pt x="8" y="71"/>
                    </a:cubicBezTo>
                    <a:cubicBezTo>
                      <a:pt x="8" y="71"/>
                      <a:pt x="7" y="71"/>
                      <a:pt x="6" y="72"/>
                    </a:cubicBezTo>
                    <a:cubicBezTo>
                      <a:pt x="5" y="73"/>
                      <a:pt x="7" y="72"/>
                      <a:pt x="6" y="72"/>
                    </a:cubicBezTo>
                    <a:cubicBezTo>
                      <a:pt x="6" y="73"/>
                      <a:pt x="6" y="73"/>
                      <a:pt x="5" y="74"/>
                    </a:cubicBezTo>
                    <a:cubicBezTo>
                      <a:pt x="5" y="74"/>
                      <a:pt x="5" y="74"/>
                      <a:pt x="5" y="74"/>
                    </a:cubicBezTo>
                    <a:cubicBezTo>
                      <a:pt x="3" y="75"/>
                      <a:pt x="5" y="75"/>
                      <a:pt x="3" y="76"/>
                    </a:cubicBezTo>
                    <a:cubicBezTo>
                      <a:pt x="3" y="75"/>
                      <a:pt x="3" y="75"/>
                      <a:pt x="3" y="75"/>
                    </a:cubicBezTo>
                    <a:cubicBezTo>
                      <a:pt x="2" y="76"/>
                      <a:pt x="2" y="76"/>
                      <a:pt x="2" y="76"/>
                    </a:cubicBezTo>
                    <a:cubicBezTo>
                      <a:pt x="2" y="75"/>
                      <a:pt x="2" y="75"/>
                      <a:pt x="2" y="75"/>
                    </a:cubicBezTo>
                    <a:cubicBezTo>
                      <a:pt x="2" y="75"/>
                      <a:pt x="2" y="76"/>
                      <a:pt x="2" y="76"/>
                    </a:cubicBezTo>
                    <a:cubicBezTo>
                      <a:pt x="3" y="76"/>
                      <a:pt x="4" y="77"/>
                      <a:pt x="4" y="78"/>
                    </a:cubicBezTo>
                    <a:cubicBezTo>
                      <a:pt x="5" y="77"/>
                      <a:pt x="5" y="77"/>
                      <a:pt x="5" y="76"/>
                    </a:cubicBezTo>
                    <a:cubicBezTo>
                      <a:pt x="5" y="76"/>
                      <a:pt x="4" y="76"/>
                      <a:pt x="5" y="75"/>
                    </a:cubicBezTo>
                    <a:cubicBezTo>
                      <a:pt x="6" y="74"/>
                      <a:pt x="5" y="75"/>
                      <a:pt x="6" y="74"/>
                    </a:cubicBezTo>
                    <a:cubicBezTo>
                      <a:pt x="6" y="75"/>
                      <a:pt x="6" y="75"/>
                      <a:pt x="5" y="75"/>
                    </a:cubicBezTo>
                    <a:cubicBezTo>
                      <a:pt x="5" y="76"/>
                      <a:pt x="5" y="76"/>
                      <a:pt x="5" y="76"/>
                    </a:cubicBezTo>
                    <a:cubicBezTo>
                      <a:pt x="6" y="75"/>
                      <a:pt x="6" y="75"/>
                      <a:pt x="7" y="74"/>
                    </a:cubicBezTo>
                    <a:cubicBezTo>
                      <a:pt x="7" y="74"/>
                      <a:pt x="6" y="74"/>
                      <a:pt x="6" y="74"/>
                    </a:cubicBezTo>
                    <a:cubicBezTo>
                      <a:pt x="6" y="74"/>
                      <a:pt x="7" y="74"/>
                      <a:pt x="7" y="74"/>
                    </a:cubicBezTo>
                    <a:cubicBezTo>
                      <a:pt x="7" y="73"/>
                      <a:pt x="7" y="73"/>
                      <a:pt x="7" y="73"/>
                    </a:cubicBezTo>
                    <a:cubicBezTo>
                      <a:pt x="8" y="72"/>
                      <a:pt x="8" y="73"/>
                      <a:pt x="8" y="73"/>
                    </a:cubicBezTo>
                    <a:cubicBezTo>
                      <a:pt x="8" y="73"/>
                      <a:pt x="8" y="72"/>
                      <a:pt x="8" y="72"/>
                    </a:cubicBezTo>
                    <a:cubicBezTo>
                      <a:pt x="8" y="72"/>
                      <a:pt x="9" y="72"/>
                      <a:pt x="8" y="73"/>
                    </a:cubicBezTo>
                    <a:cubicBezTo>
                      <a:pt x="8" y="73"/>
                      <a:pt x="8" y="73"/>
                      <a:pt x="9" y="72"/>
                    </a:cubicBezTo>
                    <a:cubicBezTo>
                      <a:pt x="9" y="72"/>
                      <a:pt x="9" y="71"/>
                      <a:pt x="9" y="71"/>
                    </a:cubicBezTo>
                    <a:cubicBezTo>
                      <a:pt x="10" y="71"/>
                      <a:pt x="11" y="71"/>
                      <a:pt x="10" y="71"/>
                    </a:cubicBezTo>
                    <a:cubicBezTo>
                      <a:pt x="11" y="71"/>
                      <a:pt x="12" y="69"/>
                      <a:pt x="14" y="68"/>
                    </a:cubicBezTo>
                    <a:cubicBezTo>
                      <a:pt x="14" y="68"/>
                      <a:pt x="14" y="68"/>
                      <a:pt x="14" y="67"/>
                    </a:cubicBezTo>
                    <a:cubicBezTo>
                      <a:pt x="15" y="66"/>
                      <a:pt x="17" y="65"/>
                      <a:pt x="18" y="63"/>
                    </a:cubicBezTo>
                    <a:cubicBezTo>
                      <a:pt x="18" y="63"/>
                      <a:pt x="19" y="62"/>
                      <a:pt x="19" y="62"/>
                    </a:cubicBezTo>
                    <a:cubicBezTo>
                      <a:pt x="19" y="62"/>
                      <a:pt x="19" y="62"/>
                      <a:pt x="19" y="62"/>
                    </a:cubicBezTo>
                    <a:cubicBezTo>
                      <a:pt x="20" y="59"/>
                      <a:pt x="20" y="59"/>
                      <a:pt x="20" y="59"/>
                    </a:cubicBezTo>
                    <a:cubicBezTo>
                      <a:pt x="17" y="59"/>
                      <a:pt x="17" y="59"/>
                      <a:pt x="17" y="59"/>
                    </a:cubicBezTo>
                    <a:cubicBezTo>
                      <a:pt x="17" y="58"/>
                      <a:pt x="17" y="59"/>
                      <a:pt x="17" y="59"/>
                    </a:cubicBezTo>
                    <a:cubicBezTo>
                      <a:pt x="20" y="61"/>
                      <a:pt x="20" y="61"/>
                      <a:pt x="20" y="61"/>
                    </a:cubicBezTo>
                    <a:cubicBezTo>
                      <a:pt x="19" y="62"/>
                      <a:pt x="19" y="62"/>
                      <a:pt x="19" y="62"/>
                    </a:cubicBezTo>
                    <a:cubicBezTo>
                      <a:pt x="18" y="62"/>
                      <a:pt x="18" y="62"/>
                      <a:pt x="18" y="62"/>
                    </a:cubicBezTo>
                    <a:cubicBezTo>
                      <a:pt x="19" y="59"/>
                      <a:pt x="19" y="59"/>
                      <a:pt x="19" y="59"/>
                    </a:cubicBezTo>
                    <a:cubicBezTo>
                      <a:pt x="17" y="59"/>
                      <a:pt x="17" y="59"/>
                      <a:pt x="17" y="59"/>
                    </a:cubicBezTo>
                    <a:cubicBezTo>
                      <a:pt x="17" y="59"/>
                      <a:pt x="16" y="59"/>
                      <a:pt x="16" y="59"/>
                    </a:cubicBezTo>
                    <a:cubicBezTo>
                      <a:pt x="14" y="59"/>
                      <a:pt x="15" y="59"/>
                      <a:pt x="14" y="58"/>
                    </a:cubicBezTo>
                    <a:cubicBezTo>
                      <a:pt x="13" y="59"/>
                      <a:pt x="12" y="60"/>
                      <a:pt x="10" y="60"/>
                    </a:cubicBezTo>
                    <a:cubicBezTo>
                      <a:pt x="10" y="60"/>
                      <a:pt x="11" y="60"/>
                      <a:pt x="11" y="60"/>
                    </a:cubicBezTo>
                    <a:close/>
                    <a:moveTo>
                      <a:pt x="7" y="63"/>
                    </a:moveTo>
                    <a:cubicBezTo>
                      <a:pt x="7" y="63"/>
                      <a:pt x="7" y="64"/>
                      <a:pt x="7" y="64"/>
                    </a:cubicBezTo>
                    <a:cubicBezTo>
                      <a:pt x="7" y="64"/>
                      <a:pt x="7" y="63"/>
                      <a:pt x="7" y="63"/>
                    </a:cubicBezTo>
                    <a:close/>
                    <a:moveTo>
                      <a:pt x="6" y="54"/>
                    </a:moveTo>
                    <a:cubicBezTo>
                      <a:pt x="6" y="54"/>
                      <a:pt x="7" y="54"/>
                      <a:pt x="7" y="53"/>
                    </a:cubicBezTo>
                    <a:cubicBezTo>
                      <a:pt x="7" y="54"/>
                      <a:pt x="7" y="54"/>
                      <a:pt x="6" y="54"/>
                    </a:cubicBezTo>
                    <a:close/>
                    <a:moveTo>
                      <a:pt x="9" y="13"/>
                    </a:moveTo>
                    <a:cubicBezTo>
                      <a:pt x="9" y="13"/>
                      <a:pt x="9" y="13"/>
                      <a:pt x="9" y="13"/>
                    </a:cubicBezTo>
                    <a:cubicBezTo>
                      <a:pt x="9" y="13"/>
                      <a:pt x="9" y="13"/>
                      <a:pt x="9" y="13"/>
                    </a:cubicBezTo>
                    <a:close/>
                    <a:moveTo>
                      <a:pt x="10" y="11"/>
                    </a:moveTo>
                    <a:cubicBezTo>
                      <a:pt x="10" y="11"/>
                      <a:pt x="10" y="11"/>
                      <a:pt x="10" y="11"/>
                    </a:cubicBezTo>
                    <a:cubicBezTo>
                      <a:pt x="10" y="11"/>
                      <a:pt x="10" y="11"/>
                      <a:pt x="10" y="12"/>
                    </a:cubicBezTo>
                    <a:cubicBezTo>
                      <a:pt x="10" y="12"/>
                      <a:pt x="10" y="12"/>
                      <a:pt x="10" y="11"/>
                    </a:cubicBezTo>
                    <a:close/>
                    <a:moveTo>
                      <a:pt x="8" y="74"/>
                    </a:moveTo>
                    <a:cubicBezTo>
                      <a:pt x="8" y="74"/>
                      <a:pt x="8" y="74"/>
                      <a:pt x="8" y="74"/>
                    </a:cubicBezTo>
                    <a:cubicBezTo>
                      <a:pt x="8" y="75"/>
                      <a:pt x="8" y="75"/>
                      <a:pt x="8" y="7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564" name="Freeform 5877"/>
              <p:cNvSpPr>
                <a:spLocks/>
              </p:cNvSpPr>
              <p:nvPr/>
            </p:nvSpPr>
            <p:spPr bwMode="auto">
              <a:xfrm>
                <a:off x="4005275" y="2173289"/>
                <a:ext cx="7938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565" name="Freeform 5878"/>
              <p:cNvSpPr>
                <a:spLocks/>
              </p:cNvSpPr>
              <p:nvPr/>
            </p:nvSpPr>
            <p:spPr bwMode="auto">
              <a:xfrm>
                <a:off x="4054487" y="2289176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566" name="Freeform 5879"/>
              <p:cNvSpPr>
                <a:spLocks/>
              </p:cNvSpPr>
              <p:nvPr/>
            </p:nvSpPr>
            <p:spPr bwMode="auto">
              <a:xfrm>
                <a:off x="4046550" y="1992314"/>
                <a:ext cx="7938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567" name="Freeform 5880"/>
              <p:cNvSpPr>
                <a:spLocks/>
              </p:cNvSpPr>
              <p:nvPr/>
            </p:nvSpPr>
            <p:spPr bwMode="auto">
              <a:xfrm>
                <a:off x="4029087" y="1819276"/>
                <a:ext cx="0" cy="6350"/>
              </a:xfrm>
              <a:custGeom>
                <a:avLst/>
                <a:gdLst>
                  <a:gd name="T0" fmla="*/ 0 h 1"/>
                  <a:gd name="T1" fmla="*/ 1 h 1"/>
                  <a:gd name="T2" fmla="*/ 0 h 1"/>
                  <a:gd name="T3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568" name="Freeform 5881"/>
              <p:cNvSpPr>
                <a:spLocks/>
              </p:cNvSpPr>
              <p:nvPr/>
            </p:nvSpPr>
            <p:spPr bwMode="auto">
              <a:xfrm>
                <a:off x="4046550" y="1754189"/>
                <a:ext cx="0" cy="6350"/>
              </a:xfrm>
              <a:custGeom>
                <a:avLst/>
                <a:gdLst>
                  <a:gd name="T0" fmla="*/ 0 h 1"/>
                  <a:gd name="T1" fmla="*/ 0 h 1"/>
                  <a:gd name="T2" fmla="*/ 0 h 1"/>
                  <a:gd name="T3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569" name="Freeform 5882"/>
              <p:cNvSpPr>
                <a:spLocks/>
              </p:cNvSpPr>
              <p:nvPr/>
            </p:nvSpPr>
            <p:spPr bwMode="auto">
              <a:xfrm>
                <a:off x="4038612" y="1797051"/>
                <a:ext cx="0" cy="14288"/>
              </a:xfrm>
              <a:custGeom>
                <a:avLst/>
                <a:gdLst>
                  <a:gd name="T0" fmla="*/ 2 h 2"/>
                  <a:gd name="T1" fmla="*/ 1 h 2"/>
                  <a:gd name="T2" fmla="*/ 1 h 2"/>
                  <a:gd name="T3" fmla="*/ 2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2">
                    <a:moveTo>
                      <a:pt x="0" y="2"/>
                    </a:moveTo>
                    <a:cubicBezTo>
                      <a:pt x="0" y="2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1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570" name="Freeform 5883"/>
              <p:cNvSpPr>
                <a:spLocks/>
              </p:cNvSpPr>
              <p:nvPr/>
            </p:nvSpPr>
            <p:spPr bwMode="auto">
              <a:xfrm>
                <a:off x="4038612" y="1797051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571" name="Freeform 5884"/>
              <p:cNvSpPr>
                <a:spLocks/>
              </p:cNvSpPr>
              <p:nvPr/>
            </p:nvSpPr>
            <p:spPr bwMode="auto">
              <a:xfrm>
                <a:off x="4021150" y="1854201"/>
                <a:ext cx="0" cy="22225"/>
              </a:xfrm>
              <a:custGeom>
                <a:avLst/>
                <a:gdLst>
                  <a:gd name="T0" fmla="*/ 1 h 3"/>
                  <a:gd name="T1" fmla="*/ 1 h 3"/>
                  <a:gd name="T2" fmla="*/ 1 h 3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3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3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572" name="Rectangle 5885"/>
              <p:cNvSpPr>
                <a:spLocks noChangeArrowheads="1"/>
              </p:cNvSpPr>
              <p:nvPr/>
            </p:nvSpPr>
            <p:spPr bwMode="auto">
              <a:xfrm>
                <a:off x="4046550" y="1811339"/>
                <a:ext cx="1588" cy="15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573" name="Freeform 5886"/>
              <p:cNvSpPr>
                <a:spLocks/>
              </p:cNvSpPr>
              <p:nvPr/>
            </p:nvSpPr>
            <p:spPr bwMode="auto">
              <a:xfrm>
                <a:off x="4038612" y="1839914"/>
                <a:ext cx="0" cy="7938"/>
              </a:xfrm>
              <a:custGeom>
                <a:avLst/>
                <a:gdLst>
                  <a:gd name="T0" fmla="*/ 1 h 1"/>
                  <a:gd name="T1" fmla="*/ 0 h 1"/>
                  <a:gd name="T2" fmla="*/ 0 h 1"/>
                  <a:gd name="T3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574" name="Freeform 5887"/>
              <p:cNvSpPr>
                <a:spLocks/>
              </p:cNvSpPr>
              <p:nvPr/>
            </p:nvSpPr>
            <p:spPr bwMode="auto">
              <a:xfrm>
                <a:off x="4038612" y="1833564"/>
                <a:ext cx="0" cy="6350"/>
              </a:xfrm>
              <a:custGeom>
                <a:avLst/>
                <a:gdLst>
                  <a:gd name="T0" fmla="*/ 1 h 1"/>
                  <a:gd name="T1" fmla="*/ 0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575" name="Freeform 5888"/>
              <p:cNvSpPr>
                <a:spLocks/>
              </p:cNvSpPr>
              <p:nvPr/>
            </p:nvSpPr>
            <p:spPr bwMode="auto">
              <a:xfrm>
                <a:off x="4046550" y="1819276"/>
                <a:ext cx="0" cy="6350"/>
              </a:xfrm>
              <a:custGeom>
                <a:avLst/>
                <a:gdLst>
                  <a:gd name="T0" fmla="*/ 0 h 4"/>
                  <a:gd name="T1" fmla="*/ 0 h 4"/>
                  <a:gd name="T2" fmla="*/ 4 h 4"/>
                  <a:gd name="T3" fmla="*/ 0 h 4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4">
                    <a:moveTo>
                      <a:pt x="0" y="0"/>
                    </a:moveTo>
                    <a:lnTo>
                      <a:pt x="0" y="0"/>
                    </a:lnTo>
                    <a:lnTo>
                      <a:pt x="0" y="4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576" name="Freeform 5889"/>
              <p:cNvSpPr>
                <a:spLocks/>
              </p:cNvSpPr>
              <p:nvPr/>
            </p:nvSpPr>
            <p:spPr bwMode="auto">
              <a:xfrm>
                <a:off x="4021150" y="1935164"/>
                <a:ext cx="0" cy="14288"/>
              </a:xfrm>
              <a:custGeom>
                <a:avLst/>
                <a:gdLst>
                  <a:gd name="T0" fmla="*/ 0 h 2"/>
                  <a:gd name="T1" fmla="*/ 1 h 2"/>
                  <a:gd name="T2" fmla="*/ 1 h 2"/>
                  <a:gd name="T3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577" name="Freeform 5890"/>
              <p:cNvSpPr>
                <a:spLocks/>
              </p:cNvSpPr>
              <p:nvPr/>
            </p:nvSpPr>
            <p:spPr bwMode="auto">
              <a:xfrm>
                <a:off x="4029087" y="1912939"/>
                <a:ext cx="9525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578" name="Freeform 5891"/>
              <p:cNvSpPr>
                <a:spLocks/>
              </p:cNvSpPr>
              <p:nvPr/>
            </p:nvSpPr>
            <p:spPr bwMode="auto">
              <a:xfrm>
                <a:off x="4029087" y="1927226"/>
                <a:ext cx="9525" cy="22225"/>
              </a:xfrm>
              <a:custGeom>
                <a:avLst/>
                <a:gdLst>
                  <a:gd name="T0" fmla="*/ 0 w 1"/>
                  <a:gd name="T1" fmla="*/ 1 h 3"/>
                  <a:gd name="T2" fmla="*/ 0 w 1"/>
                  <a:gd name="T3" fmla="*/ 2 h 3"/>
                  <a:gd name="T4" fmla="*/ 0 w 1"/>
                  <a:gd name="T5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3">
                    <a:moveTo>
                      <a:pt x="0" y="1"/>
                    </a:moveTo>
                    <a:cubicBezTo>
                      <a:pt x="0" y="1"/>
                      <a:pt x="0" y="3"/>
                      <a:pt x="0" y="2"/>
                    </a:cubicBezTo>
                    <a:cubicBezTo>
                      <a:pt x="0" y="1"/>
                      <a:pt x="1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579" name="Freeform 5892"/>
              <p:cNvSpPr>
                <a:spLocks/>
              </p:cNvSpPr>
              <p:nvPr/>
            </p:nvSpPr>
            <p:spPr bwMode="auto">
              <a:xfrm>
                <a:off x="4062425" y="1992314"/>
                <a:ext cx="7938" cy="7938"/>
              </a:xfrm>
              <a:custGeom>
                <a:avLst/>
                <a:gdLst>
                  <a:gd name="T0" fmla="*/ 5 w 5"/>
                  <a:gd name="T1" fmla="*/ 5 h 5"/>
                  <a:gd name="T2" fmla="*/ 5 w 5"/>
                  <a:gd name="T3" fmla="*/ 5 h 5"/>
                  <a:gd name="T4" fmla="*/ 0 w 5"/>
                  <a:gd name="T5" fmla="*/ 0 h 5"/>
                  <a:gd name="T6" fmla="*/ 5 w 5"/>
                  <a:gd name="T7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5">
                    <a:moveTo>
                      <a:pt x="5" y="5"/>
                    </a:moveTo>
                    <a:lnTo>
                      <a:pt x="5" y="5"/>
                    </a:lnTo>
                    <a:lnTo>
                      <a:pt x="0" y="0"/>
                    </a:lnTo>
                    <a:lnTo>
                      <a:pt x="5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580" name="Freeform 5893"/>
              <p:cNvSpPr>
                <a:spLocks/>
              </p:cNvSpPr>
              <p:nvPr/>
            </p:nvSpPr>
            <p:spPr bwMode="auto">
              <a:xfrm>
                <a:off x="3989400" y="2071689"/>
                <a:ext cx="23813" cy="22225"/>
              </a:xfrm>
              <a:custGeom>
                <a:avLst/>
                <a:gdLst>
                  <a:gd name="T0" fmla="*/ 0 w 3"/>
                  <a:gd name="T1" fmla="*/ 0 h 3"/>
                  <a:gd name="T2" fmla="*/ 0 w 3"/>
                  <a:gd name="T3" fmla="*/ 1 h 3"/>
                  <a:gd name="T4" fmla="*/ 3 w 3"/>
                  <a:gd name="T5" fmla="*/ 3 h 3"/>
                  <a:gd name="T6" fmla="*/ 3 w 3"/>
                  <a:gd name="T7" fmla="*/ 3 h 3"/>
                  <a:gd name="T8" fmla="*/ 2 w 3"/>
                  <a:gd name="T9" fmla="*/ 3 h 3"/>
                  <a:gd name="T10" fmla="*/ 2 w 3"/>
                  <a:gd name="T11" fmla="*/ 3 h 3"/>
                  <a:gd name="T12" fmla="*/ 0 w 3"/>
                  <a:gd name="T13" fmla="*/ 1 h 3"/>
                  <a:gd name="T14" fmla="*/ 0 w 3"/>
                  <a:gd name="T1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3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2" y="3"/>
                      <a:pt x="2" y="3"/>
                      <a:pt x="3" y="3"/>
                    </a:cubicBezTo>
                    <a:cubicBezTo>
                      <a:pt x="3" y="2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1" y="2"/>
                      <a:pt x="1" y="2"/>
                      <a:pt x="0" y="1"/>
                    </a:cubicBezTo>
                    <a:cubicBezTo>
                      <a:pt x="0" y="1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581" name="Freeform 5894"/>
              <p:cNvSpPr>
                <a:spLocks/>
              </p:cNvSpPr>
              <p:nvPr/>
            </p:nvSpPr>
            <p:spPr bwMode="auto">
              <a:xfrm>
                <a:off x="4005275" y="2093914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582" name="Freeform 5895"/>
              <p:cNvSpPr>
                <a:spLocks/>
              </p:cNvSpPr>
              <p:nvPr/>
            </p:nvSpPr>
            <p:spPr bwMode="auto">
              <a:xfrm>
                <a:off x="3964000" y="2522539"/>
                <a:ext cx="7938" cy="6350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1 h 1"/>
                  <a:gd name="T4" fmla="*/ 1 w 1"/>
                  <a:gd name="T5" fmla="*/ 1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583" name="Freeform 5896"/>
              <p:cNvSpPr>
                <a:spLocks/>
              </p:cNvSpPr>
              <p:nvPr/>
            </p:nvSpPr>
            <p:spPr bwMode="auto">
              <a:xfrm>
                <a:off x="3964000" y="2543176"/>
                <a:ext cx="7938" cy="7938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1 w 1"/>
                  <a:gd name="T5" fmla="*/ 1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584" name="Freeform 5897"/>
              <p:cNvSpPr>
                <a:spLocks/>
              </p:cNvSpPr>
              <p:nvPr/>
            </p:nvSpPr>
            <p:spPr bwMode="auto">
              <a:xfrm>
                <a:off x="4013212" y="2246314"/>
                <a:ext cx="7938" cy="0"/>
              </a:xfrm>
              <a:custGeom>
                <a:avLst/>
                <a:gdLst>
                  <a:gd name="T0" fmla="*/ 1 w 1"/>
                  <a:gd name="T1" fmla="*/ 1 w 1"/>
                  <a:gd name="T2" fmla="*/ 0 w 1"/>
                  <a:gd name="T3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585" name="Freeform 5898"/>
              <p:cNvSpPr>
                <a:spLocks/>
              </p:cNvSpPr>
              <p:nvPr/>
            </p:nvSpPr>
            <p:spPr bwMode="auto">
              <a:xfrm>
                <a:off x="3971937" y="2254251"/>
                <a:ext cx="9525" cy="6350"/>
              </a:xfrm>
              <a:custGeom>
                <a:avLst/>
                <a:gdLst>
                  <a:gd name="T0" fmla="*/ 0 w 6"/>
                  <a:gd name="T1" fmla="*/ 0 h 4"/>
                  <a:gd name="T2" fmla="*/ 0 w 6"/>
                  <a:gd name="T3" fmla="*/ 4 h 4"/>
                  <a:gd name="T4" fmla="*/ 6 w 6"/>
                  <a:gd name="T5" fmla="*/ 4 h 4"/>
                  <a:gd name="T6" fmla="*/ 0 w 6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4">
                    <a:moveTo>
                      <a:pt x="0" y="0"/>
                    </a:moveTo>
                    <a:lnTo>
                      <a:pt x="0" y="4"/>
                    </a:lnTo>
                    <a:lnTo>
                      <a:pt x="6" y="4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586" name="Freeform 5899"/>
              <p:cNvSpPr>
                <a:spLocks/>
              </p:cNvSpPr>
              <p:nvPr/>
            </p:nvSpPr>
            <p:spPr bwMode="auto">
              <a:xfrm>
                <a:off x="4046550" y="2217739"/>
                <a:ext cx="23813" cy="0"/>
              </a:xfrm>
              <a:custGeom>
                <a:avLst/>
                <a:gdLst>
                  <a:gd name="T0" fmla="*/ 3 w 3"/>
                  <a:gd name="T1" fmla="*/ 0 w 3"/>
                  <a:gd name="T2" fmla="*/ 3 w 3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3">
                    <a:moveTo>
                      <a:pt x="3" y="0"/>
                    </a:moveTo>
                    <a:cubicBezTo>
                      <a:pt x="2" y="0"/>
                      <a:pt x="1" y="0"/>
                      <a:pt x="0" y="0"/>
                    </a:cubicBezTo>
                    <a:cubicBezTo>
                      <a:pt x="2" y="0"/>
                      <a:pt x="3" y="0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587" name="Freeform 5900"/>
              <p:cNvSpPr>
                <a:spLocks/>
              </p:cNvSpPr>
              <p:nvPr/>
            </p:nvSpPr>
            <p:spPr bwMode="auto">
              <a:xfrm>
                <a:off x="3989400" y="2782889"/>
                <a:ext cx="7938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588" name="Rectangle 5901"/>
              <p:cNvSpPr>
                <a:spLocks noChangeArrowheads="1"/>
              </p:cNvSpPr>
              <p:nvPr/>
            </p:nvSpPr>
            <p:spPr bwMode="auto">
              <a:xfrm>
                <a:off x="3989400" y="2774951"/>
                <a:ext cx="1588" cy="15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589" name="Freeform 5902"/>
              <p:cNvSpPr>
                <a:spLocks/>
              </p:cNvSpPr>
              <p:nvPr/>
            </p:nvSpPr>
            <p:spPr bwMode="auto">
              <a:xfrm>
                <a:off x="3989400" y="2760664"/>
                <a:ext cx="7938" cy="14288"/>
              </a:xfrm>
              <a:custGeom>
                <a:avLst/>
                <a:gdLst>
                  <a:gd name="T0" fmla="*/ 1 w 1"/>
                  <a:gd name="T1" fmla="*/ 0 h 2"/>
                  <a:gd name="T2" fmla="*/ 0 w 1"/>
                  <a:gd name="T3" fmla="*/ 1 h 2"/>
                  <a:gd name="T4" fmla="*/ 0 w 1"/>
                  <a:gd name="T5" fmla="*/ 1 h 2"/>
                  <a:gd name="T6" fmla="*/ 0 w 1"/>
                  <a:gd name="T7" fmla="*/ 2 h 2"/>
                  <a:gd name="T8" fmla="*/ 1 w 1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1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590" name="Freeform 5903"/>
              <p:cNvSpPr>
                <a:spLocks/>
              </p:cNvSpPr>
              <p:nvPr/>
            </p:nvSpPr>
            <p:spPr bwMode="auto">
              <a:xfrm>
                <a:off x="4005275" y="2746376"/>
                <a:ext cx="0" cy="7938"/>
              </a:xfrm>
              <a:custGeom>
                <a:avLst/>
                <a:gdLst>
                  <a:gd name="T0" fmla="*/ 0 h 1"/>
                  <a:gd name="T1" fmla="*/ 1 h 1"/>
                  <a:gd name="T2" fmla="*/ 1 h 1"/>
                  <a:gd name="T3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1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591" name="Rectangle 5904"/>
              <p:cNvSpPr>
                <a:spLocks noChangeArrowheads="1"/>
              </p:cNvSpPr>
              <p:nvPr/>
            </p:nvSpPr>
            <p:spPr bwMode="auto">
              <a:xfrm>
                <a:off x="4005275" y="2754314"/>
                <a:ext cx="1588" cy="15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592" name="Freeform 5905"/>
              <p:cNvSpPr>
                <a:spLocks/>
              </p:cNvSpPr>
              <p:nvPr/>
            </p:nvSpPr>
            <p:spPr bwMode="auto">
              <a:xfrm>
                <a:off x="3989400" y="2732089"/>
                <a:ext cx="15875" cy="7938"/>
              </a:xfrm>
              <a:custGeom>
                <a:avLst/>
                <a:gdLst>
                  <a:gd name="T0" fmla="*/ 1 w 2"/>
                  <a:gd name="T1" fmla="*/ 0 h 1"/>
                  <a:gd name="T2" fmla="*/ 1 w 2"/>
                  <a:gd name="T3" fmla="*/ 1 h 1"/>
                  <a:gd name="T4" fmla="*/ 1 w 2"/>
                  <a:gd name="T5" fmla="*/ 0 h 1"/>
                  <a:gd name="T6" fmla="*/ 1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1" y="0"/>
                    </a:moveTo>
                    <a:cubicBezTo>
                      <a:pt x="1" y="0"/>
                      <a:pt x="1" y="1"/>
                      <a:pt x="1" y="1"/>
                    </a:cubicBezTo>
                    <a:cubicBezTo>
                      <a:pt x="2" y="1"/>
                      <a:pt x="1" y="0"/>
                      <a:pt x="1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593" name="Freeform 5906"/>
              <p:cNvSpPr>
                <a:spLocks/>
              </p:cNvSpPr>
              <p:nvPr/>
            </p:nvSpPr>
            <p:spPr bwMode="auto">
              <a:xfrm>
                <a:off x="3989400" y="2732089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594" name="Freeform 5907"/>
              <p:cNvSpPr>
                <a:spLocks/>
              </p:cNvSpPr>
              <p:nvPr/>
            </p:nvSpPr>
            <p:spPr bwMode="auto">
              <a:xfrm>
                <a:off x="3989400" y="2732089"/>
                <a:ext cx="7938" cy="7938"/>
              </a:xfrm>
              <a:custGeom>
                <a:avLst/>
                <a:gdLst>
                  <a:gd name="T0" fmla="*/ 1 w 1"/>
                  <a:gd name="T1" fmla="*/ 1 h 1"/>
                  <a:gd name="T2" fmla="*/ 0 w 1"/>
                  <a:gd name="T3" fmla="*/ 0 h 1"/>
                  <a:gd name="T4" fmla="*/ 1 w 1"/>
                  <a:gd name="T5" fmla="*/ 1 h 1"/>
                  <a:gd name="T6" fmla="*/ 1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0" y="0"/>
                      <a:pt x="0" y="0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0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595" name="Freeform 5908"/>
              <p:cNvSpPr>
                <a:spLocks/>
              </p:cNvSpPr>
              <p:nvPr/>
            </p:nvSpPr>
            <p:spPr bwMode="auto">
              <a:xfrm>
                <a:off x="3997337" y="2740026"/>
                <a:ext cx="7938" cy="14288"/>
              </a:xfrm>
              <a:custGeom>
                <a:avLst/>
                <a:gdLst>
                  <a:gd name="T0" fmla="*/ 0 w 1"/>
                  <a:gd name="T1" fmla="*/ 0 h 2"/>
                  <a:gd name="T2" fmla="*/ 0 w 1"/>
                  <a:gd name="T3" fmla="*/ 1 h 2"/>
                  <a:gd name="T4" fmla="*/ 0 w 1"/>
                  <a:gd name="T5" fmla="*/ 2 h 2"/>
                  <a:gd name="T6" fmla="*/ 0 w 1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0" y="2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596" name="Freeform 5909"/>
              <p:cNvSpPr>
                <a:spLocks/>
              </p:cNvSpPr>
              <p:nvPr/>
            </p:nvSpPr>
            <p:spPr bwMode="auto">
              <a:xfrm>
                <a:off x="3989400" y="2760664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597" name="Freeform 5910"/>
              <p:cNvSpPr>
                <a:spLocks/>
              </p:cNvSpPr>
              <p:nvPr/>
            </p:nvSpPr>
            <p:spPr bwMode="auto">
              <a:xfrm>
                <a:off x="3971937" y="2724151"/>
                <a:ext cx="0" cy="7938"/>
              </a:xfrm>
              <a:custGeom>
                <a:avLst/>
                <a:gdLst>
                  <a:gd name="T0" fmla="*/ 0 h 1"/>
                  <a:gd name="T1" fmla="*/ 1 h 1"/>
                  <a:gd name="T2" fmla="*/ 0 h 1"/>
                  <a:gd name="T3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598" name="Freeform 5911"/>
              <p:cNvSpPr>
                <a:spLocks/>
              </p:cNvSpPr>
              <p:nvPr/>
            </p:nvSpPr>
            <p:spPr bwMode="auto">
              <a:xfrm>
                <a:off x="3964000" y="2732089"/>
                <a:ext cx="17463" cy="22225"/>
              </a:xfrm>
              <a:custGeom>
                <a:avLst/>
                <a:gdLst>
                  <a:gd name="T0" fmla="*/ 1 w 2"/>
                  <a:gd name="T1" fmla="*/ 0 h 3"/>
                  <a:gd name="T2" fmla="*/ 0 w 2"/>
                  <a:gd name="T3" fmla="*/ 0 h 3"/>
                  <a:gd name="T4" fmla="*/ 2 w 2"/>
                  <a:gd name="T5" fmla="*/ 3 h 3"/>
                  <a:gd name="T6" fmla="*/ 2 w 2"/>
                  <a:gd name="T7" fmla="*/ 2 h 3"/>
                  <a:gd name="T8" fmla="*/ 2 w 2"/>
                  <a:gd name="T9" fmla="*/ 2 h 3"/>
                  <a:gd name="T10" fmla="*/ 0 w 2"/>
                  <a:gd name="T11" fmla="*/ 0 h 3"/>
                  <a:gd name="T12" fmla="*/ 1 w 2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3">
                    <a:moveTo>
                      <a:pt x="1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1" y="1"/>
                      <a:pt x="1" y="2"/>
                      <a:pt x="2" y="3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1" y="1"/>
                      <a:pt x="1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599" name="Freeform 5912"/>
              <p:cNvSpPr>
                <a:spLocks/>
              </p:cNvSpPr>
              <p:nvPr/>
            </p:nvSpPr>
            <p:spPr bwMode="auto">
              <a:xfrm>
                <a:off x="3981462" y="2740026"/>
                <a:ext cx="15875" cy="0"/>
              </a:xfrm>
              <a:custGeom>
                <a:avLst/>
                <a:gdLst>
                  <a:gd name="T0" fmla="*/ 0 w 2"/>
                  <a:gd name="T1" fmla="*/ 2 w 2"/>
                  <a:gd name="T2" fmla="*/ 1 w 2"/>
                  <a:gd name="T3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cubicBezTo>
                      <a:pt x="0" y="0"/>
                      <a:pt x="2" y="0"/>
                      <a:pt x="2" y="0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600" name="Freeform 5913"/>
              <p:cNvSpPr>
                <a:spLocks/>
              </p:cNvSpPr>
              <p:nvPr/>
            </p:nvSpPr>
            <p:spPr bwMode="auto">
              <a:xfrm>
                <a:off x="3989400" y="2746376"/>
                <a:ext cx="0" cy="7938"/>
              </a:xfrm>
              <a:custGeom>
                <a:avLst/>
                <a:gdLst>
                  <a:gd name="T0" fmla="*/ 0 h 1"/>
                  <a:gd name="T1" fmla="*/ 1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601" name="Freeform 5914"/>
              <p:cNvSpPr>
                <a:spLocks/>
              </p:cNvSpPr>
              <p:nvPr/>
            </p:nvSpPr>
            <p:spPr bwMode="auto">
              <a:xfrm>
                <a:off x="3989400" y="2746376"/>
                <a:ext cx="7938" cy="7938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0 w 1"/>
                  <a:gd name="T5" fmla="*/ 0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1"/>
                    </a:cubicBezTo>
                    <a:cubicBezTo>
                      <a:pt x="1" y="1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602" name="Freeform 5915"/>
              <p:cNvSpPr>
                <a:spLocks/>
              </p:cNvSpPr>
              <p:nvPr/>
            </p:nvSpPr>
            <p:spPr bwMode="auto">
              <a:xfrm>
                <a:off x="3989400" y="2746376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603" name="Freeform 5916"/>
              <p:cNvSpPr>
                <a:spLocks/>
              </p:cNvSpPr>
              <p:nvPr/>
            </p:nvSpPr>
            <p:spPr bwMode="auto">
              <a:xfrm>
                <a:off x="3981462" y="2746376"/>
                <a:ext cx="7938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604" name="Freeform 5917"/>
              <p:cNvSpPr>
                <a:spLocks/>
              </p:cNvSpPr>
              <p:nvPr/>
            </p:nvSpPr>
            <p:spPr bwMode="auto">
              <a:xfrm>
                <a:off x="3981462" y="2746376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605" name="Freeform 5918"/>
              <p:cNvSpPr>
                <a:spLocks/>
              </p:cNvSpPr>
              <p:nvPr/>
            </p:nvSpPr>
            <p:spPr bwMode="auto">
              <a:xfrm>
                <a:off x="3981462" y="2746376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606" name="Freeform 5919"/>
              <p:cNvSpPr>
                <a:spLocks/>
              </p:cNvSpPr>
              <p:nvPr/>
            </p:nvSpPr>
            <p:spPr bwMode="auto">
              <a:xfrm>
                <a:off x="3971937" y="2732089"/>
                <a:ext cx="0" cy="7938"/>
              </a:xfrm>
              <a:custGeom>
                <a:avLst/>
                <a:gdLst>
                  <a:gd name="T0" fmla="*/ 0 h 1"/>
                  <a:gd name="T1" fmla="*/ 1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607" name="Freeform 5920"/>
              <p:cNvSpPr>
                <a:spLocks/>
              </p:cNvSpPr>
              <p:nvPr/>
            </p:nvSpPr>
            <p:spPr bwMode="auto">
              <a:xfrm>
                <a:off x="3981462" y="2746376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608" name="Rectangle 5921"/>
              <p:cNvSpPr>
                <a:spLocks noChangeArrowheads="1"/>
              </p:cNvSpPr>
              <p:nvPr/>
            </p:nvSpPr>
            <p:spPr bwMode="auto">
              <a:xfrm>
                <a:off x="3981462" y="2746376"/>
                <a:ext cx="1588" cy="15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609" name="Freeform 5922"/>
              <p:cNvSpPr>
                <a:spLocks/>
              </p:cNvSpPr>
              <p:nvPr/>
            </p:nvSpPr>
            <p:spPr bwMode="auto">
              <a:xfrm>
                <a:off x="3989400" y="2740026"/>
                <a:ext cx="0" cy="6350"/>
              </a:xfrm>
              <a:custGeom>
                <a:avLst/>
                <a:gdLst>
                  <a:gd name="T0" fmla="*/ 1 h 1"/>
                  <a:gd name="T1" fmla="*/ 0 h 1"/>
                  <a:gd name="T2" fmla="*/ 1 h 1"/>
                  <a:gd name="T3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610" name="Freeform 5923"/>
              <p:cNvSpPr>
                <a:spLocks/>
              </p:cNvSpPr>
              <p:nvPr/>
            </p:nvSpPr>
            <p:spPr bwMode="auto">
              <a:xfrm>
                <a:off x="3989400" y="2746376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611" name="Rectangle 5924"/>
              <p:cNvSpPr>
                <a:spLocks noChangeArrowheads="1"/>
              </p:cNvSpPr>
              <p:nvPr/>
            </p:nvSpPr>
            <p:spPr bwMode="auto">
              <a:xfrm>
                <a:off x="4005275" y="2740026"/>
                <a:ext cx="1588" cy="15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612" name="Freeform 5925"/>
              <p:cNvSpPr>
                <a:spLocks/>
              </p:cNvSpPr>
              <p:nvPr/>
            </p:nvSpPr>
            <p:spPr bwMode="auto">
              <a:xfrm>
                <a:off x="3989400" y="2740026"/>
                <a:ext cx="0" cy="6350"/>
              </a:xfrm>
              <a:custGeom>
                <a:avLst/>
                <a:gdLst>
                  <a:gd name="T0" fmla="*/ 1 h 1"/>
                  <a:gd name="T1" fmla="*/ 1 h 1"/>
                  <a:gd name="T2" fmla="*/ 1 h 1"/>
                  <a:gd name="T3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613" name="Freeform 5926"/>
              <p:cNvSpPr>
                <a:spLocks/>
              </p:cNvSpPr>
              <p:nvPr/>
            </p:nvSpPr>
            <p:spPr bwMode="auto">
              <a:xfrm>
                <a:off x="3989400" y="2740026"/>
                <a:ext cx="7938" cy="6350"/>
              </a:xfrm>
              <a:custGeom>
                <a:avLst/>
                <a:gdLst>
                  <a:gd name="T0" fmla="*/ 1 w 1"/>
                  <a:gd name="T1" fmla="*/ 1 h 1"/>
                  <a:gd name="T2" fmla="*/ 0 w 1"/>
                  <a:gd name="T3" fmla="*/ 0 h 1"/>
                  <a:gd name="T4" fmla="*/ 1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0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614" name="Freeform 5927"/>
              <p:cNvSpPr>
                <a:spLocks/>
              </p:cNvSpPr>
              <p:nvPr/>
            </p:nvSpPr>
            <p:spPr bwMode="auto">
              <a:xfrm>
                <a:off x="3989400" y="2746376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615" name="Freeform 5928"/>
              <p:cNvSpPr>
                <a:spLocks/>
              </p:cNvSpPr>
              <p:nvPr/>
            </p:nvSpPr>
            <p:spPr bwMode="auto">
              <a:xfrm>
                <a:off x="3989400" y="2746376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616" name="Freeform 5929"/>
              <p:cNvSpPr>
                <a:spLocks/>
              </p:cNvSpPr>
              <p:nvPr/>
            </p:nvSpPr>
            <p:spPr bwMode="auto">
              <a:xfrm>
                <a:off x="3989400" y="2724151"/>
                <a:ext cx="15875" cy="15875"/>
              </a:xfrm>
              <a:custGeom>
                <a:avLst/>
                <a:gdLst>
                  <a:gd name="T0" fmla="*/ 1 w 2"/>
                  <a:gd name="T1" fmla="*/ 0 h 2"/>
                  <a:gd name="T2" fmla="*/ 0 w 2"/>
                  <a:gd name="T3" fmla="*/ 0 h 2"/>
                  <a:gd name="T4" fmla="*/ 2 w 2"/>
                  <a:gd name="T5" fmla="*/ 2 h 2"/>
                  <a:gd name="T6" fmla="*/ 2 w 2"/>
                  <a:gd name="T7" fmla="*/ 1 h 2"/>
                  <a:gd name="T8" fmla="*/ 1 w 2"/>
                  <a:gd name="T9" fmla="*/ 1 h 2"/>
                  <a:gd name="T10" fmla="*/ 2 w 2"/>
                  <a:gd name="T11" fmla="*/ 1 h 2"/>
                  <a:gd name="T12" fmla="*/ 1 w 2"/>
                  <a:gd name="T13" fmla="*/ 0 h 2"/>
                  <a:gd name="T14" fmla="*/ 1 w 2"/>
                  <a:gd name="T15" fmla="*/ 0 h 2"/>
                  <a:gd name="T16" fmla="*/ 1 w 2"/>
                  <a:gd name="T1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" h="2">
                    <a:moveTo>
                      <a:pt x="1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1" y="1"/>
                      <a:pt x="2" y="2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1" y="1"/>
                      <a:pt x="1" y="1"/>
                    </a:cubicBezTo>
                    <a:cubicBezTo>
                      <a:pt x="1" y="0"/>
                      <a:pt x="1" y="1"/>
                      <a:pt x="2" y="1"/>
                    </a:cubicBezTo>
                    <a:cubicBezTo>
                      <a:pt x="1" y="0"/>
                      <a:pt x="2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617" name="Freeform 5930"/>
              <p:cNvSpPr>
                <a:spLocks/>
              </p:cNvSpPr>
              <p:nvPr/>
            </p:nvSpPr>
            <p:spPr bwMode="auto">
              <a:xfrm>
                <a:off x="3997337" y="2740026"/>
                <a:ext cx="7938" cy="0"/>
              </a:xfrm>
              <a:custGeom>
                <a:avLst/>
                <a:gdLst>
                  <a:gd name="T0" fmla="*/ 0 w 1"/>
                  <a:gd name="T1" fmla="*/ 0 w 1"/>
                  <a:gd name="T2" fmla="*/ 1 w 1"/>
                  <a:gd name="T3" fmla="*/ 1 w 1"/>
                  <a:gd name="T4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618" name="Freeform 5931"/>
              <p:cNvSpPr>
                <a:spLocks/>
              </p:cNvSpPr>
              <p:nvPr/>
            </p:nvSpPr>
            <p:spPr bwMode="auto">
              <a:xfrm>
                <a:off x="3989400" y="2732089"/>
                <a:ext cx="7938" cy="7938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0 h 1"/>
                  <a:gd name="T4" fmla="*/ 0 w 1"/>
                  <a:gd name="T5" fmla="*/ 1 h 1"/>
                  <a:gd name="T6" fmla="*/ 0 w 1"/>
                  <a:gd name="T7" fmla="*/ 1 h 1"/>
                  <a:gd name="T8" fmla="*/ 0 w 1"/>
                  <a:gd name="T9" fmla="*/ 1 h 1"/>
                  <a:gd name="T10" fmla="*/ 0 w 1"/>
                  <a:gd name="T11" fmla="*/ 1 h 1"/>
                  <a:gd name="T12" fmla="*/ 0 w 1"/>
                  <a:gd name="T13" fmla="*/ 1 h 1"/>
                  <a:gd name="T14" fmla="*/ 0 w 1"/>
                  <a:gd name="T15" fmla="*/ 1 h 1"/>
                  <a:gd name="T16" fmla="*/ 0 w 1"/>
                  <a:gd name="T17" fmla="*/ 1 h 1"/>
                  <a:gd name="T18" fmla="*/ 0 w 1"/>
                  <a:gd name="T19" fmla="*/ 1 h 1"/>
                  <a:gd name="T20" fmla="*/ 0 w 1"/>
                  <a:gd name="T21" fmla="*/ 1 h 1"/>
                  <a:gd name="T22" fmla="*/ 0 w 1"/>
                  <a:gd name="T23" fmla="*/ 1 h 1"/>
                  <a:gd name="T24" fmla="*/ 0 w 1"/>
                  <a:gd name="T25" fmla="*/ 1 h 1"/>
                  <a:gd name="T26" fmla="*/ 0 w 1"/>
                  <a:gd name="T27" fmla="*/ 1 h 1"/>
                  <a:gd name="T28" fmla="*/ 0 w 1"/>
                  <a:gd name="T29" fmla="*/ 1 h 1"/>
                  <a:gd name="T30" fmla="*/ 1 w 1"/>
                  <a:gd name="T31" fmla="*/ 1 h 1"/>
                  <a:gd name="T32" fmla="*/ 0 w 1"/>
                  <a:gd name="T3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1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1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619" name="Freeform 5932"/>
              <p:cNvSpPr>
                <a:spLocks/>
              </p:cNvSpPr>
              <p:nvPr/>
            </p:nvSpPr>
            <p:spPr bwMode="auto">
              <a:xfrm>
                <a:off x="3971937" y="2740026"/>
                <a:ext cx="0" cy="6350"/>
              </a:xfrm>
              <a:custGeom>
                <a:avLst/>
                <a:gdLst>
                  <a:gd name="T0" fmla="*/ 1 h 1"/>
                  <a:gd name="T1" fmla="*/ 0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1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620" name="Freeform 5933"/>
              <p:cNvSpPr>
                <a:spLocks/>
              </p:cNvSpPr>
              <p:nvPr/>
            </p:nvSpPr>
            <p:spPr bwMode="auto">
              <a:xfrm>
                <a:off x="3964000" y="2740026"/>
                <a:ext cx="17463" cy="6350"/>
              </a:xfrm>
              <a:custGeom>
                <a:avLst/>
                <a:gdLst>
                  <a:gd name="T0" fmla="*/ 0 w 2"/>
                  <a:gd name="T1" fmla="*/ 0 h 1"/>
                  <a:gd name="T2" fmla="*/ 1 w 2"/>
                  <a:gd name="T3" fmla="*/ 0 h 1"/>
                  <a:gd name="T4" fmla="*/ 1 w 2"/>
                  <a:gd name="T5" fmla="*/ 0 h 1"/>
                  <a:gd name="T6" fmla="*/ 1 w 2"/>
                  <a:gd name="T7" fmla="*/ 0 h 1"/>
                  <a:gd name="T8" fmla="*/ 1 w 2"/>
                  <a:gd name="T9" fmla="*/ 0 h 1"/>
                  <a:gd name="T10" fmla="*/ 0 w 2"/>
                  <a:gd name="T11" fmla="*/ 0 h 1"/>
                  <a:gd name="T12" fmla="*/ 1 w 2"/>
                  <a:gd name="T13" fmla="*/ 1 h 1"/>
                  <a:gd name="T14" fmla="*/ 2 w 2"/>
                  <a:gd name="T15" fmla="*/ 1 h 1"/>
                  <a:gd name="T16" fmla="*/ 1 w 2"/>
                  <a:gd name="T17" fmla="*/ 1 h 1"/>
                  <a:gd name="T18" fmla="*/ 0 w 2"/>
                  <a:gd name="T1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2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621" name="Oval 5934"/>
              <p:cNvSpPr>
                <a:spLocks noChangeArrowheads="1"/>
              </p:cNvSpPr>
              <p:nvPr/>
            </p:nvSpPr>
            <p:spPr bwMode="auto">
              <a:xfrm>
                <a:off x="3981462" y="2740026"/>
                <a:ext cx="1588" cy="158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622" name="Freeform 5935"/>
              <p:cNvSpPr>
                <a:spLocks/>
              </p:cNvSpPr>
              <p:nvPr/>
            </p:nvSpPr>
            <p:spPr bwMode="auto">
              <a:xfrm>
                <a:off x="4005275" y="2732089"/>
                <a:ext cx="0" cy="7938"/>
              </a:xfrm>
              <a:custGeom>
                <a:avLst/>
                <a:gdLst>
                  <a:gd name="T0" fmla="*/ 1 h 1"/>
                  <a:gd name="T1" fmla="*/ 1 h 1"/>
                  <a:gd name="T2" fmla="*/ 0 h 1"/>
                  <a:gd name="T3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623" name="Rectangle 5936"/>
              <p:cNvSpPr>
                <a:spLocks noChangeArrowheads="1"/>
              </p:cNvSpPr>
              <p:nvPr/>
            </p:nvSpPr>
            <p:spPr bwMode="auto">
              <a:xfrm>
                <a:off x="4013212" y="2732089"/>
                <a:ext cx="1588" cy="15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624" name="Freeform 5937"/>
              <p:cNvSpPr>
                <a:spLocks/>
              </p:cNvSpPr>
              <p:nvPr/>
            </p:nvSpPr>
            <p:spPr bwMode="auto">
              <a:xfrm>
                <a:off x="4013212" y="2557464"/>
                <a:ext cx="0" cy="7938"/>
              </a:xfrm>
              <a:custGeom>
                <a:avLst/>
                <a:gdLst>
                  <a:gd name="T0" fmla="*/ 1 h 1"/>
                  <a:gd name="T1" fmla="*/ 0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625" name="Freeform 5938"/>
              <p:cNvSpPr>
                <a:spLocks/>
              </p:cNvSpPr>
              <p:nvPr/>
            </p:nvSpPr>
            <p:spPr bwMode="auto">
              <a:xfrm>
                <a:off x="4013212" y="2565401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626" name="Freeform 5939"/>
              <p:cNvSpPr>
                <a:spLocks/>
              </p:cNvSpPr>
              <p:nvPr/>
            </p:nvSpPr>
            <p:spPr bwMode="auto">
              <a:xfrm>
                <a:off x="4021150" y="2659064"/>
                <a:ext cx="7938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  <a:gd name="T3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627" name="Freeform 5940"/>
              <p:cNvSpPr>
                <a:spLocks/>
              </p:cNvSpPr>
              <p:nvPr/>
            </p:nvSpPr>
            <p:spPr bwMode="auto">
              <a:xfrm>
                <a:off x="3989400" y="2616201"/>
                <a:ext cx="7938" cy="0"/>
              </a:xfrm>
              <a:custGeom>
                <a:avLst/>
                <a:gdLst>
                  <a:gd name="T0" fmla="*/ 0 w 1"/>
                  <a:gd name="T1" fmla="*/ 0 w 1"/>
                  <a:gd name="T2" fmla="*/ 1 w 1"/>
                  <a:gd name="T3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628" name="Freeform 5941"/>
              <p:cNvSpPr>
                <a:spLocks/>
              </p:cNvSpPr>
              <p:nvPr/>
            </p:nvSpPr>
            <p:spPr bwMode="auto">
              <a:xfrm>
                <a:off x="3989400" y="2624139"/>
                <a:ext cx="0" cy="6350"/>
              </a:xfrm>
              <a:custGeom>
                <a:avLst/>
                <a:gdLst>
                  <a:gd name="T0" fmla="*/ 1 h 1"/>
                  <a:gd name="T1" fmla="*/ 0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629" name="Freeform 5942"/>
              <p:cNvSpPr>
                <a:spLocks/>
              </p:cNvSpPr>
              <p:nvPr/>
            </p:nvSpPr>
            <p:spPr bwMode="auto">
              <a:xfrm>
                <a:off x="4013212" y="2593976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630" name="Freeform 5943"/>
              <p:cNvSpPr>
                <a:spLocks/>
              </p:cNvSpPr>
              <p:nvPr/>
            </p:nvSpPr>
            <p:spPr bwMode="auto">
              <a:xfrm>
                <a:off x="4005275" y="2681289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631" name="Freeform 5944"/>
              <p:cNvSpPr>
                <a:spLocks/>
              </p:cNvSpPr>
              <p:nvPr/>
            </p:nvSpPr>
            <p:spPr bwMode="auto">
              <a:xfrm>
                <a:off x="4038612" y="2579689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632" name="Freeform 5945"/>
              <p:cNvSpPr>
                <a:spLocks/>
              </p:cNvSpPr>
              <p:nvPr/>
            </p:nvSpPr>
            <p:spPr bwMode="auto">
              <a:xfrm>
                <a:off x="4005275" y="2681289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633" name="Freeform 5946"/>
              <p:cNvSpPr>
                <a:spLocks/>
              </p:cNvSpPr>
              <p:nvPr/>
            </p:nvSpPr>
            <p:spPr bwMode="auto">
              <a:xfrm>
                <a:off x="4029087" y="2528889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634" name="Freeform 5947"/>
              <p:cNvSpPr>
                <a:spLocks/>
              </p:cNvSpPr>
              <p:nvPr/>
            </p:nvSpPr>
            <p:spPr bwMode="auto">
              <a:xfrm>
                <a:off x="3971937" y="2528889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635" name="Freeform 5948"/>
              <p:cNvSpPr>
                <a:spLocks/>
              </p:cNvSpPr>
              <p:nvPr/>
            </p:nvSpPr>
            <p:spPr bwMode="auto">
              <a:xfrm>
                <a:off x="4029087" y="2709864"/>
                <a:ext cx="9525" cy="0"/>
              </a:xfrm>
              <a:custGeom>
                <a:avLst/>
                <a:gdLst>
                  <a:gd name="T0" fmla="*/ 1 w 1"/>
                  <a:gd name="T1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0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636" name="Freeform 5949"/>
              <p:cNvSpPr>
                <a:spLocks/>
              </p:cNvSpPr>
              <p:nvPr/>
            </p:nvSpPr>
            <p:spPr bwMode="auto">
              <a:xfrm>
                <a:off x="4021150" y="2717801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637" name="Freeform 5950"/>
              <p:cNvSpPr>
                <a:spLocks/>
              </p:cNvSpPr>
              <p:nvPr/>
            </p:nvSpPr>
            <p:spPr bwMode="auto">
              <a:xfrm>
                <a:off x="3981462" y="2681289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638" name="Freeform 5951"/>
              <p:cNvSpPr>
                <a:spLocks/>
              </p:cNvSpPr>
              <p:nvPr/>
            </p:nvSpPr>
            <p:spPr bwMode="auto">
              <a:xfrm>
                <a:off x="4029087" y="2709864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639" name="Freeform 5952"/>
              <p:cNvSpPr>
                <a:spLocks/>
              </p:cNvSpPr>
              <p:nvPr/>
            </p:nvSpPr>
            <p:spPr bwMode="auto">
              <a:xfrm>
                <a:off x="4029087" y="2709864"/>
                <a:ext cx="0" cy="7938"/>
              </a:xfrm>
              <a:custGeom>
                <a:avLst/>
                <a:gdLst>
                  <a:gd name="T0" fmla="*/ 0 h 1"/>
                  <a:gd name="T1" fmla="*/ 1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640" name="Freeform 5953"/>
              <p:cNvSpPr>
                <a:spLocks/>
              </p:cNvSpPr>
              <p:nvPr/>
            </p:nvSpPr>
            <p:spPr bwMode="auto">
              <a:xfrm>
                <a:off x="4029087" y="2709864"/>
                <a:ext cx="9525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  <a:gd name="T3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641" name="Freeform 5954"/>
              <p:cNvSpPr>
                <a:spLocks/>
              </p:cNvSpPr>
              <p:nvPr/>
            </p:nvSpPr>
            <p:spPr bwMode="auto">
              <a:xfrm>
                <a:off x="3997337" y="2551114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642" name="Rectangle 5955"/>
              <p:cNvSpPr>
                <a:spLocks noChangeArrowheads="1"/>
              </p:cNvSpPr>
              <p:nvPr/>
            </p:nvSpPr>
            <p:spPr bwMode="auto">
              <a:xfrm>
                <a:off x="4005275" y="2638426"/>
                <a:ext cx="1588" cy="15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643" name="Freeform 5956"/>
              <p:cNvSpPr>
                <a:spLocks/>
              </p:cNvSpPr>
              <p:nvPr/>
            </p:nvSpPr>
            <p:spPr bwMode="auto">
              <a:xfrm>
                <a:off x="3997337" y="2630489"/>
                <a:ext cx="23813" cy="7938"/>
              </a:xfrm>
              <a:custGeom>
                <a:avLst/>
                <a:gdLst>
                  <a:gd name="T0" fmla="*/ 0 w 3"/>
                  <a:gd name="T1" fmla="*/ 1 h 1"/>
                  <a:gd name="T2" fmla="*/ 1 w 3"/>
                  <a:gd name="T3" fmla="*/ 1 h 1"/>
                  <a:gd name="T4" fmla="*/ 3 w 3"/>
                  <a:gd name="T5" fmla="*/ 0 h 1"/>
                  <a:gd name="T6" fmla="*/ 2 w 3"/>
                  <a:gd name="T7" fmla="*/ 0 h 1"/>
                  <a:gd name="T8" fmla="*/ 0 w 3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1">
                    <a:moveTo>
                      <a:pt x="0" y="1"/>
                    </a:moveTo>
                    <a:cubicBezTo>
                      <a:pt x="1" y="0"/>
                      <a:pt x="1" y="1"/>
                      <a:pt x="1" y="1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644" name="Freeform 5957"/>
              <p:cNvSpPr>
                <a:spLocks noEditPoints="1"/>
              </p:cNvSpPr>
              <p:nvPr/>
            </p:nvSpPr>
            <p:spPr bwMode="auto">
              <a:xfrm>
                <a:off x="3956062" y="2492376"/>
                <a:ext cx="106363" cy="239713"/>
              </a:xfrm>
              <a:custGeom>
                <a:avLst/>
                <a:gdLst>
                  <a:gd name="T0" fmla="*/ 7 w 13"/>
                  <a:gd name="T1" fmla="*/ 9 h 33"/>
                  <a:gd name="T2" fmla="*/ 7 w 13"/>
                  <a:gd name="T3" fmla="*/ 10 h 33"/>
                  <a:gd name="T4" fmla="*/ 5 w 13"/>
                  <a:gd name="T5" fmla="*/ 11 h 33"/>
                  <a:gd name="T6" fmla="*/ 4 w 13"/>
                  <a:gd name="T7" fmla="*/ 13 h 33"/>
                  <a:gd name="T8" fmla="*/ 2 w 13"/>
                  <a:gd name="T9" fmla="*/ 16 h 33"/>
                  <a:gd name="T10" fmla="*/ 4 w 13"/>
                  <a:gd name="T11" fmla="*/ 17 h 33"/>
                  <a:gd name="T12" fmla="*/ 4 w 13"/>
                  <a:gd name="T13" fmla="*/ 18 h 33"/>
                  <a:gd name="T14" fmla="*/ 7 w 13"/>
                  <a:gd name="T15" fmla="*/ 18 h 33"/>
                  <a:gd name="T16" fmla="*/ 5 w 13"/>
                  <a:gd name="T17" fmla="*/ 19 h 33"/>
                  <a:gd name="T18" fmla="*/ 7 w 13"/>
                  <a:gd name="T19" fmla="*/ 19 h 33"/>
                  <a:gd name="T20" fmla="*/ 6 w 13"/>
                  <a:gd name="T21" fmla="*/ 20 h 33"/>
                  <a:gd name="T22" fmla="*/ 5 w 13"/>
                  <a:gd name="T23" fmla="*/ 21 h 33"/>
                  <a:gd name="T24" fmla="*/ 5 w 13"/>
                  <a:gd name="T25" fmla="*/ 24 h 33"/>
                  <a:gd name="T26" fmla="*/ 3 w 13"/>
                  <a:gd name="T27" fmla="*/ 22 h 33"/>
                  <a:gd name="T28" fmla="*/ 1 w 13"/>
                  <a:gd name="T29" fmla="*/ 24 h 33"/>
                  <a:gd name="T30" fmla="*/ 1 w 13"/>
                  <a:gd name="T31" fmla="*/ 25 h 33"/>
                  <a:gd name="T32" fmla="*/ 4 w 13"/>
                  <a:gd name="T33" fmla="*/ 27 h 33"/>
                  <a:gd name="T34" fmla="*/ 6 w 13"/>
                  <a:gd name="T35" fmla="*/ 28 h 33"/>
                  <a:gd name="T36" fmla="*/ 6 w 13"/>
                  <a:gd name="T37" fmla="*/ 29 h 33"/>
                  <a:gd name="T38" fmla="*/ 7 w 13"/>
                  <a:gd name="T39" fmla="*/ 30 h 33"/>
                  <a:gd name="T40" fmla="*/ 8 w 13"/>
                  <a:gd name="T41" fmla="*/ 31 h 33"/>
                  <a:gd name="T42" fmla="*/ 9 w 13"/>
                  <a:gd name="T43" fmla="*/ 31 h 33"/>
                  <a:gd name="T44" fmla="*/ 9 w 13"/>
                  <a:gd name="T45" fmla="*/ 29 h 33"/>
                  <a:gd name="T46" fmla="*/ 8 w 13"/>
                  <a:gd name="T47" fmla="*/ 28 h 33"/>
                  <a:gd name="T48" fmla="*/ 6 w 13"/>
                  <a:gd name="T49" fmla="*/ 26 h 33"/>
                  <a:gd name="T50" fmla="*/ 5 w 13"/>
                  <a:gd name="T51" fmla="*/ 25 h 33"/>
                  <a:gd name="T52" fmla="*/ 7 w 13"/>
                  <a:gd name="T53" fmla="*/ 23 h 33"/>
                  <a:gd name="T54" fmla="*/ 8 w 13"/>
                  <a:gd name="T55" fmla="*/ 22 h 33"/>
                  <a:gd name="T56" fmla="*/ 9 w 13"/>
                  <a:gd name="T57" fmla="*/ 19 h 33"/>
                  <a:gd name="T58" fmla="*/ 11 w 13"/>
                  <a:gd name="T59" fmla="*/ 16 h 33"/>
                  <a:gd name="T60" fmla="*/ 7 w 13"/>
                  <a:gd name="T61" fmla="*/ 16 h 33"/>
                  <a:gd name="T62" fmla="*/ 4 w 13"/>
                  <a:gd name="T63" fmla="*/ 16 h 33"/>
                  <a:gd name="T64" fmla="*/ 5 w 13"/>
                  <a:gd name="T65" fmla="*/ 16 h 33"/>
                  <a:gd name="T66" fmla="*/ 7 w 13"/>
                  <a:gd name="T67" fmla="*/ 15 h 33"/>
                  <a:gd name="T68" fmla="*/ 10 w 13"/>
                  <a:gd name="T69" fmla="*/ 10 h 33"/>
                  <a:gd name="T70" fmla="*/ 6 w 13"/>
                  <a:gd name="T71" fmla="*/ 10 h 33"/>
                  <a:gd name="T72" fmla="*/ 3 w 13"/>
                  <a:gd name="T73" fmla="*/ 15 h 33"/>
                  <a:gd name="T74" fmla="*/ 7 w 13"/>
                  <a:gd name="T75" fmla="*/ 10 h 33"/>
                  <a:gd name="T76" fmla="*/ 8 w 13"/>
                  <a:gd name="T77" fmla="*/ 10 h 33"/>
                  <a:gd name="T78" fmla="*/ 10 w 13"/>
                  <a:gd name="T79" fmla="*/ 6 h 33"/>
                  <a:gd name="T80" fmla="*/ 12 w 13"/>
                  <a:gd name="T81" fmla="*/ 0 h 33"/>
                  <a:gd name="T82" fmla="*/ 2 w 13"/>
                  <a:gd name="T83" fmla="*/ 4 h 33"/>
                  <a:gd name="T84" fmla="*/ 4 w 13"/>
                  <a:gd name="T85" fmla="*/ 7 h 33"/>
                  <a:gd name="T86" fmla="*/ 6 w 13"/>
                  <a:gd name="T87" fmla="*/ 5 h 33"/>
                  <a:gd name="T88" fmla="*/ 10 w 13"/>
                  <a:gd name="T89" fmla="*/ 4 h 33"/>
                  <a:gd name="T90" fmla="*/ 9 w 13"/>
                  <a:gd name="T91" fmla="*/ 3 h 33"/>
                  <a:gd name="T92" fmla="*/ 7 w 13"/>
                  <a:gd name="T93" fmla="*/ 6 h 33"/>
                  <a:gd name="T94" fmla="*/ 6 w 13"/>
                  <a:gd name="T95" fmla="*/ 7 h 33"/>
                  <a:gd name="T96" fmla="*/ 4 w 13"/>
                  <a:gd name="T97" fmla="*/ 8 h 33"/>
                  <a:gd name="T98" fmla="*/ 2 w 13"/>
                  <a:gd name="T99" fmla="*/ 10 h 33"/>
                  <a:gd name="T100" fmla="*/ 1 w 13"/>
                  <a:gd name="T101" fmla="*/ 12 h 33"/>
                  <a:gd name="T102" fmla="*/ 2 w 13"/>
                  <a:gd name="T103" fmla="*/ 15 h 33"/>
                  <a:gd name="T104" fmla="*/ 4 w 13"/>
                  <a:gd name="T105" fmla="*/ 15 h 33"/>
                  <a:gd name="T106" fmla="*/ 8 w 13"/>
                  <a:gd name="T107" fmla="*/ 12 h 33"/>
                  <a:gd name="T108" fmla="*/ 5 w 13"/>
                  <a:gd name="T109" fmla="*/ 18 h 33"/>
                  <a:gd name="T110" fmla="*/ 9 w 13"/>
                  <a:gd name="T111" fmla="*/ 29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3" h="33">
                    <a:moveTo>
                      <a:pt x="9" y="12"/>
                    </a:moveTo>
                    <a:cubicBezTo>
                      <a:pt x="10" y="12"/>
                      <a:pt x="10" y="12"/>
                      <a:pt x="10" y="12"/>
                    </a:cubicBezTo>
                    <a:cubicBezTo>
                      <a:pt x="10" y="13"/>
                      <a:pt x="9" y="13"/>
                      <a:pt x="10" y="13"/>
                    </a:cubicBezTo>
                    <a:cubicBezTo>
                      <a:pt x="9" y="12"/>
                      <a:pt x="11" y="12"/>
                      <a:pt x="10" y="11"/>
                    </a:cubicBezTo>
                    <a:cubicBezTo>
                      <a:pt x="10" y="11"/>
                      <a:pt x="10" y="11"/>
                      <a:pt x="10" y="11"/>
                    </a:cubicBezTo>
                    <a:cubicBezTo>
                      <a:pt x="7" y="9"/>
                      <a:pt x="7" y="9"/>
                      <a:pt x="7" y="9"/>
                    </a:cubicBezTo>
                    <a:cubicBezTo>
                      <a:pt x="7" y="9"/>
                      <a:pt x="7" y="9"/>
                      <a:pt x="7" y="9"/>
                    </a:cubicBezTo>
                    <a:cubicBezTo>
                      <a:pt x="7" y="9"/>
                      <a:pt x="7" y="9"/>
                      <a:pt x="7" y="9"/>
                    </a:cubicBezTo>
                    <a:cubicBezTo>
                      <a:pt x="7" y="9"/>
                      <a:pt x="8" y="9"/>
                      <a:pt x="8" y="10"/>
                    </a:cubicBezTo>
                    <a:cubicBezTo>
                      <a:pt x="7" y="10"/>
                      <a:pt x="7" y="10"/>
                      <a:pt x="7" y="10"/>
                    </a:cubicBezTo>
                    <a:cubicBezTo>
                      <a:pt x="7" y="10"/>
                      <a:pt x="7" y="10"/>
                      <a:pt x="7" y="10"/>
                    </a:cubicBezTo>
                    <a:cubicBezTo>
                      <a:pt x="7" y="10"/>
                      <a:pt x="7" y="10"/>
                      <a:pt x="7" y="10"/>
                    </a:cubicBezTo>
                    <a:cubicBezTo>
                      <a:pt x="7" y="10"/>
                      <a:pt x="7" y="10"/>
                      <a:pt x="7" y="10"/>
                    </a:cubicBezTo>
                    <a:cubicBezTo>
                      <a:pt x="7" y="10"/>
                      <a:pt x="7" y="10"/>
                      <a:pt x="7" y="10"/>
                    </a:cubicBezTo>
                    <a:cubicBezTo>
                      <a:pt x="7" y="10"/>
                      <a:pt x="7" y="11"/>
                      <a:pt x="7" y="11"/>
                    </a:cubicBezTo>
                    <a:cubicBezTo>
                      <a:pt x="7" y="11"/>
                      <a:pt x="7" y="11"/>
                      <a:pt x="7" y="11"/>
                    </a:cubicBezTo>
                    <a:cubicBezTo>
                      <a:pt x="7" y="11"/>
                      <a:pt x="7" y="11"/>
                      <a:pt x="7" y="11"/>
                    </a:cubicBezTo>
                    <a:cubicBezTo>
                      <a:pt x="7" y="11"/>
                      <a:pt x="7" y="11"/>
                      <a:pt x="7" y="11"/>
                    </a:cubicBezTo>
                    <a:cubicBezTo>
                      <a:pt x="6" y="10"/>
                      <a:pt x="7" y="11"/>
                      <a:pt x="6" y="11"/>
                    </a:cubicBezTo>
                    <a:cubicBezTo>
                      <a:pt x="6" y="11"/>
                      <a:pt x="6" y="11"/>
                      <a:pt x="6" y="11"/>
                    </a:cubicBezTo>
                    <a:cubicBezTo>
                      <a:pt x="5" y="10"/>
                      <a:pt x="5" y="11"/>
                      <a:pt x="5" y="11"/>
                    </a:cubicBezTo>
                    <a:cubicBezTo>
                      <a:pt x="5" y="11"/>
                      <a:pt x="6" y="11"/>
                      <a:pt x="6" y="11"/>
                    </a:cubicBezTo>
                    <a:cubicBezTo>
                      <a:pt x="6" y="11"/>
                      <a:pt x="6" y="11"/>
                      <a:pt x="6" y="12"/>
                    </a:cubicBezTo>
                    <a:cubicBezTo>
                      <a:pt x="5" y="11"/>
                      <a:pt x="5" y="12"/>
                      <a:pt x="5" y="12"/>
                    </a:cubicBezTo>
                    <a:cubicBezTo>
                      <a:pt x="5" y="11"/>
                      <a:pt x="5" y="11"/>
                      <a:pt x="5" y="11"/>
                    </a:cubicBezTo>
                    <a:cubicBezTo>
                      <a:pt x="5" y="12"/>
                      <a:pt x="5" y="12"/>
                      <a:pt x="5" y="12"/>
                    </a:cubicBezTo>
                    <a:cubicBezTo>
                      <a:pt x="5" y="12"/>
                      <a:pt x="4" y="12"/>
                      <a:pt x="4" y="12"/>
                    </a:cubicBezTo>
                    <a:cubicBezTo>
                      <a:pt x="3" y="12"/>
                      <a:pt x="5" y="12"/>
                      <a:pt x="4" y="13"/>
                    </a:cubicBezTo>
                    <a:cubicBezTo>
                      <a:pt x="4" y="13"/>
                      <a:pt x="4" y="13"/>
                      <a:pt x="3" y="14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3" y="14"/>
                      <a:pt x="3" y="14"/>
                      <a:pt x="3" y="15"/>
                    </a:cubicBezTo>
                    <a:cubicBezTo>
                      <a:pt x="3" y="15"/>
                      <a:pt x="2" y="15"/>
                      <a:pt x="2" y="16"/>
                    </a:cubicBezTo>
                    <a:cubicBezTo>
                      <a:pt x="2" y="16"/>
                      <a:pt x="2" y="16"/>
                      <a:pt x="2" y="16"/>
                    </a:cubicBezTo>
                    <a:cubicBezTo>
                      <a:pt x="2" y="16"/>
                      <a:pt x="2" y="16"/>
                      <a:pt x="2" y="17"/>
                    </a:cubicBezTo>
                    <a:cubicBezTo>
                      <a:pt x="2" y="19"/>
                      <a:pt x="2" y="19"/>
                      <a:pt x="2" y="19"/>
                    </a:cubicBezTo>
                    <a:cubicBezTo>
                      <a:pt x="3" y="18"/>
                      <a:pt x="3" y="18"/>
                      <a:pt x="3" y="18"/>
                    </a:cubicBezTo>
                    <a:cubicBezTo>
                      <a:pt x="3" y="18"/>
                      <a:pt x="3" y="18"/>
                      <a:pt x="3" y="18"/>
                    </a:cubicBezTo>
                    <a:cubicBezTo>
                      <a:pt x="3" y="18"/>
                      <a:pt x="4" y="18"/>
                      <a:pt x="4" y="18"/>
                    </a:cubicBezTo>
                    <a:cubicBezTo>
                      <a:pt x="4" y="18"/>
                      <a:pt x="4" y="18"/>
                      <a:pt x="4" y="17"/>
                    </a:cubicBezTo>
                    <a:cubicBezTo>
                      <a:pt x="4" y="17"/>
                      <a:pt x="4" y="17"/>
                      <a:pt x="4" y="17"/>
                    </a:cubicBezTo>
                    <a:cubicBezTo>
                      <a:pt x="5" y="17"/>
                      <a:pt x="5" y="17"/>
                      <a:pt x="5" y="17"/>
                    </a:cubicBezTo>
                    <a:cubicBezTo>
                      <a:pt x="5" y="17"/>
                      <a:pt x="5" y="17"/>
                      <a:pt x="5" y="17"/>
                    </a:cubicBezTo>
                    <a:cubicBezTo>
                      <a:pt x="5" y="17"/>
                      <a:pt x="5" y="17"/>
                      <a:pt x="5" y="17"/>
                    </a:cubicBezTo>
                    <a:cubicBezTo>
                      <a:pt x="5" y="17"/>
                      <a:pt x="5" y="17"/>
                      <a:pt x="4" y="18"/>
                    </a:cubicBezTo>
                    <a:cubicBezTo>
                      <a:pt x="4" y="17"/>
                      <a:pt x="4" y="17"/>
                      <a:pt x="4" y="17"/>
                    </a:cubicBezTo>
                    <a:cubicBezTo>
                      <a:pt x="4" y="18"/>
                      <a:pt x="4" y="18"/>
                      <a:pt x="4" y="18"/>
                    </a:cubicBezTo>
                    <a:cubicBezTo>
                      <a:pt x="4" y="18"/>
                      <a:pt x="4" y="18"/>
                      <a:pt x="4" y="18"/>
                    </a:cubicBezTo>
                    <a:cubicBezTo>
                      <a:pt x="4" y="18"/>
                      <a:pt x="4" y="18"/>
                      <a:pt x="4" y="18"/>
                    </a:cubicBezTo>
                    <a:cubicBezTo>
                      <a:pt x="4" y="18"/>
                      <a:pt x="4" y="18"/>
                      <a:pt x="4" y="18"/>
                    </a:cubicBezTo>
                    <a:cubicBezTo>
                      <a:pt x="4" y="19"/>
                      <a:pt x="4" y="19"/>
                      <a:pt x="4" y="19"/>
                    </a:cubicBezTo>
                    <a:cubicBezTo>
                      <a:pt x="4" y="19"/>
                      <a:pt x="4" y="19"/>
                      <a:pt x="4" y="19"/>
                    </a:cubicBezTo>
                    <a:cubicBezTo>
                      <a:pt x="4" y="19"/>
                      <a:pt x="4" y="19"/>
                      <a:pt x="4" y="19"/>
                    </a:cubicBezTo>
                    <a:cubicBezTo>
                      <a:pt x="5" y="18"/>
                      <a:pt x="6" y="18"/>
                      <a:pt x="7" y="18"/>
                    </a:cubicBezTo>
                    <a:cubicBezTo>
                      <a:pt x="7" y="18"/>
                      <a:pt x="7" y="18"/>
                      <a:pt x="7" y="18"/>
                    </a:cubicBezTo>
                    <a:cubicBezTo>
                      <a:pt x="7" y="18"/>
                      <a:pt x="6" y="18"/>
                      <a:pt x="6" y="19"/>
                    </a:cubicBezTo>
                    <a:cubicBezTo>
                      <a:pt x="6" y="18"/>
                      <a:pt x="6" y="18"/>
                      <a:pt x="6" y="18"/>
                    </a:cubicBezTo>
                    <a:cubicBezTo>
                      <a:pt x="5" y="18"/>
                      <a:pt x="5" y="19"/>
                      <a:pt x="5" y="19"/>
                    </a:cubicBezTo>
                    <a:cubicBezTo>
                      <a:pt x="5" y="19"/>
                      <a:pt x="5" y="19"/>
                      <a:pt x="5" y="19"/>
                    </a:cubicBezTo>
                    <a:cubicBezTo>
                      <a:pt x="5" y="19"/>
                      <a:pt x="5" y="19"/>
                      <a:pt x="5" y="19"/>
                    </a:cubicBezTo>
                    <a:cubicBezTo>
                      <a:pt x="6" y="19"/>
                      <a:pt x="6" y="19"/>
                      <a:pt x="6" y="19"/>
                    </a:cubicBezTo>
                    <a:cubicBezTo>
                      <a:pt x="5" y="19"/>
                      <a:pt x="5" y="19"/>
                      <a:pt x="5" y="19"/>
                    </a:cubicBezTo>
                    <a:cubicBezTo>
                      <a:pt x="6" y="18"/>
                      <a:pt x="6" y="18"/>
                      <a:pt x="7" y="18"/>
                    </a:cubicBezTo>
                    <a:cubicBezTo>
                      <a:pt x="6" y="18"/>
                      <a:pt x="6" y="19"/>
                      <a:pt x="6" y="19"/>
                    </a:cubicBezTo>
                    <a:cubicBezTo>
                      <a:pt x="5" y="19"/>
                      <a:pt x="8" y="18"/>
                      <a:pt x="7" y="18"/>
                    </a:cubicBezTo>
                    <a:cubicBezTo>
                      <a:pt x="7" y="18"/>
                      <a:pt x="7" y="18"/>
                      <a:pt x="7" y="18"/>
                    </a:cubicBezTo>
                    <a:cubicBezTo>
                      <a:pt x="7" y="18"/>
                      <a:pt x="7" y="18"/>
                      <a:pt x="7" y="18"/>
                    </a:cubicBezTo>
                    <a:cubicBezTo>
                      <a:pt x="7" y="18"/>
                      <a:pt x="7" y="18"/>
                      <a:pt x="7" y="18"/>
                    </a:cubicBezTo>
                    <a:cubicBezTo>
                      <a:pt x="7" y="18"/>
                      <a:pt x="7" y="19"/>
                      <a:pt x="7" y="19"/>
                    </a:cubicBezTo>
                    <a:cubicBezTo>
                      <a:pt x="7" y="19"/>
                      <a:pt x="7" y="19"/>
                      <a:pt x="8" y="19"/>
                    </a:cubicBezTo>
                    <a:cubicBezTo>
                      <a:pt x="8" y="19"/>
                      <a:pt x="6" y="19"/>
                      <a:pt x="6" y="19"/>
                    </a:cubicBezTo>
                    <a:cubicBezTo>
                      <a:pt x="6" y="19"/>
                      <a:pt x="7" y="19"/>
                      <a:pt x="8" y="19"/>
                    </a:cubicBezTo>
                    <a:cubicBezTo>
                      <a:pt x="9" y="19"/>
                      <a:pt x="9" y="19"/>
                      <a:pt x="9" y="19"/>
                    </a:cubicBezTo>
                    <a:cubicBezTo>
                      <a:pt x="9" y="19"/>
                      <a:pt x="9" y="19"/>
                      <a:pt x="9" y="19"/>
                    </a:cubicBezTo>
                    <a:cubicBezTo>
                      <a:pt x="9" y="19"/>
                      <a:pt x="6" y="20"/>
                      <a:pt x="6" y="20"/>
                    </a:cubicBezTo>
                    <a:cubicBezTo>
                      <a:pt x="6" y="20"/>
                      <a:pt x="5" y="20"/>
                      <a:pt x="6" y="20"/>
                    </a:cubicBezTo>
                    <a:cubicBezTo>
                      <a:pt x="6" y="20"/>
                      <a:pt x="7" y="20"/>
                      <a:pt x="7" y="20"/>
                    </a:cubicBezTo>
                    <a:cubicBezTo>
                      <a:pt x="6" y="20"/>
                      <a:pt x="7" y="20"/>
                      <a:pt x="5" y="20"/>
                    </a:cubicBezTo>
                    <a:cubicBezTo>
                      <a:pt x="6" y="20"/>
                      <a:pt x="7" y="20"/>
                      <a:pt x="7" y="20"/>
                    </a:cubicBezTo>
                    <a:cubicBezTo>
                      <a:pt x="7" y="20"/>
                      <a:pt x="6" y="20"/>
                      <a:pt x="5" y="20"/>
                    </a:cubicBezTo>
                    <a:cubicBezTo>
                      <a:pt x="5" y="20"/>
                      <a:pt x="6" y="21"/>
                      <a:pt x="6" y="21"/>
                    </a:cubicBezTo>
                    <a:cubicBezTo>
                      <a:pt x="6" y="21"/>
                      <a:pt x="5" y="20"/>
                      <a:pt x="5" y="20"/>
                    </a:cubicBezTo>
                    <a:cubicBezTo>
                      <a:pt x="5" y="20"/>
                      <a:pt x="5" y="21"/>
                      <a:pt x="5" y="21"/>
                    </a:cubicBezTo>
                    <a:cubicBezTo>
                      <a:pt x="5" y="21"/>
                      <a:pt x="5" y="21"/>
                      <a:pt x="5" y="21"/>
                    </a:cubicBezTo>
                    <a:cubicBezTo>
                      <a:pt x="5" y="21"/>
                      <a:pt x="6" y="21"/>
                      <a:pt x="6" y="22"/>
                    </a:cubicBezTo>
                    <a:cubicBezTo>
                      <a:pt x="6" y="22"/>
                      <a:pt x="5" y="21"/>
                      <a:pt x="5" y="21"/>
                    </a:cubicBezTo>
                    <a:cubicBezTo>
                      <a:pt x="5" y="21"/>
                      <a:pt x="5" y="22"/>
                      <a:pt x="5" y="22"/>
                    </a:cubicBezTo>
                    <a:cubicBezTo>
                      <a:pt x="5" y="23"/>
                      <a:pt x="5" y="23"/>
                      <a:pt x="5" y="24"/>
                    </a:cubicBezTo>
                    <a:cubicBezTo>
                      <a:pt x="5" y="24"/>
                      <a:pt x="5" y="24"/>
                      <a:pt x="5" y="24"/>
                    </a:cubicBezTo>
                    <a:cubicBezTo>
                      <a:pt x="5" y="24"/>
                      <a:pt x="5" y="24"/>
                      <a:pt x="5" y="24"/>
                    </a:cubicBezTo>
                    <a:cubicBezTo>
                      <a:pt x="5" y="24"/>
                      <a:pt x="5" y="23"/>
                      <a:pt x="5" y="23"/>
                    </a:cubicBezTo>
                    <a:cubicBezTo>
                      <a:pt x="5" y="22"/>
                      <a:pt x="4" y="21"/>
                      <a:pt x="4" y="21"/>
                    </a:cubicBezTo>
                    <a:cubicBezTo>
                      <a:pt x="4" y="21"/>
                      <a:pt x="4" y="21"/>
                      <a:pt x="4" y="21"/>
                    </a:cubicBezTo>
                    <a:cubicBezTo>
                      <a:pt x="4" y="21"/>
                      <a:pt x="4" y="21"/>
                      <a:pt x="4" y="21"/>
                    </a:cubicBezTo>
                    <a:cubicBezTo>
                      <a:pt x="4" y="21"/>
                      <a:pt x="4" y="21"/>
                      <a:pt x="4" y="21"/>
                    </a:cubicBezTo>
                    <a:cubicBezTo>
                      <a:pt x="3" y="21"/>
                      <a:pt x="3" y="21"/>
                      <a:pt x="3" y="21"/>
                    </a:cubicBezTo>
                    <a:cubicBezTo>
                      <a:pt x="3" y="22"/>
                      <a:pt x="2" y="22"/>
                      <a:pt x="3" y="22"/>
                    </a:cubicBezTo>
                    <a:cubicBezTo>
                      <a:pt x="3" y="23"/>
                      <a:pt x="4" y="21"/>
                      <a:pt x="4" y="21"/>
                    </a:cubicBezTo>
                    <a:cubicBezTo>
                      <a:pt x="4" y="22"/>
                      <a:pt x="4" y="23"/>
                      <a:pt x="3" y="23"/>
                    </a:cubicBezTo>
                    <a:cubicBezTo>
                      <a:pt x="3" y="23"/>
                      <a:pt x="3" y="23"/>
                      <a:pt x="2" y="22"/>
                    </a:cubicBezTo>
                    <a:cubicBezTo>
                      <a:pt x="2" y="23"/>
                      <a:pt x="2" y="23"/>
                      <a:pt x="2" y="23"/>
                    </a:cubicBezTo>
                    <a:cubicBezTo>
                      <a:pt x="2" y="23"/>
                      <a:pt x="2" y="23"/>
                      <a:pt x="2" y="23"/>
                    </a:cubicBezTo>
                    <a:cubicBezTo>
                      <a:pt x="1" y="23"/>
                      <a:pt x="2" y="24"/>
                      <a:pt x="1" y="24"/>
                    </a:cubicBezTo>
                    <a:cubicBezTo>
                      <a:pt x="1" y="24"/>
                      <a:pt x="1" y="24"/>
                      <a:pt x="1" y="24"/>
                    </a:cubicBezTo>
                    <a:cubicBezTo>
                      <a:pt x="1" y="24"/>
                      <a:pt x="1" y="24"/>
                      <a:pt x="1" y="24"/>
                    </a:cubicBezTo>
                    <a:cubicBezTo>
                      <a:pt x="1" y="24"/>
                      <a:pt x="2" y="24"/>
                      <a:pt x="2" y="24"/>
                    </a:cubicBezTo>
                    <a:cubicBezTo>
                      <a:pt x="3" y="24"/>
                      <a:pt x="4" y="25"/>
                      <a:pt x="4" y="25"/>
                    </a:cubicBezTo>
                    <a:cubicBezTo>
                      <a:pt x="4" y="25"/>
                      <a:pt x="3" y="25"/>
                      <a:pt x="2" y="25"/>
                    </a:cubicBezTo>
                    <a:cubicBezTo>
                      <a:pt x="2" y="25"/>
                      <a:pt x="2" y="25"/>
                      <a:pt x="2" y="25"/>
                    </a:cubicBezTo>
                    <a:cubicBezTo>
                      <a:pt x="2" y="25"/>
                      <a:pt x="1" y="25"/>
                      <a:pt x="1" y="25"/>
                    </a:cubicBezTo>
                    <a:cubicBezTo>
                      <a:pt x="1" y="25"/>
                      <a:pt x="1" y="25"/>
                      <a:pt x="1" y="25"/>
                    </a:cubicBezTo>
                    <a:cubicBezTo>
                      <a:pt x="1" y="25"/>
                      <a:pt x="1" y="25"/>
                      <a:pt x="1" y="25"/>
                    </a:cubicBezTo>
                    <a:cubicBezTo>
                      <a:pt x="1" y="25"/>
                      <a:pt x="2" y="25"/>
                      <a:pt x="1" y="25"/>
                    </a:cubicBezTo>
                    <a:cubicBezTo>
                      <a:pt x="2" y="25"/>
                      <a:pt x="2" y="25"/>
                      <a:pt x="2" y="25"/>
                    </a:cubicBezTo>
                    <a:cubicBezTo>
                      <a:pt x="2" y="25"/>
                      <a:pt x="2" y="26"/>
                      <a:pt x="3" y="26"/>
                    </a:cubicBezTo>
                    <a:cubicBezTo>
                      <a:pt x="3" y="26"/>
                      <a:pt x="3" y="26"/>
                      <a:pt x="4" y="26"/>
                    </a:cubicBezTo>
                    <a:cubicBezTo>
                      <a:pt x="3" y="26"/>
                      <a:pt x="3" y="26"/>
                      <a:pt x="3" y="26"/>
                    </a:cubicBezTo>
                    <a:cubicBezTo>
                      <a:pt x="4" y="26"/>
                      <a:pt x="4" y="27"/>
                      <a:pt x="4" y="27"/>
                    </a:cubicBezTo>
                    <a:cubicBezTo>
                      <a:pt x="4" y="27"/>
                      <a:pt x="4" y="28"/>
                      <a:pt x="4" y="28"/>
                    </a:cubicBezTo>
                    <a:cubicBezTo>
                      <a:pt x="4" y="28"/>
                      <a:pt x="4" y="28"/>
                      <a:pt x="4" y="28"/>
                    </a:cubicBezTo>
                    <a:cubicBezTo>
                      <a:pt x="4" y="28"/>
                      <a:pt x="4" y="28"/>
                      <a:pt x="4" y="28"/>
                    </a:cubicBezTo>
                    <a:cubicBezTo>
                      <a:pt x="4" y="28"/>
                      <a:pt x="4" y="28"/>
                      <a:pt x="5" y="28"/>
                    </a:cubicBezTo>
                    <a:cubicBezTo>
                      <a:pt x="5" y="28"/>
                      <a:pt x="4" y="28"/>
                      <a:pt x="4" y="28"/>
                    </a:cubicBezTo>
                    <a:cubicBezTo>
                      <a:pt x="4" y="27"/>
                      <a:pt x="5" y="27"/>
                      <a:pt x="5" y="27"/>
                    </a:cubicBezTo>
                    <a:cubicBezTo>
                      <a:pt x="5" y="27"/>
                      <a:pt x="6" y="27"/>
                      <a:pt x="6" y="28"/>
                    </a:cubicBezTo>
                    <a:cubicBezTo>
                      <a:pt x="7" y="28"/>
                      <a:pt x="6" y="28"/>
                      <a:pt x="6" y="28"/>
                    </a:cubicBezTo>
                    <a:cubicBezTo>
                      <a:pt x="6" y="28"/>
                      <a:pt x="7" y="28"/>
                      <a:pt x="7" y="28"/>
                    </a:cubicBezTo>
                    <a:cubicBezTo>
                      <a:pt x="7" y="29"/>
                      <a:pt x="8" y="29"/>
                      <a:pt x="8" y="29"/>
                    </a:cubicBezTo>
                    <a:cubicBezTo>
                      <a:pt x="8" y="29"/>
                      <a:pt x="7" y="29"/>
                      <a:pt x="7" y="29"/>
                    </a:cubicBezTo>
                    <a:cubicBezTo>
                      <a:pt x="7" y="29"/>
                      <a:pt x="7" y="29"/>
                      <a:pt x="7" y="29"/>
                    </a:cubicBezTo>
                    <a:cubicBezTo>
                      <a:pt x="7" y="29"/>
                      <a:pt x="7" y="29"/>
                      <a:pt x="7" y="29"/>
                    </a:cubicBezTo>
                    <a:cubicBezTo>
                      <a:pt x="7" y="29"/>
                      <a:pt x="6" y="29"/>
                      <a:pt x="6" y="29"/>
                    </a:cubicBezTo>
                    <a:cubicBezTo>
                      <a:pt x="6" y="29"/>
                      <a:pt x="6" y="29"/>
                      <a:pt x="6" y="29"/>
                    </a:cubicBezTo>
                    <a:cubicBezTo>
                      <a:pt x="6" y="29"/>
                      <a:pt x="6" y="29"/>
                      <a:pt x="6" y="29"/>
                    </a:cubicBezTo>
                    <a:cubicBezTo>
                      <a:pt x="6" y="29"/>
                      <a:pt x="6" y="29"/>
                      <a:pt x="7" y="29"/>
                    </a:cubicBezTo>
                    <a:cubicBezTo>
                      <a:pt x="7" y="29"/>
                      <a:pt x="7" y="29"/>
                      <a:pt x="7" y="29"/>
                    </a:cubicBezTo>
                    <a:cubicBezTo>
                      <a:pt x="7" y="29"/>
                      <a:pt x="7" y="30"/>
                      <a:pt x="7" y="30"/>
                    </a:cubicBezTo>
                    <a:cubicBezTo>
                      <a:pt x="7" y="30"/>
                      <a:pt x="7" y="30"/>
                      <a:pt x="7" y="30"/>
                    </a:cubicBezTo>
                    <a:cubicBezTo>
                      <a:pt x="7" y="30"/>
                      <a:pt x="7" y="30"/>
                      <a:pt x="7" y="30"/>
                    </a:cubicBezTo>
                    <a:cubicBezTo>
                      <a:pt x="7" y="30"/>
                      <a:pt x="7" y="30"/>
                      <a:pt x="7" y="30"/>
                    </a:cubicBezTo>
                    <a:cubicBezTo>
                      <a:pt x="7" y="30"/>
                      <a:pt x="7" y="30"/>
                      <a:pt x="7" y="30"/>
                    </a:cubicBezTo>
                    <a:cubicBezTo>
                      <a:pt x="8" y="30"/>
                      <a:pt x="8" y="30"/>
                      <a:pt x="8" y="30"/>
                    </a:cubicBezTo>
                    <a:cubicBezTo>
                      <a:pt x="8" y="30"/>
                      <a:pt x="8" y="30"/>
                      <a:pt x="8" y="30"/>
                    </a:cubicBezTo>
                    <a:cubicBezTo>
                      <a:pt x="8" y="30"/>
                      <a:pt x="8" y="31"/>
                      <a:pt x="8" y="31"/>
                    </a:cubicBezTo>
                    <a:cubicBezTo>
                      <a:pt x="7" y="31"/>
                      <a:pt x="7" y="31"/>
                      <a:pt x="7" y="31"/>
                    </a:cubicBezTo>
                    <a:cubicBezTo>
                      <a:pt x="7" y="31"/>
                      <a:pt x="8" y="31"/>
                      <a:pt x="8" y="31"/>
                    </a:cubicBezTo>
                    <a:cubicBezTo>
                      <a:pt x="8" y="31"/>
                      <a:pt x="7" y="31"/>
                      <a:pt x="7" y="31"/>
                    </a:cubicBezTo>
                    <a:cubicBezTo>
                      <a:pt x="8" y="31"/>
                      <a:pt x="8" y="31"/>
                      <a:pt x="8" y="31"/>
                    </a:cubicBezTo>
                    <a:cubicBezTo>
                      <a:pt x="8" y="32"/>
                      <a:pt x="8" y="32"/>
                      <a:pt x="7" y="33"/>
                    </a:cubicBezTo>
                    <a:cubicBezTo>
                      <a:pt x="8" y="33"/>
                      <a:pt x="7" y="33"/>
                      <a:pt x="8" y="33"/>
                    </a:cubicBezTo>
                    <a:cubicBezTo>
                      <a:pt x="7" y="32"/>
                      <a:pt x="9" y="31"/>
                      <a:pt x="8" y="32"/>
                    </a:cubicBezTo>
                    <a:cubicBezTo>
                      <a:pt x="9" y="32"/>
                      <a:pt x="9" y="31"/>
                      <a:pt x="9" y="31"/>
                    </a:cubicBezTo>
                    <a:cubicBezTo>
                      <a:pt x="9" y="31"/>
                      <a:pt x="9" y="31"/>
                      <a:pt x="9" y="31"/>
                    </a:cubicBezTo>
                    <a:cubicBezTo>
                      <a:pt x="9" y="30"/>
                      <a:pt x="9" y="30"/>
                      <a:pt x="9" y="30"/>
                    </a:cubicBezTo>
                    <a:cubicBezTo>
                      <a:pt x="9" y="30"/>
                      <a:pt x="9" y="30"/>
                      <a:pt x="9" y="30"/>
                    </a:cubicBezTo>
                    <a:cubicBezTo>
                      <a:pt x="9" y="30"/>
                      <a:pt x="9" y="30"/>
                      <a:pt x="9" y="30"/>
                    </a:cubicBezTo>
                    <a:cubicBezTo>
                      <a:pt x="9" y="30"/>
                      <a:pt x="9" y="30"/>
                      <a:pt x="9" y="30"/>
                    </a:cubicBezTo>
                    <a:cubicBezTo>
                      <a:pt x="9" y="30"/>
                      <a:pt x="9" y="31"/>
                      <a:pt x="9" y="31"/>
                    </a:cubicBezTo>
                    <a:cubicBezTo>
                      <a:pt x="9" y="30"/>
                      <a:pt x="9" y="30"/>
                      <a:pt x="9" y="30"/>
                    </a:cubicBezTo>
                    <a:cubicBezTo>
                      <a:pt x="9" y="30"/>
                      <a:pt x="9" y="30"/>
                      <a:pt x="9" y="29"/>
                    </a:cubicBezTo>
                    <a:cubicBezTo>
                      <a:pt x="9" y="29"/>
                      <a:pt x="9" y="30"/>
                      <a:pt x="9" y="29"/>
                    </a:cubicBezTo>
                    <a:cubicBezTo>
                      <a:pt x="8" y="29"/>
                      <a:pt x="8" y="29"/>
                      <a:pt x="8" y="29"/>
                    </a:cubicBezTo>
                    <a:cubicBezTo>
                      <a:pt x="9" y="29"/>
                      <a:pt x="9" y="29"/>
                      <a:pt x="9" y="29"/>
                    </a:cubicBezTo>
                    <a:cubicBezTo>
                      <a:pt x="9" y="29"/>
                      <a:pt x="9" y="29"/>
                      <a:pt x="9" y="29"/>
                    </a:cubicBezTo>
                    <a:cubicBezTo>
                      <a:pt x="9" y="29"/>
                      <a:pt x="9" y="29"/>
                      <a:pt x="9" y="29"/>
                    </a:cubicBezTo>
                    <a:cubicBezTo>
                      <a:pt x="9" y="29"/>
                      <a:pt x="9" y="29"/>
                      <a:pt x="8" y="29"/>
                    </a:cubicBezTo>
                    <a:cubicBezTo>
                      <a:pt x="8" y="29"/>
                      <a:pt x="8" y="28"/>
                      <a:pt x="8" y="28"/>
                    </a:cubicBezTo>
                    <a:cubicBezTo>
                      <a:pt x="8" y="28"/>
                      <a:pt x="8" y="28"/>
                      <a:pt x="8" y="28"/>
                    </a:cubicBezTo>
                    <a:cubicBezTo>
                      <a:pt x="7" y="28"/>
                      <a:pt x="7" y="28"/>
                      <a:pt x="7" y="28"/>
                    </a:cubicBezTo>
                    <a:cubicBezTo>
                      <a:pt x="7" y="28"/>
                      <a:pt x="7" y="28"/>
                      <a:pt x="7" y="28"/>
                    </a:cubicBezTo>
                    <a:cubicBezTo>
                      <a:pt x="7" y="28"/>
                      <a:pt x="7" y="28"/>
                      <a:pt x="7" y="27"/>
                    </a:cubicBezTo>
                    <a:cubicBezTo>
                      <a:pt x="7" y="27"/>
                      <a:pt x="7" y="27"/>
                      <a:pt x="7" y="27"/>
                    </a:cubicBezTo>
                    <a:cubicBezTo>
                      <a:pt x="6" y="26"/>
                      <a:pt x="6" y="26"/>
                      <a:pt x="6" y="26"/>
                    </a:cubicBezTo>
                    <a:cubicBezTo>
                      <a:pt x="6" y="26"/>
                      <a:pt x="6" y="26"/>
                      <a:pt x="6" y="26"/>
                    </a:cubicBezTo>
                    <a:cubicBezTo>
                      <a:pt x="6" y="25"/>
                      <a:pt x="6" y="25"/>
                      <a:pt x="6" y="25"/>
                    </a:cubicBezTo>
                    <a:cubicBezTo>
                      <a:pt x="6" y="25"/>
                      <a:pt x="6" y="25"/>
                      <a:pt x="6" y="25"/>
                    </a:cubicBezTo>
                    <a:cubicBezTo>
                      <a:pt x="6" y="25"/>
                      <a:pt x="6" y="25"/>
                      <a:pt x="6" y="25"/>
                    </a:cubicBezTo>
                    <a:cubicBezTo>
                      <a:pt x="7" y="25"/>
                      <a:pt x="6" y="25"/>
                      <a:pt x="6" y="25"/>
                    </a:cubicBezTo>
                    <a:cubicBezTo>
                      <a:pt x="5" y="25"/>
                      <a:pt x="5" y="25"/>
                      <a:pt x="5" y="25"/>
                    </a:cubicBezTo>
                    <a:cubicBezTo>
                      <a:pt x="6" y="25"/>
                      <a:pt x="5" y="25"/>
                      <a:pt x="5" y="25"/>
                    </a:cubicBezTo>
                    <a:cubicBezTo>
                      <a:pt x="5" y="25"/>
                      <a:pt x="5" y="25"/>
                      <a:pt x="5" y="25"/>
                    </a:cubicBezTo>
                    <a:cubicBezTo>
                      <a:pt x="5" y="25"/>
                      <a:pt x="5" y="25"/>
                      <a:pt x="5" y="25"/>
                    </a:cubicBezTo>
                    <a:cubicBezTo>
                      <a:pt x="5" y="24"/>
                      <a:pt x="6" y="24"/>
                      <a:pt x="6" y="24"/>
                    </a:cubicBezTo>
                    <a:cubicBezTo>
                      <a:pt x="6" y="24"/>
                      <a:pt x="6" y="24"/>
                      <a:pt x="6" y="24"/>
                    </a:cubicBezTo>
                    <a:cubicBezTo>
                      <a:pt x="6" y="25"/>
                      <a:pt x="6" y="24"/>
                      <a:pt x="6" y="24"/>
                    </a:cubicBezTo>
                    <a:cubicBezTo>
                      <a:pt x="6" y="24"/>
                      <a:pt x="6" y="23"/>
                      <a:pt x="7" y="23"/>
                    </a:cubicBezTo>
                    <a:cubicBezTo>
                      <a:pt x="7" y="23"/>
                      <a:pt x="7" y="23"/>
                      <a:pt x="7" y="23"/>
                    </a:cubicBezTo>
                    <a:cubicBezTo>
                      <a:pt x="7" y="23"/>
                      <a:pt x="7" y="23"/>
                      <a:pt x="7" y="23"/>
                    </a:cubicBezTo>
                    <a:cubicBezTo>
                      <a:pt x="7" y="23"/>
                      <a:pt x="7" y="23"/>
                      <a:pt x="7" y="23"/>
                    </a:cubicBezTo>
                    <a:cubicBezTo>
                      <a:pt x="8" y="23"/>
                      <a:pt x="8" y="23"/>
                      <a:pt x="8" y="23"/>
                    </a:cubicBezTo>
                    <a:cubicBezTo>
                      <a:pt x="8" y="23"/>
                      <a:pt x="8" y="23"/>
                      <a:pt x="7" y="23"/>
                    </a:cubicBezTo>
                    <a:cubicBezTo>
                      <a:pt x="8" y="23"/>
                      <a:pt x="8" y="23"/>
                      <a:pt x="8" y="22"/>
                    </a:cubicBezTo>
                    <a:cubicBezTo>
                      <a:pt x="8" y="23"/>
                      <a:pt x="8" y="23"/>
                      <a:pt x="8" y="23"/>
                    </a:cubicBezTo>
                    <a:cubicBezTo>
                      <a:pt x="8" y="23"/>
                      <a:pt x="8" y="23"/>
                      <a:pt x="8" y="22"/>
                    </a:cubicBezTo>
                    <a:cubicBezTo>
                      <a:pt x="9" y="22"/>
                      <a:pt x="8" y="22"/>
                      <a:pt x="8" y="22"/>
                    </a:cubicBezTo>
                    <a:cubicBezTo>
                      <a:pt x="8" y="22"/>
                      <a:pt x="8" y="22"/>
                      <a:pt x="8" y="22"/>
                    </a:cubicBezTo>
                    <a:cubicBezTo>
                      <a:pt x="9" y="22"/>
                      <a:pt x="8" y="21"/>
                      <a:pt x="9" y="21"/>
                    </a:cubicBezTo>
                    <a:cubicBezTo>
                      <a:pt x="9" y="21"/>
                      <a:pt x="10" y="20"/>
                      <a:pt x="9" y="20"/>
                    </a:cubicBezTo>
                    <a:cubicBezTo>
                      <a:pt x="9" y="20"/>
                      <a:pt x="9" y="20"/>
                      <a:pt x="9" y="20"/>
                    </a:cubicBezTo>
                    <a:cubicBezTo>
                      <a:pt x="9" y="20"/>
                      <a:pt x="9" y="20"/>
                      <a:pt x="9" y="20"/>
                    </a:cubicBezTo>
                    <a:cubicBezTo>
                      <a:pt x="10" y="20"/>
                      <a:pt x="10" y="20"/>
                      <a:pt x="10" y="20"/>
                    </a:cubicBezTo>
                    <a:cubicBezTo>
                      <a:pt x="10" y="20"/>
                      <a:pt x="9" y="19"/>
                      <a:pt x="9" y="19"/>
                    </a:cubicBezTo>
                    <a:cubicBezTo>
                      <a:pt x="10" y="19"/>
                      <a:pt x="10" y="19"/>
                      <a:pt x="11" y="19"/>
                    </a:cubicBezTo>
                    <a:cubicBezTo>
                      <a:pt x="10" y="19"/>
                      <a:pt x="11" y="19"/>
                      <a:pt x="10" y="18"/>
                    </a:cubicBezTo>
                    <a:cubicBezTo>
                      <a:pt x="10" y="18"/>
                      <a:pt x="10" y="18"/>
                      <a:pt x="10" y="18"/>
                    </a:cubicBezTo>
                    <a:cubicBezTo>
                      <a:pt x="11" y="18"/>
                      <a:pt x="10" y="18"/>
                      <a:pt x="11" y="17"/>
                    </a:cubicBezTo>
                    <a:cubicBezTo>
                      <a:pt x="11" y="17"/>
                      <a:pt x="11" y="17"/>
                      <a:pt x="11" y="17"/>
                    </a:cubicBezTo>
                    <a:cubicBezTo>
                      <a:pt x="11" y="17"/>
                      <a:pt x="11" y="16"/>
                      <a:pt x="11" y="16"/>
                    </a:cubicBezTo>
                    <a:cubicBezTo>
                      <a:pt x="11" y="16"/>
                      <a:pt x="11" y="16"/>
                      <a:pt x="11" y="16"/>
                    </a:cubicBezTo>
                    <a:cubicBezTo>
                      <a:pt x="11" y="16"/>
                      <a:pt x="11" y="16"/>
                      <a:pt x="11" y="16"/>
                    </a:cubicBezTo>
                    <a:cubicBezTo>
                      <a:pt x="11" y="16"/>
                      <a:pt x="11" y="16"/>
                      <a:pt x="11" y="15"/>
                    </a:cubicBezTo>
                    <a:cubicBezTo>
                      <a:pt x="10" y="16"/>
                      <a:pt x="10" y="15"/>
                      <a:pt x="11" y="15"/>
                    </a:cubicBezTo>
                    <a:cubicBezTo>
                      <a:pt x="11" y="15"/>
                      <a:pt x="10" y="15"/>
                      <a:pt x="10" y="15"/>
                    </a:cubicBezTo>
                    <a:cubicBezTo>
                      <a:pt x="10" y="15"/>
                      <a:pt x="10" y="15"/>
                      <a:pt x="11" y="15"/>
                    </a:cubicBezTo>
                    <a:cubicBezTo>
                      <a:pt x="10" y="15"/>
                      <a:pt x="9" y="15"/>
                      <a:pt x="9" y="15"/>
                    </a:cubicBezTo>
                    <a:cubicBezTo>
                      <a:pt x="9" y="15"/>
                      <a:pt x="8" y="15"/>
                      <a:pt x="7" y="16"/>
                    </a:cubicBezTo>
                    <a:cubicBezTo>
                      <a:pt x="7" y="15"/>
                      <a:pt x="8" y="15"/>
                      <a:pt x="8" y="15"/>
                    </a:cubicBezTo>
                    <a:cubicBezTo>
                      <a:pt x="8" y="15"/>
                      <a:pt x="7" y="15"/>
                      <a:pt x="7" y="15"/>
                    </a:cubicBezTo>
                    <a:cubicBezTo>
                      <a:pt x="7" y="15"/>
                      <a:pt x="8" y="15"/>
                      <a:pt x="8" y="15"/>
                    </a:cubicBezTo>
                    <a:cubicBezTo>
                      <a:pt x="6" y="15"/>
                      <a:pt x="6" y="16"/>
                      <a:pt x="5" y="16"/>
                    </a:cubicBezTo>
                    <a:cubicBezTo>
                      <a:pt x="5" y="16"/>
                      <a:pt x="5" y="16"/>
                      <a:pt x="4" y="16"/>
                    </a:cubicBezTo>
                    <a:cubicBezTo>
                      <a:pt x="4" y="16"/>
                      <a:pt x="4" y="16"/>
                      <a:pt x="5" y="16"/>
                    </a:cubicBezTo>
                    <a:cubicBezTo>
                      <a:pt x="5" y="16"/>
                      <a:pt x="4" y="16"/>
                      <a:pt x="4" y="16"/>
                    </a:cubicBezTo>
                    <a:cubicBezTo>
                      <a:pt x="4" y="16"/>
                      <a:pt x="3" y="16"/>
                      <a:pt x="3" y="16"/>
                    </a:cubicBezTo>
                    <a:cubicBezTo>
                      <a:pt x="3" y="16"/>
                      <a:pt x="3" y="16"/>
                      <a:pt x="3" y="16"/>
                    </a:cubicBezTo>
                    <a:cubicBezTo>
                      <a:pt x="4" y="17"/>
                      <a:pt x="4" y="17"/>
                      <a:pt x="4" y="17"/>
                    </a:cubicBezTo>
                    <a:cubicBezTo>
                      <a:pt x="4" y="17"/>
                      <a:pt x="4" y="17"/>
                      <a:pt x="4" y="17"/>
                    </a:cubicBezTo>
                    <a:cubicBezTo>
                      <a:pt x="4" y="17"/>
                      <a:pt x="4" y="17"/>
                      <a:pt x="4" y="16"/>
                    </a:cubicBezTo>
                    <a:cubicBezTo>
                      <a:pt x="4" y="16"/>
                      <a:pt x="4" y="16"/>
                      <a:pt x="4" y="16"/>
                    </a:cubicBezTo>
                    <a:cubicBezTo>
                      <a:pt x="4" y="16"/>
                      <a:pt x="4" y="16"/>
                      <a:pt x="5" y="16"/>
                    </a:cubicBezTo>
                    <a:cubicBezTo>
                      <a:pt x="5" y="16"/>
                      <a:pt x="5" y="16"/>
                      <a:pt x="5" y="16"/>
                    </a:cubicBezTo>
                    <a:cubicBezTo>
                      <a:pt x="5" y="16"/>
                      <a:pt x="5" y="15"/>
                      <a:pt x="6" y="15"/>
                    </a:cubicBezTo>
                    <a:cubicBezTo>
                      <a:pt x="5" y="15"/>
                      <a:pt x="5" y="15"/>
                      <a:pt x="5" y="15"/>
                    </a:cubicBezTo>
                    <a:cubicBezTo>
                      <a:pt x="5" y="14"/>
                      <a:pt x="6" y="15"/>
                      <a:pt x="6" y="14"/>
                    </a:cubicBezTo>
                    <a:cubicBezTo>
                      <a:pt x="6" y="14"/>
                      <a:pt x="6" y="14"/>
                      <a:pt x="6" y="14"/>
                    </a:cubicBezTo>
                    <a:cubicBezTo>
                      <a:pt x="6" y="14"/>
                      <a:pt x="7" y="15"/>
                      <a:pt x="7" y="15"/>
                    </a:cubicBezTo>
                    <a:cubicBezTo>
                      <a:pt x="8" y="15"/>
                      <a:pt x="7" y="15"/>
                      <a:pt x="7" y="15"/>
                    </a:cubicBezTo>
                    <a:cubicBezTo>
                      <a:pt x="8" y="15"/>
                      <a:pt x="7" y="15"/>
                      <a:pt x="8" y="14"/>
                    </a:cubicBezTo>
                    <a:cubicBezTo>
                      <a:pt x="8" y="14"/>
                      <a:pt x="8" y="15"/>
                      <a:pt x="8" y="15"/>
                    </a:cubicBezTo>
                    <a:cubicBezTo>
                      <a:pt x="8" y="15"/>
                      <a:pt x="8" y="13"/>
                      <a:pt x="9" y="13"/>
                    </a:cubicBezTo>
                    <a:cubicBezTo>
                      <a:pt x="9" y="13"/>
                      <a:pt x="9" y="13"/>
                      <a:pt x="9" y="13"/>
                    </a:cubicBezTo>
                    <a:cubicBezTo>
                      <a:pt x="9" y="12"/>
                      <a:pt x="10" y="12"/>
                      <a:pt x="10" y="12"/>
                    </a:cubicBezTo>
                    <a:cubicBezTo>
                      <a:pt x="10" y="12"/>
                      <a:pt x="10" y="12"/>
                      <a:pt x="10" y="12"/>
                    </a:cubicBezTo>
                    <a:cubicBezTo>
                      <a:pt x="10" y="11"/>
                      <a:pt x="10" y="10"/>
                      <a:pt x="10" y="10"/>
                    </a:cubicBezTo>
                    <a:cubicBezTo>
                      <a:pt x="10" y="10"/>
                      <a:pt x="11" y="10"/>
                      <a:pt x="11" y="10"/>
                    </a:cubicBezTo>
                    <a:cubicBezTo>
                      <a:pt x="12" y="6"/>
                      <a:pt x="12" y="6"/>
                      <a:pt x="12" y="6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8" y="9"/>
                      <a:pt x="8" y="10"/>
                      <a:pt x="7" y="9"/>
                    </a:cubicBezTo>
                    <a:cubicBezTo>
                      <a:pt x="7" y="9"/>
                      <a:pt x="7" y="9"/>
                      <a:pt x="7" y="9"/>
                    </a:cubicBezTo>
                    <a:cubicBezTo>
                      <a:pt x="7" y="9"/>
                      <a:pt x="7" y="9"/>
                      <a:pt x="7" y="9"/>
                    </a:cubicBezTo>
                    <a:cubicBezTo>
                      <a:pt x="6" y="10"/>
                      <a:pt x="6" y="10"/>
                      <a:pt x="6" y="10"/>
                    </a:cubicBezTo>
                    <a:cubicBezTo>
                      <a:pt x="6" y="10"/>
                      <a:pt x="6" y="10"/>
                      <a:pt x="6" y="10"/>
                    </a:cubicBezTo>
                    <a:cubicBezTo>
                      <a:pt x="5" y="10"/>
                      <a:pt x="5" y="10"/>
                      <a:pt x="5" y="11"/>
                    </a:cubicBezTo>
                    <a:cubicBezTo>
                      <a:pt x="5" y="11"/>
                      <a:pt x="5" y="11"/>
                      <a:pt x="5" y="11"/>
                    </a:cubicBezTo>
                    <a:cubicBezTo>
                      <a:pt x="5" y="11"/>
                      <a:pt x="4" y="11"/>
                      <a:pt x="3" y="12"/>
                    </a:cubicBezTo>
                    <a:cubicBezTo>
                      <a:pt x="3" y="12"/>
                      <a:pt x="3" y="12"/>
                      <a:pt x="3" y="11"/>
                    </a:cubicBezTo>
                    <a:cubicBezTo>
                      <a:pt x="3" y="12"/>
                      <a:pt x="2" y="11"/>
                      <a:pt x="2" y="12"/>
                    </a:cubicBezTo>
                    <a:cubicBezTo>
                      <a:pt x="3" y="15"/>
                      <a:pt x="3" y="15"/>
                      <a:pt x="3" y="15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2" y="14"/>
                      <a:pt x="3" y="13"/>
                      <a:pt x="2" y="13"/>
                    </a:cubicBezTo>
                    <a:cubicBezTo>
                      <a:pt x="2" y="13"/>
                      <a:pt x="3" y="13"/>
                      <a:pt x="3" y="13"/>
                    </a:cubicBezTo>
                    <a:cubicBezTo>
                      <a:pt x="3" y="13"/>
                      <a:pt x="3" y="13"/>
                      <a:pt x="3" y="13"/>
                    </a:cubicBezTo>
                    <a:cubicBezTo>
                      <a:pt x="3" y="14"/>
                      <a:pt x="3" y="13"/>
                      <a:pt x="4" y="13"/>
                    </a:cubicBezTo>
                    <a:cubicBezTo>
                      <a:pt x="5" y="12"/>
                      <a:pt x="6" y="11"/>
                      <a:pt x="7" y="10"/>
                    </a:cubicBezTo>
                    <a:cubicBezTo>
                      <a:pt x="7" y="10"/>
                      <a:pt x="7" y="10"/>
                      <a:pt x="7" y="10"/>
                    </a:cubicBezTo>
                    <a:cubicBezTo>
                      <a:pt x="7" y="10"/>
                      <a:pt x="7" y="10"/>
                      <a:pt x="7" y="10"/>
                    </a:cubicBezTo>
                    <a:cubicBezTo>
                      <a:pt x="7" y="10"/>
                      <a:pt x="7" y="10"/>
                      <a:pt x="7" y="10"/>
                    </a:cubicBezTo>
                    <a:cubicBezTo>
                      <a:pt x="7" y="10"/>
                      <a:pt x="7" y="10"/>
                      <a:pt x="7" y="10"/>
                    </a:cubicBezTo>
                    <a:cubicBezTo>
                      <a:pt x="8" y="9"/>
                      <a:pt x="8" y="10"/>
                      <a:pt x="8" y="10"/>
                    </a:cubicBezTo>
                    <a:cubicBezTo>
                      <a:pt x="8" y="10"/>
                      <a:pt x="8" y="10"/>
                      <a:pt x="8" y="10"/>
                    </a:cubicBezTo>
                    <a:cubicBezTo>
                      <a:pt x="8" y="10"/>
                      <a:pt x="8" y="10"/>
                      <a:pt x="8" y="10"/>
                    </a:cubicBezTo>
                    <a:cubicBezTo>
                      <a:pt x="8" y="10"/>
                      <a:pt x="8" y="9"/>
                      <a:pt x="8" y="9"/>
                    </a:cubicBezTo>
                    <a:cubicBezTo>
                      <a:pt x="8" y="9"/>
                      <a:pt x="8" y="9"/>
                      <a:pt x="8" y="9"/>
                    </a:cubicBezTo>
                    <a:cubicBezTo>
                      <a:pt x="8" y="9"/>
                      <a:pt x="8" y="9"/>
                      <a:pt x="8" y="9"/>
                    </a:cubicBezTo>
                    <a:cubicBezTo>
                      <a:pt x="9" y="9"/>
                      <a:pt x="9" y="9"/>
                      <a:pt x="9" y="9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9" y="8"/>
                      <a:pt x="9" y="8"/>
                      <a:pt x="8" y="8"/>
                    </a:cubicBezTo>
                    <a:cubicBezTo>
                      <a:pt x="9" y="8"/>
                      <a:pt x="10" y="6"/>
                      <a:pt x="10" y="6"/>
                    </a:cubicBezTo>
                    <a:cubicBezTo>
                      <a:pt x="10" y="6"/>
                      <a:pt x="11" y="5"/>
                      <a:pt x="11" y="5"/>
                    </a:cubicBezTo>
                    <a:cubicBezTo>
                      <a:pt x="11" y="5"/>
                      <a:pt x="10" y="5"/>
                      <a:pt x="11" y="5"/>
                    </a:cubicBezTo>
                    <a:cubicBezTo>
                      <a:pt x="11" y="5"/>
                      <a:pt x="11" y="4"/>
                      <a:pt x="12" y="4"/>
                    </a:cubicBezTo>
                    <a:cubicBezTo>
                      <a:pt x="12" y="4"/>
                      <a:pt x="13" y="2"/>
                      <a:pt x="12" y="3"/>
                    </a:cubicBezTo>
                    <a:cubicBezTo>
                      <a:pt x="12" y="2"/>
                      <a:pt x="12" y="3"/>
                      <a:pt x="12" y="3"/>
                    </a:cubicBezTo>
                    <a:cubicBezTo>
                      <a:pt x="12" y="2"/>
                      <a:pt x="12" y="2"/>
                      <a:pt x="12" y="2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1" y="1"/>
                      <a:pt x="11" y="1"/>
                      <a:pt x="11" y="1"/>
                    </a:cubicBezTo>
                    <a:cubicBezTo>
                      <a:pt x="10" y="1"/>
                      <a:pt x="9" y="1"/>
                      <a:pt x="8" y="1"/>
                    </a:cubicBezTo>
                    <a:cubicBezTo>
                      <a:pt x="8" y="1"/>
                      <a:pt x="8" y="1"/>
                      <a:pt x="8" y="2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1"/>
                      <a:pt x="8" y="2"/>
                      <a:pt x="7" y="2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5" y="2"/>
                      <a:pt x="4" y="5"/>
                      <a:pt x="2" y="4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6"/>
                      <a:pt x="1" y="5"/>
                      <a:pt x="1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" y="6"/>
                      <a:pt x="2" y="7"/>
                      <a:pt x="2" y="8"/>
                    </a:cubicBezTo>
                    <a:cubicBezTo>
                      <a:pt x="2" y="7"/>
                      <a:pt x="4" y="8"/>
                      <a:pt x="4" y="7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5" y="6"/>
                      <a:pt x="6" y="6"/>
                      <a:pt x="7" y="6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7" y="5"/>
                      <a:pt x="6" y="6"/>
                      <a:pt x="6" y="5"/>
                    </a:cubicBezTo>
                    <a:cubicBezTo>
                      <a:pt x="7" y="6"/>
                      <a:pt x="8" y="4"/>
                      <a:pt x="8" y="5"/>
                    </a:cubicBezTo>
                    <a:cubicBezTo>
                      <a:pt x="9" y="5"/>
                      <a:pt x="8" y="5"/>
                      <a:pt x="8" y="4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9" y="4"/>
                      <a:pt x="9" y="4"/>
                      <a:pt x="9" y="5"/>
                    </a:cubicBezTo>
                    <a:cubicBezTo>
                      <a:pt x="9" y="5"/>
                      <a:pt x="9" y="5"/>
                      <a:pt x="9" y="5"/>
                    </a:cubicBezTo>
                    <a:cubicBezTo>
                      <a:pt x="9" y="5"/>
                      <a:pt x="9" y="4"/>
                      <a:pt x="10" y="4"/>
                    </a:cubicBezTo>
                    <a:cubicBezTo>
                      <a:pt x="9" y="4"/>
                      <a:pt x="9" y="4"/>
                      <a:pt x="9" y="4"/>
                    </a:cubicBezTo>
                    <a:cubicBezTo>
                      <a:pt x="10" y="4"/>
                      <a:pt x="10" y="4"/>
                      <a:pt x="11" y="4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10" y="3"/>
                      <a:pt x="9" y="3"/>
                      <a:pt x="9" y="3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9" y="4"/>
                      <a:pt x="9" y="4"/>
                      <a:pt x="9" y="4"/>
                    </a:cubicBezTo>
                    <a:cubicBezTo>
                      <a:pt x="9" y="4"/>
                      <a:pt x="9" y="4"/>
                      <a:pt x="9" y="4"/>
                    </a:cubicBezTo>
                    <a:cubicBezTo>
                      <a:pt x="9" y="4"/>
                      <a:pt x="9" y="4"/>
                      <a:pt x="9" y="5"/>
                    </a:cubicBezTo>
                    <a:cubicBezTo>
                      <a:pt x="9" y="5"/>
                      <a:pt x="9" y="5"/>
                      <a:pt x="9" y="5"/>
                    </a:cubicBezTo>
                    <a:cubicBezTo>
                      <a:pt x="9" y="5"/>
                      <a:pt x="9" y="5"/>
                      <a:pt x="9" y="6"/>
                    </a:cubicBezTo>
                    <a:cubicBezTo>
                      <a:pt x="9" y="5"/>
                      <a:pt x="8" y="5"/>
                      <a:pt x="8" y="5"/>
                    </a:cubicBezTo>
                    <a:cubicBezTo>
                      <a:pt x="7" y="5"/>
                      <a:pt x="8" y="6"/>
                      <a:pt x="7" y="6"/>
                    </a:cubicBezTo>
                    <a:cubicBezTo>
                      <a:pt x="7" y="7"/>
                      <a:pt x="8" y="6"/>
                      <a:pt x="8" y="6"/>
                    </a:cubicBezTo>
                    <a:cubicBezTo>
                      <a:pt x="8" y="6"/>
                      <a:pt x="8" y="7"/>
                      <a:pt x="8" y="7"/>
                    </a:cubicBezTo>
                    <a:cubicBezTo>
                      <a:pt x="7" y="7"/>
                      <a:pt x="7" y="6"/>
                      <a:pt x="6" y="7"/>
                    </a:cubicBezTo>
                    <a:cubicBezTo>
                      <a:pt x="6" y="7"/>
                      <a:pt x="6" y="7"/>
                      <a:pt x="6" y="7"/>
                    </a:cubicBezTo>
                    <a:cubicBezTo>
                      <a:pt x="6" y="7"/>
                      <a:pt x="6" y="7"/>
                      <a:pt x="6" y="7"/>
                    </a:cubicBezTo>
                    <a:cubicBezTo>
                      <a:pt x="6" y="8"/>
                      <a:pt x="5" y="8"/>
                      <a:pt x="6" y="8"/>
                    </a:cubicBezTo>
                    <a:cubicBezTo>
                      <a:pt x="6" y="7"/>
                      <a:pt x="6" y="7"/>
                      <a:pt x="6" y="7"/>
                    </a:cubicBezTo>
                    <a:cubicBezTo>
                      <a:pt x="6" y="8"/>
                      <a:pt x="6" y="9"/>
                      <a:pt x="5" y="9"/>
                    </a:cubicBezTo>
                    <a:cubicBezTo>
                      <a:pt x="5" y="9"/>
                      <a:pt x="5" y="8"/>
                      <a:pt x="5" y="8"/>
                    </a:cubicBezTo>
                    <a:cubicBezTo>
                      <a:pt x="5" y="8"/>
                      <a:pt x="5" y="9"/>
                      <a:pt x="5" y="9"/>
                    </a:cubicBezTo>
                    <a:cubicBezTo>
                      <a:pt x="5" y="8"/>
                      <a:pt x="5" y="8"/>
                      <a:pt x="5" y="7"/>
                    </a:cubicBezTo>
                    <a:cubicBezTo>
                      <a:pt x="5" y="7"/>
                      <a:pt x="5" y="8"/>
                      <a:pt x="5" y="7"/>
                    </a:cubicBezTo>
                    <a:cubicBezTo>
                      <a:pt x="5" y="8"/>
                      <a:pt x="4" y="8"/>
                      <a:pt x="4" y="9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4" y="8"/>
                      <a:pt x="4" y="9"/>
                      <a:pt x="4" y="9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4" y="9"/>
                      <a:pt x="3" y="9"/>
                      <a:pt x="3" y="9"/>
                    </a:cubicBezTo>
                    <a:cubicBezTo>
                      <a:pt x="4" y="8"/>
                      <a:pt x="3" y="9"/>
                      <a:pt x="4" y="9"/>
                    </a:cubicBezTo>
                    <a:cubicBezTo>
                      <a:pt x="4" y="10"/>
                      <a:pt x="3" y="9"/>
                      <a:pt x="2" y="10"/>
                    </a:cubicBezTo>
                    <a:cubicBezTo>
                      <a:pt x="2" y="10"/>
                      <a:pt x="3" y="9"/>
                      <a:pt x="3" y="10"/>
                    </a:cubicBezTo>
                    <a:cubicBezTo>
                      <a:pt x="2" y="10"/>
                      <a:pt x="2" y="10"/>
                      <a:pt x="2" y="10"/>
                    </a:cubicBezTo>
                    <a:cubicBezTo>
                      <a:pt x="1" y="11"/>
                      <a:pt x="2" y="10"/>
                      <a:pt x="2" y="10"/>
                    </a:cubicBezTo>
                    <a:cubicBezTo>
                      <a:pt x="2" y="10"/>
                      <a:pt x="2" y="11"/>
                      <a:pt x="2" y="11"/>
                    </a:cubicBezTo>
                    <a:cubicBezTo>
                      <a:pt x="2" y="11"/>
                      <a:pt x="2" y="11"/>
                      <a:pt x="2" y="11"/>
                    </a:cubicBezTo>
                    <a:cubicBezTo>
                      <a:pt x="1" y="11"/>
                      <a:pt x="2" y="12"/>
                      <a:pt x="1" y="12"/>
                    </a:cubicBezTo>
                    <a:cubicBezTo>
                      <a:pt x="1" y="11"/>
                      <a:pt x="1" y="11"/>
                      <a:pt x="1" y="11"/>
                    </a:cubicBezTo>
                    <a:cubicBezTo>
                      <a:pt x="1" y="12"/>
                      <a:pt x="1" y="12"/>
                      <a:pt x="1" y="12"/>
                    </a:cubicBezTo>
                    <a:cubicBezTo>
                      <a:pt x="1" y="12"/>
                      <a:pt x="1" y="12"/>
                      <a:pt x="1" y="12"/>
                    </a:cubicBezTo>
                    <a:cubicBezTo>
                      <a:pt x="1" y="12"/>
                      <a:pt x="1" y="12"/>
                      <a:pt x="0" y="13"/>
                    </a:cubicBezTo>
                    <a:cubicBezTo>
                      <a:pt x="0" y="13"/>
                      <a:pt x="1" y="13"/>
                      <a:pt x="1" y="13"/>
                    </a:cubicBezTo>
                    <a:cubicBezTo>
                      <a:pt x="1" y="16"/>
                      <a:pt x="1" y="16"/>
                      <a:pt x="1" y="16"/>
                    </a:cubicBezTo>
                    <a:cubicBezTo>
                      <a:pt x="2" y="15"/>
                      <a:pt x="2" y="15"/>
                      <a:pt x="2" y="15"/>
                    </a:cubicBezTo>
                    <a:cubicBezTo>
                      <a:pt x="2" y="15"/>
                      <a:pt x="2" y="15"/>
                      <a:pt x="2" y="15"/>
                    </a:cubicBezTo>
                    <a:cubicBezTo>
                      <a:pt x="3" y="15"/>
                      <a:pt x="2" y="15"/>
                      <a:pt x="3" y="15"/>
                    </a:cubicBezTo>
                    <a:cubicBezTo>
                      <a:pt x="3" y="15"/>
                      <a:pt x="3" y="16"/>
                      <a:pt x="2" y="15"/>
                    </a:cubicBezTo>
                    <a:cubicBezTo>
                      <a:pt x="2" y="15"/>
                      <a:pt x="2" y="16"/>
                      <a:pt x="2" y="16"/>
                    </a:cubicBezTo>
                    <a:cubicBezTo>
                      <a:pt x="2" y="16"/>
                      <a:pt x="3" y="16"/>
                      <a:pt x="3" y="15"/>
                    </a:cubicBezTo>
                    <a:cubicBezTo>
                      <a:pt x="3" y="15"/>
                      <a:pt x="3" y="15"/>
                      <a:pt x="3" y="15"/>
                    </a:cubicBezTo>
                    <a:cubicBezTo>
                      <a:pt x="4" y="15"/>
                      <a:pt x="4" y="15"/>
                      <a:pt x="4" y="15"/>
                    </a:cubicBezTo>
                    <a:cubicBezTo>
                      <a:pt x="4" y="15"/>
                      <a:pt x="4" y="15"/>
                      <a:pt x="4" y="15"/>
                    </a:cubicBezTo>
                    <a:cubicBezTo>
                      <a:pt x="4" y="15"/>
                      <a:pt x="4" y="15"/>
                      <a:pt x="4" y="15"/>
                    </a:cubicBezTo>
                    <a:cubicBezTo>
                      <a:pt x="4" y="15"/>
                      <a:pt x="4" y="15"/>
                      <a:pt x="4" y="15"/>
                    </a:cubicBezTo>
                    <a:cubicBezTo>
                      <a:pt x="4" y="15"/>
                      <a:pt x="5" y="15"/>
                      <a:pt x="5" y="15"/>
                    </a:cubicBezTo>
                    <a:cubicBezTo>
                      <a:pt x="5" y="15"/>
                      <a:pt x="5" y="15"/>
                      <a:pt x="5" y="15"/>
                    </a:cubicBezTo>
                    <a:cubicBezTo>
                      <a:pt x="6" y="15"/>
                      <a:pt x="6" y="14"/>
                      <a:pt x="6" y="14"/>
                    </a:cubicBezTo>
                    <a:cubicBezTo>
                      <a:pt x="6" y="14"/>
                      <a:pt x="7" y="14"/>
                      <a:pt x="7" y="14"/>
                    </a:cubicBezTo>
                    <a:cubicBezTo>
                      <a:pt x="7" y="14"/>
                      <a:pt x="8" y="14"/>
                      <a:pt x="8" y="13"/>
                    </a:cubicBezTo>
                    <a:cubicBezTo>
                      <a:pt x="8" y="13"/>
                      <a:pt x="8" y="13"/>
                      <a:pt x="8" y="13"/>
                    </a:cubicBezTo>
                    <a:cubicBezTo>
                      <a:pt x="9" y="13"/>
                      <a:pt x="8" y="13"/>
                      <a:pt x="8" y="12"/>
                    </a:cubicBezTo>
                    <a:cubicBezTo>
                      <a:pt x="9" y="12"/>
                      <a:pt x="9" y="13"/>
                      <a:pt x="9" y="13"/>
                    </a:cubicBezTo>
                    <a:cubicBezTo>
                      <a:pt x="9" y="12"/>
                      <a:pt x="9" y="11"/>
                      <a:pt x="10" y="12"/>
                    </a:cubicBezTo>
                    <a:cubicBezTo>
                      <a:pt x="10" y="12"/>
                      <a:pt x="9" y="12"/>
                      <a:pt x="9" y="12"/>
                    </a:cubicBezTo>
                    <a:close/>
                    <a:moveTo>
                      <a:pt x="6" y="11"/>
                    </a:moveTo>
                    <a:cubicBezTo>
                      <a:pt x="6" y="11"/>
                      <a:pt x="6" y="11"/>
                      <a:pt x="6" y="11"/>
                    </a:cubicBezTo>
                    <a:cubicBezTo>
                      <a:pt x="6" y="11"/>
                      <a:pt x="6" y="11"/>
                      <a:pt x="6" y="11"/>
                    </a:cubicBezTo>
                    <a:close/>
                    <a:moveTo>
                      <a:pt x="5" y="18"/>
                    </a:moveTo>
                    <a:cubicBezTo>
                      <a:pt x="5" y="18"/>
                      <a:pt x="5" y="18"/>
                      <a:pt x="4" y="18"/>
                    </a:cubicBezTo>
                    <a:cubicBezTo>
                      <a:pt x="5" y="18"/>
                      <a:pt x="5" y="18"/>
                      <a:pt x="5" y="18"/>
                    </a:cubicBezTo>
                    <a:close/>
                    <a:moveTo>
                      <a:pt x="9" y="29"/>
                    </a:moveTo>
                    <a:cubicBezTo>
                      <a:pt x="9" y="29"/>
                      <a:pt x="9" y="29"/>
                      <a:pt x="9" y="29"/>
                    </a:cubicBezTo>
                    <a:cubicBezTo>
                      <a:pt x="8" y="29"/>
                      <a:pt x="8" y="29"/>
                      <a:pt x="9" y="29"/>
                    </a:cubicBezTo>
                    <a:close/>
                    <a:moveTo>
                      <a:pt x="9" y="29"/>
                    </a:moveTo>
                    <a:cubicBezTo>
                      <a:pt x="9" y="29"/>
                      <a:pt x="9" y="29"/>
                      <a:pt x="9" y="29"/>
                    </a:cubicBezTo>
                    <a:cubicBezTo>
                      <a:pt x="9" y="29"/>
                      <a:pt x="9" y="29"/>
                      <a:pt x="9" y="29"/>
                    </a:cubicBezTo>
                    <a:cubicBezTo>
                      <a:pt x="9" y="29"/>
                      <a:pt x="9" y="29"/>
                      <a:pt x="9" y="29"/>
                    </a:cubicBezTo>
                    <a:close/>
                    <a:moveTo>
                      <a:pt x="8" y="9"/>
                    </a:moveTo>
                    <a:cubicBezTo>
                      <a:pt x="8" y="9"/>
                      <a:pt x="8" y="9"/>
                      <a:pt x="8" y="9"/>
                    </a:cubicBezTo>
                    <a:cubicBezTo>
                      <a:pt x="8" y="9"/>
                      <a:pt x="8" y="9"/>
                      <a:pt x="8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645" name="Freeform 5958"/>
              <p:cNvSpPr>
                <a:spLocks/>
              </p:cNvSpPr>
              <p:nvPr/>
            </p:nvSpPr>
            <p:spPr bwMode="auto">
              <a:xfrm>
                <a:off x="3989400" y="2624139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646" name="Freeform 5959"/>
              <p:cNvSpPr>
                <a:spLocks/>
              </p:cNvSpPr>
              <p:nvPr/>
            </p:nvSpPr>
            <p:spPr bwMode="auto">
              <a:xfrm>
                <a:off x="4005275" y="2593976"/>
                <a:ext cx="7938" cy="0"/>
              </a:xfrm>
              <a:custGeom>
                <a:avLst/>
                <a:gdLst>
                  <a:gd name="T0" fmla="*/ 5 w 5"/>
                  <a:gd name="T1" fmla="*/ 0 w 5"/>
                  <a:gd name="T2" fmla="*/ 5 w 5"/>
                  <a:gd name="T3" fmla="*/ 5 w 5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5">
                    <a:moveTo>
                      <a:pt x="5" y="0"/>
                    </a:moveTo>
                    <a:lnTo>
                      <a:pt x="0" y="0"/>
                    </a:lnTo>
                    <a:lnTo>
                      <a:pt x="5" y="0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647" name="Freeform 5960"/>
              <p:cNvSpPr>
                <a:spLocks/>
              </p:cNvSpPr>
              <p:nvPr/>
            </p:nvSpPr>
            <p:spPr bwMode="auto">
              <a:xfrm>
                <a:off x="3964000" y="2674939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648" name="Freeform 5961"/>
              <p:cNvSpPr>
                <a:spLocks/>
              </p:cNvSpPr>
              <p:nvPr/>
            </p:nvSpPr>
            <p:spPr bwMode="auto">
              <a:xfrm>
                <a:off x="4021150" y="2724151"/>
                <a:ext cx="7938" cy="0"/>
              </a:xfrm>
              <a:custGeom>
                <a:avLst/>
                <a:gdLst>
                  <a:gd name="T0" fmla="*/ 1 w 1"/>
                  <a:gd name="T1" fmla="*/ 1 w 1"/>
                  <a:gd name="T2" fmla="*/ 0 w 1"/>
                  <a:gd name="T3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649" name="Freeform 5962"/>
              <p:cNvSpPr>
                <a:spLocks/>
              </p:cNvSpPr>
              <p:nvPr/>
            </p:nvSpPr>
            <p:spPr bwMode="auto">
              <a:xfrm>
                <a:off x="3989400" y="2724151"/>
                <a:ext cx="0" cy="7938"/>
              </a:xfrm>
              <a:custGeom>
                <a:avLst/>
                <a:gdLst>
                  <a:gd name="T0" fmla="*/ 0 h 1"/>
                  <a:gd name="T1" fmla="*/ 0 h 1"/>
                  <a:gd name="T2" fmla="*/ 1 h 1"/>
                  <a:gd name="T3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650" name="Freeform 5963"/>
              <p:cNvSpPr>
                <a:spLocks/>
              </p:cNvSpPr>
              <p:nvPr/>
            </p:nvSpPr>
            <p:spPr bwMode="auto">
              <a:xfrm>
                <a:off x="4013212" y="2724151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651" name="Freeform 5964"/>
              <p:cNvSpPr>
                <a:spLocks/>
              </p:cNvSpPr>
              <p:nvPr/>
            </p:nvSpPr>
            <p:spPr bwMode="auto">
              <a:xfrm>
                <a:off x="4005275" y="2724151"/>
                <a:ext cx="7938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652" name="Freeform 5965"/>
              <p:cNvSpPr>
                <a:spLocks/>
              </p:cNvSpPr>
              <p:nvPr/>
            </p:nvSpPr>
            <p:spPr bwMode="auto">
              <a:xfrm>
                <a:off x="4029087" y="2703514"/>
                <a:ext cx="9525" cy="6350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1 h 1"/>
                  <a:gd name="T4" fmla="*/ 0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1"/>
                      <a:pt x="1" y="1"/>
                      <a:pt x="1" y="1"/>
                    </a:cubicBezTo>
                    <a:cubicBezTo>
                      <a:pt x="1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653" name="Rectangle 5966"/>
              <p:cNvSpPr>
                <a:spLocks noChangeArrowheads="1"/>
              </p:cNvSpPr>
              <p:nvPr/>
            </p:nvSpPr>
            <p:spPr bwMode="auto">
              <a:xfrm>
                <a:off x="4005275" y="2717801"/>
                <a:ext cx="1588" cy="15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654" name="Freeform 5967"/>
              <p:cNvSpPr>
                <a:spLocks/>
              </p:cNvSpPr>
              <p:nvPr/>
            </p:nvSpPr>
            <p:spPr bwMode="auto">
              <a:xfrm>
                <a:off x="4013212" y="2709864"/>
                <a:ext cx="7938" cy="7938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1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655" name="Freeform 5968"/>
              <p:cNvSpPr>
                <a:spLocks/>
              </p:cNvSpPr>
              <p:nvPr/>
            </p:nvSpPr>
            <p:spPr bwMode="auto">
              <a:xfrm>
                <a:off x="4013212" y="2717801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656" name="Freeform 5969"/>
              <p:cNvSpPr>
                <a:spLocks/>
              </p:cNvSpPr>
              <p:nvPr/>
            </p:nvSpPr>
            <p:spPr bwMode="auto">
              <a:xfrm>
                <a:off x="4005275" y="2717801"/>
                <a:ext cx="7938" cy="0"/>
              </a:xfrm>
              <a:custGeom>
                <a:avLst/>
                <a:gdLst>
                  <a:gd name="T0" fmla="*/ 0 w 1"/>
                  <a:gd name="T1" fmla="*/ 0 w 1"/>
                  <a:gd name="T2" fmla="*/ 1 w 1"/>
                  <a:gd name="T3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657" name="Freeform 5970"/>
              <p:cNvSpPr>
                <a:spLocks/>
              </p:cNvSpPr>
              <p:nvPr/>
            </p:nvSpPr>
            <p:spPr bwMode="auto">
              <a:xfrm>
                <a:off x="3997337" y="2695576"/>
                <a:ext cx="7938" cy="0"/>
              </a:xfrm>
              <a:custGeom>
                <a:avLst/>
                <a:gdLst>
                  <a:gd name="T0" fmla="*/ 1 w 1"/>
                  <a:gd name="T1" fmla="*/ 0 w 1"/>
                  <a:gd name="T2" fmla="*/ 0 w 1"/>
                  <a:gd name="T3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658" name="Freeform 5971"/>
              <p:cNvSpPr>
                <a:spLocks/>
              </p:cNvSpPr>
              <p:nvPr/>
            </p:nvSpPr>
            <p:spPr bwMode="auto">
              <a:xfrm>
                <a:off x="3997337" y="2703514"/>
                <a:ext cx="7938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659" name="Freeform 5972"/>
              <p:cNvSpPr>
                <a:spLocks/>
              </p:cNvSpPr>
              <p:nvPr/>
            </p:nvSpPr>
            <p:spPr bwMode="auto">
              <a:xfrm>
                <a:off x="3989400" y="2695576"/>
                <a:ext cx="7938" cy="7938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1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1"/>
                      <a:pt x="0" y="0"/>
                      <a:pt x="0" y="1"/>
                    </a:cubicBezTo>
                    <a:cubicBezTo>
                      <a:pt x="0" y="1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660" name="Freeform 5973"/>
              <p:cNvSpPr>
                <a:spLocks/>
              </p:cNvSpPr>
              <p:nvPr/>
            </p:nvSpPr>
            <p:spPr bwMode="auto">
              <a:xfrm>
                <a:off x="3971937" y="2674939"/>
                <a:ext cx="9525" cy="0"/>
              </a:xfrm>
              <a:custGeom>
                <a:avLst/>
                <a:gdLst>
                  <a:gd name="T0" fmla="*/ 0 w 1"/>
                  <a:gd name="T1" fmla="*/ 0 w 1"/>
                  <a:gd name="T2" fmla="*/ 1 w 1"/>
                  <a:gd name="T3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661" name="Freeform 5974"/>
              <p:cNvSpPr>
                <a:spLocks/>
              </p:cNvSpPr>
              <p:nvPr/>
            </p:nvSpPr>
            <p:spPr bwMode="auto">
              <a:xfrm>
                <a:off x="3989400" y="2644776"/>
                <a:ext cx="7938" cy="0"/>
              </a:xfrm>
              <a:custGeom>
                <a:avLst/>
                <a:gdLst>
                  <a:gd name="T0" fmla="*/ 0 w 1"/>
                  <a:gd name="T1" fmla="*/ 0 w 1"/>
                  <a:gd name="T2" fmla="*/ 1 w 1"/>
                  <a:gd name="T3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1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662" name="Freeform 5975"/>
              <p:cNvSpPr>
                <a:spLocks/>
              </p:cNvSpPr>
              <p:nvPr/>
            </p:nvSpPr>
            <p:spPr bwMode="auto">
              <a:xfrm>
                <a:off x="3997337" y="2644776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663" name="Freeform 5976"/>
              <p:cNvSpPr>
                <a:spLocks/>
              </p:cNvSpPr>
              <p:nvPr/>
            </p:nvSpPr>
            <p:spPr bwMode="auto">
              <a:xfrm>
                <a:off x="3956062" y="2528889"/>
                <a:ext cx="7938" cy="0"/>
              </a:xfrm>
              <a:custGeom>
                <a:avLst/>
                <a:gdLst>
                  <a:gd name="T0" fmla="*/ 5 w 5"/>
                  <a:gd name="T1" fmla="*/ 0 w 5"/>
                  <a:gd name="T2" fmla="*/ 5 w 5"/>
                  <a:gd name="T3" fmla="*/ 5 w 5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5">
                    <a:moveTo>
                      <a:pt x="5" y="0"/>
                    </a:moveTo>
                    <a:lnTo>
                      <a:pt x="0" y="0"/>
                    </a:lnTo>
                    <a:lnTo>
                      <a:pt x="5" y="0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664" name="Freeform 5977"/>
              <p:cNvSpPr>
                <a:spLocks/>
              </p:cNvSpPr>
              <p:nvPr/>
            </p:nvSpPr>
            <p:spPr bwMode="auto">
              <a:xfrm>
                <a:off x="3956062" y="2528889"/>
                <a:ext cx="7938" cy="7938"/>
              </a:xfrm>
              <a:custGeom>
                <a:avLst/>
                <a:gdLst>
                  <a:gd name="T0" fmla="*/ 1 w 1"/>
                  <a:gd name="T1" fmla="*/ 1 h 1"/>
                  <a:gd name="T2" fmla="*/ 0 w 1"/>
                  <a:gd name="T3" fmla="*/ 0 h 1"/>
                  <a:gd name="T4" fmla="*/ 0 w 1"/>
                  <a:gd name="T5" fmla="*/ 1 h 1"/>
                  <a:gd name="T6" fmla="*/ 1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665" name="Freeform 5978"/>
              <p:cNvSpPr>
                <a:spLocks/>
              </p:cNvSpPr>
              <p:nvPr/>
            </p:nvSpPr>
            <p:spPr bwMode="auto">
              <a:xfrm>
                <a:off x="3997337" y="2573339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666" name="Rectangle 5979"/>
              <p:cNvSpPr>
                <a:spLocks noChangeArrowheads="1"/>
              </p:cNvSpPr>
              <p:nvPr/>
            </p:nvSpPr>
            <p:spPr bwMode="auto">
              <a:xfrm>
                <a:off x="4013212" y="2557464"/>
                <a:ext cx="1588" cy="15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667" name="Freeform 5980"/>
              <p:cNvSpPr>
                <a:spLocks/>
              </p:cNvSpPr>
              <p:nvPr/>
            </p:nvSpPr>
            <p:spPr bwMode="auto">
              <a:xfrm>
                <a:off x="2538" y="1630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11672" name="Group 5983"/>
            <p:cNvGrpSpPr>
              <a:grpSpLocks noChangeAspect="1"/>
            </p:cNvGrpSpPr>
            <p:nvPr/>
          </p:nvGrpSpPr>
          <p:grpSpPr bwMode="auto">
            <a:xfrm>
              <a:off x="2809875" y="2305030"/>
              <a:ext cx="537678" cy="448064"/>
              <a:chOff x="2054" y="1125"/>
              <a:chExt cx="198" cy="165"/>
            </a:xfrm>
            <a:solidFill>
              <a:schemeClr val="bg1">
                <a:lumMod val="50000"/>
              </a:schemeClr>
            </a:solidFill>
          </p:grpSpPr>
          <p:sp>
            <p:nvSpPr>
              <p:cNvPr id="11674" name="Freeform 5984"/>
              <p:cNvSpPr>
                <a:spLocks noEditPoints="1"/>
              </p:cNvSpPr>
              <p:nvPr/>
            </p:nvSpPr>
            <p:spPr bwMode="auto">
              <a:xfrm>
                <a:off x="2211" y="1157"/>
                <a:ext cx="7" cy="8"/>
              </a:xfrm>
              <a:custGeom>
                <a:avLst/>
                <a:gdLst>
                  <a:gd name="T0" fmla="*/ 1 w 3"/>
                  <a:gd name="T1" fmla="*/ 3 h 3"/>
                  <a:gd name="T2" fmla="*/ 0 w 3"/>
                  <a:gd name="T3" fmla="*/ 2 h 3"/>
                  <a:gd name="T4" fmla="*/ 0 w 3"/>
                  <a:gd name="T5" fmla="*/ 2 h 3"/>
                  <a:gd name="T6" fmla="*/ 0 w 3"/>
                  <a:gd name="T7" fmla="*/ 2 h 3"/>
                  <a:gd name="T8" fmla="*/ 1 w 3"/>
                  <a:gd name="T9" fmla="*/ 1 h 3"/>
                  <a:gd name="T10" fmla="*/ 1 w 3"/>
                  <a:gd name="T11" fmla="*/ 1 h 3"/>
                  <a:gd name="T12" fmla="*/ 1 w 3"/>
                  <a:gd name="T13" fmla="*/ 0 h 3"/>
                  <a:gd name="T14" fmla="*/ 1 w 3"/>
                  <a:gd name="T15" fmla="*/ 0 h 3"/>
                  <a:gd name="T16" fmla="*/ 2 w 3"/>
                  <a:gd name="T17" fmla="*/ 0 h 3"/>
                  <a:gd name="T18" fmla="*/ 2 w 3"/>
                  <a:gd name="T19" fmla="*/ 0 h 3"/>
                  <a:gd name="T20" fmla="*/ 3 w 3"/>
                  <a:gd name="T21" fmla="*/ 1 h 3"/>
                  <a:gd name="T22" fmla="*/ 3 w 3"/>
                  <a:gd name="T23" fmla="*/ 1 h 3"/>
                  <a:gd name="T24" fmla="*/ 1 w 3"/>
                  <a:gd name="T25" fmla="*/ 3 h 3"/>
                  <a:gd name="T26" fmla="*/ 1 w 3"/>
                  <a:gd name="T27" fmla="*/ 3 h 3"/>
                  <a:gd name="T28" fmla="*/ 1 w 3"/>
                  <a:gd name="T29" fmla="*/ 3 h 3"/>
                  <a:gd name="T30" fmla="*/ 1 w 3"/>
                  <a:gd name="T31" fmla="*/ 2 h 3"/>
                  <a:gd name="T32" fmla="*/ 2 w 3"/>
                  <a:gd name="T33" fmla="*/ 1 h 3"/>
                  <a:gd name="T34" fmla="*/ 2 w 3"/>
                  <a:gd name="T35" fmla="*/ 1 h 3"/>
                  <a:gd name="T36" fmla="*/ 2 w 3"/>
                  <a:gd name="T37" fmla="*/ 1 h 3"/>
                  <a:gd name="T38" fmla="*/ 2 w 3"/>
                  <a:gd name="T39" fmla="*/ 1 h 3"/>
                  <a:gd name="T40" fmla="*/ 1 w 3"/>
                  <a:gd name="T41" fmla="*/ 2 h 3"/>
                  <a:gd name="T42" fmla="*/ 1 w 3"/>
                  <a:gd name="T43" fmla="*/ 2 h 3"/>
                  <a:gd name="T44" fmla="*/ 1 w 3"/>
                  <a:gd name="T45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3" h="3">
                    <a:moveTo>
                      <a:pt x="1" y="3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0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2"/>
                      <a:pt x="2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lose/>
                    <a:moveTo>
                      <a:pt x="1" y="2"/>
                    </a:moveTo>
                    <a:cubicBezTo>
                      <a:pt x="2" y="2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1" y="1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675" name="Freeform 5985"/>
              <p:cNvSpPr>
                <a:spLocks/>
              </p:cNvSpPr>
              <p:nvPr/>
            </p:nvSpPr>
            <p:spPr bwMode="auto">
              <a:xfrm>
                <a:off x="2182" y="1148"/>
                <a:ext cx="12" cy="14"/>
              </a:xfrm>
              <a:custGeom>
                <a:avLst/>
                <a:gdLst>
                  <a:gd name="T0" fmla="*/ 2 w 5"/>
                  <a:gd name="T1" fmla="*/ 6 h 6"/>
                  <a:gd name="T2" fmla="*/ 2 w 5"/>
                  <a:gd name="T3" fmla="*/ 4 h 6"/>
                  <a:gd name="T4" fmla="*/ 2 w 5"/>
                  <a:gd name="T5" fmla="*/ 4 h 6"/>
                  <a:gd name="T6" fmla="*/ 3 w 5"/>
                  <a:gd name="T7" fmla="*/ 1 h 6"/>
                  <a:gd name="T8" fmla="*/ 3 w 5"/>
                  <a:gd name="T9" fmla="*/ 1 h 6"/>
                  <a:gd name="T10" fmla="*/ 2 w 5"/>
                  <a:gd name="T11" fmla="*/ 1 h 6"/>
                  <a:gd name="T12" fmla="*/ 2 w 5"/>
                  <a:gd name="T13" fmla="*/ 1 h 6"/>
                  <a:gd name="T14" fmla="*/ 0 w 5"/>
                  <a:gd name="T15" fmla="*/ 1 h 6"/>
                  <a:gd name="T16" fmla="*/ 0 w 5"/>
                  <a:gd name="T17" fmla="*/ 1 h 6"/>
                  <a:gd name="T18" fmla="*/ 0 w 5"/>
                  <a:gd name="T19" fmla="*/ 1 h 6"/>
                  <a:gd name="T20" fmla="*/ 0 w 5"/>
                  <a:gd name="T21" fmla="*/ 0 h 6"/>
                  <a:gd name="T22" fmla="*/ 0 w 5"/>
                  <a:gd name="T23" fmla="*/ 0 h 6"/>
                  <a:gd name="T24" fmla="*/ 0 w 5"/>
                  <a:gd name="T25" fmla="*/ 0 h 6"/>
                  <a:gd name="T26" fmla="*/ 0 w 5"/>
                  <a:gd name="T27" fmla="*/ 0 h 6"/>
                  <a:gd name="T28" fmla="*/ 2 w 5"/>
                  <a:gd name="T29" fmla="*/ 0 h 6"/>
                  <a:gd name="T30" fmla="*/ 2 w 5"/>
                  <a:gd name="T31" fmla="*/ 0 h 6"/>
                  <a:gd name="T32" fmla="*/ 3 w 5"/>
                  <a:gd name="T33" fmla="*/ 0 h 6"/>
                  <a:gd name="T34" fmla="*/ 3 w 5"/>
                  <a:gd name="T35" fmla="*/ 0 h 6"/>
                  <a:gd name="T36" fmla="*/ 4 w 5"/>
                  <a:gd name="T37" fmla="*/ 0 h 6"/>
                  <a:gd name="T38" fmla="*/ 4 w 5"/>
                  <a:gd name="T39" fmla="*/ 0 h 6"/>
                  <a:gd name="T40" fmla="*/ 4 w 5"/>
                  <a:gd name="T41" fmla="*/ 0 h 6"/>
                  <a:gd name="T42" fmla="*/ 4 w 5"/>
                  <a:gd name="T43" fmla="*/ 0 h 6"/>
                  <a:gd name="T44" fmla="*/ 4 w 5"/>
                  <a:gd name="T45" fmla="*/ 1 h 6"/>
                  <a:gd name="T46" fmla="*/ 4 w 5"/>
                  <a:gd name="T47" fmla="*/ 1 h 6"/>
                  <a:gd name="T48" fmla="*/ 3 w 5"/>
                  <a:gd name="T49" fmla="*/ 4 h 6"/>
                  <a:gd name="T50" fmla="*/ 3 w 5"/>
                  <a:gd name="T51" fmla="*/ 4 h 6"/>
                  <a:gd name="T52" fmla="*/ 3 w 5"/>
                  <a:gd name="T53" fmla="*/ 5 h 6"/>
                  <a:gd name="T54" fmla="*/ 3 w 5"/>
                  <a:gd name="T55" fmla="*/ 5 h 6"/>
                  <a:gd name="T56" fmla="*/ 3 w 5"/>
                  <a:gd name="T57" fmla="*/ 6 h 6"/>
                  <a:gd name="T58" fmla="*/ 3 w 5"/>
                  <a:gd name="T59" fmla="*/ 6 h 6"/>
                  <a:gd name="T60" fmla="*/ 2 w 5"/>
                  <a:gd name="T61" fmla="*/ 6 h 6"/>
                  <a:gd name="T62" fmla="*/ 2 w 5"/>
                  <a:gd name="T63" fmla="*/ 6 h 6"/>
                  <a:gd name="T64" fmla="*/ 2 w 5"/>
                  <a:gd name="T65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5" h="6">
                    <a:moveTo>
                      <a:pt x="2" y="6"/>
                    </a:moveTo>
                    <a:cubicBezTo>
                      <a:pt x="2" y="5"/>
                      <a:pt x="2" y="5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3"/>
                      <a:pt x="3" y="2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1"/>
                      <a:pt x="1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5" y="0"/>
                      <a:pt x="5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2"/>
                      <a:pt x="3" y="3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3" y="6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3" y="6"/>
                      <a:pt x="3" y="6"/>
                      <a:pt x="2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2" y="6"/>
                      <a:pt x="2" y="6"/>
                      <a:pt x="2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676" name="Freeform 5986"/>
              <p:cNvSpPr>
                <a:spLocks/>
              </p:cNvSpPr>
              <p:nvPr/>
            </p:nvSpPr>
            <p:spPr bwMode="auto">
              <a:xfrm>
                <a:off x="2194" y="1148"/>
                <a:ext cx="10" cy="14"/>
              </a:xfrm>
              <a:custGeom>
                <a:avLst/>
                <a:gdLst>
                  <a:gd name="T0" fmla="*/ 0 w 4"/>
                  <a:gd name="T1" fmla="*/ 5 h 6"/>
                  <a:gd name="T2" fmla="*/ 0 w 4"/>
                  <a:gd name="T3" fmla="*/ 4 h 6"/>
                  <a:gd name="T4" fmla="*/ 0 w 4"/>
                  <a:gd name="T5" fmla="*/ 4 h 6"/>
                  <a:gd name="T6" fmla="*/ 1 w 4"/>
                  <a:gd name="T7" fmla="*/ 5 h 6"/>
                  <a:gd name="T8" fmla="*/ 1 w 4"/>
                  <a:gd name="T9" fmla="*/ 5 h 6"/>
                  <a:gd name="T10" fmla="*/ 2 w 4"/>
                  <a:gd name="T11" fmla="*/ 5 h 6"/>
                  <a:gd name="T12" fmla="*/ 2 w 4"/>
                  <a:gd name="T13" fmla="*/ 5 h 6"/>
                  <a:gd name="T14" fmla="*/ 3 w 4"/>
                  <a:gd name="T15" fmla="*/ 4 h 6"/>
                  <a:gd name="T16" fmla="*/ 3 w 4"/>
                  <a:gd name="T17" fmla="*/ 4 h 6"/>
                  <a:gd name="T18" fmla="*/ 3 w 4"/>
                  <a:gd name="T19" fmla="*/ 4 h 6"/>
                  <a:gd name="T20" fmla="*/ 3 w 4"/>
                  <a:gd name="T21" fmla="*/ 4 h 6"/>
                  <a:gd name="T22" fmla="*/ 1 w 4"/>
                  <a:gd name="T23" fmla="*/ 2 h 6"/>
                  <a:gd name="T24" fmla="*/ 1 w 4"/>
                  <a:gd name="T25" fmla="*/ 2 h 6"/>
                  <a:gd name="T26" fmla="*/ 2 w 4"/>
                  <a:gd name="T27" fmla="*/ 0 h 6"/>
                  <a:gd name="T28" fmla="*/ 2 w 4"/>
                  <a:gd name="T29" fmla="*/ 0 h 6"/>
                  <a:gd name="T30" fmla="*/ 2 w 4"/>
                  <a:gd name="T31" fmla="*/ 0 h 6"/>
                  <a:gd name="T32" fmla="*/ 2 w 4"/>
                  <a:gd name="T33" fmla="*/ 0 h 6"/>
                  <a:gd name="T34" fmla="*/ 2 w 4"/>
                  <a:gd name="T35" fmla="*/ 0 h 6"/>
                  <a:gd name="T36" fmla="*/ 2 w 4"/>
                  <a:gd name="T37" fmla="*/ 1 h 6"/>
                  <a:gd name="T38" fmla="*/ 2 w 4"/>
                  <a:gd name="T39" fmla="*/ 1 h 6"/>
                  <a:gd name="T40" fmla="*/ 2 w 4"/>
                  <a:gd name="T41" fmla="*/ 2 h 6"/>
                  <a:gd name="T42" fmla="*/ 2 w 4"/>
                  <a:gd name="T43" fmla="*/ 2 h 6"/>
                  <a:gd name="T44" fmla="*/ 4 w 4"/>
                  <a:gd name="T45" fmla="*/ 4 h 6"/>
                  <a:gd name="T46" fmla="*/ 4 w 4"/>
                  <a:gd name="T47" fmla="*/ 4 h 6"/>
                  <a:gd name="T48" fmla="*/ 4 w 4"/>
                  <a:gd name="T49" fmla="*/ 4 h 6"/>
                  <a:gd name="T50" fmla="*/ 4 w 4"/>
                  <a:gd name="T51" fmla="*/ 4 h 6"/>
                  <a:gd name="T52" fmla="*/ 2 w 4"/>
                  <a:gd name="T53" fmla="*/ 6 h 6"/>
                  <a:gd name="T54" fmla="*/ 2 w 4"/>
                  <a:gd name="T55" fmla="*/ 6 h 6"/>
                  <a:gd name="T56" fmla="*/ 2 w 4"/>
                  <a:gd name="T57" fmla="*/ 6 h 6"/>
                  <a:gd name="T58" fmla="*/ 2 w 4"/>
                  <a:gd name="T59" fmla="*/ 6 h 6"/>
                  <a:gd name="T60" fmla="*/ 0 w 4"/>
                  <a:gd name="T61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4" h="6">
                    <a:moveTo>
                      <a:pt x="0" y="5"/>
                    </a:moveTo>
                    <a:cubicBezTo>
                      <a:pt x="0" y="5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1" y="4"/>
                      <a:pt x="1" y="4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3"/>
                      <a:pt x="1" y="4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1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0"/>
                      <a:pt x="3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3" y="2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5"/>
                      <a:pt x="3" y="6"/>
                      <a:pt x="2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1" y="6"/>
                      <a:pt x="0" y="6"/>
                      <a:pt x="0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677" name="Freeform 5987"/>
              <p:cNvSpPr>
                <a:spLocks/>
              </p:cNvSpPr>
              <p:nvPr/>
            </p:nvSpPr>
            <p:spPr bwMode="auto">
              <a:xfrm>
                <a:off x="2196" y="1148"/>
                <a:ext cx="8" cy="5"/>
              </a:xfrm>
              <a:custGeom>
                <a:avLst/>
                <a:gdLst>
                  <a:gd name="T0" fmla="*/ 3 w 3"/>
                  <a:gd name="T1" fmla="*/ 2 h 2"/>
                  <a:gd name="T2" fmla="*/ 3 w 3"/>
                  <a:gd name="T3" fmla="*/ 2 h 2"/>
                  <a:gd name="T4" fmla="*/ 3 w 3"/>
                  <a:gd name="T5" fmla="*/ 2 h 2"/>
                  <a:gd name="T6" fmla="*/ 0 w 3"/>
                  <a:gd name="T7" fmla="*/ 1 h 2"/>
                  <a:gd name="T8" fmla="*/ 0 w 3"/>
                  <a:gd name="T9" fmla="*/ 1 h 2"/>
                  <a:gd name="T10" fmla="*/ 0 w 3"/>
                  <a:gd name="T11" fmla="*/ 1 h 2"/>
                  <a:gd name="T12" fmla="*/ 0 w 3"/>
                  <a:gd name="T13" fmla="*/ 1 h 2"/>
                  <a:gd name="T14" fmla="*/ 0 w 3"/>
                  <a:gd name="T15" fmla="*/ 1 h 2"/>
                  <a:gd name="T16" fmla="*/ 1 w 3"/>
                  <a:gd name="T17" fmla="*/ 0 h 2"/>
                  <a:gd name="T18" fmla="*/ 1 w 3"/>
                  <a:gd name="T19" fmla="*/ 0 h 2"/>
                  <a:gd name="T20" fmla="*/ 3 w 3"/>
                  <a:gd name="T21" fmla="*/ 1 h 2"/>
                  <a:gd name="T22" fmla="*/ 3 w 3"/>
                  <a:gd name="T23" fmla="*/ 1 h 2"/>
                  <a:gd name="T24" fmla="*/ 3 w 3"/>
                  <a:gd name="T25" fmla="*/ 1 h 2"/>
                  <a:gd name="T26" fmla="*/ 3 w 3"/>
                  <a:gd name="T27" fmla="*/ 1 h 2"/>
                  <a:gd name="T28" fmla="*/ 3 w 3"/>
                  <a:gd name="T29" fmla="*/ 1 h 2"/>
                  <a:gd name="T30" fmla="*/ 3 w 3"/>
                  <a:gd name="T31" fmla="*/ 1 h 2"/>
                  <a:gd name="T32" fmla="*/ 3 w 3"/>
                  <a:gd name="T33" fmla="*/ 2 h 2"/>
                  <a:gd name="T34" fmla="*/ 3 w 3"/>
                  <a:gd name="T35" fmla="*/ 2 h 2"/>
                  <a:gd name="T36" fmla="*/ 3 w 3"/>
                  <a:gd name="T3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3" h="2">
                    <a:moveTo>
                      <a:pt x="3" y="2"/>
                    </a:move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2" y="2"/>
                      <a:pt x="1" y="2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2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678" name="Freeform 5988"/>
              <p:cNvSpPr>
                <a:spLocks noEditPoints="1"/>
              </p:cNvSpPr>
              <p:nvPr/>
            </p:nvSpPr>
            <p:spPr bwMode="auto">
              <a:xfrm>
                <a:off x="2204" y="1150"/>
                <a:ext cx="7" cy="5"/>
              </a:xfrm>
              <a:custGeom>
                <a:avLst/>
                <a:gdLst>
                  <a:gd name="T0" fmla="*/ 1 w 3"/>
                  <a:gd name="T1" fmla="*/ 2 h 2"/>
                  <a:gd name="T2" fmla="*/ 1 w 3"/>
                  <a:gd name="T3" fmla="*/ 1 h 2"/>
                  <a:gd name="T4" fmla="*/ 1 w 3"/>
                  <a:gd name="T5" fmla="*/ 1 h 2"/>
                  <a:gd name="T6" fmla="*/ 1 w 3"/>
                  <a:gd name="T7" fmla="*/ 0 h 2"/>
                  <a:gd name="T8" fmla="*/ 1 w 3"/>
                  <a:gd name="T9" fmla="*/ 0 h 2"/>
                  <a:gd name="T10" fmla="*/ 2 w 3"/>
                  <a:gd name="T11" fmla="*/ 0 h 2"/>
                  <a:gd name="T12" fmla="*/ 2 w 3"/>
                  <a:gd name="T13" fmla="*/ 0 h 2"/>
                  <a:gd name="T14" fmla="*/ 2 w 3"/>
                  <a:gd name="T15" fmla="*/ 0 h 2"/>
                  <a:gd name="T16" fmla="*/ 2 w 3"/>
                  <a:gd name="T17" fmla="*/ 0 h 2"/>
                  <a:gd name="T18" fmla="*/ 2 w 3"/>
                  <a:gd name="T19" fmla="*/ 0 h 2"/>
                  <a:gd name="T20" fmla="*/ 2 w 3"/>
                  <a:gd name="T21" fmla="*/ 0 h 2"/>
                  <a:gd name="T22" fmla="*/ 3 w 3"/>
                  <a:gd name="T23" fmla="*/ 1 h 2"/>
                  <a:gd name="T24" fmla="*/ 3 w 3"/>
                  <a:gd name="T25" fmla="*/ 1 h 2"/>
                  <a:gd name="T26" fmla="*/ 2 w 3"/>
                  <a:gd name="T27" fmla="*/ 2 h 2"/>
                  <a:gd name="T28" fmla="*/ 2 w 3"/>
                  <a:gd name="T29" fmla="*/ 2 h 2"/>
                  <a:gd name="T30" fmla="*/ 2 w 3"/>
                  <a:gd name="T31" fmla="*/ 2 h 2"/>
                  <a:gd name="T32" fmla="*/ 2 w 3"/>
                  <a:gd name="T33" fmla="*/ 2 h 2"/>
                  <a:gd name="T34" fmla="*/ 1 w 3"/>
                  <a:gd name="T35" fmla="*/ 2 h 2"/>
                  <a:gd name="T36" fmla="*/ 2 w 3"/>
                  <a:gd name="T37" fmla="*/ 1 h 2"/>
                  <a:gd name="T38" fmla="*/ 2 w 3"/>
                  <a:gd name="T39" fmla="*/ 1 h 2"/>
                  <a:gd name="T40" fmla="*/ 2 w 3"/>
                  <a:gd name="T41" fmla="*/ 1 h 2"/>
                  <a:gd name="T42" fmla="*/ 2 w 3"/>
                  <a:gd name="T43" fmla="*/ 1 h 2"/>
                  <a:gd name="T44" fmla="*/ 2 w 3"/>
                  <a:gd name="T45" fmla="*/ 1 h 2"/>
                  <a:gd name="T46" fmla="*/ 2 w 3"/>
                  <a:gd name="T47" fmla="*/ 1 h 2"/>
                  <a:gd name="T48" fmla="*/ 2 w 3"/>
                  <a:gd name="T49" fmla="*/ 1 h 2"/>
                  <a:gd name="T50" fmla="*/ 2 w 3"/>
                  <a:gd name="T51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3" h="2">
                    <a:moveTo>
                      <a:pt x="1" y="2"/>
                    </a:moveTo>
                    <a:cubicBezTo>
                      <a:pt x="0" y="2"/>
                      <a:pt x="0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0"/>
                      <a:pt x="3" y="0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2"/>
                      <a:pt x="3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1" y="2"/>
                      <a:pt x="1" y="2"/>
                      <a:pt x="1" y="2"/>
                    </a:cubicBezTo>
                    <a:close/>
                    <a:moveTo>
                      <a:pt x="2" y="1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679" name="Freeform 5989"/>
              <p:cNvSpPr>
                <a:spLocks/>
              </p:cNvSpPr>
              <p:nvPr/>
            </p:nvSpPr>
            <p:spPr bwMode="auto">
              <a:xfrm>
                <a:off x="2204" y="1153"/>
                <a:ext cx="14" cy="12"/>
              </a:xfrm>
              <a:custGeom>
                <a:avLst/>
                <a:gdLst>
                  <a:gd name="T0" fmla="*/ 0 w 6"/>
                  <a:gd name="T1" fmla="*/ 5 h 5"/>
                  <a:gd name="T2" fmla="*/ 0 w 6"/>
                  <a:gd name="T3" fmla="*/ 4 h 5"/>
                  <a:gd name="T4" fmla="*/ 0 w 6"/>
                  <a:gd name="T5" fmla="*/ 4 h 5"/>
                  <a:gd name="T6" fmla="*/ 5 w 6"/>
                  <a:gd name="T7" fmla="*/ 0 h 5"/>
                  <a:gd name="T8" fmla="*/ 5 w 6"/>
                  <a:gd name="T9" fmla="*/ 0 h 5"/>
                  <a:gd name="T10" fmla="*/ 6 w 6"/>
                  <a:gd name="T11" fmla="*/ 0 h 5"/>
                  <a:gd name="T12" fmla="*/ 6 w 6"/>
                  <a:gd name="T13" fmla="*/ 0 h 5"/>
                  <a:gd name="T14" fmla="*/ 6 w 6"/>
                  <a:gd name="T15" fmla="*/ 1 h 5"/>
                  <a:gd name="T16" fmla="*/ 6 w 6"/>
                  <a:gd name="T17" fmla="*/ 1 h 5"/>
                  <a:gd name="T18" fmla="*/ 1 w 6"/>
                  <a:gd name="T19" fmla="*/ 5 h 5"/>
                  <a:gd name="T20" fmla="*/ 1 w 6"/>
                  <a:gd name="T21" fmla="*/ 5 h 5"/>
                  <a:gd name="T22" fmla="*/ 1 w 6"/>
                  <a:gd name="T23" fmla="*/ 5 h 5"/>
                  <a:gd name="T24" fmla="*/ 1 w 6"/>
                  <a:gd name="T25" fmla="*/ 5 h 5"/>
                  <a:gd name="T26" fmla="*/ 0 w 6"/>
                  <a:gd name="T27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" h="5">
                    <a:moveTo>
                      <a:pt x="0" y="5"/>
                    </a:moveTo>
                    <a:cubicBezTo>
                      <a:pt x="0" y="5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1" y="3"/>
                      <a:pt x="3" y="1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4" y="2"/>
                      <a:pt x="2" y="3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0" y="5"/>
                      <a:pt x="0" y="5"/>
                      <a:pt x="0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680" name="Freeform 5990"/>
              <p:cNvSpPr>
                <a:spLocks/>
              </p:cNvSpPr>
              <p:nvPr/>
            </p:nvSpPr>
            <p:spPr bwMode="auto">
              <a:xfrm>
                <a:off x="2059" y="1192"/>
                <a:ext cx="10" cy="15"/>
              </a:xfrm>
              <a:custGeom>
                <a:avLst/>
                <a:gdLst>
                  <a:gd name="T0" fmla="*/ 1 w 4"/>
                  <a:gd name="T1" fmla="*/ 5 h 6"/>
                  <a:gd name="T2" fmla="*/ 1 w 4"/>
                  <a:gd name="T3" fmla="*/ 5 h 6"/>
                  <a:gd name="T4" fmla="*/ 1 w 4"/>
                  <a:gd name="T5" fmla="*/ 5 h 6"/>
                  <a:gd name="T6" fmla="*/ 2 w 4"/>
                  <a:gd name="T7" fmla="*/ 4 h 6"/>
                  <a:gd name="T8" fmla="*/ 2 w 4"/>
                  <a:gd name="T9" fmla="*/ 4 h 6"/>
                  <a:gd name="T10" fmla="*/ 2 w 4"/>
                  <a:gd name="T11" fmla="*/ 5 h 6"/>
                  <a:gd name="T12" fmla="*/ 2 w 4"/>
                  <a:gd name="T13" fmla="*/ 5 h 6"/>
                  <a:gd name="T14" fmla="*/ 2 w 4"/>
                  <a:gd name="T15" fmla="*/ 5 h 6"/>
                  <a:gd name="T16" fmla="*/ 2 w 4"/>
                  <a:gd name="T17" fmla="*/ 5 h 6"/>
                  <a:gd name="T18" fmla="*/ 3 w 4"/>
                  <a:gd name="T19" fmla="*/ 4 h 6"/>
                  <a:gd name="T20" fmla="*/ 3 w 4"/>
                  <a:gd name="T21" fmla="*/ 4 h 6"/>
                  <a:gd name="T22" fmla="*/ 1 w 4"/>
                  <a:gd name="T23" fmla="*/ 3 h 6"/>
                  <a:gd name="T24" fmla="*/ 1 w 4"/>
                  <a:gd name="T25" fmla="*/ 3 h 6"/>
                  <a:gd name="T26" fmla="*/ 1 w 4"/>
                  <a:gd name="T27" fmla="*/ 3 h 6"/>
                  <a:gd name="T28" fmla="*/ 1 w 4"/>
                  <a:gd name="T29" fmla="*/ 3 h 6"/>
                  <a:gd name="T30" fmla="*/ 0 w 4"/>
                  <a:gd name="T31" fmla="*/ 3 h 6"/>
                  <a:gd name="T32" fmla="*/ 0 w 4"/>
                  <a:gd name="T33" fmla="*/ 3 h 6"/>
                  <a:gd name="T34" fmla="*/ 0 w 4"/>
                  <a:gd name="T35" fmla="*/ 2 h 6"/>
                  <a:gd name="T36" fmla="*/ 0 w 4"/>
                  <a:gd name="T37" fmla="*/ 2 h 6"/>
                  <a:gd name="T38" fmla="*/ 1 w 4"/>
                  <a:gd name="T39" fmla="*/ 2 h 6"/>
                  <a:gd name="T40" fmla="*/ 1 w 4"/>
                  <a:gd name="T41" fmla="*/ 2 h 6"/>
                  <a:gd name="T42" fmla="*/ 2 w 4"/>
                  <a:gd name="T43" fmla="*/ 2 h 6"/>
                  <a:gd name="T44" fmla="*/ 2 w 4"/>
                  <a:gd name="T45" fmla="*/ 2 h 6"/>
                  <a:gd name="T46" fmla="*/ 2 w 4"/>
                  <a:gd name="T47" fmla="*/ 2 h 6"/>
                  <a:gd name="T48" fmla="*/ 2 w 4"/>
                  <a:gd name="T49" fmla="*/ 2 h 6"/>
                  <a:gd name="T50" fmla="*/ 3 w 4"/>
                  <a:gd name="T51" fmla="*/ 2 h 6"/>
                  <a:gd name="T52" fmla="*/ 3 w 4"/>
                  <a:gd name="T53" fmla="*/ 2 h 6"/>
                  <a:gd name="T54" fmla="*/ 3 w 4"/>
                  <a:gd name="T55" fmla="*/ 2 h 6"/>
                  <a:gd name="T56" fmla="*/ 3 w 4"/>
                  <a:gd name="T57" fmla="*/ 2 h 6"/>
                  <a:gd name="T58" fmla="*/ 2 w 4"/>
                  <a:gd name="T59" fmla="*/ 1 h 6"/>
                  <a:gd name="T60" fmla="*/ 2 w 4"/>
                  <a:gd name="T61" fmla="*/ 1 h 6"/>
                  <a:gd name="T62" fmla="*/ 1 w 4"/>
                  <a:gd name="T63" fmla="*/ 1 h 6"/>
                  <a:gd name="T64" fmla="*/ 1 w 4"/>
                  <a:gd name="T65" fmla="*/ 1 h 6"/>
                  <a:gd name="T66" fmla="*/ 1 w 4"/>
                  <a:gd name="T67" fmla="*/ 1 h 6"/>
                  <a:gd name="T68" fmla="*/ 1 w 4"/>
                  <a:gd name="T69" fmla="*/ 1 h 6"/>
                  <a:gd name="T70" fmla="*/ 1 w 4"/>
                  <a:gd name="T71" fmla="*/ 1 h 6"/>
                  <a:gd name="T72" fmla="*/ 1 w 4"/>
                  <a:gd name="T73" fmla="*/ 0 h 6"/>
                  <a:gd name="T74" fmla="*/ 1 w 4"/>
                  <a:gd name="T75" fmla="*/ 0 h 6"/>
                  <a:gd name="T76" fmla="*/ 2 w 4"/>
                  <a:gd name="T77" fmla="*/ 0 h 6"/>
                  <a:gd name="T78" fmla="*/ 2 w 4"/>
                  <a:gd name="T79" fmla="*/ 0 h 6"/>
                  <a:gd name="T80" fmla="*/ 4 w 4"/>
                  <a:gd name="T81" fmla="*/ 2 h 6"/>
                  <a:gd name="T82" fmla="*/ 4 w 4"/>
                  <a:gd name="T83" fmla="*/ 2 h 6"/>
                  <a:gd name="T84" fmla="*/ 4 w 4"/>
                  <a:gd name="T85" fmla="*/ 2 h 6"/>
                  <a:gd name="T86" fmla="*/ 4 w 4"/>
                  <a:gd name="T87" fmla="*/ 2 h 6"/>
                  <a:gd name="T88" fmla="*/ 3 w 4"/>
                  <a:gd name="T89" fmla="*/ 3 h 6"/>
                  <a:gd name="T90" fmla="*/ 3 w 4"/>
                  <a:gd name="T91" fmla="*/ 3 h 6"/>
                  <a:gd name="T92" fmla="*/ 4 w 4"/>
                  <a:gd name="T93" fmla="*/ 4 h 6"/>
                  <a:gd name="T94" fmla="*/ 4 w 4"/>
                  <a:gd name="T95" fmla="*/ 4 h 6"/>
                  <a:gd name="T96" fmla="*/ 2 w 4"/>
                  <a:gd name="T97" fmla="*/ 6 h 6"/>
                  <a:gd name="T98" fmla="*/ 2 w 4"/>
                  <a:gd name="T99" fmla="*/ 6 h 6"/>
                  <a:gd name="T100" fmla="*/ 1 w 4"/>
                  <a:gd name="T101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4" h="6">
                    <a:moveTo>
                      <a:pt x="1" y="5"/>
                    </a:move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3" y="5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2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4" y="1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4" y="3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5"/>
                      <a:pt x="3" y="6"/>
                      <a:pt x="2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2" y="6"/>
                      <a:pt x="1" y="6"/>
                      <a:pt x="1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681" name="Freeform 5991"/>
              <p:cNvSpPr>
                <a:spLocks noEditPoints="1"/>
              </p:cNvSpPr>
              <p:nvPr/>
            </p:nvSpPr>
            <p:spPr bwMode="auto">
              <a:xfrm>
                <a:off x="2072" y="1194"/>
                <a:ext cx="9" cy="15"/>
              </a:xfrm>
              <a:custGeom>
                <a:avLst/>
                <a:gdLst>
                  <a:gd name="T0" fmla="*/ 0 w 4"/>
                  <a:gd name="T1" fmla="*/ 3 h 6"/>
                  <a:gd name="T2" fmla="*/ 2 w 4"/>
                  <a:gd name="T3" fmla="*/ 0 h 6"/>
                  <a:gd name="T4" fmla="*/ 2 w 4"/>
                  <a:gd name="T5" fmla="*/ 0 h 6"/>
                  <a:gd name="T6" fmla="*/ 2 w 4"/>
                  <a:gd name="T7" fmla="*/ 0 h 6"/>
                  <a:gd name="T8" fmla="*/ 2 w 4"/>
                  <a:gd name="T9" fmla="*/ 0 h 6"/>
                  <a:gd name="T10" fmla="*/ 2 w 4"/>
                  <a:gd name="T11" fmla="*/ 0 h 6"/>
                  <a:gd name="T12" fmla="*/ 2 w 4"/>
                  <a:gd name="T13" fmla="*/ 0 h 6"/>
                  <a:gd name="T14" fmla="*/ 2 w 4"/>
                  <a:gd name="T15" fmla="*/ 0 h 6"/>
                  <a:gd name="T16" fmla="*/ 4 w 4"/>
                  <a:gd name="T17" fmla="*/ 3 h 6"/>
                  <a:gd name="T18" fmla="*/ 4 w 4"/>
                  <a:gd name="T19" fmla="*/ 3 h 6"/>
                  <a:gd name="T20" fmla="*/ 3 w 4"/>
                  <a:gd name="T21" fmla="*/ 5 h 6"/>
                  <a:gd name="T22" fmla="*/ 3 w 4"/>
                  <a:gd name="T23" fmla="*/ 5 h 6"/>
                  <a:gd name="T24" fmla="*/ 2 w 4"/>
                  <a:gd name="T25" fmla="*/ 6 h 6"/>
                  <a:gd name="T26" fmla="*/ 2 w 4"/>
                  <a:gd name="T27" fmla="*/ 6 h 6"/>
                  <a:gd name="T28" fmla="*/ 0 w 4"/>
                  <a:gd name="T29" fmla="*/ 3 h 6"/>
                  <a:gd name="T30" fmla="*/ 1 w 4"/>
                  <a:gd name="T31" fmla="*/ 3 h 6"/>
                  <a:gd name="T32" fmla="*/ 2 w 4"/>
                  <a:gd name="T33" fmla="*/ 5 h 6"/>
                  <a:gd name="T34" fmla="*/ 2 w 4"/>
                  <a:gd name="T35" fmla="*/ 5 h 6"/>
                  <a:gd name="T36" fmla="*/ 2 w 4"/>
                  <a:gd name="T37" fmla="*/ 4 h 6"/>
                  <a:gd name="T38" fmla="*/ 2 w 4"/>
                  <a:gd name="T39" fmla="*/ 4 h 6"/>
                  <a:gd name="T40" fmla="*/ 3 w 4"/>
                  <a:gd name="T41" fmla="*/ 3 h 6"/>
                  <a:gd name="T42" fmla="*/ 3 w 4"/>
                  <a:gd name="T43" fmla="*/ 3 h 6"/>
                  <a:gd name="T44" fmla="*/ 2 w 4"/>
                  <a:gd name="T45" fmla="*/ 1 h 6"/>
                  <a:gd name="T46" fmla="*/ 2 w 4"/>
                  <a:gd name="T47" fmla="*/ 1 h 6"/>
                  <a:gd name="T48" fmla="*/ 2 w 4"/>
                  <a:gd name="T49" fmla="*/ 1 h 6"/>
                  <a:gd name="T50" fmla="*/ 2 w 4"/>
                  <a:gd name="T51" fmla="*/ 1 h 6"/>
                  <a:gd name="T52" fmla="*/ 1 w 4"/>
                  <a:gd name="T53" fmla="*/ 2 h 6"/>
                  <a:gd name="T54" fmla="*/ 1 w 4"/>
                  <a:gd name="T55" fmla="*/ 2 h 6"/>
                  <a:gd name="T56" fmla="*/ 1 w 4"/>
                  <a:gd name="T57" fmla="*/ 3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4" h="6">
                    <a:moveTo>
                      <a:pt x="0" y="3"/>
                    </a:moveTo>
                    <a:cubicBezTo>
                      <a:pt x="0" y="2"/>
                      <a:pt x="0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4" y="1"/>
                      <a:pt x="4" y="2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4"/>
                      <a:pt x="4" y="5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2" y="5"/>
                      <a:pt x="2" y="6"/>
                      <a:pt x="2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0" y="6"/>
                      <a:pt x="0" y="4"/>
                      <a:pt x="0" y="3"/>
                    </a:cubicBezTo>
                    <a:close/>
                    <a:moveTo>
                      <a:pt x="1" y="3"/>
                    </a:moveTo>
                    <a:cubicBezTo>
                      <a:pt x="1" y="4"/>
                      <a:pt x="1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3" y="4"/>
                      <a:pt x="3" y="4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2"/>
                      <a:pt x="3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1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3"/>
                      <a:pt x="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682" name="Freeform 5992"/>
              <p:cNvSpPr>
                <a:spLocks/>
              </p:cNvSpPr>
              <p:nvPr/>
            </p:nvSpPr>
            <p:spPr bwMode="auto">
              <a:xfrm>
                <a:off x="2084" y="1194"/>
                <a:ext cx="10" cy="15"/>
              </a:xfrm>
              <a:custGeom>
                <a:avLst/>
                <a:gdLst>
                  <a:gd name="T0" fmla="*/ 0 w 4"/>
                  <a:gd name="T1" fmla="*/ 5 h 6"/>
                  <a:gd name="T2" fmla="*/ 0 w 4"/>
                  <a:gd name="T3" fmla="*/ 5 h 6"/>
                  <a:gd name="T4" fmla="*/ 0 w 4"/>
                  <a:gd name="T5" fmla="*/ 5 h 6"/>
                  <a:gd name="T6" fmla="*/ 0 w 4"/>
                  <a:gd name="T7" fmla="*/ 4 h 6"/>
                  <a:gd name="T8" fmla="*/ 0 w 4"/>
                  <a:gd name="T9" fmla="*/ 4 h 6"/>
                  <a:gd name="T10" fmla="*/ 0 w 4"/>
                  <a:gd name="T11" fmla="*/ 4 h 6"/>
                  <a:gd name="T12" fmla="*/ 0 w 4"/>
                  <a:gd name="T13" fmla="*/ 4 h 6"/>
                  <a:gd name="T14" fmla="*/ 1 w 4"/>
                  <a:gd name="T15" fmla="*/ 3 h 6"/>
                  <a:gd name="T16" fmla="*/ 1 w 4"/>
                  <a:gd name="T17" fmla="*/ 3 h 6"/>
                  <a:gd name="T18" fmla="*/ 3 w 4"/>
                  <a:gd name="T19" fmla="*/ 0 h 6"/>
                  <a:gd name="T20" fmla="*/ 3 w 4"/>
                  <a:gd name="T21" fmla="*/ 0 h 6"/>
                  <a:gd name="T22" fmla="*/ 3 w 4"/>
                  <a:gd name="T23" fmla="*/ 0 h 6"/>
                  <a:gd name="T24" fmla="*/ 3 w 4"/>
                  <a:gd name="T25" fmla="*/ 0 h 6"/>
                  <a:gd name="T26" fmla="*/ 3 w 4"/>
                  <a:gd name="T27" fmla="*/ 0 h 6"/>
                  <a:gd name="T28" fmla="*/ 4 w 4"/>
                  <a:gd name="T29" fmla="*/ 1 h 6"/>
                  <a:gd name="T30" fmla="*/ 4 w 4"/>
                  <a:gd name="T31" fmla="*/ 1 h 6"/>
                  <a:gd name="T32" fmla="*/ 2 w 4"/>
                  <a:gd name="T33" fmla="*/ 3 h 6"/>
                  <a:gd name="T34" fmla="*/ 2 w 4"/>
                  <a:gd name="T35" fmla="*/ 3 h 6"/>
                  <a:gd name="T36" fmla="*/ 1 w 4"/>
                  <a:gd name="T37" fmla="*/ 5 h 6"/>
                  <a:gd name="T38" fmla="*/ 1 w 4"/>
                  <a:gd name="T39" fmla="*/ 5 h 6"/>
                  <a:gd name="T40" fmla="*/ 0 w 4"/>
                  <a:gd name="T41" fmla="*/ 6 h 6"/>
                  <a:gd name="T42" fmla="*/ 0 w 4"/>
                  <a:gd name="T43" fmla="*/ 6 h 6"/>
                  <a:gd name="T44" fmla="*/ 0 w 4"/>
                  <a:gd name="T45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4" h="6">
                    <a:moveTo>
                      <a:pt x="0" y="5"/>
                    </a:move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2"/>
                      <a:pt x="2" y="1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4" y="0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3" y="2"/>
                      <a:pt x="2" y="2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1" y="5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5"/>
                      <a:pt x="0" y="5"/>
                      <a:pt x="0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683" name="Freeform 5993"/>
              <p:cNvSpPr>
                <a:spLocks noEditPoints="1"/>
              </p:cNvSpPr>
              <p:nvPr/>
            </p:nvSpPr>
            <p:spPr bwMode="auto">
              <a:xfrm>
                <a:off x="2079" y="1189"/>
                <a:ext cx="7" cy="8"/>
              </a:xfrm>
              <a:custGeom>
                <a:avLst/>
                <a:gdLst>
                  <a:gd name="T0" fmla="*/ 1 w 3"/>
                  <a:gd name="T1" fmla="*/ 3 h 3"/>
                  <a:gd name="T2" fmla="*/ 0 w 3"/>
                  <a:gd name="T3" fmla="*/ 2 h 3"/>
                  <a:gd name="T4" fmla="*/ 2 w 3"/>
                  <a:gd name="T5" fmla="*/ 1 h 3"/>
                  <a:gd name="T6" fmla="*/ 2 w 3"/>
                  <a:gd name="T7" fmla="*/ 1 h 3"/>
                  <a:gd name="T8" fmla="*/ 2 w 3"/>
                  <a:gd name="T9" fmla="*/ 1 h 3"/>
                  <a:gd name="T10" fmla="*/ 2 w 3"/>
                  <a:gd name="T11" fmla="*/ 1 h 3"/>
                  <a:gd name="T12" fmla="*/ 2 w 3"/>
                  <a:gd name="T13" fmla="*/ 1 h 3"/>
                  <a:gd name="T14" fmla="*/ 3 w 3"/>
                  <a:gd name="T15" fmla="*/ 2 h 3"/>
                  <a:gd name="T16" fmla="*/ 3 w 3"/>
                  <a:gd name="T17" fmla="*/ 2 h 3"/>
                  <a:gd name="T18" fmla="*/ 2 w 3"/>
                  <a:gd name="T19" fmla="*/ 3 h 3"/>
                  <a:gd name="T20" fmla="*/ 2 w 3"/>
                  <a:gd name="T21" fmla="*/ 3 h 3"/>
                  <a:gd name="T22" fmla="*/ 1 w 3"/>
                  <a:gd name="T23" fmla="*/ 3 h 3"/>
                  <a:gd name="T24" fmla="*/ 2 w 3"/>
                  <a:gd name="T25" fmla="*/ 2 h 3"/>
                  <a:gd name="T26" fmla="*/ 2 w 3"/>
                  <a:gd name="T27" fmla="*/ 2 h 3"/>
                  <a:gd name="T28" fmla="*/ 2 w 3"/>
                  <a:gd name="T29" fmla="*/ 2 h 3"/>
                  <a:gd name="T30" fmla="*/ 2 w 3"/>
                  <a:gd name="T31" fmla="*/ 2 h 3"/>
                  <a:gd name="T32" fmla="*/ 2 w 3"/>
                  <a:gd name="T33" fmla="*/ 2 h 3"/>
                  <a:gd name="T34" fmla="*/ 2 w 3"/>
                  <a:gd name="T35" fmla="*/ 2 h 3"/>
                  <a:gd name="T36" fmla="*/ 2 w 3"/>
                  <a:gd name="T37" fmla="*/ 2 h 3"/>
                  <a:gd name="T38" fmla="*/ 2 w 3"/>
                  <a:gd name="T39" fmla="*/ 2 h 3"/>
                  <a:gd name="T40" fmla="*/ 2 w 3"/>
                  <a:gd name="T41" fmla="*/ 2 h 3"/>
                  <a:gd name="T42" fmla="*/ 2 w 3"/>
                  <a:gd name="T43" fmla="*/ 2 h 3"/>
                  <a:gd name="T44" fmla="*/ 2 w 3"/>
                  <a:gd name="T45" fmla="*/ 2 h 3"/>
                  <a:gd name="T46" fmla="*/ 2 w 3"/>
                  <a:gd name="T47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3" h="3">
                    <a:moveTo>
                      <a:pt x="1" y="3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1" y="2"/>
                      <a:pt x="1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0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3" y="1"/>
                      <a:pt x="3" y="1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3"/>
                      <a:pt x="3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1" y="3"/>
                      <a:pt x="1" y="3"/>
                    </a:cubicBezTo>
                    <a:close/>
                    <a:moveTo>
                      <a:pt x="2" y="2"/>
                    </a:move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684" name="Freeform 5994"/>
              <p:cNvSpPr>
                <a:spLocks noEditPoints="1"/>
              </p:cNvSpPr>
              <p:nvPr/>
            </p:nvSpPr>
            <p:spPr bwMode="auto">
              <a:xfrm>
                <a:off x="2089" y="1202"/>
                <a:ext cx="5" cy="7"/>
              </a:xfrm>
              <a:custGeom>
                <a:avLst/>
                <a:gdLst>
                  <a:gd name="T0" fmla="*/ 1 w 2"/>
                  <a:gd name="T1" fmla="*/ 3 h 3"/>
                  <a:gd name="T2" fmla="*/ 0 w 2"/>
                  <a:gd name="T3" fmla="*/ 2 h 3"/>
                  <a:gd name="T4" fmla="*/ 0 w 2"/>
                  <a:gd name="T5" fmla="*/ 2 h 3"/>
                  <a:gd name="T6" fmla="*/ 0 w 2"/>
                  <a:gd name="T7" fmla="*/ 1 h 3"/>
                  <a:gd name="T8" fmla="*/ 0 w 2"/>
                  <a:gd name="T9" fmla="*/ 1 h 3"/>
                  <a:gd name="T10" fmla="*/ 1 w 2"/>
                  <a:gd name="T11" fmla="*/ 0 h 3"/>
                  <a:gd name="T12" fmla="*/ 1 w 2"/>
                  <a:gd name="T13" fmla="*/ 0 h 3"/>
                  <a:gd name="T14" fmla="*/ 1 w 2"/>
                  <a:gd name="T15" fmla="*/ 0 h 3"/>
                  <a:gd name="T16" fmla="*/ 1 w 2"/>
                  <a:gd name="T17" fmla="*/ 0 h 3"/>
                  <a:gd name="T18" fmla="*/ 1 w 2"/>
                  <a:gd name="T19" fmla="*/ 0 h 3"/>
                  <a:gd name="T20" fmla="*/ 1 w 2"/>
                  <a:gd name="T21" fmla="*/ 0 h 3"/>
                  <a:gd name="T22" fmla="*/ 1 w 2"/>
                  <a:gd name="T23" fmla="*/ 1 h 3"/>
                  <a:gd name="T24" fmla="*/ 1 w 2"/>
                  <a:gd name="T25" fmla="*/ 1 h 3"/>
                  <a:gd name="T26" fmla="*/ 2 w 2"/>
                  <a:gd name="T27" fmla="*/ 2 h 3"/>
                  <a:gd name="T28" fmla="*/ 2 w 2"/>
                  <a:gd name="T29" fmla="*/ 2 h 3"/>
                  <a:gd name="T30" fmla="*/ 1 w 2"/>
                  <a:gd name="T31" fmla="*/ 3 h 3"/>
                  <a:gd name="T32" fmla="*/ 1 w 2"/>
                  <a:gd name="T33" fmla="*/ 3 h 3"/>
                  <a:gd name="T34" fmla="*/ 1 w 2"/>
                  <a:gd name="T35" fmla="*/ 3 h 3"/>
                  <a:gd name="T36" fmla="*/ 1 w 2"/>
                  <a:gd name="T37" fmla="*/ 2 h 3"/>
                  <a:gd name="T38" fmla="*/ 1 w 2"/>
                  <a:gd name="T39" fmla="*/ 2 h 3"/>
                  <a:gd name="T40" fmla="*/ 1 w 2"/>
                  <a:gd name="T41" fmla="*/ 2 h 3"/>
                  <a:gd name="T42" fmla="*/ 1 w 2"/>
                  <a:gd name="T43" fmla="*/ 2 h 3"/>
                  <a:gd name="T44" fmla="*/ 1 w 2"/>
                  <a:gd name="T45" fmla="*/ 2 h 3"/>
                  <a:gd name="T46" fmla="*/ 1 w 2"/>
                  <a:gd name="T47" fmla="*/ 2 h 3"/>
                  <a:gd name="T48" fmla="*/ 1 w 2"/>
                  <a:gd name="T49" fmla="*/ 2 h 3"/>
                  <a:gd name="T50" fmla="*/ 1 w 2"/>
                  <a:gd name="T51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2" h="3">
                    <a:moveTo>
                      <a:pt x="1" y="3"/>
                    </a:moveTo>
                    <a:cubicBezTo>
                      <a:pt x="0" y="3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1"/>
                      <a:pt x="2" y="1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lose/>
                    <a:moveTo>
                      <a:pt x="1" y="2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685" name="Freeform 5995"/>
              <p:cNvSpPr>
                <a:spLocks/>
              </p:cNvSpPr>
              <p:nvPr/>
            </p:nvSpPr>
            <p:spPr bwMode="auto">
              <a:xfrm>
                <a:off x="2152" y="1261"/>
                <a:ext cx="5" cy="15"/>
              </a:xfrm>
              <a:custGeom>
                <a:avLst/>
                <a:gdLst>
                  <a:gd name="T0" fmla="*/ 0 w 2"/>
                  <a:gd name="T1" fmla="*/ 6 h 6"/>
                  <a:gd name="T2" fmla="*/ 0 w 2"/>
                  <a:gd name="T3" fmla="*/ 5 h 6"/>
                  <a:gd name="T4" fmla="*/ 0 w 2"/>
                  <a:gd name="T5" fmla="*/ 5 h 6"/>
                  <a:gd name="T6" fmla="*/ 1 w 2"/>
                  <a:gd name="T7" fmla="*/ 0 h 6"/>
                  <a:gd name="T8" fmla="*/ 1 w 2"/>
                  <a:gd name="T9" fmla="*/ 0 h 6"/>
                  <a:gd name="T10" fmla="*/ 2 w 2"/>
                  <a:gd name="T11" fmla="*/ 0 h 6"/>
                  <a:gd name="T12" fmla="*/ 2 w 2"/>
                  <a:gd name="T13" fmla="*/ 0 h 6"/>
                  <a:gd name="T14" fmla="*/ 2 w 2"/>
                  <a:gd name="T15" fmla="*/ 1 h 6"/>
                  <a:gd name="T16" fmla="*/ 2 w 2"/>
                  <a:gd name="T17" fmla="*/ 1 h 6"/>
                  <a:gd name="T18" fmla="*/ 1 w 2"/>
                  <a:gd name="T19" fmla="*/ 5 h 6"/>
                  <a:gd name="T20" fmla="*/ 1 w 2"/>
                  <a:gd name="T21" fmla="*/ 5 h 6"/>
                  <a:gd name="T22" fmla="*/ 1 w 2"/>
                  <a:gd name="T23" fmla="*/ 6 h 6"/>
                  <a:gd name="T24" fmla="*/ 1 w 2"/>
                  <a:gd name="T25" fmla="*/ 6 h 6"/>
                  <a:gd name="T26" fmla="*/ 0 w 2"/>
                  <a:gd name="T27" fmla="*/ 6 h 6"/>
                  <a:gd name="T28" fmla="*/ 0 w 2"/>
                  <a:gd name="T29" fmla="*/ 6 h 6"/>
                  <a:gd name="T30" fmla="*/ 0 w 2"/>
                  <a:gd name="T31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2" h="6">
                    <a:moveTo>
                      <a:pt x="0" y="6"/>
                    </a:moveTo>
                    <a:cubicBezTo>
                      <a:pt x="0" y="6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4"/>
                      <a:pt x="1" y="1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2"/>
                      <a:pt x="1" y="5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6"/>
                      <a:pt x="1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686" name="Freeform 5996"/>
              <p:cNvSpPr>
                <a:spLocks/>
              </p:cNvSpPr>
              <p:nvPr/>
            </p:nvSpPr>
            <p:spPr bwMode="auto">
              <a:xfrm>
                <a:off x="2157" y="1261"/>
                <a:ext cx="10" cy="15"/>
              </a:xfrm>
              <a:custGeom>
                <a:avLst/>
                <a:gdLst>
                  <a:gd name="T0" fmla="*/ 0 w 4"/>
                  <a:gd name="T1" fmla="*/ 5 h 6"/>
                  <a:gd name="T2" fmla="*/ 0 w 4"/>
                  <a:gd name="T3" fmla="*/ 4 h 6"/>
                  <a:gd name="T4" fmla="*/ 0 w 4"/>
                  <a:gd name="T5" fmla="*/ 4 h 6"/>
                  <a:gd name="T6" fmla="*/ 1 w 4"/>
                  <a:gd name="T7" fmla="*/ 5 h 6"/>
                  <a:gd name="T8" fmla="*/ 1 w 4"/>
                  <a:gd name="T9" fmla="*/ 5 h 6"/>
                  <a:gd name="T10" fmla="*/ 2 w 4"/>
                  <a:gd name="T11" fmla="*/ 5 h 6"/>
                  <a:gd name="T12" fmla="*/ 2 w 4"/>
                  <a:gd name="T13" fmla="*/ 5 h 6"/>
                  <a:gd name="T14" fmla="*/ 3 w 4"/>
                  <a:gd name="T15" fmla="*/ 4 h 6"/>
                  <a:gd name="T16" fmla="*/ 3 w 4"/>
                  <a:gd name="T17" fmla="*/ 4 h 6"/>
                  <a:gd name="T18" fmla="*/ 3 w 4"/>
                  <a:gd name="T19" fmla="*/ 4 h 6"/>
                  <a:gd name="T20" fmla="*/ 3 w 4"/>
                  <a:gd name="T21" fmla="*/ 4 h 6"/>
                  <a:gd name="T22" fmla="*/ 2 w 4"/>
                  <a:gd name="T23" fmla="*/ 2 h 6"/>
                  <a:gd name="T24" fmla="*/ 2 w 4"/>
                  <a:gd name="T25" fmla="*/ 2 h 6"/>
                  <a:gd name="T26" fmla="*/ 2 w 4"/>
                  <a:gd name="T27" fmla="*/ 0 h 6"/>
                  <a:gd name="T28" fmla="*/ 2 w 4"/>
                  <a:gd name="T29" fmla="*/ 0 h 6"/>
                  <a:gd name="T30" fmla="*/ 2 w 4"/>
                  <a:gd name="T31" fmla="*/ 0 h 6"/>
                  <a:gd name="T32" fmla="*/ 3 w 4"/>
                  <a:gd name="T33" fmla="*/ 0 h 6"/>
                  <a:gd name="T34" fmla="*/ 3 w 4"/>
                  <a:gd name="T35" fmla="*/ 0 h 6"/>
                  <a:gd name="T36" fmla="*/ 3 w 4"/>
                  <a:gd name="T37" fmla="*/ 1 h 6"/>
                  <a:gd name="T38" fmla="*/ 3 w 4"/>
                  <a:gd name="T39" fmla="*/ 1 h 6"/>
                  <a:gd name="T40" fmla="*/ 3 w 4"/>
                  <a:gd name="T41" fmla="*/ 2 h 6"/>
                  <a:gd name="T42" fmla="*/ 3 w 4"/>
                  <a:gd name="T43" fmla="*/ 2 h 6"/>
                  <a:gd name="T44" fmla="*/ 4 w 4"/>
                  <a:gd name="T45" fmla="*/ 4 h 6"/>
                  <a:gd name="T46" fmla="*/ 4 w 4"/>
                  <a:gd name="T47" fmla="*/ 4 h 6"/>
                  <a:gd name="T48" fmla="*/ 4 w 4"/>
                  <a:gd name="T49" fmla="*/ 5 h 6"/>
                  <a:gd name="T50" fmla="*/ 4 w 4"/>
                  <a:gd name="T51" fmla="*/ 5 h 6"/>
                  <a:gd name="T52" fmla="*/ 2 w 4"/>
                  <a:gd name="T53" fmla="*/ 6 h 6"/>
                  <a:gd name="T54" fmla="*/ 2 w 4"/>
                  <a:gd name="T55" fmla="*/ 6 h 6"/>
                  <a:gd name="T56" fmla="*/ 2 w 4"/>
                  <a:gd name="T57" fmla="*/ 6 h 6"/>
                  <a:gd name="T58" fmla="*/ 2 w 4"/>
                  <a:gd name="T59" fmla="*/ 6 h 6"/>
                  <a:gd name="T60" fmla="*/ 0 w 4"/>
                  <a:gd name="T61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4" h="6">
                    <a:moveTo>
                      <a:pt x="0" y="5"/>
                    </a:moveTo>
                    <a:cubicBezTo>
                      <a:pt x="0" y="5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1" y="4"/>
                      <a:pt x="1" y="4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3" y="5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2" y="3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1"/>
                      <a:pt x="2" y="1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4" y="3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6"/>
                      <a:pt x="3" y="6"/>
                      <a:pt x="2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1" y="6"/>
                      <a:pt x="0" y="6"/>
                      <a:pt x="0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687" name="Freeform 5997"/>
              <p:cNvSpPr>
                <a:spLocks/>
              </p:cNvSpPr>
              <p:nvPr/>
            </p:nvSpPr>
            <p:spPr bwMode="auto">
              <a:xfrm>
                <a:off x="2162" y="1263"/>
                <a:ext cx="10" cy="3"/>
              </a:xfrm>
              <a:custGeom>
                <a:avLst/>
                <a:gdLst>
                  <a:gd name="T0" fmla="*/ 1 w 4"/>
                  <a:gd name="T1" fmla="*/ 1 h 1"/>
                  <a:gd name="T2" fmla="*/ 1 w 4"/>
                  <a:gd name="T3" fmla="*/ 1 h 1"/>
                  <a:gd name="T4" fmla="*/ 1 w 4"/>
                  <a:gd name="T5" fmla="*/ 1 h 1"/>
                  <a:gd name="T6" fmla="*/ 0 w 4"/>
                  <a:gd name="T7" fmla="*/ 0 h 1"/>
                  <a:gd name="T8" fmla="*/ 0 w 4"/>
                  <a:gd name="T9" fmla="*/ 0 h 1"/>
                  <a:gd name="T10" fmla="*/ 1 w 4"/>
                  <a:gd name="T11" fmla="*/ 0 h 1"/>
                  <a:gd name="T12" fmla="*/ 1 w 4"/>
                  <a:gd name="T13" fmla="*/ 0 h 1"/>
                  <a:gd name="T14" fmla="*/ 1 w 4"/>
                  <a:gd name="T15" fmla="*/ 0 h 1"/>
                  <a:gd name="T16" fmla="*/ 1 w 4"/>
                  <a:gd name="T17" fmla="*/ 0 h 1"/>
                  <a:gd name="T18" fmla="*/ 2 w 4"/>
                  <a:gd name="T19" fmla="*/ 0 h 1"/>
                  <a:gd name="T20" fmla="*/ 2 w 4"/>
                  <a:gd name="T21" fmla="*/ 0 h 1"/>
                  <a:gd name="T22" fmla="*/ 3 w 4"/>
                  <a:gd name="T23" fmla="*/ 0 h 1"/>
                  <a:gd name="T24" fmla="*/ 3 w 4"/>
                  <a:gd name="T25" fmla="*/ 0 h 1"/>
                  <a:gd name="T26" fmla="*/ 4 w 4"/>
                  <a:gd name="T27" fmla="*/ 0 h 1"/>
                  <a:gd name="T28" fmla="*/ 4 w 4"/>
                  <a:gd name="T29" fmla="*/ 0 h 1"/>
                  <a:gd name="T30" fmla="*/ 3 w 4"/>
                  <a:gd name="T31" fmla="*/ 1 h 1"/>
                  <a:gd name="T32" fmla="*/ 3 w 4"/>
                  <a:gd name="T33" fmla="*/ 1 h 1"/>
                  <a:gd name="T34" fmla="*/ 2 w 4"/>
                  <a:gd name="T35" fmla="*/ 1 h 1"/>
                  <a:gd name="T36" fmla="*/ 2 w 4"/>
                  <a:gd name="T37" fmla="*/ 1 h 1"/>
                  <a:gd name="T38" fmla="*/ 1 w 4"/>
                  <a:gd name="T3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4" h="1"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688" name="Freeform 5998"/>
              <p:cNvSpPr>
                <a:spLocks/>
              </p:cNvSpPr>
              <p:nvPr/>
            </p:nvSpPr>
            <p:spPr bwMode="auto">
              <a:xfrm>
                <a:off x="2172" y="1263"/>
                <a:ext cx="14" cy="13"/>
              </a:xfrm>
              <a:custGeom>
                <a:avLst/>
                <a:gdLst>
                  <a:gd name="T0" fmla="*/ 1 w 6"/>
                  <a:gd name="T1" fmla="*/ 5 h 5"/>
                  <a:gd name="T2" fmla="*/ 1 w 6"/>
                  <a:gd name="T3" fmla="*/ 5 h 5"/>
                  <a:gd name="T4" fmla="*/ 1 w 6"/>
                  <a:gd name="T5" fmla="*/ 5 h 5"/>
                  <a:gd name="T6" fmla="*/ 5 w 6"/>
                  <a:gd name="T7" fmla="*/ 0 h 5"/>
                  <a:gd name="T8" fmla="*/ 5 w 6"/>
                  <a:gd name="T9" fmla="*/ 0 h 5"/>
                  <a:gd name="T10" fmla="*/ 5 w 6"/>
                  <a:gd name="T11" fmla="*/ 0 h 5"/>
                  <a:gd name="T12" fmla="*/ 5 w 6"/>
                  <a:gd name="T13" fmla="*/ 0 h 5"/>
                  <a:gd name="T14" fmla="*/ 5 w 6"/>
                  <a:gd name="T15" fmla="*/ 0 h 5"/>
                  <a:gd name="T16" fmla="*/ 5 w 6"/>
                  <a:gd name="T17" fmla="*/ 1 h 5"/>
                  <a:gd name="T18" fmla="*/ 5 w 6"/>
                  <a:gd name="T19" fmla="*/ 1 h 5"/>
                  <a:gd name="T20" fmla="*/ 1 w 6"/>
                  <a:gd name="T21" fmla="*/ 5 h 5"/>
                  <a:gd name="T22" fmla="*/ 1 w 6"/>
                  <a:gd name="T23" fmla="*/ 5 h 5"/>
                  <a:gd name="T24" fmla="*/ 1 w 6"/>
                  <a:gd name="T25" fmla="*/ 5 h 5"/>
                  <a:gd name="T26" fmla="*/ 1 w 6"/>
                  <a:gd name="T27" fmla="*/ 5 h 5"/>
                  <a:gd name="T28" fmla="*/ 1 w 6"/>
                  <a:gd name="T29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6" h="5">
                    <a:moveTo>
                      <a:pt x="1" y="5"/>
                    </a:moveTo>
                    <a:cubicBezTo>
                      <a:pt x="0" y="5"/>
                      <a:pt x="0" y="5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2" y="3"/>
                      <a:pt x="3" y="2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6" y="0"/>
                      <a:pt x="6" y="0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4" y="2"/>
                      <a:pt x="3" y="4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689" name="Freeform 5999"/>
              <p:cNvSpPr>
                <a:spLocks noEditPoints="1"/>
              </p:cNvSpPr>
              <p:nvPr/>
            </p:nvSpPr>
            <p:spPr bwMode="auto">
              <a:xfrm>
                <a:off x="2174" y="1261"/>
                <a:ext cx="5" cy="7"/>
              </a:xfrm>
              <a:custGeom>
                <a:avLst/>
                <a:gdLst>
                  <a:gd name="T0" fmla="*/ 0 w 2"/>
                  <a:gd name="T1" fmla="*/ 2 h 3"/>
                  <a:gd name="T2" fmla="*/ 0 w 2"/>
                  <a:gd name="T3" fmla="*/ 2 h 3"/>
                  <a:gd name="T4" fmla="*/ 0 w 2"/>
                  <a:gd name="T5" fmla="*/ 2 h 3"/>
                  <a:gd name="T6" fmla="*/ 0 w 2"/>
                  <a:gd name="T7" fmla="*/ 1 h 3"/>
                  <a:gd name="T8" fmla="*/ 0 w 2"/>
                  <a:gd name="T9" fmla="*/ 1 h 3"/>
                  <a:gd name="T10" fmla="*/ 0 w 2"/>
                  <a:gd name="T11" fmla="*/ 1 h 3"/>
                  <a:gd name="T12" fmla="*/ 0 w 2"/>
                  <a:gd name="T13" fmla="*/ 1 h 3"/>
                  <a:gd name="T14" fmla="*/ 1 w 2"/>
                  <a:gd name="T15" fmla="*/ 0 h 3"/>
                  <a:gd name="T16" fmla="*/ 1 w 2"/>
                  <a:gd name="T17" fmla="*/ 0 h 3"/>
                  <a:gd name="T18" fmla="*/ 1 w 2"/>
                  <a:gd name="T19" fmla="*/ 0 h 3"/>
                  <a:gd name="T20" fmla="*/ 1 w 2"/>
                  <a:gd name="T21" fmla="*/ 0 h 3"/>
                  <a:gd name="T22" fmla="*/ 1 w 2"/>
                  <a:gd name="T23" fmla="*/ 0 h 3"/>
                  <a:gd name="T24" fmla="*/ 1 w 2"/>
                  <a:gd name="T25" fmla="*/ 0 h 3"/>
                  <a:gd name="T26" fmla="*/ 2 w 2"/>
                  <a:gd name="T27" fmla="*/ 0 h 3"/>
                  <a:gd name="T28" fmla="*/ 2 w 2"/>
                  <a:gd name="T29" fmla="*/ 0 h 3"/>
                  <a:gd name="T30" fmla="*/ 2 w 2"/>
                  <a:gd name="T31" fmla="*/ 2 h 3"/>
                  <a:gd name="T32" fmla="*/ 2 w 2"/>
                  <a:gd name="T33" fmla="*/ 2 h 3"/>
                  <a:gd name="T34" fmla="*/ 1 w 2"/>
                  <a:gd name="T35" fmla="*/ 3 h 3"/>
                  <a:gd name="T36" fmla="*/ 1 w 2"/>
                  <a:gd name="T37" fmla="*/ 3 h 3"/>
                  <a:gd name="T38" fmla="*/ 1 w 2"/>
                  <a:gd name="T39" fmla="*/ 3 h 3"/>
                  <a:gd name="T40" fmla="*/ 1 w 2"/>
                  <a:gd name="T41" fmla="*/ 3 h 3"/>
                  <a:gd name="T42" fmla="*/ 0 w 2"/>
                  <a:gd name="T43" fmla="*/ 2 h 3"/>
                  <a:gd name="T44" fmla="*/ 1 w 2"/>
                  <a:gd name="T45" fmla="*/ 2 h 3"/>
                  <a:gd name="T46" fmla="*/ 1 w 2"/>
                  <a:gd name="T47" fmla="*/ 2 h 3"/>
                  <a:gd name="T48" fmla="*/ 1 w 2"/>
                  <a:gd name="T49" fmla="*/ 2 h 3"/>
                  <a:gd name="T50" fmla="*/ 1 w 2"/>
                  <a:gd name="T51" fmla="*/ 1 h 3"/>
                  <a:gd name="T52" fmla="*/ 1 w 2"/>
                  <a:gd name="T53" fmla="*/ 1 h 3"/>
                  <a:gd name="T54" fmla="*/ 1 w 2"/>
                  <a:gd name="T55" fmla="*/ 1 h 3"/>
                  <a:gd name="T56" fmla="*/ 1 w 2"/>
                  <a:gd name="T57" fmla="*/ 1 h 3"/>
                  <a:gd name="T58" fmla="*/ 1 w 2"/>
                  <a:gd name="T59" fmla="*/ 1 h 3"/>
                  <a:gd name="T60" fmla="*/ 1 w 2"/>
                  <a:gd name="T61" fmla="*/ 2 h 3"/>
                  <a:gd name="T62" fmla="*/ 1 w 2"/>
                  <a:gd name="T63" fmla="*/ 2 h 3"/>
                  <a:gd name="T64" fmla="*/ 1 w 2"/>
                  <a:gd name="T65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2" h="3">
                    <a:moveTo>
                      <a:pt x="0" y="2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1"/>
                      <a:pt x="2" y="1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0" y="3"/>
                      <a:pt x="0" y="2"/>
                    </a:cubicBezTo>
                    <a:close/>
                    <a:moveTo>
                      <a:pt x="1" y="2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690" name="Freeform 6000"/>
              <p:cNvSpPr>
                <a:spLocks noEditPoints="1"/>
              </p:cNvSpPr>
              <p:nvPr/>
            </p:nvSpPr>
            <p:spPr bwMode="auto">
              <a:xfrm>
                <a:off x="2179" y="1271"/>
                <a:ext cx="7" cy="7"/>
              </a:xfrm>
              <a:custGeom>
                <a:avLst/>
                <a:gdLst>
                  <a:gd name="T0" fmla="*/ 1 w 3"/>
                  <a:gd name="T1" fmla="*/ 3 h 3"/>
                  <a:gd name="T2" fmla="*/ 0 w 3"/>
                  <a:gd name="T3" fmla="*/ 2 h 3"/>
                  <a:gd name="T4" fmla="*/ 0 w 3"/>
                  <a:gd name="T5" fmla="*/ 2 h 3"/>
                  <a:gd name="T6" fmla="*/ 0 w 3"/>
                  <a:gd name="T7" fmla="*/ 2 h 3"/>
                  <a:gd name="T8" fmla="*/ 2 w 3"/>
                  <a:gd name="T9" fmla="*/ 0 h 3"/>
                  <a:gd name="T10" fmla="*/ 2 w 3"/>
                  <a:gd name="T11" fmla="*/ 0 h 3"/>
                  <a:gd name="T12" fmla="*/ 2 w 3"/>
                  <a:gd name="T13" fmla="*/ 0 h 3"/>
                  <a:gd name="T14" fmla="*/ 2 w 3"/>
                  <a:gd name="T15" fmla="*/ 0 h 3"/>
                  <a:gd name="T16" fmla="*/ 2 w 3"/>
                  <a:gd name="T17" fmla="*/ 1 h 3"/>
                  <a:gd name="T18" fmla="*/ 2 w 3"/>
                  <a:gd name="T19" fmla="*/ 1 h 3"/>
                  <a:gd name="T20" fmla="*/ 3 w 3"/>
                  <a:gd name="T21" fmla="*/ 1 h 3"/>
                  <a:gd name="T22" fmla="*/ 3 w 3"/>
                  <a:gd name="T23" fmla="*/ 2 h 3"/>
                  <a:gd name="T24" fmla="*/ 3 w 3"/>
                  <a:gd name="T25" fmla="*/ 2 h 3"/>
                  <a:gd name="T26" fmla="*/ 1 w 3"/>
                  <a:gd name="T27" fmla="*/ 3 h 3"/>
                  <a:gd name="T28" fmla="*/ 1 w 3"/>
                  <a:gd name="T29" fmla="*/ 3 h 3"/>
                  <a:gd name="T30" fmla="*/ 1 w 3"/>
                  <a:gd name="T31" fmla="*/ 3 h 3"/>
                  <a:gd name="T32" fmla="*/ 1 w 3"/>
                  <a:gd name="T33" fmla="*/ 2 h 3"/>
                  <a:gd name="T34" fmla="*/ 2 w 3"/>
                  <a:gd name="T35" fmla="*/ 2 h 3"/>
                  <a:gd name="T36" fmla="*/ 2 w 3"/>
                  <a:gd name="T37" fmla="*/ 2 h 3"/>
                  <a:gd name="T38" fmla="*/ 2 w 3"/>
                  <a:gd name="T39" fmla="*/ 2 h 3"/>
                  <a:gd name="T40" fmla="*/ 2 w 3"/>
                  <a:gd name="T41" fmla="*/ 2 h 3"/>
                  <a:gd name="T42" fmla="*/ 1 w 3"/>
                  <a:gd name="T43" fmla="*/ 2 h 3"/>
                  <a:gd name="T44" fmla="*/ 1 w 3"/>
                  <a:gd name="T45" fmla="*/ 2 h 3"/>
                  <a:gd name="T46" fmla="*/ 1 w 3"/>
                  <a:gd name="T47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3" h="3">
                    <a:moveTo>
                      <a:pt x="1" y="3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1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2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lose/>
                    <a:moveTo>
                      <a:pt x="1" y="2"/>
                    </a:move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691" name="Freeform 6001"/>
              <p:cNvSpPr>
                <a:spLocks/>
              </p:cNvSpPr>
              <p:nvPr/>
            </p:nvSpPr>
            <p:spPr bwMode="auto">
              <a:xfrm>
                <a:off x="2098" y="1170"/>
                <a:ext cx="86" cy="81"/>
              </a:xfrm>
              <a:custGeom>
                <a:avLst/>
                <a:gdLst>
                  <a:gd name="T0" fmla="*/ 11 w 35"/>
                  <a:gd name="T1" fmla="*/ 2 h 33"/>
                  <a:gd name="T2" fmla="*/ 10 w 35"/>
                  <a:gd name="T3" fmla="*/ 3 h 33"/>
                  <a:gd name="T4" fmla="*/ 7 w 35"/>
                  <a:gd name="T5" fmla="*/ 4 h 33"/>
                  <a:gd name="T6" fmla="*/ 4 w 35"/>
                  <a:gd name="T7" fmla="*/ 8 h 33"/>
                  <a:gd name="T8" fmla="*/ 2 w 35"/>
                  <a:gd name="T9" fmla="*/ 14 h 33"/>
                  <a:gd name="T10" fmla="*/ 2 w 35"/>
                  <a:gd name="T11" fmla="*/ 21 h 33"/>
                  <a:gd name="T12" fmla="*/ 7 w 35"/>
                  <a:gd name="T13" fmla="*/ 28 h 33"/>
                  <a:gd name="T14" fmla="*/ 15 w 35"/>
                  <a:gd name="T15" fmla="*/ 31 h 33"/>
                  <a:gd name="T16" fmla="*/ 24 w 35"/>
                  <a:gd name="T17" fmla="*/ 30 h 33"/>
                  <a:gd name="T18" fmla="*/ 31 w 35"/>
                  <a:gd name="T19" fmla="*/ 25 h 33"/>
                  <a:gd name="T20" fmla="*/ 34 w 35"/>
                  <a:gd name="T21" fmla="*/ 17 h 33"/>
                  <a:gd name="T22" fmla="*/ 31 w 35"/>
                  <a:gd name="T23" fmla="*/ 9 h 33"/>
                  <a:gd name="T24" fmla="*/ 26 w 35"/>
                  <a:gd name="T25" fmla="*/ 4 h 33"/>
                  <a:gd name="T26" fmla="*/ 15 w 35"/>
                  <a:gd name="T27" fmla="*/ 1 h 33"/>
                  <a:gd name="T28" fmla="*/ 12 w 35"/>
                  <a:gd name="T29" fmla="*/ 2 h 33"/>
                  <a:gd name="T30" fmla="*/ 11 w 35"/>
                  <a:gd name="T31" fmla="*/ 2 h 33"/>
                  <a:gd name="T32" fmla="*/ 12 w 35"/>
                  <a:gd name="T33" fmla="*/ 2 h 33"/>
                  <a:gd name="T34" fmla="*/ 15 w 35"/>
                  <a:gd name="T35" fmla="*/ 1 h 33"/>
                  <a:gd name="T36" fmla="*/ 20 w 35"/>
                  <a:gd name="T37" fmla="*/ 1 h 33"/>
                  <a:gd name="T38" fmla="*/ 26 w 35"/>
                  <a:gd name="T39" fmla="*/ 3 h 33"/>
                  <a:gd name="T40" fmla="*/ 32 w 35"/>
                  <a:gd name="T41" fmla="*/ 9 h 33"/>
                  <a:gd name="T42" fmla="*/ 35 w 35"/>
                  <a:gd name="T43" fmla="*/ 17 h 33"/>
                  <a:gd name="T44" fmla="*/ 32 w 35"/>
                  <a:gd name="T45" fmla="*/ 26 h 33"/>
                  <a:gd name="T46" fmla="*/ 24 w 35"/>
                  <a:gd name="T47" fmla="*/ 31 h 33"/>
                  <a:gd name="T48" fmla="*/ 15 w 35"/>
                  <a:gd name="T49" fmla="*/ 32 h 33"/>
                  <a:gd name="T50" fmla="*/ 6 w 35"/>
                  <a:gd name="T51" fmla="*/ 29 h 33"/>
                  <a:gd name="T52" fmla="*/ 1 w 35"/>
                  <a:gd name="T53" fmla="*/ 21 h 33"/>
                  <a:gd name="T54" fmla="*/ 1 w 35"/>
                  <a:gd name="T55" fmla="*/ 14 h 33"/>
                  <a:gd name="T56" fmla="*/ 3 w 35"/>
                  <a:gd name="T57" fmla="*/ 7 h 33"/>
                  <a:gd name="T58" fmla="*/ 7 w 35"/>
                  <a:gd name="T59" fmla="*/ 4 h 33"/>
                  <a:gd name="T60" fmla="*/ 10 w 35"/>
                  <a:gd name="T61" fmla="*/ 2 h 33"/>
                  <a:gd name="T62" fmla="*/ 11 w 35"/>
                  <a:gd name="T63" fmla="*/ 2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5" h="33">
                    <a:moveTo>
                      <a:pt x="11" y="2"/>
                    </a:moveTo>
                    <a:cubicBezTo>
                      <a:pt x="11" y="2"/>
                      <a:pt x="10" y="2"/>
                      <a:pt x="10" y="3"/>
                    </a:cubicBezTo>
                    <a:cubicBezTo>
                      <a:pt x="9" y="3"/>
                      <a:pt x="8" y="3"/>
                      <a:pt x="7" y="4"/>
                    </a:cubicBezTo>
                    <a:cubicBezTo>
                      <a:pt x="6" y="5"/>
                      <a:pt x="5" y="6"/>
                      <a:pt x="4" y="8"/>
                    </a:cubicBezTo>
                    <a:cubicBezTo>
                      <a:pt x="3" y="10"/>
                      <a:pt x="2" y="11"/>
                      <a:pt x="2" y="14"/>
                    </a:cubicBezTo>
                    <a:cubicBezTo>
                      <a:pt x="1" y="16"/>
                      <a:pt x="1" y="19"/>
                      <a:pt x="2" y="21"/>
                    </a:cubicBezTo>
                    <a:cubicBezTo>
                      <a:pt x="3" y="24"/>
                      <a:pt x="4" y="26"/>
                      <a:pt x="7" y="28"/>
                    </a:cubicBezTo>
                    <a:cubicBezTo>
                      <a:pt x="9" y="30"/>
                      <a:pt x="12" y="31"/>
                      <a:pt x="15" y="31"/>
                    </a:cubicBezTo>
                    <a:cubicBezTo>
                      <a:pt x="18" y="31"/>
                      <a:pt x="21" y="31"/>
                      <a:pt x="24" y="30"/>
                    </a:cubicBezTo>
                    <a:cubicBezTo>
                      <a:pt x="27" y="30"/>
                      <a:pt x="29" y="28"/>
                      <a:pt x="31" y="25"/>
                    </a:cubicBezTo>
                    <a:cubicBezTo>
                      <a:pt x="33" y="23"/>
                      <a:pt x="34" y="20"/>
                      <a:pt x="34" y="17"/>
                    </a:cubicBezTo>
                    <a:cubicBezTo>
                      <a:pt x="34" y="14"/>
                      <a:pt x="33" y="11"/>
                      <a:pt x="31" y="9"/>
                    </a:cubicBezTo>
                    <a:cubicBezTo>
                      <a:pt x="30" y="7"/>
                      <a:pt x="28" y="5"/>
                      <a:pt x="26" y="4"/>
                    </a:cubicBezTo>
                    <a:cubicBezTo>
                      <a:pt x="22" y="1"/>
                      <a:pt x="18" y="1"/>
                      <a:pt x="15" y="1"/>
                    </a:cubicBezTo>
                    <a:cubicBezTo>
                      <a:pt x="14" y="1"/>
                      <a:pt x="13" y="2"/>
                      <a:pt x="12" y="2"/>
                    </a:cubicBezTo>
                    <a:cubicBezTo>
                      <a:pt x="11" y="2"/>
                      <a:pt x="11" y="2"/>
                      <a:pt x="11" y="2"/>
                    </a:cubicBezTo>
                    <a:cubicBezTo>
                      <a:pt x="11" y="2"/>
                      <a:pt x="11" y="2"/>
                      <a:pt x="12" y="2"/>
                    </a:cubicBezTo>
                    <a:cubicBezTo>
                      <a:pt x="13" y="2"/>
                      <a:pt x="14" y="1"/>
                      <a:pt x="15" y="1"/>
                    </a:cubicBezTo>
                    <a:cubicBezTo>
                      <a:pt x="17" y="0"/>
                      <a:pt x="18" y="0"/>
                      <a:pt x="20" y="1"/>
                    </a:cubicBezTo>
                    <a:cubicBezTo>
                      <a:pt x="22" y="1"/>
                      <a:pt x="24" y="2"/>
                      <a:pt x="26" y="3"/>
                    </a:cubicBezTo>
                    <a:cubicBezTo>
                      <a:pt x="28" y="4"/>
                      <a:pt x="30" y="6"/>
                      <a:pt x="32" y="9"/>
                    </a:cubicBezTo>
                    <a:cubicBezTo>
                      <a:pt x="34" y="11"/>
                      <a:pt x="35" y="14"/>
                      <a:pt x="35" y="17"/>
                    </a:cubicBezTo>
                    <a:cubicBezTo>
                      <a:pt x="35" y="20"/>
                      <a:pt x="34" y="23"/>
                      <a:pt x="32" y="26"/>
                    </a:cubicBezTo>
                    <a:cubicBezTo>
                      <a:pt x="30" y="28"/>
                      <a:pt x="27" y="30"/>
                      <a:pt x="24" y="31"/>
                    </a:cubicBezTo>
                    <a:cubicBezTo>
                      <a:pt x="21" y="32"/>
                      <a:pt x="18" y="33"/>
                      <a:pt x="15" y="32"/>
                    </a:cubicBezTo>
                    <a:cubicBezTo>
                      <a:pt x="11" y="32"/>
                      <a:pt x="8" y="31"/>
                      <a:pt x="6" y="29"/>
                    </a:cubicBezTo>
                    <a:cubicBezTo>
                      <a:pt x="3" y="27"/>
                      <a:pt x="2" y="24"/>
                      <a:pt x="1" y="21"/>
                    </a:cubicBezTo>
                    <a:cubicBezTo>
                      <a:pt x="0" y="19"/>
                      <a:pt x="0" y="16"/>
                      <a:pt x="1" y="14"/>
                    </a:cubicBezTo>
                    <a:cubicBezTo>
                      <a:pt x="1" y="11"/>
                      <a:pt x="2" y="9"/>
                      <a:pt x="3" y="7"/>
                    </a:cubicBezTo>
                    <a:cubicBezTo>
                      <a:pt x="4" y="6"/>
                      <a:pt x="6" y="5"/>
                      <a:pt x="7" y="4"/>
                    </a:cubicBezTo>
                    <a:cubicBezTo>
                      <a:pt x="8" y="3"/>
                      <a:pt x="9" y="3"/>
                      <a:pt x="10" y="2"/>
                    </a:cubicBezTo>
                    <a:cubicBezTo>
                      <a:pt x="10" y="2"/>
                      <a:pt x="11" y="2"/>
                      <a:pt x="1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692" name="Freeform 6002"/>
              <p:cNvSpPr>
                <a:spLocks/>
              </p:cNvSpPr>
              <p:nvPr/>
            </p:nvSpPr>
            <p:spPr bwMode="auto">
              <a:xfrm>
                <a:off x="2140" y="1172"/>
                <a:ext cx="5" cy="40"/>
              </a:xfrm>
              <a:custGeom>
                <a:avLst/>
                <a:gdLst>
                  <a:gd name="T0" fmla="*/ 0 w 2"/>
                  <a:gd name="T1" fmla="*/ 0 h 16"/>
                  <a:gd name="T2" fmla="*/ 0 w 2"/>
                  <a:gd name="T3" fmla="*/ 3 h 16"/>
                  <a:gd name="T4" fmla="*/ 2 w 2"/>
                  <a:gd name="T5" fmla="*/ 8 h 16"/>
                  <a:gd name="T6" fmla="*/ 1 w 2"/>
                  <a:gd name="T7" fmla="*/ 14 h 16"/>
                  <a:gd name="T8" fmla="*/ 1 w 2"/>
                  <a:gd name="T9" fmla="*/ 16 h 16"/>
                  <a:gd name="T10" fmla="*/ 1 w 2"/>
                  <a:gd name="T11" fmla="*/ 14 h 16"/>
                  <a:gd name="T12" fmla="*/ 1 w 2"/>
                  <a:gd name="T13" fmla="*/ 8 h 16"/>
                  <a:gd name="T14" fmla="*/ 0 w 2"/>
                  <a:gd name="T15" fmla="*/ 3 h 16"/>
                  <a:gd name="T16" fmla="*/ 0 w 2"/>
                  <a:gd name="T17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" h="16">
                    <a:moveTo>
                      <a:pt x="0" y="0"/>
                    </a:moveTo>
                    <a:cubicBezTo>
                      <a:pt x="0" y="0"/>
                      <a:pt x="0" y="1"/>
                      <a:pt x="0" y="3"/>
                    </a:cubicBezTo>
                    <a:cubicBezTo>
                      <a:pt x="1" y="4"/>
                      <a:pt x="1" y="6"/>
                      <a:pt x="2" y="8"/>
                    </a:cubicBezTo>
                    <a:cubicBezTo>
                      <a:pt x="2" y="10"/>
                      <a:pt x="1" y="12"/>
                      <a:pt x="1" y="14"/>
                    </a:cubicBezTo>
                    <a:cubicBezTo>
                      <a:pt x="1" y="15"/>
                      <a:pt x="1" y="16"/>
                      <a:pt x="1" y="16"/>
                    </a:cubicBezTo>
                    <a:cubicBezTo>
                      <a:pt x="1" y="16"/>
                      <a:pt x="1" y="15"/>
                      <a:pt x="1" y="14"/>
                    </a:cubicBezTo>
                    <a:cubicBezTo>
                      <a:pt x="1" y="12"/>
                      <a:pt x="1" y="10"/>
                      <a:pt x="1" y="8"/>
                    </a:cubicBezTo>
                    <a:cubicBezTo>
                      <a:pt x="0" y="6"/>
                      <a:pt x="0" y="4"/>
                      <a:pt x="0" y="3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693" name="Freeform 6003"/>
              <p:cNvSpPr>
                <a:spLocks/>
              </p:cNvSpPr>
              <p:nvPr/>
            </p:nvSpPr>
            <p:spPr bwMode="auto">
              <a:xfrm>
                <a:off x="2108" y="1212"/>
                <a:ext cx="34" cy="22"/>
              </a:xfrm>
              <a:custGeom>
                <a:avLst/>
                <a:gdLst>
                  <a:gd name="T0" fmla="*/ 0 w 14"/>
                  <a:gd name="T1" fmla="*/ 9 h 9"/>
                  <a:gd name="T2" fmla="*/ 2 w 14"/>
                  <a:gd name="T3" fmla="*/ 7 h 9"/>
                  <a:gd name="T4" fmla="*/ 7 w 14"/>
                  <a:gd name="T5" fmla="*/ 4 h 9"/>
                  <a:gd name="T6" fmla="*/ 12 w 14"/>
                  <a:gd name="T7" fmla="*/ 1 h 9"/>
                  <a:gd name="T8" fmla="*/ 14 w 14"/>
                  <a:gd name="T9" fmla="*/ 0 h 9"/>
                  <a:gd name="T10" fmla="*/ 14 w 14"/>
                  <a:gd name="T11" fmla="*/ 0 h 9"/>
                  <a:gd name="T12" fmla="*/ 14 w 14"/>
                  <a:gd name="T13" fmla="*/ 0 h 9"/>
                  <a:gd name="T14" fmla="*/ 14 w 14"/>
                  <a:gd name="T15" fmla="*/ 0 h 9"/>
                  <a:gd name="T16" fmla="*/ 14 w 14"/>
                  <a:gd name="T17" fmla="*/ 0 h 9"/>
                  <a:gd name="T18" fmla="*/ 12 w 14"/>
                  <a:gd name="T19" fmla="*/ 1 h 9"/>
                  <a:gd name="T20" fmla="*/ 8 w 14"/>
                  <a:gd name="T21" fmla="*/ 4 h 9"/>
                  <a:gd name="T22" fmla="*/ 3 w 14"/>
                  <a:gd name="T23" fmla="*/ 7 h 9"/>
                  <a:gd name="T24" fmla="*/ 1 w 14"/>
                  <a:gd name="T25" fmla="*/ 8 h 9"/>
                  <a:gd name="T26" fmla="*/ 0 w 14"/>
                  <a:gd name="T27" fmla="*/ 9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4" h="9">
                    <a:moveTo>
                      <a:pt x="0" y="9"/>
                    </a:moveTo>
                    <a:cubicBezTo>
                      <a:pt x="0" y="9"/>
                      <a:pt x="1" y="8"/>
                      <a:pt x="2" y="7"/>
                    </a:cubicBezTo>
                    <a:cubicBezTo>
                      <a:pt x="3" y="6"/>
                      <a:pt x="5" y="4"/>
                      <a:pt x="7" y="4"/>
                    </a:cubicBezTo>
                    <a:cubicBezTo>
                      <a:pt x="9" y="2"/>
                      <a:pt x="11" y="2"/>
                      <a:pt x="12" y="1"/>
                    </a:cubicBezTo>
                    <a:cubicBezTo>
                      <a:pt x="13" y="1"/>
                      <a:pt x="14" y="0"/>
                      <a:pt x="14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4" y="1"/>
                      <a:pt x="13" y="1"/>
                      <a:pt x="12" y="1"/>
                    </a:cubicBezTo>
                    <a:cubicBezTo>
                      <a:pt x="11" y="2"/>
                      <a:pt x="9" y="3"/>
                      <a:pt x="8" y="4"/>
                    </a:cubicBezTo>
                    <a:cubicBezTo>
                      <a:pt x="6" y="5"/>
                      <a:pt x="4" y="6"/>
                      <a:pt x="3" y="7"/>
                    </a:cubicBezTo>
                    <a:cubicBezTo>
                      <a:pt x="2" y="8"/>
                      <a:pt x="1" y="8"/>
                      <a:pt x="1" y="8"/>
                    </a:cubicBezTo>
                    <a:cubicBezTo>
                      <a:pt x="1" y="8"/>
                      <a:pt x="0" y="9"/>
                      <a:pt x="0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694" name="Freeform 6004"/>
              <p:cNvSpPr>
                <a:spLocks/>
              </p:cNvSpPr>
              <p:nvPr/>
            </p:nvSpPr>
            <p:spPr bwMode="auto">
              <a:xfrm>
                <a:off x="2130" y="1172"/>
                <a:ext cx="10" cy="10"/>
              </a:xfrm>
              <a:custGeom>
                <a:avLst/>
                <a:gdLst>
                  <a:gd name="T0" fmla="*/ 0 w 4"/>
                  <a:gd name="T1" fmla="*/ 0 h 4"/>
                  <a:gd name="T2" fmla="*/ 1 w 4"/>
                  <a:gd name="T3" fmla="*/ 1 h 4"/>
                  <a:gd name="T4" fmla="*/ 3 w 4"/>
                  <a:gd name="T5" fmla="*/ 2 h 4"/>
                  <a:gd name="T6" fmla="*/ 4 w 4"/>
                  <a:gd name="T7" fmla="*/ 3 h 4"/>
                  <a:gd name="T8" fmla="*/ 4 w 4"/>
                  <a:gd name="T9" fmla="*/ 4 h 4"/>
                  <a:gd name="T10" fmla="*/ 3 w 4"/>
                  <a:gd name="T11" fmla="*/ 3 h 4"/>
                  <a:gd name="T12" fmla="*/ 2 w 4"/>
                  <a:gd name="T13" fmla="*/ 2 h 4"/>
                  <a:gd name="T14" fmla="*/ 1 w 4"/>
                  <a:gd name="T15" fmla="*/ 1 h 4"/>
                  <a:gd name="T16" fmla="*/ 0 w 4"/>
                  <a:gd name="T1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4">
                    <a:moveTo>
                      <a:pt x="0" y="0"/>
                    </a:moveTo>
                    <a:cubicBezTo>
                      <a:pt x="0" y="0"/>
                      <a:pt x="1" y="0"/>
                      <a:pt x="1" y="1"/>
                    </a:cubicBezTo>
                    <a:cubicBezTo>
                      <a:pt x="2" y="1"/>
                      <a:pt x="2" y="1"/>
                      <a:pt x="3" y="2"/>
                    </a:cubicBezTo>
                    <a:cubicBezTo>
                      <a:pt x="3" y="2"/>
                      <a:pt x="3" y="3"/>
                      <a:pt x="4" y="3"/>
                    </a:cubicBezTo>
                    <a:cubicBezTo>
                      <a:pt x="4" y="3"/>
                      <a:pt x="4" y="4"/>
                      <a:pt x="4" y="4"/>
                    </a:cubicBezTo>
                    <a:cubicBezTo>
                      <a:pt x="4" y="4"/>
                      <a:pt x="4" y="4"/>
                      <a:pt x="3" y="3"/>
                    </a:cubicBezTo>
                    <a:cubicBezTo>
                      <a:pt x="3" y="3"/>
                      <a:pt x="2" y="3"/>
                      <a:pt x="2" y="2"/>
                    </a:cubicBezTo>
                    <a:cubicBezTo>
                      <a:pt x="1" y="2"/>
                      <a:pt x="1" y="2"/>
                      <a:pt x="1" y="1"/>
                    </a:cubicBezTo>
                    <a:cubicBezTo>
                      <a:pt x="1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695" name="Freeform 6005"/>
              <p:cNvSpPr>
                <a:spLocks/>
              </p:cNvSpPr>
              <p:nvPr/>
            </p:nvSpPr>
            <p:spPr bwMode="auto">
              <a:xfrm>
                <a:off x="2123" y="1175"/>
                <a:ext cx="17" cy="14"/>
              </a:xfrm>
              <a:custGeom>
                <a:avLst/>
                <a:gdLst>
                  <a:gd name="T0" fmla="*/ 0 w 7"/>
                  <a:gd name="T1" fmla="*/ 0 h 6"/>
                  <a:gd name="T2" fmla="*/ 0 w 7"/>
                  <a:gd name="T3" fmla="*/ 0 h 6"/>
                  <a:gd name="T4" fmla="*/ 1 w 7"/>
                  <a:gd name="T5" fmla="*/ 1 h 6"/>
                  <a:gd name="T6" fmla="*/ 3 w 7"/>
                  <a:gd name="T7" fmla="*/ 2 h 6"/>
                  <a:gd name="T8" fmla="*/ 4 w 7"/>
                  <a:gd name="T9" fmla="*/ 3 h 6"/>
                  <a:gd name="T10" fmla="*/ 5 w 7"/>
                  <a:gd name="T11" fmla="*/ 4 h 6"/>
                  <a:gd name="T12" fmla="*/ 6 w 7"/>
                  <a:gd name="T13" fmla="*/ 5 h 6"/>
                  <a:gd name="T14" fmla="*/ 7 w 7"/>
                  <a:gd name="T15" fmla="*/ 6 h 6"/>
                  <a:gd name="T16" fmla="*/ 3 w 7"/>
                  <a:gd name="T17" fmla="*/ 4 h 6"/>
                  <a:gd name="T18" fmla="*/ 1 w 7"/>
                  <a:gd name="T19" fmla="*/ 1 h 6"/>
                  <a:gd name="T20" fmla="*/ 0 w 7"/>
                  <a:gd name="T21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7" h="6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1"/>
                      <a:pt x="2" y="1"/>
                      <a:pt x="3" y="2"/>
                    </a:cubicBezTo>
                    <a:cubicBezTo>
                      <a:pt x="3" y="2"/>
                      <a:pt x="4" y="2"/>
                      <a:pt x="4" y="3"/>
                    </a:cubicBezTo>
                    <a:cubicBezTo>
                      <a:pt x="4" y="3"/>
                      <a:pt x="5" y="4"/>
                      <a:pt x="5" y="4"/>
                    </a:cubicBezTo>
                    <a:cubicBezTo>
                      <a:pt x="5" y="4"/>
                      <a:pt x="6" y="5"/>
                      <a:pt x="6" y="5"/>
                    </a:cubicBezTo>
                    <a:cubicBezTo>
                      <a:pt x="7" y="6"/>
                      <a:pt x="7" y="6"/>
                      <a:pt x="7" y="6"/>
                    </a:cubicBezTo>
                    <a:cubicBezTo>
                      <a:pt x="7" y="6"/>
                      <a:pt x="5" y="5"/>
                      <a:pt x="3" y="4"/>
                    </a:cubicBezTo>
                    <a:cubicBezTo>
                      <a:pt x="2" y="3"/>
                      <a:pt x="2" y="2"/>
                      <a:pt x="1" y="1"/>
                    </a:cubicBezTo>
                    <a:cubicBezTo>
                      <a:pt x="1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696" name="Freeform 6006"/>
              <p:cNvSpPr>
                <a:spLocks/>
              </p:cNvSpPr>
              <p:nvPr/>
            </p:nvSpPr>
            <p:spPr bwMode="auto">
              <a:xfrm>
                <a:off x="2118" y="1177"/>
                <a:ext cx="24" cy="22"/>
              </a:xfrm>
              <a:custGeom>
                <a:avLst/>
                <a:gdLst>
                  <a:gd name="T0" fmla="*/ 0 w 10"/>
                  <a:gd name="T1" fmla="*/ 0 h 9"/>
                  <a:gd name="T2" fmla="*/ 1 w 10"/>
                  <a:gd name="T3" fmla="*/ 2 h 9"/>
                  <a:gd name="T4" fmla="*/ 3 w 10"/>
                  <a:gd name="T5" fmla="*/ 3 h 9"/>
                  <a:gd name="T6" fmla="*/ 5 w 10"/>
                  <a:gd name="T7" fmla="*/ 4 h 9"/>
                  <a:gd name="T8" fmla="*/ 7 w 10"/>
                  <a:gd name="T9" fmla="*/ 6 h 9"/>
                  <a:gd name="T10" fmla="*/ 8 w 10"/>
                  <a:gd name="T11" fmla="*/ 8 h 9"/>
                  <a:gd name="T12" fmla="*/ 9 w 10"/>
                  <a:gd name="T13" fmla="*/ 9 h 9"/>
                  <a:gd name="T14" fmla="*/ 10 w 10"/>
                  <a:gd name="T15" fmla="*/ 9 h 9"/>
                  <a:gd name="T16" fmla="*/ 9 w 10"/>
                  <a:gd name="T17" fmla="*/ 9 h 9"/>
                  <a:gd name="T18" fmla="*/ 8 w 10"/>
                  <a:gd name="T19" fmla="*/ 8 h 9"/>
                  <a:gd name="T20" fmla="*/ 4 w 10"/>
                  <a:gd name="T21" fmla="*/ 5 h 9"/>
                  <a:gd name="T22" fmla="*/ 1 w 10"/>
                  <a:gd name="T23" fmla="*/ 2 h 9"/>
                  <a:gd name="T24" fmla="*/ 0 w 10"/>
                  <a:gd name="T25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0" h="9">
                    <a:moveTo>
                      <a:pt x="0" y="0"/>
                    </a:moveTo>
                    <a:cubicBezTo>
                      <a:pt x="0" y="0"/>
                      <a:pt x="0" y="1"/>
                      <a:pt x="1" y="2"/>
                    </a:cubicBezTo>
                    <a:cubicBezTo>
                      <a:pt x="2" y="2"/>
                      <a:pt x="2" y="2"/>
                      <a:pt x="3" y="3"/>
                    </a:cubicBezTo>
                    <a:cubicBezTo>
                      <a:pt x="4" y="3"/>
                      <a:pt x="4" y="4"/>
                      <a:pt x="5" y="4"/>
                    </a:cubicBezTo>
                    <a:cubicBezTo>
                      <a:pt x="6" y="5"/>
                      <a:pt x="6" y="6"/>
                      <a:pt x="7" y="6"/>
                    </a:cubicBezTo>
                    <a:cubicBezTo>
                      <a:pt x="7" y="7"/>
                      <a:pt x="8" y="7"/>
                      <a:pt x="8" y="8"/>
                    </a:cubicBezTo>
                    <a:cubicBezTo>
                      <a:pt x="9" y="8"/>
                      <a:pt x="9" y="9"/>
                      <a:pt x="9" y="9"/>
                    </a:cubicBezTo>
                    <a:cubicBezTo>
                      <a:pt x="10" y="9"/>
                      <a:pt x="10" y="9"/>
                      <a:pt x="10" y="9"/>
                    </a:cubicBezTo>
                    <a:cubicBezTo>
                      <a:pt x="10" y="9"/>
                      <a:pt x="10" y="9"/>
                      <a:pt x="9" y="9"/>
                    </a:cubicBezTo>
                    <a:cubicBezTo>
                      <a:pt x="9" y="9"/>
                      <a:pt x="8" y="9"/>
                      <a:pt x="8" y="8"/>
                    </a:cubicBezTo>
                    <a:cubicBezTo>
                      <a:pt x="7" y="8"/>
                      <a:pt x="6" y="6"/>
                      <a:pt x="4" y="5"/>
                    </a:cubicBezTo>
                    <a:cubicBezTo>
                      <a:pt x="3" y="4"/>
                      <a:pt x="2" y="3"/>
                      <a:pt x="1" y="2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697" name="Freeform 6007"/>
              <p:cNvSpPr>
                <a:spLocks/>
              </p:cNvSpPr>
              <p:nvPr/>
            </p:nvSpPr>
            <p:spPr bwMode="auto">
              <a:xfrm>
                <a:off x="2111" y="1182"/>
                <a:ext cx="29" cy="25"/>
              </a:xfrm>
              <a:custGeom>
                <a:avLst/>
                <a:gdLst>
                  <a:gd name="T0" fmla="*/ 0 w 12"/>
                  <a:gd name="T1" fmla="*/ 0 h 10"/>
                  <a:gd name="T2" fmla="*/ 2 w 12"/>
                  <a:gd name="T3" fmla="*/ 2 h 10"/>
                  <a:gd name="T4" fmla="*/ 6 w 12"/>
                  <a:gd name="T5" fmla="*/ 5 h 10"/>
                  <a:gd name="T6" fmla="*/ 10 w 12"/>
                  <a:gd name="T7" fmla="*/ 9 h 10"/>
                  <a:gd name="T8" fmla="*/ 12 w 12"/>
                  <a:gd name="T9" fmla="*/ 10 h 10"/>
                  <a:gd name="T10" fmla="*/ 12 w 12"/>
                  <a:gd name="T11" fmla="*/ 10 h 10"/>
                  <a:gd name="T12" fmla="*/ 11 w 12"/>
                  <a:gd name="T13" fmla="*/ 10 h 10"/>
                  <a:gd name="T14" fmla="*/ 10 w 12"/>
                  <a:gd name="T15" fmla="*/ 9 h 10"/>
                  <a:gd name="T16" fmla="*/ 6 w 12"/>
                  <a:gd name="T17" fmla="*/ 5 h 10"/>
                  <a:gd name="T18" fmla="*/ 2 w 12"/>
                  <a:gd name="T19" fmla="*/ 2 h 10"/>
                  <a:gd name="T20" fmla="*/ 0 w 12"/>
                  <a:gd name="T21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2" h="10">
                    <a:moveTo>
                      <a:pt x="0" y="0"/>
                    </a:moveTo>
                    <a:cubicBezTo>
                      <a:pt x="0" y="0"/>
                      <a:pt x="1" y="1"/>
                      <a:pt x="2" y="2"/>
                    </a:cubicBezTo>
                    <a:cubicBezTo>
                      <a:pt x="3" y="3"/>
                      <a:pt x="5" y="4"/>
                      <a:pt x="6" y="5"/>
                    </a:cubicBezTo>
                    <a:cubicBezTo>
                      <a:pt x="8" y="6"/>
                      <a:pt x="9" y="8"/>
                      <a:pt x="10" y="9"/>
                    </a:cubicBezTo>
                    <a:cubicBezTo>
                      <a:pt x="11" y="9"/>
                      <a:pt x="11" y="9"/>
                      <a:pt x="12" y="10"/>
                    </a:cubicBezTo>
                    <a:cubicBezTo>
                      <a:pt x="12" y="10"/>
                      <a:pt x="12" y="10"/>
                      <a:pt x="12" y="10"/>
                    </a:cubicBezTo>
                    <a:cubicBezTo>
                      <a:pt x="12" y="10"/>
                      <a:pt x="12" y="10"/>
                      <a:pt x="11" y="10"/>
                    </a:cubicBezTo>
                    <a:cubicBezTo>
                      <a:pt x="11" y="10"/>
                      <a:pt x="10" y="9"/>
                      <a:pt x="10" y="9"/>
                    </a:cubicBezTo>
                    <a:cubicBezTo>
                      <a:pt x="9" y="8"/>
                      <a:pt x="7" y="7"/>
                      <a:pt x="6" y="5"/>
                    </a:cubicBezTo>
                    <a:cubicBezTo>
                      <a:pt x="4" y="4"/>
                      <a:pt x="3" y="3"/>
                      <a:pt x="2" y="2"/>
                    </a:cubicBezTo>
                    <a:cubicBezTo>
                      <a:pt x="1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698" name="Freeform 6008"/>
              <p:cNvSpPr>
                <a:spLocks/>
              </p:cNvSpPr>
              <p:nvPr/>
            </p:nvSpPr>
            <p:spPr bwMode="auto">
              <a:xfrm>
                <a:off x="2106" y="1187"/>
                <a:ext cx="32" cy="27"/>
              </a:xfrm>
              <a:custGeom>
                <a:avLst/>
                <a:gdLst>
                  <a:gd name="T0" fmla="*/ 0 w 13"/>
                  <a:gd name="T1" fmla="*/ 0 h 11"/>
                  <a:gd name="T2" fmla="*/ 7 w 13"/>
                  <a:gd name="T3" fmla="*/ 5 h 11"/>
                  <a:gd name="T4" fmla="*/ 8 w 13"/>
                  <a:gd name="T5" fmla="*/ 7 h 11"/>
                  <a:gd name="T6" fmla="*/ 10 w 13"/>
                  <a:gd name="T7" fmla="*/ 8 h 11"/>
                  <a:gd name="T8" fmla="*/ 13 w 13"/>
                  <a:gd name="T9" fmla="*/ 11 h 11"/>
                  <a:gd name="T10" fmla="*/ 13 w 13"/>
                  <a:gd name="T11" fmla="*/ 11 h 11"/>
                  <a:gd name="T12" fmla="*/ 13 w 13"/>
                  <a:gd name="T13" fmla="*/ 11 h 11"/>
                  <a:gd name="T14" fmla="*/ 13 w 13"/>
                  <a:gd name="T15" fmla="*/ 11 h 11"/>
                  <a:gd name="T16" fmla="*/ 13 w 13"/>
                  <a:gd name="T17" fmla="*/ 11 h 11"/>
                  <a:gd name="T18" fmla="*/ 13 w 13"/>
                  <a:gd name="T19" fmla="*/ 11 h 11"/>
                  <a:gd name="T20" fmla="*/ 13 w 13"/>
                  <a:gd name="T21" fmla="*/ 11 h 11"/>
                  <a:gd name="T22" fmla="*/ 13 w 13"/>
                  <a:gd name="T23" fmla="*/ 11 h 11"/>
                  <a:gd name="T24" fmla="*/ 13 w 13"/>
                  <a:gd name="T25" fmla="*/ 11 h 11"/>
                  <a:gd name="T26" fmla="*/ 13 w 13"/>
                  <a:gd name="T27" fmla="*/ 11 h 11"/>
                  <a:gd name="T28" fmla="*/ 13 w 13"/>
                  <a:gd name="T29" fmla="*/ 11 h 11"/>
                  <a:gd name="T30" fmla="*/ 13 w 13"/>
                  <a:gd name="T31" fmla="*/ 11 h 11"/>
                  <a:gd name="T32" fmla="*/ 13 w 13"/>
                  <a:gd name="T33" fmla="*/ 11 h 11"/>
                  <a:gd name="T34" fmla="*/ 9 w 13"/>
                  <a:gd name="T35" fmla="*/ 9 h 11"/>
                  <a:gd name="T36" fmla="*/ 8 w 13"/>
                  <a:gd name="T37" fmla="*/ 7 h 11"/>
                  <a:gd name="T38" fmla="*/ 7 w 13"/>
                  <a:gd name="T39" fmla="*/ 7 h 11"/>
                  <a:gd name="T40" fmla="*/ 6 w 13"/>
                  <a:gd name="T41" fmla="*/ 6 h 11"/>
                  <a:gd name="T42" fmla="*/ 0 w 13"/>
                  <a:gd name="T43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3" h="11">
                    <a:moveTo>
                      <a:pt x="0" y="0"/>
                    </a:moveTo>
                    <a:cubicBezTo>
                      <a:pt x="3" y="2"/>
                      <a:pt x="5" y="4"/>
                      <a:pt x="7" y="5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9" y="7"/>
                      <a:pt x="9" y="7"/>
                      <a:pt x="10" y="8"/>
                    </a:cubicBezTo>
                    <a:cubicBezTo>
                      <a:pt x="11" y="9"/>
                      <a:pt x="12" y="10"/>
                      <a:pt x="13" y="11"/>
                    </a:cubicBezTo>
                    <a:cubicBezTo>
                      <a:pt x="13" y="11"/>
                      <a:pt x="13" y="11"/>
                      <a:pt x="13" y="11"/>
                    </a:cubicBezTo>
                    <a:cubicBezTo>
                      <a:pt x="13" y="11"/>
                      <a:pt x="13" y="11"/>
                      <a:pt x="13" y="11"/>
                    </a:cubicBezTo>
                    <a:cubicBezTo>
                      <a:pt x="13" y="11"/>
                      <a:pt x="13" y="11"/>
                      <a:pt x="13" y="11"/>
                    </a:cubicBezTo>
                    <a:cubicBezTo>
                      <a:pt x="13" y="11"/>
                      <a:pt x="13" y="11"/>
                      <a:pt x="13" y="11"/>
                    </a:cubicBezTo>
                    <a:cubicBezTo>
                      <a:pt x="13" y="11"/>
                      <a:pt x="13" y="11"/>
                      <a:pt x="13" y="11"/>
                    </a:cubicBezTo>
                    <a:cubicBezTo>
                      <a:pt x="13" y="11"/>
                      <a:pt x="13" y="11"/>
                      <a:pt x="13" y="11"/>
                    </a:cubicBezTo>
                    <a:cubicBezTo>
                      <a:pt x="13" y="11"/>
                      <a:pt x="13" y="11"/>
                      <a:pt x="13" y="11"/>
                    </a:cubicBezTo>
                    <a:cubicBezTo>
                      <a:pt x="13" y="11"/>
                      <a:pt x="13" y="11"/>
                      <a:pt x="13" y="11"/>
                    </a:cubicBezTo>
                    <a:cubicBezTo>
                      <a:pt x="13" y="11"/>
                      <a:pt x="13" y="11"/>
                      <a:pt x="13" y="11"/>
                    </a:cubicBezTo>
                    <a:cubicBezTo>
                      <a:pt x="13" y="11"/>
                      <a:pt x="13" y="11"/>
                      <a:pt x="13" y="11"/>
                    </a:cubicBezTo>
                    <a:cubicBezTo>
                      <a:pt x="13" y="11"/>
                      <a:pt x="13" y="11"/>
                      <a:pt x="13" y="11"/>
                    </a:cubicBezTo>
                    <a:cubicBezTo>
                      <a:pt x="13" y="11"/>
                      <a:pt x="13" y="11"/>
                      <a:pt x="13" y="11"/>
                    </a:cubicBezTo>
                    <a:cubicBezTo>
                      <a:pt x="12" y="10"/>
                      <a:pt x="11" y="9"/>
                      <a:pt x="9" y="9"/>
                    </a:cubicBezTo>
                    <a:cubicBezTo>
                      <a:pt x="9" y="8"/>
                      <a:pt x="8" y="8"/>
                      <a:pt x="8" y="7"/>
                    </a:cubicBezTo>
                    <a:cubicBezTo>
                      <a:pt x="7" y="7"/>
                      <a:pt x="7" y="7"/>
                      <a:pt x="7" y="7"/>
                    </a:cubicBezTo>
                    <a:cubicBezTo>
                      <a:pt x="6" y="6"/>
                      <a:pt x="6" y="6"/>
                      <a:pt x="6" y="6"/>
                    </a:cubicBezTo>
                    <a:cubicBezTo>
                      <a:pt x="4" y="4"/>
                      <a:pt x="2" y="3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699" name="Freeform 6009"/>
              <p:cNvSpPr>
                <a:spLocks/>
              </p:cNvSpPr>
              <p:nvPr/>
            </p:nvSpPr>
            <p:spPr bwMode="auto">
              <a:xfrm>
                <a:off x="2103" y="1194"/>
                <a:ext cx="27" cy="23"/>
              </a:xfrm>
              <a:custGeom>
                <a:avLst/>
                <a:gdLst>
                  <a:gd name="T0" fmla="*/ 0 w 11"/>
                  <a:gd name="T1" fmla="*/ 0 h 9"/>
                  <a:gd name="T2" fmla="*/ 2 w 11"/>
                  <a:gd name="T3" fmla="*/ 1 h 9"/>
                  <a:gd name="T4" fmla="*/ 6 w 11"/>
                  <a:gd name="T5" fmla="*/ 4 h 9"/>
                  <a:gd name="T6" fmla="*/ 9 w 11"/>
                  <a:gd name="T7" fmla="*/ 7 h 9"/>
                  <a:gd name="T8" fmla="*/ 10 w 11"/>
                  <a:gd name="T9" fmla="*/ 8 h 9"/>
                  <a:gd name="T10" fmla="*/ 11 w 11"/>
                  <a:gd name="T11" fmla="*/ 9 h 9"/>
                  <a:gd name="T12" fmla="*/ 10 w 11"/>
                  <a:gd name="T13" fmla="*/ 9 h 9"/>
                  <a:gd name="T14" fmla="*/ 9 w 11"/>
                  <a:gd name="T15" fmla="*/ 8 h 9"/>
                  <a:gd name="T16" fmla="*/ 5 w 11"/>
                  <a:gd name="T17" fmla="*/ 5 h 9"/>
                  <a:gd name="T18" fmla="*/ 3 w 11"/>
                  <a:gd name="T19" fmla="*/ 3 h 9"/>
                  <a:gd name="T20" fmla="*/ 2 w 11"/>
                  <a:gd name="T21" fmla="*/ 2 h 9"/>
                  <a:gd name="T22" fmla="*/ 0 w 11"/>
                  <a:gd name="T23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1" h="9">
                    <a:moveTo>
                      <a:pt x="0" y="0"/>
                    </a:moveTo>
                    <a:cubicBezTo>
                      <a:pt x="0" y="0"/>
                      <a:pt x="1" y="1"/>
                      <a:pt x="2" y="1"/>
                    </a:cubicBezTo>
                    <a:cubicBezTo>
                      <a:pt x="3" y="2"/>
                      <a:pt x="4" y="3"/>
                      <a:pt x="6" y="4"/>
                    </a:cubicBezTo>
                    <a:cubicBezTo>
                      <a:pt x="7" y="5"/>
                      <a:pt x="8" y="7"/>
                      <a:pt x="9" y="7"/>
                    </a:cubicBezTo>
                    <a:cubicBezTo>
                      <a:pt x="9" y="8"/>
                      <a:pt x="10" y="8"/>
                      <a:pt x="10" y="8"/>
                    </a:cubicBezTo>
                    <a:cubicBezTo>
                      <a:pt x="10" y="9"/>
                      <a:pt x="11" y="9"/>
                      <a:pt x="11" y="9"/>
                    </a:cubicBezTo>
                    <a:cubicBezTo>
                      <a:pt x="11" y="9"/>
                      <a:pt x="10" y="9"/>
                      <a:pt x="10" y="9"/>
                    </a:cubicBezTo>
                    <a:cubicBezTo>
                      <a:pt x="10" y="8"/>
                      <a:pt x="9" y="8"/>
                      <a:pt x="9" y="8"/>
                    </a:cubicBezTo>
                    <a:cubicBezTo>
                      <a:pt x="7" y="7"/>
                      <a:pt x="6" y="6"/>
                      <a:pt x="5" y="5"/>
                    </a:cubicBezTo>
                    <a:cubicBezTo>
                      <a:pt x="4" y="4"/>
                      <a:pt x="4" y="4"/>
                      <a:pt x="3" y="3"/>
                    </a:cubicBezTo>
                    <a:cubicBezTo>
                      <a:pt x="2" y="3"/>
                      <a:pt x="2" y="2"/>
                      <a:pt x="2" y="2"/>
                    </a:cubicBezTo>
                    <a:cubicBezTo>
                      <a:pt x="1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700" name="Freeform 6010"/>
              <p:cNvSpPr>
                <a:spLocks/>
              </p:cNvSpPr>
              <p:nvPr/>
            </p:nvSpPr>
            <p:spPr bwMode="auto">
              <a:xfrm>
                <a:off x="2101" y="1202"/>
                <a:ext cx="22" cy="20"/>
              </a:xfrm>
              <a:custGeom>
                <a:avLst/>
                <a:gdLst>
                  <a:gd name="T0" fmla="*/ 0 w 9"/>
                  <a:gd name="T1" fmla="*/ 0 h 8"/>
                  <a:gd name="T2" fmla="*/ 5 w 9"/>
                  <a:gd name="T3" fmla="*/ 3 h 8"/>
                  <a:gd name="T4" fmla="*/ 7 w 9"/>
                  <a:gd name="T5" fmla="*/ 5 h 8"/>
                  <a:gd name="T6" fmla="*/ 9 w 9"/>
                  <a:gd name="T7" fmla="*/ 8 h 8"/>
                  <a:gd name="T8" fmla="*/ 9 w 9"/>
                  <a:gd name="T9" fmla="*/ 8 h 8"/>
                  <a:gd name="T10" fmla="*/ 9 w 9"/>
                  <a:gd name="T11" fmla="*/ 7 h 8"/>
                  <a:gd name="T12" fmla="*/ 9 w 9"/>
                  <a:gd name="T13" fmla="*/ 8 h 8"/>
                  <a:gd name="T14" fmla="*/ 9 w 9"/>
                  <a:gd name="T15" fmla="*/ 8 h 8"/>
                  <a:gd name="T16" fmla="*/ 9 w 9"/>
                  <a:gd name="T17" fmla="*/ 8 h 8"/>
                  <a:gd name="T18" fmla="*/ 9 w 9"/>
                  <a:gd name="T19" fmla="*/ 8 h 8"/>
                  <a:gd name="T20" fmla="*/ 7 w 9"/>
                  <a:gd name="T21" fmla="*/ 6 h 8"/>
                  <a:gd name="T22" fmla="*/ 4 w 9"/>
                  <a:gd name="T23" fmla="*/ 4 h 8"/>
                  <a:gd name="T24" fmla="*/ 2 w 9"/>
                  <a:gd name="T25" fmla="*/ 2 h 8"/>
                  <a:gd name="T26" fmla="*/ 0 w 9"/>
                  <a:gd name="T27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9" h="8">
                    <a:moveTo>
                      <a:pt x="0" y="0"/>
                    </a:moveTo>
                    <a:cubicBezTo>
                      <a:pt x="2" y="1"/>
                      <a:pt x="3" y="2"/>
                      <a:pt x="5" y="3"/>
                    </a:cubicBezTo>
                    <a:cubicBezTo>
                      <a:pt x="6" y="4"/>
                      <a:pt x="7" y="5"/>
                      <a:pt x="7" y="5"/>
                    </a:cubicBezTo>
                    <a:cubicBezTo>
                      <a:pt x="8" y="6"/>
                      <a:pt x="9" y="7"/>
                      <a:pt x="9" y="8"/>
                    </a:cubicBezTo>
                    <a:cubicBezTo>
                      <a:pt x="9" y="8"/>
                      <a:pt x="9" y="8"/>
                      <a:pt x="9" y="8"/>
                    </a:cubicBezTo>
                    <a:cubicBezTo>
                      <a:pt x="9" y="8"/>
                      <a:pt x="9" y="7"/>
                      <a:pt x="9" y="7"/>
                    </a:cubicBezTo>
                    <a:cubicBezTo>
                      <a:pt x="9" y="7"/>
                      <a:pt x="9" y="7"/>
                      <a:pt x="9" y="8"/>
                    </a:cubicBezTo>
                    <a:cubicBezTo>
                      <a:pt x="9" y="8"/>
                      <a:pt x="9" y="8"/>
                      <a:pt x="9" y="8"/>
                    </a:cubicBezTo>
                    <a:cubicBezTo>
                      <a:pt x="9" y="8"/>
                      <a:pt x="9" y="8"/>
                      <a:pt x="9" y="8"/>
                    </a:cubicBezTo>
                    <a:cubicBezTo>
                      <a:pt x="9" y="8"/>
                      <a:pt x="9" y="8"/>
                      <a:pt x="9" y="8"/>
                    </a:cubicBezTo>
                    <a:cubicBezTo>
                      <a:pt x="8" y="7"/>
                      <a:pt x="7" y="7"/>
                      <a:pt x="7" y="6"/>
                    </a:cubicBezTo>
                    <a:cubicBezTo>
                      <a:pt x="6" y="5"/>
                      <a:pt x="5" y="5"/>
                      <a:pt x="4" y="4"/>
                    </a:cubicBezTo>
                    <a:cubicBezTo>
                      <a:pt x="4" y="3"/>
                      <a:pt x="3" y="3"/>
                      <a:pt x="2" y="2"/>
                    </a:cubicBezTo>
                    <a:cubicBezTo>
                      <a:pt x="1" y="1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701" name="Freeform 6011"/>
              <p:cNvSpPr>
                <a:spLocks/>
              </p:cNvSpPr>
              <p:nvPr/>
            </p:nvSpPr>
            <p:spPr bwMode="auto">
              <a:xfrm>
                <a:off x="2101" y="1207"/>
                <a:ext cx="19" cy="17"/>
              </a:xfrm>
              <a:custGeom>
                <a:avLst/>
                <a:gdLst>
                  <a:gd name="T0" fmla="*/ 0 w 8"/>
                  <a:gd name="T1" fmla="*/ 0 h 7"/>
                  <a:gd name="T2" fmla="*/ 1 w 8"/>
                  <a:gd name="T3" fmla="*/ 1 h 7"/>
                  <a:gd name="T4" fmla="*/ 4 w 8"/>
                  <a:gd name="T5" fmla="*/ 3 h 7"/>
                  <a:gd name="T6" fmla="*/ 6 w 8"/>
                  <a:gd name="T7" fmla="*/ 6 h 7"/>
                  <a:gd name="T8" fmla="*/ 7 w 8"/>
                  <a:gd name="T9" fmla="*/ 7 h 7"/>
                  <a:gd name="T10" fmla="*/ 8 w 8"/>
                  <a:gd name="T11" fmla="*/ 7 h 7"/>
                  <a:gd name="T12" fmla="*/ 7 w 8"/>
                  <a:gd name="T13" fmla="*/ 7 h 7"/>
                  <a:gd name="T14" fmla="*/ 6 w 8"/>
                  <a:gd name="T15" fmla="*/ 6 h 7"/>
                  <a:gd name="T16" fmla="*/ 5 w 8"/>
                  <a:gd name="T17" fmla="*/ 5 h 7"/>
                  <a:gd name="T18" fmla="*/ 3 w 8"/>
                  <a:gd name="T19" fmla="*/ 4 h 7"/>
                  <a:gd name="T20" fmla="*/ 2 w 8"/>
                  <a:gd name="T21" fmla="*/ 3 h 7"/>
                  <a:gd name="T22" fmla="*/ 0 w 8"/>
                  <a:gd name="T23" fmla="*/ 2 h 7"/>
                  <a:gd name="T24" fmla="*/ 0 w 8"/>
                  <a:gd name="T25" fmla="*/ 1 h 7"/>
                  <a:gd name="T26" fmla="*/ 0 w 8"/>
                  <a:gd name="T2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8" h="7">
                    <a:moveTo>
                      <a:pt x="0" y="0"/>
                    </a:moveTo>
                    <a:cubicBezTo>
                      <a:pt x="0" y="0"/>
                      <a:pt x="0" y="1"/>
                      <a:pt x="1" y="1"/>
                    </a:cubicBezTo>
                    <a:cubicBezTo>
                      <a:pt x="2" y="2"/>
                      <a:pt x="3" y="3"/>
                      <a:pt x="4" y="3"/>
                    </a:cubicBezTo>
                    <a:cubicBezTo>
                      <a:pt x="5" y="4"/>
                      <a:pt x="6" y="5"/>
                      <a:pt x="6" y="6"/>
                    </a:cubicBezTo>
                    <a:cubicBezTo>
                      <a:pt x="7" y="6"/>
                      <a:pt x="7" y="7"/>
                      <a:pt x="7" y="7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8" y="7"/>
                      <a:pt x="8" y="7"/>
                      <a:pt x="7" y="7"/>
                    </a:cubicBezTo>
                    <a:cubicBezTo>
                      <a:pt x="7" y="7"/>
                      <a:pt x="6" y="7"/>
                      <a:pt x="6" y="6"/>
                    </a:cubicBezTo>
                    <a:cubicBezTo>
                      <a:pt x="6" y="6"/>
                      <a:pt x="5" y="6"/>
                      <a:pt x="5" y="5"/>
                    </a:cubicBezTo>
                    <a:cubicBezTo>
                      <a:pt x="4" y="5"/>
                      <a:pt x="4" y="5"/>
                      <a:pt x="3" y="4"/>
                    </a:cubicBezTo>
                    <a:cubicBezTo>
                      <a:pt x="3" y="4"/>
                      <a:pt x="2" y="3"/>
                      <a:pt x="2" y="3"/>
                    </a:cubicBezTo>
                    <a:cubicBezTo>
                      <a:pt x="1" y="3"/>
                      <a:pt x="1" y="2"/>
                      <a:pt x="0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702" name="Freeform 6012"/>
              <p:cNvSpPr>
                <a:spLocks/>
              </p:cNvSpPr>
              <p:nvPr/>
            </p:nvSpPr>
            <p:spPr bwMode="auto">
              <a:xfrm>
                <a:off x="2101" y="1219"/>
                <a:ext cx="15" cy="10"/>
              </a:xfrm>
              <a:custGeom>
                <a:avLst/>
                <a:gdLst>
                  <a:gd name="T0" fmla="*/ 0 w 6"/>
                  <a:gd name="T1" fmla="*/ 0 h 4"/>
                  <a:gd name="T2" fmla="*/ 2 w 6"/>
                  <a:gd name="T3" fmla="*/ 1 h 4"/>
                  <a:gd name="T4" fmla="*/ 3 w 6"/>
                  <a:gd name="T5" fmla="*/ 2 h 4"/>
                  <a:gd name="T6" fmla="*/ 5 w 6"/>
                  <a:gd name="T7" fmla="*/ 3 h 4"/>
                  <a:gd name="T8" fmla="*/ 6 w 6"/>
                  <a:gd name="T9" fmla="*/ 4 h 4"/>
                  <a:gd name="T10" fmla="*/ 6 w 6"/>
                  <a:gd name="T11" fmla="*/ 4 h 4"/>
                  <a:gd name="T12" fmla="*/ 6 w 6"/>
                  <a:gd name="T13" fmla="*/ 4 h 4"/>
                  <a:gd name="T14" fmla="*/ 6 w 6"/>
                  <a:gd name="T15" fmla="*/ 4 h 4"/>
                  <a:gd name="T16" fmla="*/ 6 w 6"/>
                  <a:gd name="T17" fmla="*/ 4 h 4"/>
                  <a:gd name="T18" fmla="*/ 6 w 6"/>
                  <a:gd name="T19" fmla="*/ 4 h 4"/>
                  <a:gd name="T20" fmla="*/ 6 w 6"/>
                  <a:gd name="T21" fmla="*/ 4 h 4"/>
                  <a:gd name="T22" fmla="*/ 3 w 6"/>
                  <a:gd name="T23" fmla="*/ 3 h 4"/>
                  <a:gd name="T24" fmla="*/ 1 w 6"/>
                  <a:gd name="T25" fmla="*/ 1 h 4"/>
                  <a:gd name="T26" fmla="*/ 0 w 6"/>
                  <a:gd name="T2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" h="4">
                    <a:moveTo>
                      <a:pt x="0" y="0"/>
                    </a:moveTo>
                    <a:cubicBezTo>
                      <a:pt x="1" y="0"/>
                      <a:pt x="1" y="1"/>
                      <a:pt x="2" y="1"/>
                    </a:cubicBezTo>
                    <a:cubicBezTo>
                      <a:pt x="2" y="1"/>
                      <a:pt x="3" y="1"/>
                      <a:pt x="3" y="2"/>
                    </a:cubicBezTo>
                    <a:cubicBezTo>
                      <a:pt x="4" y="2"/>
                      <a:pt x="4" y="2"/>
                      <a:pt x="5" y="3"/>
                    </a:cubicBezTo>
                    <a:cubicBezTo>
                      <a:pt x="5" y="3"/>
                      <a:pt x="5" y="4"/>
                      <a:pt x="6" y="4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5" y="4"/>
                      <a:pt x="4" y="3"/>
                      <a:pt x="3" y="3"/>
                    </a:cubicBezTo>
                    <a:cubicBezTo>
                      <a:pt x="2" y="2"/>
                      <a:pt x="2" y="2"/>
                      <a:pt x="1" y="1"/>
                    </a:cubicBezTo>
                    <a:cubicBezTo>
                      <a:pt x="1" y="1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703" name="Freeform 6013"/>
              <p:cNvSpPr>
                <a:spLocks/>
              </p:cNvSpPr>
              <p:nvPr/>
            </p:nvSpPr>
            <p:spPr bwMode="auto">
              <a:xfrm>
                <a:off x="2106" y="1229"/>
                <a:ext cx="5" cy="5"/>
              </a:xfrm>
              <a:custGeom>
                <a:avLst/>
                <a:gdLst>
                  <a:gd name="T0" fmla="*/ 0 w 2"/>
                  <a:gd name="T1" fmla="*/ 0 h 2"/>
                  <a:gd name="T2" fmla="*/ 0 w 2"/>
                  <a:gd name="T3" fmla="*/ 0 h 2"/>
                  <a:gd name="T4" fmla="*/ 1 w 2"/>
                  <a:gd name="T5" fmla="*/ 0 h 2"/>
                  <a:gd name="T6" fmla="*/ 2 w 2"/>
                  <a:gd name="T7" fmla="*/ 1 h 2"/>
                  <a:gd name="T8" fmla="*/ 2 w 2"/>
                  <a:gd name="T9" fmla="*/ 2 h 2"/>
                  <a:gd name="T10" fmla="*/ 1 w 2"/>
                  <a:gd name="T11" fmla="*/ 1 h 2"/>
                  <a:gd name="T12" fmla="*/ 0 w 2"/>
                  <a:gd name="T13" fmla="*/ 1 h 2"/>
                  <a:gd name="T14" fmla="*/ 0 w 2"/>
                  <a:gd name="T15" fmla="*/ 0 h 2"/>
                  <a:gd name="T16" fmla="*/ 0 w 2"/>
                  <a:gd name="T1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2" y="1"/>
                      <a:pt x="2" y="1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2" y="1"/>
                      <a:pt x="2" y="2"/>
                      <a:pt x="1" y="1"/>
                    </a:cubicBezTo>
                    <a:cubicBezTo>
                      <a:pt x="1" y="1"/>
                      <a:pt x="1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704" name="Freeform 6014"/>
              <p:cNvSpPr>
                <a:spLocks noEditPoints="1"/>
              </p:cNvSpPr>
              <p:nvPr/>
            </p:nvSpPr>
            <p:spPr bwMode="auto">
              <a:xfrm>
                <a:off x="2101" y="1125"/>
                <a:ext cx="56" cy="28"/>
              </a:xfrm>
              <a:custGeom>
                <a:avLst/>
                <a:gdLst>
                  <a:gd name="T0" fmla="*/ 9 w 23"/>
                  <a:gd name="T1" fmla="*/ 11 h 11"/>
                  <a:gd name="T2" fmla="*/ 3 w 23"/>
                  <a:gd name="T3" fmla="*/ 11 h 11"/>
                  <a:gd name="T4" fmla="*/ 1 w 23"/>
                  <a:gd name="T5" fmla="*/ 11 h 11"/>
                  <a:gd name="T6" fmla="*/ 0 w 23"/>
                  <a:gd name="T7" fmla="*/ 9 h 11"/>
                  <a:gd name="T8" fmla="*/ 0 w 23"/>
                  <a:gd name="T9" fmla="*/ 7 h 11"/>
                  <a:gd name="T10" fmla="*/ 0 w 23"/>
                  <a:gd name="T11" fmla="*/ 6 h 11"/>
                  <a:gd name="T12" fmla="*/ 0 w 23"/>
                  <a:gd name="T13" fmla="*/ 6 h 11"/>
                  <a:gd name="T14" fmla="*/ 0 w 23"/>
                  <a:gd name="T15" fmla="*/ 6 h 11"/>
                  <a:gd name="T16" fmla="*/ 0 w 23"/>
                  <a:gd name="T17" fmla="*/ 4 h 11"/>
                  <a:gd name="T18" fmla="*/ 0 w 23"/>
                  <a:gd name="T19" fmla="*/ 1 h 11"/>
                  <a:gd name="T20" fmla="*/ 0 w 23"/>
                  <a:gd name="T21" fmla="*/ 1 h 11"/>
                  <a:gd name="T22" fmla="*/ 0 w 23"/>
                  <a:gd name="T23" fmla="*/ 0 h 11"/>
                  <a:gd name="T24" fmla="*/ 1 w 23"/>
                  <a:gd name="T25" fmla="*/ 0 h 11"/>
                  <a:gd name="T26" fmla="*/ 4 w 23"/>
                  <a:gd name="T27" fmla="*/ 1 h 11"/>
                  <a:gd name="T28" fmla="*/ 13 w 23"/>
                  <a:gd name="T29" fmla="*/ 1 h 11"/>
                  <a:gd name="T30" fmla="*/ 17 w 23"/>
                  <a:gd name="T31" fmla="*/ 1 h 11"/>
                  <a:gd name="T32" fmla="*/ 19 w 23"/>
                  <a:gd name="T33" fmla="*/ 1 h 11"/>
                  <a:gd name="T34" fmla="*/ 22 w 23"/>
                  <a:gd name="T35" fmla="*/ 2 h 11"/>
                  <a:gd name="T36" fmla="*/ 23 w 23"/>
                  <a:gd name="T37" fmla="*/ 5 h 11"/>
                  <a:gd name="T38" fmla="*/ 22 w 23"/>
                  <a:gd name="T39" fmla="*/ 6 h 11"/>
                  <a:gd name="T40" fmla="*/ 22 w 23"/>
                  <a:gd name="T41" fmla="*/ 10 h 11"/>
                  <a:gd name="T42" fmla="*/ 22 w 23"/>
                  <a:gd name="T43" fmla="*/ 11 h 11"/>
                  <a:gd name="T44" fmla="*/ 20 w 23"/>
                  <a:gd name="T45" fmla="*/ 11 h 11"/>
                  <a:gd name="T46" fmla="*/ 18 w 23"/>
                  <a:gd name="T47" fmla="*/ 10 h 11"/>
                  <a:gd name="T48" fmla="*/ 20 w 23"/>
                  <a:gd name="T49" fmla="*/ 10 h 11"/>
                  <a:gd name="T50" fmla="*/ 21 w 23"/>
                  <a:gd name="T51" fmla="*/ 10 h 11"/>
                  <a:gd name="T52" fmla="*/ 22 w 23"/>
                  <a:gd name="T53" fmla="*/ 6 h 11"/>
                  <a:gd name="T54" fmla="*/ 22 w 23"/>
                  <a:gd name="T55" fmla="*/ 5 h 11"/>
                  <a:gd name="T56" fmla="*/ 21 w 23"/>
                  <a:gd name="T57" fmla="*/ 2 h 11"/>
                  <a:gd name="T58" fmla="*/ 19 w 23"/>
                  <a:gd name="T59" fmla="*/ 2 h 11"/>
                  <a:gd name="T60" fmla="*/ 17 w 23"/>
                  <a:gd name="T61" fmla="*/ 2 h 11"/>
                  <a:gd name="T62" fmla="*/ 13 w 23"/>
                  <a:gd name="T63" fmla="*/ 2 h 11"/>
                  <a:gd name="T64" fmla="*/ 4 w 23"/>
                  <a:gd name="T65" fmla="*/ 2 h 11"/>
                  <a:gd name="T66" fmla="*/ 1 w 23"/>
                  <a:gd name="T67" fmla="*/ 1 h 11"/>
                  <a:gd name="T68" fmla="*/ 1 w 23"/>
                  <a:gd name="T69" fmla="*/ 4 h 11"/>
                  <a:gd name="T70" fmla="*/ 1 w 23"/>
                  <a:gd name="T71" fmla="*/ 6 h 11"/>
                  <a:gd name="T72" fmla="*/ 1 w 23"/>
                  <a:gd name="T73" fmla="*/ 6 h 11"/>
                  <a:gd name="T74" fmla="*/ 1 w 23"/>
                  <a:gd name="T75" fmla="*/ 6 h 11"/>
                  <a:gd name="T76" fmla="*/ 1 w 23"/>
                  <a:gd name="T77" fmla="*/ 7 h 11"/>
                  <a:gd name="T78" fmla="*/ 1 w 23"/>
                  <a:gd name="T79" fmla="*/ 9 h 11"/>
                  <a:gd name="T80" fmla="*/ 1 w 23"/>
                  <a:gd name="T81" fmla="*/ 10 h 11"/>
                  <a:gd name="T82" fmla="*/ 3 w 23"/>
                  <a:gd name="T83" fmla="*/ 10 h 11"/>
                  <a:gd name="T84" fmla="*/ 9 w 23"/>
                  <a:gd name="T85" fmla="*/ 1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3" h="11">
                    <a:moveTo>
                      <a:pt x="18" y="11"/>
                    </a:moveTo>
                    <a:cubicBezTo>
                      <a:pt x="15" y="11"/>
                      <a:pt x="12" y="11"/>
                      <a:pt x="9" y="11"/>
                    </a:cubicBezTo>
                    <a:cubicBezTo>
                      <a:pt x="9" y="11"/>
                      <a:pt x="9" y="11"/>
                      <a:pt x="9" y="11"/>
                    </a:cubicBezTo>
                    <a:cubicBezTo>
                      <a:pt x="7" y="11"/>
                      <a:pt x="5" y="11"/>
                      <a:pt x="3" y="11"/>
                    </a:cubicBezTo>
                    <a:cubicBezTo>
                      <a:pt x="3" y="11"/>
                      <a:pt x="3" y="11"/>
                      <a:pt x="3" y="11"/>
                    </a:cubicBezTo>
                    <a:cubicBezTo>
                      <a:pt x="2" y="11"/>
                      <a:pt x="2" y="11"/>
                      <a:pt x="1" y="11"/>
                    </a:cubicBezTo>
                    <a:cubicBezTo>
                      <a:pt x="1" y="11"/>
                      <a:pt x="1" y="11"/>
                      <a:pt x="1" y="11"/>
                    </a:cubicBezTo>
                    <a:cubicBezTo>
                      <a:pt x="0" y="11"/>
                      <a:pt x="0" y="10"/>
                      <a:pt x="0" y="9"/>
                    </a:cubicBezTo>
                    <a:cubicBezTo>
                      <a:pt x="0" y="9"/>
                      <a:pt x="0" y="9"/>
                      <a:pt x="0" y="9"/>
                    </a:cubicBezTo>
                    <a:cubicBezTo>
                      <a:pt x="0" y="9"/>
                      <a:pt x="0" y="8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7"/>
                      <a:pt x="0" y="7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5"/>
                      <a:pt x="0" y="5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3"/>
                      <a:pt x="0" y="2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3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7" y="1"/>
                      <a:pt x="10" y="1"/>
                      <a:pt x="13" y="1"/>
                    </a:cubicBezTo>
                    <a:cubicBezTo>
                      <a:pt x="13" y="1"/>
                      <a:pt x="13" y="1"/>
                      <a:pt x="13" y="1"/>
                    </a:cubicBezTo>
                    <a:cubicBezTo>
                      <a:pt x="14" y="1"/>
                      <a:pt x="16" y="1"/>
                      <a:pt x="17" y="1"/>
                    </a:cubicBezTo>
                    <a:cubicBezTo>
                      <a:pt x="17" y="1"/>
                      <a:pt x="17" y="1"/>
                      <a:pt x="17" y="1"/>
                    </a:cubicBezTo>
                    <a:cubicBezTo>
                      <a:pt x="18" y="1"/>
                      <a:pt x="18" y="1"/>
                      <a:pt x="19" y="1"/>
                    </a:cubicBezTo>
                    <a:cubicBezTo>
                      <a:pt x="19" y="1"/>
                      <a:pt x="19" y="1"/>
                      <a:pt x="19" y="1"/>
                    </a:cubicBezTo>
                    <a:cubicBezTo>
                      <a:pt x="20" y="1"/>
                      <a:pt x="21" y="1"/>
                      <a:pt x="22" y="2"/>
                    </a:cubicBezTo>
                    <a:cubicBezTo>
                      <a:pt x="22" y="2"/>
                      <a:pt x="22" y="2"/>
                      <a:pt x="22" y="2"/>
                    </a:cubicBezTo>
                    <a:cubicBezTo>
                      <a:pt x="22" y="3"/>
                      <a:pt x="22" y="4"/>
                      <a:pt x="23" y="5"/>
                    </a:cubicBezTo>
                    <a:cubicBezTo>
                      <a:pt x="23" y="5"/>
                      <a:pt x="23" y="5"/>
                      <a:pt x="23" y="5"/>
                    </a:cubicBezTo>
                    <a:cubicBezTo>
                      <a:pt x="23" y="6"/>
                      <a:pt x="22" y="6"/>
                      <a:pt x="22" y="6"/>
                    </a:cubicBezTo>
                    <a:cubicBezTo>
                      <a:pt x="22" y="6"/>
                      <a:pt x="22" y="6"/>
                      <a:pt x="22" y="6"/>
                    </a:cubicBezTo>
                    <a:cubicBezTo>
                      <a:pt x="22" y="8"/>
                      <a:pt x="22" y="9"/>
                      <a:pt x="22" y="10"/>
                    </a:cubicBezTo>
                    <a:cubicBezTo>
                      <a:pt x="22" y="10"/>
                      <a:pt x="22" y="10"/>
                      <a:pt x="22" y="10"/>
                    </a:cubicBezTo>
                    <a:cubicBezTo>
                      <a:pt x="22" y="11"/>
                      <a:pt x="22" y="11"/>
                      <a:pt x="22" y="11"/>
                    </a:cubicBezTo>
                    <a:cubicBezTo>
                      <a:pt x="21" y="11"/>
                      <a:pt x="20" y="11"/>
                      <a:pt x="20" y="11"/>
                    </a:cubicBezTo>
                    <a:cubicBezTo>
                      <a:pt x="20" y="11"/>
                      <a:pt x="20" y="11"/>
                      <a:pt x="20" y="11"/>
                    </a:cubicBezTo>
                    <a:cubicBezTo>
                      <a:pt x="19" y="11"/>
                      <a:pt x="19" y="11"/>
                      <a:pt x="18" y="11"/>
                    </a:cubicBezTo>
                    <a:close/>
                    <a:moveTo>
                      <a:pt x="18" y="10"/>
                    </a:moveTo>
                    <a:cubicBezTo>
                      <a:pt x="19" y="10"/>
                      <a:pt x="19" y="10"/>
                      <a:pt x="20" y="10"/>
                    </a:cubicBezTo>
                    <a:cubicBezTo>
                      <a:pt x="20" y="10"/>
                      <a:pt x="20" y="10"/>
                      <a:pt x="20" y="10"/>
                    </a:cubicBezTo>
                    <a:cubicBezTo>
                      <a:pt x="20" y="10"/>
                      <a:pt x="21" y="10"/>
                      <a:pt x="21" y="10"/>
                    </a:cubicBezTo>
                    <a:cubicBezTo>
                      <a:pt x="21" y="10"/>
                      <a:pt x="21" y="10"/>
                      <a:pt x="21" y="10"/>
                    </a:cubicBezTo>
                    <a:cubicBezTo>
                      <a:pt x="21" y="9"/>
                      <a:pt x="21" y="7"/>
                      <a:pt x="22" y="6"/>
                    </a:cubicBezTo>
                    <a:cubicBezTo>
                      <a:pt x="22" y="6"/>
                      <a:pt x="22" y="6"/>
                      <a:pt x="22" y="6"/>
                    </a:cubicBezTo>
                    <a:cubicBezTo>
                      <a:pt x="22" y="6"/>
                      <a:pt x="22" y="6"/>
                      <a:pt x="22" y="5"/>
                    </a:cubicBezTo>
                    <a:cubicBezTo>
                      <a:pt x="22" y="5"/>
                      <a:pt x="22" y="5"/>
                      <a:pt x="22" y="5"/>
                    </a:cubicBezTo>
                    <a:cubicBezTo>
                      <a:pt x="22" y="4"/>
                      <a:pt x="21" y="3"/>
                      <a:pt x="21" y="2"/>
                    </a:cubicBezTo>
                    <a:cubicBezTo>
                      <a:pt x="21" y="2"/>
                      <a:pt x="21" y="2"/>
                      <a:pt x="21" y="2"/>
                    </a:cubicBezTo>
                    <a:cubicBezTo>
                      <a:pt x="21" y="2"/>
                      <a:pt x="19" y="2"/>
                      <a:pt x="19" y="2"/>
                    </a:cubicBezTo>
                    <a:cubicBezTo>
                      <a:pt x="19" y="2"/>
                      <a:pt x="19" y="2"/>
                      <a:pt x="19" y="2"/>
                    </a:cubicBezTo>
                    <a:cubicBezTo>
                      <a:pt x="18" y="2"/>
                      <a:pt x="17" y="2"/>
                      <a:pt x="17" y="2"/>
                    </a:cubicBezTo>
                    <a:cubicBezTo>
                      <a:pt x="17" y="2"/>
                      <a:pt x="17" y="2"/>
                      <a:pt x="17" y="2"/>
                    </a:cubicBezTo>
                    <a:cubicBezTo>
                      <a:pt x="16" y="2"/>
                      <a:pt x="14" y="2"/>
                      <a:pt x="13" y="2"/>
                    </a:cubicBezTo>
                    <a:cubicBezTo>
                      <a:pt x="13" y="2"/>
                      <a:pt x="13" y="2"/>
                      <a:pt x="13" y="2"/>
                    </a:cubicBezTo>
                    <a:cubicBezTo>
                      <a:pt x="10" y="2"/>
                      <a:pt x="7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2" y="2"/>
                      <a:pt x="2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2"/>
                      <a:pt x="1" y="3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5"/>
                      <a:pt x="1" y="5"/>
                      <a:pt x="1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1" y="8"/>
                      <a:pt x="1" y="9"/>
                      <a:pt x="1" y="9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1" y="10"/>
                      <a:pt x="1" y="10"/>
                      <a:pt x="1" y="10"/>
                    </a:cubicBezTo>
                    <a:cubicBezTo>
                      <a:pt x="1" y="10"/>
                      <a:pt x="1" y="10"/>
                      <a:pt x="1" y="10"/>
                    </a:cubicBezTo>
                    <a:cubicBezTo>
                      <a:pt x="2" y="10"/>
                      <a:pt x="2" y="10"/>
                      <a:pt x="3" y="10"/>
                    </a:cubicBezTo>
                    <a:cubicBezTo>
                      <a:pt x="3" y="10"/>
                      <a:pt x="3" y="10"/>
                      <a:pt x="3" y="10"/>
                    </a:cubicBezTo>
                    <a:cubicBezTo>
                      <a:pt x="5" y="10"/>
                      <a:pt x="7" y="10"/>
                      <a:pt x="9" y="10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12" y="10"/>
                      <a:pt x="15" y="10"/>
                      <a:pt x="18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705" name="Freeform 6015"/>
              <p:cNvSpPr>
                <a:spLocks noEditPoints="1"/>
              </p:cNvSpPr>
              <p:nvPr/>
            </p:nvSpPr>
            <p:spPr bwMode="auto">
              <a:xfrm>
                <a:off x="2081" y="1160"/>
                <a:ext cx="20" cy="25"/>
              </a:xfrm>
              <a:custGeom>
                <a:avLst/>
                <a:gdLst>
                  <a:gd name="T0" fmla="*/ 4 w 8"/>
                  <a:gd name="T1" fmla="*/ 9 h 10"/>
                  <a:gd name="T2" fmla="*/ 4 w 8"/>
                  <a:gd name="T3" fmla="*/ 9 h 10"/>
                  <a:gd name="T4" fmla="*/ 0 w 8"/>
                  <a:gd name="T5" fmla="*/ 6 h 10"/>
                  <a:gd name="T6" fmla="*/ 0 w 8"/>
                  <a:gd name="T7" fmla="*/ 5 h 10"/>
                  <a:gd name="T8" fmla="*/ 4 w 8"/>
                  <a:gd name="T9" fmla="*/ 0 h 10"/>
                  <a:gd name="T10" fmla="*/ 4 w 8"/>
                  <a:gd name="T11" fmla="*/ 0 h 10"/>
                  <a:gd name="T12" fmla="*/ 5 w 8"/>
                  <a:gd name="T13" fmla="*/ 0 h 10"/>
                  <a:gd name="T14" fmla="*/ 4 w 8"/>
                  <a:gd name="T15" fmla="*/ 1 h 10"/>
                  <a:gd name="T16" fmla="*/ 4 w 8"/>
                  <a:gd name="T17" fmla="*/ 1 h 10"/>
                  <a:gd name="T18" fmla="*/ 4 w 8"/>
                  <a:gd name="T19" fmla="*/ 1 h 10"/>
                  <a:gd name="T20" fmla="*/ 1 w 8"/>
                  <a:gd name="T21" fmla="*/ 5 h 10"/>
                  <a:gd name="T22" fmla="*/ 1 w 8"/>
                  <a:gd name="T23" fmla="*/ 6 h 10"/>
                  <a:gd name="T24" fmla="*/ 3 w 8"/>
                  <a:gd name="T25" fmla="*/ 8 h 10"/>
                  <a:gd name="T26" fmla="*/ 3 w 8"/>
                  <a:gd name="T27" fmla="*/ 7 h 10"/>
                  <a:gd name="T28" fmla="*/ 3 w 8"/>
                  <a:gd name="T29" fmla="*/ 7 h 10"/>
                  <a:gd name="T30" fmla="*/ 5 w 8"/>
                  <a:gd name="T31" fmla="*/ 4 h 10"/>
                  <a:gd name="T32" fmla="*/ 6 w 8"/>
                  <a:gd name="T33" fmla="*/ 4 h 10"/>
                  <a:gd name="T34" fmla="*/ 7 w 8"/>
                  <a:gd name="T35" fmla="*/ 6 h 10"/>
                  <a:gd name="T36" fmla="*/ 6 w 8"/>
                  <a:gd name="T37" fmla="*/ 8 h 10"/>
                  <a:gd name="T38" fmla="*/ 6 w 8"/>
                  <a:gd name="T39" fmla="*/ 9 h 10"/>
                  <a:gd name="T40" fmla="*/ 7 w 8"/>
                  <a:gd name="T41" fmla="*/ 9 h 10"/>
                  <a:gd name="T42" fmla="*/ 7 w 8"/>
                  <a:gd name="T43" fmla="*/ 9 h 10"/>
                  <a:gd name="T44" fmla="*/ 8 w 8"/>
                  <a:gd name="T45" fmla="*/ 9 h 10"/>
                  <a:gd name="T46" fmla="*/ 8 w 8"/>
                  <a:gd name="T47" fmla="*/ 10 h 10"/>
                  <a:gd name="T48" fmla="*/ 7 w 8"/>
                  <a:gd name="T49" fmla="*/ 10 h 10"/>
                  <a:gd name="T50" fmla="*/ 7 w 8"/>
                  <a:gd name="T51" fmla="*/ 10 h 10"/>
                  <a:gd name="T52" fmla="*/ 4 w 8"/>
                  <a:gd name="T53" fmla="*/ 7 h 10"/>
                  <a:gd name="T54" fmla="*/ 4 w 8"/>
                  <a:gd name="T55" fmla="*/ 7 h 10"/>
                  <a:gd name="T56" fmla="*/ 5 w 8"/>
                  <a:gd name="T57" fmla="*/ 8 h 10"/>
                  <a:gd name="T58" fmla="*/ 5 w 8"/>
                  <a:gd name="T59" fmla="*/ 7 h 10"/>
                  <a:gd name="T60" fmla="*/ 6 w 8"/>
                  <a:gd name="T61" fmla="*/ 6 h 10"/>
                  <a:gd name="T62" fmla="*/ 5 w 8"/>
                  <a:gd name="T63" fmla="*/ 5 h 10"/>
                  <a:gd name="T64" fmla="*/ 5 w 8"/>
                  <a:gd name="T65" fmla="*/ 5 h 10"/>
                  <a:gd name="T66" fmla="*/ 5 w 8"/>
                  <a:gd name="T67" fmla="*/ 5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8" h="10">
                    <a:moveTo>
                      <a:pt x="7" y="10"/>
                    </a:moveTo>
                    <a:cubicBezTo>
                      <a:pt x="6" y="10"/>
                      <a:pt x="5" y="10"/>
                      <a:pt x="4" y="9"/>
                    </a:cubicBezTo>
                    <a:cubicBezTo>
                      <a:pt x="4" y="9"/>
                      <a:pt x="4" y="9"/>
                      <a:pt x="4" y="9"/>
                    </a:cubicBezTo>
                    <a:cubicBezTo>
                      <a:pt x="4" y="9"/>
                      <a:pt x="4" y="9"/>
                      <a:pt x="4" y="9"/>
                    </a:cubicBezTo>
                    <a:cubicBezTo>
                      <a:pt x="4" y="9"/>
                      <a:pt x="4" y="9"/>
                      <a:pt x="4" y="9"/>
                    </a:cubicBezTo>
                    <a:cubicBezTo>
                      <a:pt x="2" y="9"/>
                      <a:pt x="1" y="8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3"/>
                      <a:pt x="2" y="1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3" y="2"/>
                      <a:pt x="1" y="3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6"/>
                      <a:pt x="1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" y="7"/>
                      <a:pt x="2" y="8"/>
                      <a:pt x="3" y="8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3" y="8"/>
                      <a:pt x="3" y="8"/>
                      <a:pt x="3" y="7"/>
                    </a:cubicBezTo>
                    <a:cubicBezTo>
                      <a:pt x="3" y="7"/>
                      <a:pt x="3" y="7"/>
                      <a:pt x="3" y="7"/>
                    </a:cubicBezTo>
                    <a:cubicBezTo>
                      <a:pt x="3" y="7"/>
                      <a:pt x="3" y="7"/>
                      <a:pt x="3" y="7"/>
                    </a:cubicBezTo>
                    <a:cubicBezTo>
                      <a:pt x="3" y="7"/>
                      <a:pt x="3" y="7"/>
                      <a:pt x="3" y="7"/>
                    </a:cubicBezTo>
                    <a:cubicBezTo>
                      <a:pt x="3" y="6"/>
                      <a:pt x="4" y="4"/>
                      <a:pt x="5" y="4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5" y="4"/>
                      <a:pt x="5" y="4"/>
                      <a:pt x="6" y="4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7" y="5"/>
                      <a:pt x="7" y="6"/>
                      <a:pt x="7" y="6"/>
                    </a:cubicBezTo>
                    <a:cubicBezTo>
                      <a:pt x="7" y="6"/>
                      <a:pt x="7" y="6"/>
                      <a:pt x="7" y="6"/>
                    </a:cubicBezTo>
                    <a:cubicBezTo>
                      <a:pt x="7" y="7"/>
                      <a:pt x="7" y="7"/>
                      <a:pt x="6" y="8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6" y="8"/>
                      <a:pt x="6" y="8"/>
                      <a:pt x="6" y="9"/>
                    </a:cubicBezTo>
                    <a:cubicBezTo>
                      <a:pt x="6" y="9"/>
                      <a:pt x="6" y="9"/>
                      <a:pt x="6" y="9"/>
                    </a:cubicBezTo>
                    <a:cubicBezTo>
                      <a:pt x="6" y="9"/>
                      <a:pt x="6" y="9"/>
                      <a:pt x="7" y="9"/>
                    </a:cubicBezTo>
                    <a:cubicBezTo>
                      <a:pt x="7" y="9"/>
                      <a:pt x="7" y="9"/>
                      <a:pt x="7" y="9"/>
                    </a:cubicBezTo>
                    <a:cubicBezTo>
                      <a:pt x="7" y="9"/>
                      <a:pt x="7" y="9"/>
                      <a:pt x="7" y="9"/>
                    </a:cubicBezTo>
                    <a:cubicBezTo>
                      <a:pt x="7" y="9"/>
                      <a:pt x="7" y="9"/>
                      <a:pt x="7" y="9"/>
                    </a:cubicBezTo>
                    <a:cubicBezTo>
                      <a:pt x="7" y="9"/>
                      <a:pt x="7" y="9"/>
                      <a:pt x="7" y="9"/>
                    </a:cubicBezTo>
                    <a:cubicBezTo>
                      <a:pt x="7" y="9"/>
                      <a:pt x="8" y="9"/>
                      <a:pt x="8" y="9"/>
                    </a:cubicBezTo>
                    <a:cubicBezTo>
                      <a:pt x="8" y="9"/>
                      <a:pt x="8" y="9"/>
                      <a:pt x="8" y="9"/>
                    </a:cubicBezTo>
                    <a:cubicBezTo>
                      <a:pt x="8" y="9"/>
                      <a:pt x="8" y="9"/>
                      <a:pt x="8" y="10"/>
                    </a:cubicBezTo>
                    <a:cubicBezTo>
                      <a:pt x="8" y="10"/>
                      <a:pt x="8" y="10"/>
                      <a:pt x="8" y="10"/>
                    </a:cubicBezTo>
                    <a:cubicBezTo>
                      <a:pt x="8" y="10"/>
                      <a:pt x="7" y="10"/>
                      <a:pt x="7" y="10"/>
                    </a:cubicBezTo>
                    <a:cubicBezTo>
                      <a:pt x="7" y="10"/>
                      <a:pt x="7" y="10"/>
                      <a:pt x="7" y="10"/>
                    </a:cubicBezTo>
                    <a:cubicBezTo>
                      <a:pt x="7" y="10"/>
                      <a:pt x="7" y="10"/>
                      <a:pt x="7" y="10"/>
                    </a:cubicBezTo>
                    <a:close/>
                    <a:moveTo>
                      <a:pt x="5" y="6"/>
                    </a:moveTo>
                    <a:cubicBezTo>
                      <a:pt x="4" y="6"/>
                      <a:pt x="4" y="7"/>
                      <a:pt x="4" y="7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4" y="7"/>
                      <a:pt x="4" y="8"/>
                      <a:pt x="5" y="8"/>
                    </a:cubicBezTo>
                    <a:cubicBezTo>
                      <a:pt x="5" y="8"/>
                      <a:pt x="5" y="8"/>
                      <a:pt x="5" y="8"/>
                    </a:cubicBezTo>
                    <a:cubicBezTo>
                      <a:pt x="5" y="8"/>
                      <a:pt x="5" y="8"/>
                      <a:pt x="5" y="7"/>
                    </a:cubicBezTo>
                    <a:cubicBezTo>
                      <a:pt x="5" y="7"/>
                      <a:pt x="5" y="7"/>
                      <a:pt x="5" y="7"/>
                    </a:cubicBezTo>
                    <a:cubicBezTo>
                      <a:pt x="5" y="7"/>
                      <a:pt x="6" y="7"/>
                      <a:pt x="6" y="6"/>
                    </a:cubicBezTo>
                    <a:cubicBezTo>
                      <a:pt x="6" y="6"/>
                      <a:pt x="6" y="6"/>
                      <a:pt x="6" y="6"/>
                    </a:cubicBezTo>
                    <a:cubicBezTo>
                      <a:pt x="6" y="6"/>
                      <a:pt x="5" y="5"/>
                      <a:pt x="5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5"/>
                      <a:pt x="5" y="5"/>
                      <a:pt x="5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706" name="Freeform 6016"/>
              <p:cNvSpPr>
                <a:spLocks/>
              </p:cNvSpPr>
              <p:nvPr/>
            </p:nvSpPr>
            <p:spPr bwMode="auto">
              <a:xfrm>
                <a:off x="2084" y="1155"/>
                <a:ext cx="12" cy="10"/>
              </a:xfrm>
              <a:custGeom>
                <a:avLst/>
                <a:gdLst>
                  <a:gd name="T0" fmla="*/ 4 w 5"/>
                  <a:gd name="T1" fmla="*/ 4 h 4"/>
                  <a:gd name="T2" fmla="*/ 3 w 5"/>
                  <a:gd name="T3" fmla="*/ 3 h 4"/>
                  <a:gd name="T4" fmla="*/ 3 w 5"/>
                  <a:gd name="T5" fmla="*/ 3 h 4"/>
                  <a:gd name="T6" fmla="*/ 4 w 5"/>
                  <a:gd name="T7" fmla="*/ 2 h 4"/>
                  <a:gd name="T8" fmla="*/ 4 w 5"/>
                  <a:gd name="T9" fmla="*/ 2 h 4"/>
                  <a:gd name="T10" fmla="*/ 4 w 5"/>
                  <a:gd name="T11" fmla="*/ 2 h 4"/>
                  <a:gd name="T12" fmla="*/ 4 w 5"/>
                  <a:gd name="T13" fmla="*/ 2 h 4"/>
                  <a:gd name="T14" fmla="*/ 2 w 5"/>
                  <a:gd name="T15" fmla="*/ 2 h 4"/>
                  <a:gd name="T16" fmla="*/ 2 w 5"/>
                  <a:gd name="T17" fmla="*/ 2 h 4"/>
                  <a:gd name="T18" fmla="*/ 0 w 5"/>
                  <a:gd name="T19" fmla="*/ 1 h 4"/>
                  <a:gd name="T20" fmla="*/ 0 w 5"/>
                  <a:gd name="T21" fmla="*/ 1 h 4"/>
                  <a:gd name="T22" fmla="*/ 0 w 5"/>
                  <a:gd name="T23" fmla="*/ 1 h 4"/>
                  <a:gd name="T24" fmla="*/ 0 w 5"/>
                  <a:gd name="T25" fmla="*/ 1 h 4"/>
                  <a:gd name="T26" fmla="*/ 1 w 5"/>
                  <a:gd name="T27" fmla="*/ 1 h 4"/>
                  <a:gd name="T28" fmla="*/ 1 w 5"/>
                  <a:gd name="T29" fmla="*/ 1 h 4"/>
                  <a:gd name="T30" fmla="*/ 2 w 5"/>
                  <a:gd name="T31" fmla="*/ 1 h 4"/>
                  <a:gd name="T32" fmla="*/ 2 w 5"/>
                  <a:gd name="T33" fmla="*/ 1 h 4"/>
                  <a:gd name="T34" fmla="*/ 4 w 5"/>
                  <a:gd name="T35" fmla="*/ 1 h 4"/>
                  <a:gd name="T36" fmla="*/ 4 w 5"/>
                  <a:gd name="T37" fmla="*/ 1 h 4"/>
                  <a:gd name="T38" fmla="*/ 5 w 5"/>
                  <a:gd name="T39" fmla="*/ 1 h 4"/>
                  <a:gd name="T40" fmla="*/ 5 w 5"/>
                  <a:gd name="T41" fmla="*/ 1 h 4"/>
                  <a:gd name="T42" fmla="*/ 5 w 5"/>
                  <a:gd name="T43" fmla="*/ 1 h 4"/>
                  <a:gd name="T44" fmla="*/ 5 w 5"/>
                  <a:gd name="T45" fmla="*/ 1 h 4"/>
                  <a:gd name="T46" fmla="*/ 5 w 5"/>
                  <a:gd name="T47" fmla="*/ 2 h 4"/>
                  <a:gd name="T48" fmla="*/ 5 w 5"/>
                  <a:gd name="T49" fmla="*/ 2 h 4"/>
                  <a:gd name="T50" fmla="*/ 4 w 5"/>
                  <a:gd name="T51" fmla="*/ 3 h 4"/>
                  <a:gd name="T52" fmla="*/ 4 w 5"/>
                  <a:gd name="T53" fmla="*/ 3 h 4"/>
                  <a:gd name="T54" fmla="*/ 4 w 5"/>
                  <a:gd name="T55" fmla="*/ 4 h 4"/>
                  <a:gd name="T56" fmla="*/ 4 w 5"/>
                  <a:gd name="T57" fmla="*/ 4 h 4"/>
                  <a:gd name="T58" fmla="*/ 4 w 5"/>
                  <a:gd name="T59" fmla="*/ 4 h 4"/>
                  <a:gd name="T60" fmla="*/ 4 w 5"/>
                  <a:gd name="T61" fmla="*/ 4 h 4"/>
                  <a:gd name="T62" fmla="*/ 4 w 5"/>
                  <a:gd name="T63" fmla="*/ 4 h 4"/>
                  <a:gd name="T64" fmla="*/ 4 w 5"/>
                  <a:gd name="T65" fmla="*/ 4 h 4"/>
                  <a:gd name="T66" fmla="*/ 4 w 5"/>
                  <a:gd name="T67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5" h="4">
                    <a:moveTo>
                      <a:pt x="4" y="4"/>
                    </a:moveTo>
                    <a:cubicBezTo>
                      <a:pt x="3" y="4"/>
                      <a:pt x="3" y="4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3" y="2"/>
                      <a:pt x="3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1" y="2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1" y="0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3" y="1"/>
                      <a:pt x="3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2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2"/>
                      <a:pt x="4" y="3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3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5" y="4"/>
                      <a:pt x="5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707" name="Freeform 6017"/>
              <p:cNvSpPr>
                <a:spLocks noEditPoints="1"/>
              </p:cNvSpPr>
              <p:nvPr/>
            </p:nvSpPr>
            <p:spPr bwMode="auto">
              <a:xfrm>
                <a:off x="2189" y="1175"/>
                <a:ext cx="63" cy="27"/>
              </a:xfrm>
              <a:custGeom>
                <a:avLst/>
                <a:gdLst>
                  <a:gd name="T0" fmla="*/ 0 w 26"/>
                  <a:gd name="T1" fmla="*/ 11 h 11"/>
                  <a:gd name="T2" fmla="*/ 0 w 26"/>
                  <a:gd name="T3" fmla="*/ 11 h 11"/>
                  <a:gd name="T4" fmla="*/ 0 w 26"/>
                  <a:gd name="T5" fmla="*/ 7 h 11"/>
                  <a:gd name="T6" fmla="*/ 0 w 26"/>
                  <a:gd name="T7" fmla="*/ 6 h 11"/>
                  <a:gd name="T8" fmla="*/ 0 w 26"/>
                  <a:gd name="T9" fmla="*/ 6 h 11"/>
                  <a:gd name="T10" fmla="*/ 0 w 26"/>
                  <a:gd name="T11" fmla="*/ 5 h 11"/>
                  <a:gd name="T12" fmla="*/ 0 w 26"/>
                  <a:gd name="T13" fmla="*/ 4 h 11"/>
                  <a:gd name="T14" fmla="*/ 0 w 26"/>
                  <a:gd name="T15" fmla="*/ 2 h 11"/>
                  <a:gd name="T16" fmla="*/ 2 w 26"/>
                  <a:gd name="T17" fmla="*/ 1 h 11"/>
                  <a:gd name="T18" fmla="*/ 4 w 26"/>
                  <a:gd name="T19" fmla="*/ 1 h 11"/>
                  <a:gd name="T20" fmla="*/ 11 w 26"/>
                  <a:gd name="T21" fmla="*/ 1 h 11"/>
                  <a:gd name="T22" fmla="*/ 21 w 26"/>
                  <a:gd name="T23" fmla="*/ 1 h 11"/>
                  <a:gd name="T24" fmla="*/ 23 w 26"/>
                  <a:gd name="T25" fmla="*/ 0 h 11"/>
                  <a:gd name="T26" fmla="*/ 25 w 26"/>
                  <a:gd name="T27" fmla="*/ 1 h 11"/>
                  <a:gd name="T28" fmla="*/ 25 w 26"/>
                  <a:gd name="T29" fmla="*/ 1 h 11"/>
                  <a:gd name="T30" fmla="*/ 26 w 26"/>
                  <a:gd name="T31" fmla="*/ 5 h 11"/>
                  <a:gd name="T32" fmla="*/ 26 w 26"/>
                  <a:gd name="T33" fmla="*/ 6 h 11"/>
                  <a:gd name="T34" fmla="*/ 25 w 26"/>
                  <a:gd name="T35" fmla="*/ 10 h 11"/>
                  <a:gd name="T36" fmla="*/ 22 w 26"/>
                  <a:gd name="T37" fmla="*/ 11 h 11"/>
                  <a:gd name="T38" fmla="*/ 19 w 26"/>
                  <a:gd name="T39" fmla="*/ 11 h 11"/>
                  <a:gd name="T40" fmla="*/ 15 w 26"/>
                  <a:gd name="T41" fmla="*/ 11 h 11"/>
                  <a:gd name="T42" fmla="*/ 5 w 26"/>
                  <a:gd name="T43" fmla="*/ 11 h 11"/>
                  <a:gd name="T44" fmla="*/ 1 w 26"/>
                  <a:gd name="T45" fmla="*/ 11 h 11"/>
                  <a:gd name="T46" fmla="*/ 1 w 26"/>
                  <a:gd name="T47" fmla="*/ 6 h 11"/>
                  <a:gd name="T48" fmla="*/ 1 w 26"/>
                  <a:gd name="T49" fmla="*/ 7 h 11"/>
                  <a:gd name="T50" fmla="*/ 1 w 26"/>
                  <a:gd name="T51" fmla="*/ 10 h 11"/>
                  <a:gd name="T52" fmla="*/ 5 w 26"/>
                  <a:gd name="T53" fmla="*/ 10 h 11"/>
                  <a:gd name="T54" fmla="*/ 15 w 26"/>
                  <a:gd name="T55" fmla="*/ 10 h 11"/>
                  <a:gd name="T56" fmla="*/ 19 w 26"/>
                  <a:gd name="T57" fmla="*/ 10 h 11"/>
                  <a:gd name="T58" fmla="*/ 22 w 26"/>
                  <a:gd name="T59" fmla="*/ 10 h 11"/>
                  <a:gd name="T60" fmla="*/ 24 w 26"/>
                  <a:gd name="T61" fmla="*/ 9 h 11"/>
                  <a:gd name="T62" fmla="*/ 25 w 26"/>
                  <a:gd name="T63" fmla="*/ 6 h 11"/>
                  <a:gd name="T64" fmla="*/ 25 w 26"/>
                  <a:gd name="T65" fmla="*/ 6 h 11"/>
                  <a:gd name="T66" fmla="*/ 24 w 26"/>
                  <a:gd name="T67" fmla="*/ 2 h 11"/>
                  <a:gd name="T68" fmla="*/ 23 w 26"/>
                  <a:gd name="T69" fmla="*/ 1 h 11"/>
                  <a:gd name="T70" fmla="*/ 21 w 26"/>
                  <a:gd name="T71" fmla="*/ 1 h 11"/>
                  <a:gd name="T72" fmla="*/ 11 w 26"/>
                  <a:gd name="T73" fmla="*/ 2 h 11"/>
                  <a:gd name="T74" fmla="*/ 4 w 26"/>
                  <a:gd name="T75" fmla="*/ 2 h 11"/>
                  <a:gd name="T76" fmla="*/ 2 w 26"/>
                  <a:gd name="T77" fmla="*/ 2 h 11"/>
                  <a:gd name="T78" fmla="*/ 1 w 26"/>
                  <a:gd name="T79" fmla="*/ 2 h 11"/>
                  <a:gd name="T80" fmla="*/ 1 w 26"/>
                  <a:gd name="T81" fmla="*/ 4 h 11"/>
                  <a:gd name="T82" fmla="*/ 1 w 26"/>
                  <a:gd name="T83" fmla="*/ 5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26" h="11">
                    <a:moveTo>
                      <a:pt x="1" y="11"/>
                    </a:moveTo>
                    <a:cubicBezTo>
                      <a:pt x="0" y="11"/>
                      <a:pt x="0" y="11"/>
                      <a:pt x="0" y="11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10"/>
                      <a:pt x="0" y="9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7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3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1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3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6" y="1"/>
                      <a:pt x="8" y="1"/>
                      <a:pt x="11" y="1"/>
                    </a:cubicBezTo>
                    <a:cubicBezTo>
                      <a:pt x="11" y="1"/>
                      <a:pt x="11" y="1"/>
                      <a:pt x="11" y="1"/>
                    </a:cubicBezTo>
                    <a:cubicBezTo>
                      <a:pt x="14" y="1"/>
                      <a:pt x="17" y="1"/>
                      <a:pt x="21" y="1"/>
                    </a:cubicBezTo>
                    <a:cubicBezTo>
                      <a:pt x="21" y="1"/>
                      <a:pt x="21" y="1"/>
                      <a:pt x="21" y="1"/>
                    </a:cubicBezTo>
                    <a:cubicBezTo>
                      <a:pt x="21" y="1"/>
                      <a:pt x="22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4" y="0"/>
                      <a:pt x="24" y="1"/>
                      <a:pt x="25" y="1"/>
                    </a:cubicBezTo>
                    <a:cubicBezTo>
                      <a:pt x="25" y="1"/>
                      <a:pt x="25" y="1"/>
                      <a:pt x="25" y="1"/>
                    </a:cubicBezTo>
                    <a:cubicBezTo>
                      <a:pt x="25" y="1"/>
                      <a:pt x="25" y="1"/>
                      <a:pt x="25" y="1"/>
                    </a:cubicBezTo>
                    <a:cubicBezTo>
                      <a:pt x="25" y="3"/>
                      <a:pt x="26" y="4"/>
                      <a:pt x="26" y="5"/>
                    </a:cubicBezTo>
                    <a:cubicBezTo>
                      <a:pt x="26" y="5"/>
                      <a:pt x="26" y="5"/>
                      <a:pt x="26" y="5"/>
                    </a:cubicBezTo>
                    <a:cubicBezTo>
                      <a:pt x="26" y="6"/>
                      <a:pt x="26" y="6"/>
                      <a:pt x="26" y="6"/>
                    </a:cubicBezTo>
                    <a:cubicBezTo>
                      <a:pt x="26" y="6"/>
                      <a:pt x="26" y="6"/>
                      <a:pt x="26" y="6"/>
                    </a:cubicBezTo>
                    <a:cubicBezTo>
                      <a:pt x="26" y="7"/>
                      <a:pt x="26" y="9"/>
                      <a:pt x="25" y="10"/>
                    </a:cubicBezTo>
                    <a:cubicBezTo>
                      <a:pt x="25" y="10"/>
                      <a:pt x="25" y="10"/>
                      <a:pt x="25" y="10"/>
                    </a:cubicBezTo>
                    <a:cubicBezTo>
                      <a:pt x="24" y="10"/>
                      <a:pt x="23" y="11"/>
                      <a:pt x="22" y="11"/>
                    </a:cubicBezTo>
                    <a:cubicBezTo>
                      <a:pt x="22" y="11"/>
                      <a:pt x="22" y="11"/>
                      <a:pt x="22" y="11"/>
                    </a:cubicBezTo>
                    <a:cubicBezTo>
                      <a:pt x="21" y="11"/>
                      <a:pt x="20" y="11"/>
                      <a:pt x="19" y="11"/>
                    </a:cubicBezTo>
                    <a:cubicBezTo>
                      <a:pt x="19" y="11"/>
                      <a:pt x="19" y="11"/>
                      <a:pt x="19" y="11"/>
                    </a:cubicBezTo>
                    <a:cubicBezTo>
                      <a:pt x="18" y="11"/>
                      <a:pt x="17" y="11"/>
                      <a:pt x="15" y="11"/>
                    </a:cubicBezTo>
                    <a:cubicBezTo>
                      <a:pt x="15" y="11"/>
                      <a:pt x="15" y="11"/>
                      <a:pt x="15" y="11"/>
                    </a:cubicBezTo>
                    <a:cubicBezTo>
                      <a:pt x="11" y="11"/>
                      <a:pt x="8" y="11"/>
                      <a:pt x="5" y="11"/>
                    </a:cubicBezTo>
                    <a:cubicBezTo>
                      <a:pt x="5" y="11"/>
                      <a:pt x="5" y="11"/>
                      <a:pt x="5" y="11"/>
                    </a:cubicBezTo>
                    <a:cubicBezTo>
                      <a:pt x="3" y="11"/>
                      <a:pt x="2" y="11"/>
                      <a:pt x="1" y="11"/>
                    </a:cubicBezTo>
                    <a:cubicBezTo>
                      <a:pt x="1" y="11"/>
                      <a:pt x="1" y="11"/>
                      <a:pt x="1" y="11"/>
                    </a:cubicBezTo>
                    <a:cubicBezTo>
                      <a:pt x="1" y="11"/>
                      <a:pt x="1" y="11"/>
                      <a:pt x="1" y="11"/>
                    </a:cubicBezTo>
                    <a:close/>
                    <a:moveTo>
                      <a:pt x="1" y="6"/>
                    </a:moveTo>
                    <a:cubicBezTo>
                      <a:pt x="1" y="6"/>
                      <a:pt x="1" y="7"/>
                      <a:pt x="1" y="7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1" y="8"/>
                      <a:pt x="1" y="9"/>
                      <a:pt x="1" y="10"/>
                    </a:cubicBezTo>
                    <a:cubicBezTo>
                      <a:pt x="1" y="10"/>
                      <a:pt x="1" y="10"/>
                      <a:pt x="1" y="10"/>
                    </a:cubicBezTo>
                    <a:cubicBezTo>
                      <a:pt x="2" y="10"/>
                      <a:pt x="3" y="10"/>
                      <a:pt x="5" y="10"/>
                    </a:cubicBezTo>
                    <a:cubicBezTo>
                      <a:pt x="5" y="10"/>
                      <a:pt x="5" y="10"/>
                      <a:pt x="5" y="10"/>
                    </a:cubicBezTo>
                    <a:cubicBezTo>
                      <a:pt x="8" y="10"/>
                      <a:pt x="11" y="10"/>
                      <a:pt x="15" y="10"/>
                    </a:cubicBezTo>
                    <a:cubicBezTo>
                      <a:pt x="15" y="10"/>
                      <a:pt x="15" y="10"/>
                      <a:pt x="15" y="10"/>
                    </a:cubicBezTo>
                    <a:cubicBezTo>
                      <a:pt x="17" y="10"/>
                      <a:pt x="18" y="10"/>
                      <a:pt x="19" y="10"/>
                    </a:cubicBezTo>
                    <a:cubicBezTo>
                      <a:pt x="19" y="10"/>
                      <a:pt x="19" y="10"/>
                      <a:pt x="19" y="10"/>
                    </a:cubicBezTo>
                    <a:cubicBezTo>
                      <a:pt x="20" y="10"/>
                      <a:pt x="21" y="10"/>
                      <a:pt x="22" y="10"/>
                    </a:cubicBezTo>
                    <a:cubicBezTo>
                      <a:pt x="22" y="10"/>
                      <a:pt x="22" y="10"/>
                      <a:pt x="22" y="10"/>
                    </a:cubicBezTo>
                    <a:cubicBezTo>
                      <a:pt x="22" y="10"/>
                      <a:pt x="24" y="9"/>
                      <a:pt x="24" y="9"/>
                    </a:cubicBezTo>
                    <a:cubicBezTo>
                      <a:pt x="24" y="9"/>
                      <a:pt x="24" y="9"/>
                      <a:pt x="24" y="9"/>
                    </a:cubicBezTo>
                    <a:cubicBezTo>
                      <a:pt x="25" y="9"/>
                      <a:pt x="25" y="7"/>
                      <a:pt x="25" y="6"/>
                    </a:cubicBezTo>
                    <a:cubicBezTo>
                      <a:pt x="25" y="6"/>
                      <a:pt x="25" y="6"/>
                      <a:pt x="25" y="6"/>
                    </a:cubicBezTo>
                    <a:cubicBezTo>
                      <a:pt x="25" y="6"/>
                      <a:pt x="25" y="6"/>
                      <a:pt x="25" y="6"/>
                    </a:cubicBezTo>
                    <a:cubicBezTo>
                      <a:pt x="25" y="6"/>
                      <a:pt x="25" y="6"/>
                      <a:pt x="25" y="6"/>
                    </a:cubicBezTo>
                    <a:cubicBezTo>
                      <a:pt x="25" y="4"/>
                      <a:pt x="25" y="3"/>
                      <a:pt x="24" y="2"/>
                    </a:cubicBezTo>
                    <a:cubicBezTo>
                      <a:pt x="24" y="2"/>
                      <a:pt x="24" y="2"/>
                      <a:pt x="24" y="2"/>
                    </a:cubicBezTo>
                    <a:cubicBezTo>
                      <a:pt x="24" y="1"/>
                      <a:pt x="23" y="1"/>
                      <a:pt x="23" y="1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2" y="1"/>
                      <a:pt x="21" y="1"/>
                      <a:pt x="21" y="1"/>
                    </a:cubicBezTo>
                    <a:cubicBezTo>
                      <a:pt x="21" y="1"/>
                      <a:pt x="21" y="1"/>
                      <a:pt x="21" y="1"/>
                    </a:cubicBezTo>
                    <a:cubicBezTo>
                      <a:pt x="17" y="1"/>
                      <a:pt x="14" y="2"/>
                      <a:pt x="11" y="2"/>
                    </a:cubicBezTo>
                    <a:cubicBezTo>
                      <a:pt x="11" y="2"/>
                      <a:pt x="11" y="2"/>
                      <a:pt x="11" y="2"/>
                    </a:cubicBezTo>
                    <a:cubicBezTo>
                      <a:pt x="8" y="2"/>
                      <a:pt x="6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3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3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6"/>
                      <a:pt x="1" y="6"/>
                      <a:pt x="1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708" name="Freeform 6018"/>
              <p:cNvSpPr>
                <a:spLocks noEditPoints="1"/>
              </p:cNvSpPr>
              <p:nvPr/>
            </p:nvSpPr>
            <p:spPr bwMode="auto">
              <a:xfrm>
                <a:off x="2194" y="1214"/>
                <a:ext cx="27" cy="17"/>
              </a:xfrm>
              <a:custGeom>
                <a:avLst/>
                <a:gdLst>
                  <a:gd name="T0" fmla="*/ 6 w 11"/>
                  <a:gd name="T1" fmla="*/ 7 h 7"/>
                  <a:gd name="T2" fmla="*/ 2 w 11"/>
                  <a:gd name="T3" fmla="*/ 5 h 7"/>
                  <a:gd name="T4" fmla="*/ 2 w 11"/>
                  <a:gd name="T5" fmla="*/ 5 h 7"/>
                  <a:gd name="T6" fmla="*/ 0 w 11"/>
                  <a:gd name="T7" fmla="*/ 2 h 7"/>
                  <a:gd name="T8" fmla="*/ 0 w 11"/>
                  <a:gd name="T9" fmla="*/ 2 h 7"/>
                  <a:gd name="T10" fmla="*/ 0 w 11"/>
                  <a:gd name="T11" fmla="*/ 2 h 7"/>
                  <a:gd name="T12" fmla="*/ 0 w 11"/>
                  <a:gd name="T13" fmla="*/ 2 h 7"/>
                  <a:gd name="T14" fmla="*/ 1 w 11"/>
                  <a:gd name="T15" fmla="*/ 1 h 7"/>
                  <a:gd name="T16" fmla="*/ 1 w 11"/>
                  <a:gd name="T17" fmla="*/ 1 h 7"/>
                  <a:gd name="T18" fmla="*/ 1 w 11"/>
                  <a:gd name="T19" fmla="*/ 2 h 7"/>
                  <a:gd name="T20" fmla="*/ 1 w 11"/>
                  <a:gd name="T21" fmla="*/ 2 h 7"/>
                  <a:gd name="T22" fmla="*/ 1 w 11"/>
                  <a:gd name="T23" fmla="*/ 2 h 7"/>
                  <a:gd name="T24" fmla="*/ 1 w 11"/>
                  <a:gd name="T25" fmla="*/ 2 h 7"/>
                  <a:gd name="T26" fmla="*/ 2 w 11"/>
                  <a:gd name="T27" fmla="*/ 3 h 7"/>
                  <a:gd name="T28" fmla="*/ 2 w 11"/>
                  <a:gd name="T29" fmla="*/ 3 h 7"/>
                  <a:gd name="T30" fmla="*/ 2 w 11"/>
                  <a:gd name="T31" fmla="*/ 2 h 7"/>
                  <a:gd name="T32" fmla="*/ 2 w 11"/>
                  <a:gd name="T33" fmla="*/ 2 h 7"/>
                  <a:gd name="T34" fmla="*/ 5 w 11"/>
                  <a:gd name="T35" fmla="*/ 1 h 7"/>
                  <a:gd name="T36" fmla="*/ 5 w 11"/>
                  <a:gd name="T37" fmla="*/ 1 h 7"/>
                  <a:gd name="T38" fmla="*/ 6 w 11"/>
                  <a:gd name="T39" fmla="*/ 2 h 7"/>
                  <a:gd name="T40" fmla="*/ 6 w 11"/>
                  <a:gd name="T41" fmla="*/ 2 h 7"/>
                  <a:gd name="T42" fmla="*/ 6 w 11"/>
                  <a:gd name="T43" fmla="*/ 2 h 7"/>
                  <a:gd name="T44" fmla="*/ 6 w 11"/>
                  <a:gd name="T45" fmla="*/ 2 h 7"/>
                  <a:gd name="T46" fmla="*/ 4 w 11"/>
                  <a:gd name="T47" fmla="*/ 5 h 7"/>
                  <a:gd name="T48" fmla="*/ 4 w 11"/>
                  <a:gd name="T49" fmla="*/ 5 h 7"/>
                  <a:gd name="T50" fmla="*/ 4 w 11"/>
                  <a:gd name="T51" fmla="*/ 5 h 7"/>
                  <a:gd name="T52" fmla="*/ 4 w 11"/>
                  <a:gd name="T53" fmla="*/ 5 h 7"/>
                  <a:gd name="T54" fmla="*/ 6 w 11"/>
                  <a:gd name="T55" fmla="*/ 6 h 7"/>
                  <a:gd name="T56" fmla="*/ 6 w 11"/>
                  <a:gd name="T57" fmla="*/ 6 h 7"/>
                  <a:gd name="T58" fmla="*/ 6 w 11"/>
                  <a:gd name="T59" fmla="*/ 6 h 7"/>
                  <a:gd name="T60" fmla="*/ 6 w 11"/>
                  <a:gd name="T61" fmla="*/ 6 h 7"/>
                  <a:gd name="T62" fmla="*/ 10 w 11"/>
                  <a:gd name="T63" fmla="*/ 1 h 7"/>
                  <a:gd name="T64" fmla="*/ 10 w 11"/>
                  <a:gd name="T65" fmla="*/ 1 h 7"/>
                  <a:gd name="T66" fmla="*/ 10 w 11"/>
                  <a:gd name="T67" fmla="*/ 1 h 7"/>
                  <a:gd name="T68" fmla="*/ 10 w 11"/>
                  <a:gd name="T69" fmla="*/ 1 h 7"/>
                  <a:gd name="T70" fmla="*/ 10 w 11"/>
                  <a:gd name="T71" fmla="*/ 1 h 7"/>
                  <a:gd name="T72" fmla="*/ 10 w 11"/>
                  <a:gd name="T73" fmla="*/ 1 h 7"/>
                  <a:gd name="T74" fmla="*/ 10 w 11"/>
                  <a:gd name="T75" fmla="*/ 1 h 7"/>
                  <a:gd name="T76" fmla="*/ 10 w 11"/>
                  <a:gd name="T77" fmla="*/ 0 h 7"/>
                  <a:gd name="T78" fmla="*/ 10 w 11"/>
                  <a:gd name="T79" fmla="*/ 0 h 7"/>
                  <a:gd name="T80" fmla="*/ 11 w 11"/>
                  <a:gd name="T81" fmla="*/ 1 h 7"/>
                  <a:gd name="T82" fmla="*/ 11 w 11"/>
                  <a:gd name="T83" fmla="*/ 1 h 7"/>
                  <a:gd name="T84" fmla="*/ 11 w 11"/>
                  <a:gd name="T85" fmla="*/ 1 h 7"/>
                  <a:gd name="T86" fmla="*/ 6 w 11"/>
                  <a:gd name="T87" fmla="*/ 7 h 7"/>
                  <a:gd name="T88" fmla="*/ 6 w 11"/>
                  <a:gd name="T89" fmla="*/ 7 h 7"/>
                  <a:gd name="T90" fmla="*/ 6 w 11"/>
                  <a:gd name="T91" fmla="*/ 7 h 7"/>
                  <a:gd name="T92" fmla="*/ 3 w 11"/>
                  <a:gd name="T93" fmla="*/ 4 h 7"/>
                  <a:gd name="T94" fmla="*/ 4 w 11"/>
                  <a:gd name="T95" fmla="*/ 4 h 7"/>
                  <a:gd name="T96" fmla="*/ 4 w 11"/>
                  <a:gd name="T97" fmla="*/ 4 h 7"/>
                  <a:gd name="T98" fmla="*/ 5 w 11"/>
                  <a:gd name="T99" fmla="*/ 2 h 7"/>
                  <a:gd name="T100" fmla="*/ 5 w 11"/>
                  <a:gd name="T101" fmla="*/ 2 h 7"/>
                  <a:gd name="T102" fmla="*/ 5 w 11"/>
                  <a:gd name="T103" fmla="*/ 2 h 7"/>
                  <a:gd name="T104" fmla="*/ 5 w 11"/>
                  <a:gd name="T105" fmla="*/ 2 h 7"/>
                  <a:gd name="T106" fmla="*/ 5 w 11"/>
                  <a:gd name="T107" fmla="*/ 2 h 7"/>
                  <a:gd name="T108" fmla="*/ 5 w 11"/>
                  <a:gd name="T109" fmla="*/ 2 h 7"/>
                  <a:gd name="T110" fmla="*/ 3 w 11"/>
                  <a:gd name="T111" fmla="*/ 3 h 7"/>
                  <a:gd name="T112" fmla="*/ 3 w 11"/>
                  <a:gd name="T113" fmla="*/ 3 h 7"/>
                  <a:gd name="T114" fmla="*/ 3 w 11"/>
                  <a:gd name="T115" fmla="*/ 4 h 7"/>
                  <a:gd name="T116" fmla="*/ 3 w 11"/>
                  <a:gd name="T117" fmla="*/ 4 h 7"/>
                  <a:gd name="T118" fmla="*/ 3 w 11"/>
                  <a:gd name="T119" fmla="*/ 4 h 7"/>
                  <a:gd name="T120" fmla="*/ 3 w 11"/>
                  <a:gd name="T121" fmla="*/ 4 h 7"/>
                  <a:gd name="T122" fmla="*/ 3 w 11"/>
                  <a:gd name="T123" fmla="*/ 4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11" h="7">
                    <a:moveTo>
                      <a:pt x="6" y="7"/>
                    </a:moveTo>
                    <a:cubicBezTo>
                      <a:pt x="5" y="7"/>
                      <a:pt x="3" y="6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1" y="4"/>
                      <a:pt x="0" y="3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3"/>
                      <a:pt x="1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3" y="2"/>
                      <a:pt x="4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6" y="1"/>
                      <a:pt x="6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6" y="4"/>
                      <a:pt x="5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6"/>
                      <a:pt x="5" y="6"/>
                      <a:pt x="6" y="6"/>
                    </a:cubicBezTo>
                    <a:cubicBezTo>
                      <a:pt x="6" y="6"/>
                      <a:pt x="6" y="6"/>
                      <a:pt x="6" y="6"/>
                    </a:cubicBezTo>
                    <a:cubicBezTo>
                      <a:pt x="6" y="6"/>
                      <a:pt x="6" y="6"/>
                      <a:pt x="6" y="6"/>
                    </a:cubicBezTo>
                    <a:cubicBezTo>
                      <a:pt x="6" y="6"/>
                      <a:pt x="6" y="6"/>
                      <a:pt x="6" y="6"/>
                    </a:cubicBezTo>
                    <a:cubicBezTo>
                      <a:pt x="8" y="6"/>
                      <a:pt x="9" y="4"/>
                      <a:pt x="10" y="1"/>
                    </a:cubicBezTo>
                    <a:cubicBezTo>
                      <a:pt x="10" y="1"/>
                      <a:pt x="10" y="1"/>
                      <a:pt x="10" y="1"/>
                    </a:cubicBezTo>
                    <a:cubicBezTo>
                      <a:pt x="10" y="1"/>
                      <a:pt x="10" y="1"/>
                      <a:pt x="10" y="1"/>
                    </a:cubicBezTo>
                    <a:cubicBezTo>
                      <a:pt x="10" y="1"/>
                      <a:pt x="10" y="1"/>
                      <a:pt x="10" y="1"/>
                    </a:cubicBezTo>
                    <a:cubicBezTo>
                      <a:pt x="10" y="1"/>
                      <a:pt x="10" y="1"/>
                      <a:pt x="10" y="1"/>
                    </a:cubicBezTo>
                    <a:cubicBezTo>
                      <a:pt x="10" y="1"/>
                      <a:pt x="10" y="1"/>
                      <a:pt x="10" y="1"/>
                    </a:cubicBezTo>
                    <a:cubicBezTo>
                      <a:pt x="10" y="1"/>
                      <a:pt x="10" y="1"/>
                      <a:pt x="10" y="1"/>
                    </a:cubicBezTo>
                    <a:cubicBezTo>
                      <a:pt x="10" y="1"/>
                      <a:pt x="10" y="0"/>
                      <a:pt x="10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1" y="0"/>
                      <a:pt x="10" y="1"/>
                      <a:pt x="11" y="1"/>
                    </a:cubicBezTo>
                    <a:cubicBezTo>
                      <a:pt x="11" y="1"/>
                      <a:pt x="11" y="1"/>
                      <a:pt x="11" y="1"/>
                    </a:cubicBezTo>
                    <a:cubicBezTo>
                      <a:pt x="11" y="1"/>
                      <a:pt x="11" y="1"/>
                      <a:pt x="11" y="1"/>
                    </a:cubicBezTo>
                    <a:cubicBezTo>
                      <a:pt x="11" y="3"/>
                      <a:pt x="9" y="7"/>
                      <a:pt x="6" y="7"/>
                    </a:cubicBezTo>
                    <a:cubicBezTo>
                      <a:pt x="6" y="7"/>
                      <a:pt x="6" y="7"/>
                      <a:pt x="6" y="7"/>
                    </a:cubicBezTo>
                    <a:cubicBezTo>
                      <a:pt x="6" y="7"/>
                      <a:pt x="6" y="7"/>
                      <a:pt x="6" y="7"/>
                    </a:cubicBezTo>
                    <a:close/>
                    <a:moveTo>
                      <a:pt x="3" y="4"/>
                    </a:move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5" y="3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4" y="2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709" name="Freeform 6019"/>
              <p:cNvSpPr>
                <a:spLocks/>
              </p:cNvSpPr>
              <p:nvPr/>
            </p:nvSpPr>
            <p:spPr bwMode="auto">
              <a:xfrm>
                <a:off x="2213" y="1212"/>
                <a:ext cx="13" cy="10"/>
              </a:xfrm>
              <a:custGeom>
                <a:avLst/>
                <a:gdLst>
                  <a:gd name="T0" fmla="*/ 4 w 5"/>
                  <a:gd name="T1" fmla="*/ 4 h 4"/>
                  <a:gd name="T2" fmla="*/ 2 w 5"/>
                  <a:gd name="T3" fmla="*/ 1 h 4"/>
                  <a:gd name="T4" fmla="*/ 2 w 5"/>
                  <a:gd name="T5" fmla="*/ 1 h 4"/>
                  <a:gd name="T6" fmla="*/ 0 w 5"/>
                  <a:gd name="T7" fmla="*/ 3 h 4"/>
                  <a:gd name="T8" fmla="*/ 0 w 5"/>
                  <a:gd name="T9" fmla="*/ 3 h 4"/>
                  <a:gd name="T10" fmla="*/ 0 w 5"/>
                  <a:gd name="T11" fmla="*/ 2 h 4"/>
                  <a:gd name="T12" fmla="*/ 0 w 5"/>
                  <a:gd name="T13" fmla="*/ 2 h 4"/>
                  <a:gd name="T14" fmla="*/ 0 w 5"/>
                  <a:gd name="T15" fmla="*/ 1 h 4"/>
                  <a:gd name="T16" fmla="*/ 0 w 5"/>
                  <a:gd name="T17" fmla="*/ 1 h 4"/>
                  <a:gd name="T18" fmla="*/ 0 w 5"/>
                  <a:gd name="T19" fmla="*/ 1 h 4"/>
                  <a:gd name="T20" fmla="*/ 0 w 5"/>
                  <a:gd name="T21" fmla="*/ 1 h 4"/>
                  <a:gd name="T22" fmla="*/ 0 w 5"/>
                  <a:gd name="T23" fmla="*/ 1 h 4"/>
                  <a:gd name="T24" fmla="*/ 0 w 5"/>
                  <a:gd name="T25" fmla="*/ 1 h 4"/>
                  <a:gd name="T26" fmla="*/ 2 w 5"/>
                  <a:gd name="T27" fmla="*/ 0 h 4"/>
                  <a:gd name="T28" fmla="*/ 2 w 5"/>
                  <a:gd name="T29" fmla="*/ 0 h 4"/>
                  <a:gd name="T30" fmla="*/ 2 w 5"/>
                  <a:gd name="T31" fmla="*/ 0 h 4"/>
                  <a:gd name="T32" fmla="*/ 2 w 5"/>
                  <a:gd name="T33" fmla="*/ 0 h 4"/>
                  <a:gd name="T34" fmla="*/ 2 w 5"/>
                  <a:gd name="T35" fmla="*/ 0 h 4"/>
                  <a:gd name="T36" fmla="*/ 2 w 5"/>
                  <a:gd name="T37" fmla="*/ 0 h 4"/>
                  <a:gd name="T38" fmla="*/ 5 w 5"/>
                  <a:gd name="T39" fmla="*/ 3 h 4"/>
                  <a:gd name="T40" fmla="*/ 5 w 5"/>
                  <a:gd name="T41" fmla="*/ 3 h 4"/>
                  <a:gd name="T42" fmla="*/ 5 w 5"/>
                  <a:gd name="T43" fmla="*/ 4 h 4"/>
                  <a:gd name="T44" fmla="*/ 5 w 5"/>
                  <a:gd name="T45" fmla="*/ 4 h 4"/>
                  <a:gd name="T46" fmla="*/ 4 w 5"/>
                  <a:gd name="T47" fmla="*/ 4 h 4"/>
                  <a:gd name="T48" fmla="*/ 4 w 5"/>
                  <a:gd name="T49" fmla="*/ 4 h 4"/>
                  <a:gd name="T50" fmla="*/ 4 w 5"/>
                  <a:gd name="T51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5" h="4">
                    <a:moveTo>
                      <a:pt x="4" y="4"/>
                    </a:moveTo>
                    <a:cubicBezTo>
                      <a:pt x="3" y="4"/>
                      <a:pt x="3" y="2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2"/>
                      <a:pt x="1" y="2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2"/>
                      <a:pt x="1" y="1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1"/>
                      <a:pt x="4" y="3"/>
                      <a:pt x="5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5" y="3"/>
                      <a:pt x="5" y="4"/>
                      <a:pt x="5" y="4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5" y="4"/>
                      <a:pt x="5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710" name="Freeform 6020"/>
              <p:cNvSpPr>
                <a:spLocks noEditPoints="1"/>
              </p:cNvSpPr>
              <p:nvPr/>
            </p:nvSpPr>
            <p:spPr bwMode="auto">
              <a:xfrm>
                <a:off x="2054" y="1263"/>
                <a:ext cx="54" cy="27"/>
              </a:xfrm>
              <a:custGeom>
                <a:avLst/>
                <a:gdLst>
                  <a:gd name="T0" fmla="*/ 10 w 22"/>
                  <a:gd name="T1" fmla="*/ 11 h 11"/>
                  <a:gd name="T2" fmla="*/ 6 w 22"/>
                  <a:gd name="T3" fmla="*/ 11 h 11"/>
                  <a:gd name="T4" fmla="*/ 4 w 22"/>
                  <a:gd name="T5" fmla="*/ 11 h 11"/>
                  <a:gd name="T6" fmla="*/ 1 w 22"/>
                  <a:gd name="T7" fmla="*/ 10 h 11"/>
                  <a:gd name="T8" fmla="*/ 0 w 22"/>
                  <a:gd name="T9" fmla="*/ 6 h 11"/>
                  <a:gd name="T10" fmla="*/ 0 w 22"/>
                  <a:gd name="T11" fmla="*/ 5 h 11"/>
                  <a:gd name="T12" fmla="*/ 1 w 22"/>
                  <a:gd name="T13" fmla="*/ 1 h 11"/>
                  <a:gd name="T14" fmla="*/ 1 w 22"/>
                  <a:gd name="T15" fmla="*/ 1 h 11"/>
                  <a:gd name="T16" fmla="*/ 3 w 22"/>
                  <a:gd name="T17" fmla="*/ 0 h 11"/>
                  <a:gd name="T18" fmla="*/ 5 w 22"/>
                  <a:gd name="T19" fmla="*/ 0 h 11"/>
                  <a:gd name="T20" fmla="*/ 13 w 22"/>
                  <a:gd name="T21" fmla="*/ 0 h 11"/>
                  <a:gd name="T22" fmla="*/ 19 w 22"/>
                  <a:gd name="T23" fmla="*/ 0 h 11"/>
                  <a:gd name="T24" fmla="*/ 21 w 22"/>
                  <a:gd name="T25" fmla="*/ 0 h 11"/>
                  <a:gd name="T26" fmla="*/ 22 w 22"/>
                  <a:gd name="T27" fmla="*/ 2 h 11"/>
                  <a:gd name="T28" fmla="*/ 22 w 22"/>
                  <a:gd name="T29" fmla="*/ 4 h 11"/>
                  <a:gd name="T30" fmla="*/ 22 w 22"/>
                  <a:gd name="T31" fmla="*/ 5 h 11"/>
                  <a:gd name="T32" fmla="*/ 22 w 22"/>
                  <a:gd name="T33" fmla="*/ 6 h 11"/>
                  <a:gd name="T34" fmla="*/ 22 w 22"/>
                  <a:gd name="T35" fmla="*/ 6 h 11"/>
                  <a:gd name="T36" fmla="*/ 22 w 22"/>
                  <a:gd name="T37" fmla="*/ 7 h 11"/>
                  <a:gd name="T38" fmla="*/ 22 w 22"/>
                  <a:gd name="T39" fmla="*/ 10 h 11"/>
                  <a:gd name="T40" fmla="*/ 22 w 22"/>
                  <a:gd name="T41" fmla="*/ 11 h 11"/>
                  <a:gd name="T42" fmla="*/ 22 w 22"/>
                  <a:gd name="T43" fmla="*/ 11 h 11"/>
                  <a:gd name="T44" fmla="*/ 22 w 22"/>
                  <a:gd name="T45" fmla="*/ 11 h 11"/>
                  <a:gd name="T46" fmla="*/ 19 w 22"/>
                  <a:gd name="T47" fmla="*/ 10 h 11"/>
                  <a:gd name="T48" fmla="*/ 21 w 22"/>
                  <a:gd name="T49" fmla="*/ 10 h 11"/>
                  <a:gd name="T50" fmla="*/ 21 w 22"/>
                  <a:gd name="T51" fmla="*/ 7 h 11"/>
                  <a:gd name="T52" fmla="*/ 21 w 22"/>
                  <a:gd name="T53" fmla="*/ 6 h 11"/>
                  <a:gd name="T54" fmla="*/ 21 w 22"/>
                  <a:gd name="T55" fmla="*/ 5 h 11"/>
                  <a:gd name="T56" fmla="*/ 21 w 22"/>
                  <a:gd name="T57" fmla="*/ 5 h 11"/>
                  <a:gd name="T58" fmla="*/ 21 w 22"/>
                  <a:gd name="T59" fmla="*/ 4 h 11"/>
                  <a:gd name="T60" fmla="*/ 21 w 22"/>
                  <a:gd name="T61" fmla="*/ 2 h 11"/>
                  <a:gd name="T62" fmla="*/ 21 w 22"/>
                  <a:gd name="T63" fmla="*/ 1 h 11"/>
                  <a:gd name="T64" fmla="*/ 19 w 22"/>
                  <a:gd name="T65" fmla="*/ 1 h 11"/>
                  <a:gd name="T66" fmla="*/ 13 w 22"/>
                  <a:gd name="T67" fmla="*/ 1 h 11"/>
                  <a:gd name="T68" fmla="*/ 5 w 22"/>
                  <a:gd name="T69" fmla="*/ 1 h 11"/>
                  <a:gd name="T70" fmla="*/ 3 w 22"/>
                  <a:gd name="T71" fmla="*/ 1 h 11"/>
                  <a:gd name="T72" fmla="*/ 2 w 22"/>
                  <a:gd name="T73" fmla="*/ 1 h 11"/>
                  <a:gd name="T74" fmla="*/ 1 w 22"/>
                  <a:gd name="T75" fmla="*/ 5 h 11"/>
                  <a:gd name="T76" fmla="*/ 1 w 22"/>
                  <a:gd name="T77" fmla="*/ 6 h 11"/>
                  <a:gd name="T78" fmla="*/ 2 w 22"/>
                  <a:gd name="T79" fmla="*/ 9 h 11"/>
                  <a:gd name="T80" fmla="*/ 4 w 22"/>
                  <a:gd name="T81" fmla="*/ 10 h 11"/>
                  <a:gd name="T82" fmla="*/ 6 w 22"/>
                  <a:gd name="T83" fmla="*/ 10 h 11"/>
                  <a:gd name="T84" fmla="*/ 10 w 22"/>
                  <a:gd name="T85" fmla="*/ 1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22" h="11">
                    <a:moveTo>
                      <a:pt x="19" y="11"/>
                    </a:moveTo>
                    <a:cubicBezTo>
                      <a:pt x="16" y="11"/>
                      <a:pt x="13" y="11"/>
                      <a:pt x="10" y="11"/>
                    </a:cubicBezTo>
                    <a:cubicBezTo>
                      <a:pt x="10" y="11"/>
                      <a:pt x="10" y="11"/>
                      <a:pt x="10" y="11"/>
                    </a:cubicBezTo>
                    <a:cubicBezTo>
                      <a:pt x="8" y="11"/>
                      <a:pt x="7" y="11"/>
                      <a:pt x="6" y="11"/>
                    </a:cubicBezTo>
                    <a:cubicBezTo>
                      <a:pt x="6" y="11"/>
                      <a:pt x="6" y="11"/>
                      <a:pt x="6" y="11"/>
                    </a:cubicBezTo>
                    <a:cubicBezTo>
                      <a:pt x="5" y="11"/>
                      <a:pt x="4" y="11"/>
                      <a:pt x="4" y="11"/>
                    </a:cubicBezTo>
                    <a:cubicBezTo>
                      <a:pt x="4" y="11"/>
                      <a:pt x="4" y="11"/>
                      <a:pt x="4" y="11"/>
                    </a:cubicBezTo>
                    <a:cubicBezTo>
                      <a:pt x="3" y="11"/>
                      <a:pt x="2" y="10"/>
                      <a:pt x="1" y="10"/>
                    </a:cubicBezTo>
                    <a:cubicBezTo>
                      <a:pt x="1" y="10"/>
                      <a:pt x="1" y="10"/>
                      <a:pt x="1" y="10"/>
                    </a:cubicBezTo>
                    <a:cubicBezTo>
                      <a:pt x="0" y="9"/>
                      <a:pt x="0" y="7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1" y="4"/>
                      <a:pt x="1" y="3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0"/>
                      <a:pt x="2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4" y="0"/>
                      <a:pt x="4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8" y="0"/>
                      <a:pt x="11" y="0"/>
                      <a:pt x="13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5" y="0"/>
                      <a:pt x="17" y="0"/>
                      <a:pt x="19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20" y="0"/>
                      <a:pt x="20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2" y="0"/>
                      <a:pt x="22" y="1"/>
                      <a:pt x="22" y="2"/>
                    </a:cubicBezTo>
                    <a:cubicBezTo>
                      <a:pt x="22" y="2"/>
                      <a:pt x="22" y="2"/>
                      <a:pt x="22" y="2"/>
                    </a:cubicBezTo>
                    <a:cubicBezTo>
                      <a:pt x="22" y="3"/>
                      <a:pt x="22" y="3"/>
                      <a:pt x="22" y="4"/>
                    </a:cubicBezTo>
                    <a:cubicBezTo>
                      <a:pt x="22" y="4"/>
                      <a:pt x="22" y="4"/>
                      <a:pt x="22" y="4"/>
                    </a:cubicBezTo>
                    <a:cubicBezTo>
                      <a:pt x="22" y="4"/>
                      <a:pt x="22" y="5"/>
                      <a:pt x="22" y="5"/>
                    </a:cubicBezTo>
                    <a:cubicBezTo>
                      <a:pt x="22" y="5"/>
                      <a:pt x="22" y="5"/>
                      <a:pt x="22" y="5"/>
                    </a:cubicBezTo>
                    <a:cubicBezTo>
                      <a:pt x="22" y="5"/>
                      <a:pt x="22" y="5"/>
                      <a:pt x="22" y="6"/>
                    </a:cubicBezTo>
                    <a:cubicBezTo>
                      <a:pt x="22" y="6"/>
                      <a:pt x="22" y="6"/>
                      <a:pt x="22" y="6"/>
                    </a:cubicBezTo>
                    <a:cubicBezTo>
                      <a:pt x="22" y="6"/>
                      <a:pt x="22" y="6"/>
                      <a:pt x="22" y="6"/>
                    </a:cubicBezTo>
                    <a:cubicBezTo>
                      <a:pt x="22" y="6"/>
                      <a:pt x="22" y="6"/>
                      <a:pt x="22" y="6"/>
                    </a:cubicBezTo>
                    <a:cubicBezTo>
                      <a:pt x="22" y="6"/>
                      <a:pt x="22" y="7"/>
                      <a:pt x="22" y="7"/>
                    </a:cubicBezTo>
                    <a:cubicBezTo>
                      <a:pt x="22" y="7"/>
                      <a:pt x="22" y="7"/>
                      <a:pt x="22" y="7"/>
                    </a:cubicBezTo>
                    <a:cubicBezTo>
                      <a:pt x="22" y="8"/>
                      <a:pt x="22" y="9"/>
                      <a:pt x="22" y="10"/>
                    </a:cubicBezTo>
                    <a:cubicBezTo>
                      <a:pt x="22" y="10"/>
                      <a:pt x="22" y="10"/>
                      <a:pt x="22" y="10"/>
                    </a:cubicBezTo>
                    <a:cubicBezTo>
                      <a:pt x="22" y="10"/>
                      <a:pt x="22" y="11"/>
                      <a:pt x="22" y="11"/>
                    </a:cubicBezTo>
                    <a:cubicBezTo>
                      <a:pt x="22" y="11"/>
                      <a:pt x="22" y="11"/>
                      <a:pt x="22" y="11"/>
                    </a:cubicBezTo>
                    <a:cubicBezTo>
                      <a:pt x="22" y="11"/>
                      <a:pt x="22" y="11"/>
                      <a:pt x="22" y="11"/>
                    </a:cubicBezTo>
                    <a:cubicBezTo>
                      <a:pt x="22" y="11"/>
                      <a:pt x="22" y="11"/>
                      <a:pt x="22" y="11"/>
                    </a:cubicBezTo>
                    <a:cubicBezTo>
                      <a:pt x="22" y="11"/>
                      <a:pt x="22" y="11"/>
                      <a:pt x="22" y="11"/>
                    </a:cubicBezTo>
                    <a:cubicBezTo>
                      <a:pt x="22" y="11"/>
                      <a:pt x="22" y="11"/>
                      <a:pt x="22" y="11"/>
                    </a:cubicBezTo>
                    <a:cubicBezTo>
                      <a:pt x="20" y="11"/>
                      <a:pt x="20" y="11"/>
                      <a:pt x="19" y="11"/>
                    </a:cubicBezTo>
                    <a:close/>
                    <a:moveTo>
                      <a:pt x="19" y="10"/>
                    </a:moveTo>
                    <a:cubicBezTo>
                      <a:pt x="20" y="10"/>
                      <a:pt x="21" y="10"/>
                      <a:pt x="21" y="10"/>
                    </a:cubicBezTo>
                    <a:cubicBezTo>
                      <a:pt x="21" y="10"/>
                      <a:pt x="21" y="10"/>
                      <a:pt x="21" y="10"/>
                    </a:cubicBezTo>
                    <a:cubicBezTo>
                      <a:pt x="21" y="9"/>
                      <a:pt x="21" y="8"/>
                      <a:pt x="21" y="7"/>
                    </a:cubicBezTo>
                    <a:cubicBezTo>
                      <a:pt x="21" y="7"/>
                      <a:pt x="21" y="7"/>
                      <a:pt x="21" y="7"/>
                    </a:cubicBezTo>
                    <a:cubicBezTo>
                      <a:pt x="21" y="7"/>
                      <a:pt x="21" y="6"/>
                      <a:pt x="21" y="6"/>
                    </a:cubicBezTo>
                    <a:cubicBezTo>
                      <a:pt x="21" y="6"/>
                      <a:pt x="21" y="6"/>
                      <a:pt x="21" y="6"/>
                    </a:cubicBezTo>
                    <a:cubicBezTo>
                      <a:pt x="21" y="5"/>
                      <a:pt x="21" y="5"/>
                      <a:pt x="21" y="5"/>
                    </a:cubicBezTo>
                    <a:cubicBezTo>
                      <a:pt x="21" y="5"/>
                      <a:pt x="21" y="5"/>
                      <a:pt x="21" y="5"/>
                    </a:cubicBezTo>
                    <a:cubicBezTo>
                      <a:pt x="21" y="5"/>
                      <a:pt x="21" y="5"/>
                      <a:pt x="21" y="5"/>
                    </a:cubicBezTo>
                    <a:cubicBezTo>
                      <a:pt x="21" y="5"/>
                      <a:pt x="21" y="5"/>
                      <a:pt x="21" y="5"/>
                    </a:cubicBezTo>
                    <a:cubicBezTo>
                      <a:pt x="21" y="5"/>
                      <a:pt x="21" y="4"/>
                      <a:pt x="21" y="4"/>
                    </a:cubicBezTo>
                    <a:cubicBezTo>
                      <a:pt x="21" y="4"/>
                      <a:pt x="21" y="4"/>
                      <a:pt x="21" y="4"/>
                    </a:cubicBezTo>
                    <a:cubicBezTo>
                      <a:pt x="21" y="3"/>
                      <a:pt x="21" y="3"/>
                      <a:pt x="21" y="2"/>
                    </a:cubicBezTo>
                    <a:cubicBezTo>
                      <a:pt x="21" y="2"/>
                      <a:pt x="21" y="2"/>
                      <a:pt x="21" y="2"/>
                    </a:cubicBezTo>
                    <a:cubicBezTo>
                      <a:pt x="21" y="1"/>
                      <a:pt x="21" y="1"/>
                      <a:pt x="21" y="1"/>
                    </a:cubicBezTo>
                    <a:cubicBezTo>
                      <a:pt x="21" y="1"/>
                      <a:pt x="21" y="1"/>
                      <a:pt x="21" y="1"/>
                    </a:cubicBezTo>
                    <a:cubicBezTo>
                      <a:pt x="20" y="1"/>
                      <a:pt x="20" y="1"/>
                      <a:pt x="19" y="1"/>
                    </a:cubicBezTo>
                    <a:cubicBezTo>
                      <a:pt x="19" y="1"/>
                      <a:pt x="19" y="1"/>
                      <a:pt x="19" y="1"/>
                    </a:cubicBezTo>
                    <a:cubicBezTo>
                      <a:pt x="17" y="1"/>
                      <a:pt x="15" y="1"/>
                      <a:pt x="13" y="1"/>
                    </a:cubicBezTo>
                    <a:cubicBezTo>
                      <a:pt x="13" y="1"/>
                      <a:pt x="13" y="1"/>
                      <a:pt x="13" y="1"/>
                    </a:cubicBezTo>
                    <a:cubicBezTo>
                      <a:pt x="11" y="1"/>
                      <a:pt x="8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4" y="1"/>
                      <a:pt x="4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3"/>
                      <a:pt x="1" y="4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6"/>
                      <a:pt x="1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" y="7"/>
                      <a:pt x="1" y="9"/>
                      <a:pt x="2" y="9"/>
                    </a:cubicBezTo>
                    <a:cubicBezTo>
                      <a:pt x="2" y="9"/>
                      <a:pt x="2" y="9"/>
                      <a:pt x="2" y="9"/>
                    </a:cubicBezTo>
                    <a:cubicBezTo>
                      <a:pt x="2" y="9"/>
                      <a:pt x="3" y="10"/>
                      <a:pt x="4" y="10"/>
                    </a:cubicBezTo>
                    <a:cubicBezTo>
                      <a:pt x="4" y="10"/>
                      <a:pt x="4" y="10"/>
                      <a:pt x="4" y="10"/>
                    </a:cubicBezTo>
                    <a:cubicBezTo>
                      <a:pt x="5" y="10"/>
                      <a:pt x="5" y="10"/>
                      <a:pt x="6" y="10"/>
                    </a:cubicBezTo>
                    <a:cubicBezTo>
                      <a:pt x="6" y="10"/>
                      <a:pt x="6" y="10"/>
                      <a:pt x="6" y="10"/>
                    </a:cubicBezTo>
                    <a:cubicBezTo>
                      <a:pt x="7" y="10"/>
                      <a:pt x="8" y="10"/>
                      <a:pt x="10" y="10"/>
                    </a:cubicBezTo>
                    <a:cubicBezTo>
                      <a:pt x="10" y="10"/>
                      <a:pt x="10" y="10"/>
                      <a:pt x="10" y="10"/>
                    </a:cubicBezTo>
                    <a:cubicBezTo>
                      <a:pt x="13" y="10"/>
                      <a:pt x="16" y="10"/>
                      <a:pt x="19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711" name="Freeform 6021"/>
              <p:cNvSpPr>
                <a:spLocks noEditPoints="1"/>
              </p:cNvSpPr>
              <p:nvPr/>
            </p:nvSpPr>
            <p:spPr bwMode="auto">
              <a:xfrm>
                <a:off x="2120" y="1258"/>
                <a:ext cx="25" cy="23"/>
              </a:xfrm>
              <a:custGeom>
                <a:avLst/>
                <a:gdLst>
                  <a:gd name="T0" fmla="*/ 0 w 10"/>
                  <a:gd name="T1" fmla="*/ 5 h 9"/>
                  <a:gd name="T2" fmla="*/ 0 w 10"/>
                  <a:gd name="T3" fmla="*/ 5 h 9"/>
                  <a:gd name="T4" fmla="*/ 0 w 10"/>
                  <a:gd name="T5" fmla="*/ 5 h 9"/>
                  <a:gd name="T6" fmla="*/ 0 w 10"/>
                  <a:gd name="T7" fmla="*/ 4 h 9"/>
                  <a:gd name="T8" fmla="*/ 1 w 10"/>
                  <a:gd name="T9" fmla="*/ 5 h 9"/>
                  <a:gd name="T10" fmla="*/ 1 w 10"/>
                  <a:gd name="T11" fmla="*/ 5 h 9"/>
                  <a:gd name="T12" fmla="*/ 1 w 10"/>
                  <a:gd name="T13" fmla="*/ 5 h 9"/>
                  <a:gd name="T14" fmla="*/ 5 w 10"/>
                  <a:gd name="T15" fmla="*/ 8 h 9"/>
                  <a:gd name="T16" fmla="*/ 6 w 10"/>
                  <a:gd name="T17" fmla="*/ 7 h 9"/>
                  <a:gd name="T18" fmla="*/ 8 w 10"/>
                  <a:gd name="T19" fmla="*/ 5 h 9"/>
                  <a:gd name="T20" fmla="*/ 7 w 10"/>
                  <a:gd name="T21" fmla="*/ 5 h 9"/>
                  <a:gd name="T22" fmla="*/ 7 w 10"/>
                  <a:gd name="T23" fmla="*/ 5 h 9"/>
                  <a:gd name="T24" fmla="*/ 4 w 10"/>
                  <a:gd name="T25" fmla="*/ 3 h 9"/>
                  <a:gd name="T26" fmla="*/ 4 w 10"/>
                  <a:gd name="T27" fmla="*/ 3 h 9"/>
                  <a:gd name="T28" fmla="*/ 6 w 10"/>
                  <a:gd name="T29" fmla="*/ 2 h 9"/>
                  <a:gd name="T30" fmla="*/ 7 w 10"/>
                  <a:gd name="T31" fmla="*/ 2 h 9"/>
                  <a:gd name="T32" fmla="*/ 8 w 10"/>
                  <a:gd name="T33" fmla="*/ 3 h 9"/>
                  <a:gd name="T34" fmla="*/ 9 w 10"/>
                  <a:gd name="T35" fmla="*/ 2 h 9"/>
                  <a:gd name="T36" fmla="*/ 8 w 10"/>
                  <a:gd name="T37" fmla="*/ 1 h 9"/>
                  <a:gd name="T38" fmla="*/ 8 w 10"/>
                  <a:gd name="T39" fmla="*/ 0 h 9"/>
                  <a:gd name="T40" fmla="*/ 9 w 10"/>
                  <a:gd name="T41" fmla="*/ 0 h 9"/>
                  <a:gd name="T42" fmla="*/ 10 w 10"/>
                  <a:gd name="T43" fmla="*/ 2 h 9"/>
                  <a:gd name="T44" fmla="*/ 9 w 10"/>
                  <a:gd name="T45" fmla="*/ 4 h 9"/>
                  <a:gd name="T46" fmla="*/ 9 w 10"/>
                  <a:gd name="T47" fmla="*/ 4 h 9"/>
                  <a:gd name="T48" fmla="*/ 7 w 10"/>
                  <a:gd name="T49" fmla="*/ 8 h 9"/>
                  <a:gd name="T50" fmla="*/ 5 w 10"/>
                  <a:gd name="T51" fmla="*/ 9 h 9"/>
                  <a:gd name="T52" fmla="*/ 1 w 10"/>
                  <a:gd name="T53" fmla="*/ 5 h 9"/>
                  <a:gd name="T54" fmla="*/ 1 w 10"/>
                  <a:gd name="T55" fmla="*/ 5 h 9"/>
                  <a:gd name="T56" fmla="*/ 7 w 10"/>
                  <a:gd name="T57" fmla="*/ 4 h 9"/>
                  <a:gd name="T58" fmla="*/ 7 w 10"/>
                  <a:gd name="T59" fmla="*/ 4 h 9"/>
                  <a:gd name="T60" fmla="*/ 8 w 10"/>
                  <a:gd name="T61" fmla="*/ 4 h 9"/>
                  <a:gd name="T62" fmla="*/ 7 w 10"/>
                  <a:gd name="T63" fmla="*/ 3 h 9"/>
                  <a:gd name="T64" fmla="*/ 6 w 10"/>
                  <a:gd name="T65" fmla="*/ 3 h 9"/>
                  <a:gd name="T66" fmla="*/ 5 w 10"/>
                  <a:gd name="T67" fmla="*/ 3 h 9"/>
                  <a:gd name="T68" fmla="*/ 6 w 10"/>
                  <a:gd name="T69" fmla="*/ 4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0" h="9">
                    <a:moveTo>
                      <a:pt x="5" y="9"/>
                    </a:moveTo>
                    <a:cubicBezTo>
                      <a:pt x="3" y="9"/>
                      <a:pt x="1" y="7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1" y="4"/>
                      <a:pt x="1" y="5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2" y="6"/>
                      <a:pt x="3" y="8"/>
                      <a:pt x="5" y="8"/>
                    </a:cubicBezTo>
                    <a:cubicBezTo>
                      <a:pt x="5" y="8"/>
                      <a:pt x="5" y="8"/>
                      <a:pt x="5" y="8"/>
                    </a:cubicBezTo>
                    <a:cubicBezTo>
                      <a:pt x="5" y="8"/>
                      <a:pt x="6" y="7"/>
                      <a:pt x="6" y="7"/>
                    </a:cubicBezTo>
                    <a:cubicBezTo>
                      <a:pt x="6" y="7"/>
                      <a:pt x="6" y="7"/>
                      <a:pt x="6" y="7"/>
                    </a:cubicBezTo>
                    <a:cubicBezTo>
                      <a:pt x="7" y="7"/>
                      <a:pt x="8" y="6"/>
                      <a:pt x="8" y="5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8" y="5"/>
                      <a:pt x="8" y="5"/>
                      <a:pt x="7" y="5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6" y="5"/>
                      <a:pt x="4" y="5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2"/>
                      <a:pt x="6" y="2"/>
                      <a:pt x="6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8" y="2"/>
                      <a:pt x="8" y="2"/>
                      <a:pt x="8" y="3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1"/>
                      <a:pt x="9" y="1"/>
                      <a:pt x="8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1"/>
                      <a:pt x="8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10" y="0"/>
                      <a:pt x="10" y="1"/>
                      <a:pt x="10" y="2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10" y="2"/>
                      <a:pt x="9" y="3"/>
                      <a:pt x="9" y="4"/>
                    </a:cubicBezTo>
                    <a:cubicBezTo>
                      <a:pt x="9" y="4"/>
                      <a:pt x="9" y="4"/>
                      <a:pt x="9" y="4"/>
                    </a:cubicBezTo>
                    <a:cubicBezTo>
                      <a:pt x="9" y="4"/>
                      <a:pt x="9" y="4"/>
                      <a:pt x="9" y="4"/>
                    </a:cubicBezTo>
                    <a:cubicBezTo>
                      <a:pt x="9" y="4"/>
                      <a:pt x="9" y="4"/>
                      <a:pt x="9" y="4"/>
                    </a:cubicBezTo>
                    <a:cubicBezTo>
                      <a:pt x="9" y="6"/>
                      <a:pt x="8" y="7"/>
                      <a:pt x="7" y="8"/>
                    </a:cubicBezTo>
                    <a:cubicBezTo>
                      <a:pt x="7" y="8"/>
                      <a:pt x="7" y="8"/>
                      <a:pt x="7" y="8"/>
                    </a:cubicBezTo>
                    <a:cubicBezTo>
                      <a:pt x="6" y="8"/>
                      <a:pt x="6" y="9"/>
                      <a:pt x="5" y="9"/>
                    </a:cubicBezTo>
                    <a:cubicBezTo>
                      <a:pt x="5" y="9"/>
                      <a:pt x="5" y="9"/>
                      <a:pt x="5" y="9"/>
                    </a:cubicBezTo>
                    <a:cubicBezTo>
                      <a:pt x="5" y="9"/>
                      <a:pt x="5" y="9"/>
                      <a:pt x="5" y="9"/>
                    </a:cubicBezTo>
                    <a:close/>
                    <a:moveTo>
                      <a:pt x="1" y="5"/>
                    </a:move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lose/>
                    <a:moveTo>
                      <a:pt x="6" y="4"/>
                    </a:moveTo>
                    <a:cubicBezTo>
                      <a:pt x="6" y="4"/>
                      <a:pt x="6" y="4"/>
                      <a:pt x="7" y="4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7" y="4"/>
                      <a:pt x="7" y="4"/>
                      <a:pt x="8" y="4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8" y="3"/>
                      <a:pt x="7" y="3"/>
                      <a:pt x="7" y="3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7" y="3"/>
                      <a:pt x="7" y="3"/>
                      <a:pt x="6" y="3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6" y="3"/>
                      <a:pt x="5" y="3"/>
                      <a:pt x="5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5" y="3"/>
                      <a:pt x="5" y="4"/>
                      <a:pt x="6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712" name="Freeform 6022"/>
              <p:cNvSpPr>
                <a:spLocks/>
              </p:cNvSpPr>
              <p:nvPr/>
            </p:nvSpPr>
            <p:spPr bwMode="auto">
              <a:xfrm>
                <a:off x="2118" y="1266"/>
                <a:ext cx="7" cy="12"/>
              </a:xfrm>
              <a:custGeom>
                <a:avLst/>
                <a:gdLst>
                  <a:gd name="T0" fmla="*/ 0 w 3"/>
                  <a:gd name="T1" fmla="*/ 5 h 5"/>
                  <a:gd name="T2" fmla="*/ 0 w 3"/>
                  <a:gd name="T3" fmla="*/ 4 h 5"/>
                  <a:gd name="T4" fmla="*/ 0 w 3"/>
                  <a:gd name="T5" fmla="*/ 4 h 5"/>
                  <a:gd name="T6" fmla="*/ 0 w 3"/>
                  <a:gd name="T7" fmla="*/ 3 h 5"/>
                  <a:gd name="T8" fmla="*/ 0 w 3"/>
                  <a:gd name="T9" fmla="*/ 3 h 5"/>
                  <a:gd name="T10" fmla="*/ 0 w 3"/>
                  <a:gd name="T11" fmla="*/ 1 h 5"/>
                  <a:gd name="T12" fmla="*/ 0 w 3"/>
                  <a:gd name="T13" fmla="*/ 1 h 5"/>
                  <a:gd name="T14" fmla="*/ 0 w 3"/>
                  <a:gd name="T15" fmla="*/ 0 h 5"/>
                  <a:gd name="T16" fmla="*/ 0 w 3"/>
                  <a:gd name="T17" fmla="*/ 0 h 5"/>
                  <a:gd name="T18" fmla="*/ 0 w 3"/>
                  <a:gd name="T19" fmla="*/ 0 h 5"/>
                  <a:gd name="T20" fmla="*/ 0 w 3"/>
                  <a:gd name="T21" fmla="*/ 0 h 5"/>
                  <a:gd name="T22" fmla="*/ 0 w 3"/>
                  <a:gd name="T23" fmla="*/ 0 h 5"/>
                  <a:gd name="T24" fmla="*/ 0 w 3"/>
                  <a:gd name="T25" fmla="*/ 0 h 5"/>
                  <a:gd name="T26" fmla="*/ 2 w 3"/>
                  <a:gd name="T27" fmla="*/ 1 h 5"/>
                  <a:gd name="T28" fmla="*/ 2 w 3"/>
                  <a:gd name="T29" fmla="*/ 1 h 5"/>
                  <a:gd name="T30" fmla="*/ 2 w 3"/>
                  <a:gd name="T31" fmla="*/ 0 h 5"/>
                  <a:gd name="T32" fmla="*/ 2 w 3"/>
                  <a:gd name="T33" fmla="*/ 0 h 5"/>
                  <a:gd name="T34" fmla="*/ 3 w 3"/>
                  <a:gd name="T35" fmla="*/ 1 h 5"/>
                  <a:gd name="T36" fmla="*/ 3 w 3"/>
                  <a:gd name="T37" fmla="*/ 1 h 5"/>
                  <a:gd name="T38" fmla="*/ 3 w 3"/>
                  <a:gd name="T39" fmla="*/ 1 h 5"/>
                  <a:gd name="T40" fmla="*/ 3 w 3"/>
                  <a:gd name="T41" fmla="*/ 1 h 5"/>
                  <a:gd name="T42" fmla="*/ 2 w 3"/>
                  <a:gd name="T43" fmla="*/ 2 h 5"/>
                  <a:gd name="T44" fmla="*/ 2 w 3"/>
                  <a:gd name="T45" fmla="*/ 2 h 5"/>
                  <a:gd name="T46" fmla="*/ 1 w 3"/>
                  <a:gd name="T47" fmla="*/ 1 h 5"/>
                  <a:gd name="T48" fmla="*/ 1 w 3"/>
                  <a:gd name="T49" fmla="*/ 1 h 5"/>
                  <a:gd name="T50" fmla="*/ 1 w 3"/>
                  <a:gd name="T51" fmla="*/ 3 h 5"/>
                  <a:gd name="T52" fmla="*/ 1 w 3"/>
                  <a:gd name="T53" fmla="*/ 3 h 5"/>
                  <a:gd name="T54" fmla="*/ 1 w 3"/>
                  <a:gd name="T55" fmla="*/ 5 h 5"/>
                  <a:gd name="T56" fmla="*/ 1 w 3"/>
                  <a:gd name="T57" fmla="*/ 5 h 5"/>
                  <a:gd name="T58" fmla="*/ 0 w 3"/>
                  <a:gd name="T59" fmla="*/ 5 h 5"/>
                  <a:gd name="T60" fmla="*/ 0 w 3"/>
                  <a:gd name="T61" fmla="*/ 5 h 5"/>
                  <a:gd name="T62" fmla="*/ 0 w 3"/>
                  <a:gd name="T63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" h="5">
                    <a:moveTo>
                      <a:pt x="0" y="5"/>
                    </a:moveTo>
                    <a:cubicBezTo>
                      <a:pt x="0" y="5"/>
                      <a:pt x="0" y="5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2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0"/>
                      <a:pt x="3" y="0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2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4"/>
                      <a:pt x="1" y="4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713" name="Freeform 6023"/>
              <p:cNvSpPr>
                <a:spLocks noEditPoints="1"/>
              </p:cNvSpPr>
              <p:nvPr/>
            </p:nvSpPr>
            <p:spPr bwMode="auto">
              <a:xfrm>
                <a:off x="2062" y="1271"/>
                <a:ext cx="39" cy="7"/>
              </a:xfrm>
              <a:custGeom>
                <a:avLst/>
                <a:gdLst>
                  <a:gd name="T0" fmla="*/ 0 w 16"/>
                  <a:gd name="T1" fmla="*/ 2 h 3"/>
                  <a:gd name="T2" fmla="*/ 2 w 16"/>
                  <a:gd name="T3" fmla="*/ 0 h 3"/>
                  <a:gd name="T4" fmla="*/ 3 w 16"/>
                  <a:gd name="T5" fmla="*/ 1 h 3"/>
                  <a:gd name="T6" fmla="*/ 3 w 16"/>
                  <a:gd name="T7" fmla="*/ 1 h 3"/>
                  <a:gd name="T8" fmla="*/ 4 w 16"/>
                  <a:gd name="T9" fmla="*/ 1 h 3"/>
                  <a:gd name="T10" fmla="*/ 4 w 16"/>
                  <a:gd name="T11" fmla="*/ 1 h 3"/>
                  <a:gd name="T12" fmla="*/ 4 w 16"/>
                  <a:gd name="T13" fmla="*/ 1 h 3"/>
                  <a:gd name="T14" fmla="*/ 4 w 16"/>
                  <a:gd name="T15" fmla="*/ 1 h 3"/>
                  <a:gd name="T16" fmla="*/ 5 w 16"/>
                  <a:gd name="T17" fmla="*/ 1 h 3"/>
                  <a:gd name="T18" fmla="*/ 5 w 16"/>
                  <a:gd name="T19" fmla="*/ 1 h 3"/>
                  <a:gd name="T20" fmla="*/ 6 w 16"/>
                  <a:gd name="T21" fmla="*/ 1 h 3"/>
                  <a:gd name="T22" fmla="*/ 6 w 16"/>
                  <a:gd name="T23" fmla="*/ 2 h 3"/>
                  <a:gd name="T24" fmla="*/ 7 w 16"/>
                  <a:gd name="T25" fmla="*/ 0 h 3"/>
                  <a:gd name="T26" fmla="*/ 8 w 16"/>
                  <a:gd name="T27" fmla="*/ 0 h 3"/>
                  <a:gd name="T28" fmla="*/ 8 w 16"/>
                  <a:gd name="T29" fmla="*/ 1 h 3"/>
                  <a:gd name="T30" fmla="*/ 8 w 16"/>
                  <a:gd name="T31" fmla="*/ 1 h 3"/>
                  <a:gd name="T32" fmla="*/ 9 w 16"/>
                  <a:gd name="T33" fmla="*/ 0 h 3"/>
                  <a:gd name="T34" fmla="*/ 9 w 16"/>
                  <a:gd name="T35" fmla="*/ 0 h 3"/>
                  <a:gd name="T36" fmla="*/ 9 w 16"/>
                  <a:gd name="T37" fmla="*/ 1 h 3"/>
                  <a:gd name="T38" fmla="*/ 9 w 16"/>
                  <a:gd name="T39" fmla="*/ 1 h 3"/>
                  <a:gd name="T40" fmla="*/ 9 w 16"/>
                  <a:gd name="T41" fmla="*/ 1 h 3"/>
                  <a:gd name="T42" fmla="*/ 9 w 16"/>
                  <a:gd name="T43" fmla="*/ 1 h 3"/>
                  <a:gd name="T44" fmla="*/ 10 w 16"/>
                  <a:gd name="T45" fmla="*/ 1 h 3"/>
                  <a:gd name="T46" fmla="*/ 10 w 16"/>
                  <a:gd name="T47" fmla="*/ 1 h 3"/>
                  <a:gd name="T48" fmla="*/ 10 w 16"/>
                  <a:gd name="T49" fmla="*/ 2 h 3"/>
                  <a:gd name="T50" fmla="*/ 12 w 16"/>
                  <a:gd name="T51" fmla="*/ 1 h 3"/>
                  <a:gd name="T52" fmla="*/ 13 w 16"/>
                  <a:gd name="T53" fmla="*/ 1 h 3"/>
                  <a:gd name="T54" fmla="*/ 14 w 16"/>
                  <a:gd name="T55" fmla="*/ 1 h 3"/>
                  <a:gd name="T56" fmla="*/ 16 w 16"/>
                  <a:gd name="T57" fmla="*/ 1 h 3"/>
                  <a:gd name="T58" fmla="*/ 16 w 16"/>
                  <a:gd name="T59" fmla="*/ 1 h 3"/>
                  <a:gd name="T60" fmla="*/ 16 w 16"/>
                  <a:gd name="T61" fmla="*/ 2 h 3"/>
                  <a:gd name="T62" fmla="*/ 13 w 16"/>
                  <a:gd name="T63" fmla="*/ 2 h 3"/>
                  <a:gd name="T64" fmla="*/ 13 w 16"/>
                  <a:gd name="T65" fmla="*/ 2 h 3"/>
                  <a:gd name="T66" fmla="*/ 13 w 16"/>
                  <a:gd name="T67" fmla="*/ 2 h 3"/>
                  <a:gd name="T68" fmla="*/ 13 w 16"/>
                  <a:gd name="T69" fmla="*/ 2 h 3"/>
                  <a:gd name="T70" fmla="*/ 13 w 16"/>
                  <a:gd name="T71" fmla="*/ 2 h 3"/>
                  <a:gd name="T72" fmla="*/ 13 w 16"/>
                  <a:gd name="T73" fmla="*/ 1 h 3"/>
                  <a:gd name="T74" fmla="*/ 10 w 16"/>
                  <a:gd name="T75" fmla="*/ 3 h 3"/>
                  <a:gd name="T76" fmla="*/ 9 w 16"/>
                  <a:gd name="T77" fmla="*/ 2 h 3"/>
                  <a:gd name="T78" fmla="*/ 9 w 16"/>
                  <a:gd name="T79" fmla="*/ 2 h 3"/>
                  <a:gd name="T80" fmla="*/ 8 w 16"/>
                  <a:gd name="T81" fmla="*/ 3 h 3"/>
                  <a:gd name="T82" fmla="*/ 8 w 16"/>
                  <a:gd name="T83" fmla="*/ 2 h 3"/>
                  <a:gd name="T84" fmla="*/ 8 w 16"/>
                  <a:gd name="T85" fmla="*/ 1 h 3"/>
                  <a:gd name="T86" fmla="*/ 7 w 16"/>
                  <a:gd name="T87" fmla="*/ 2 h 3"/>
                  <a:gd name="T88" fmla="*/ 7 w 16"/>
                  <a:gd name="T89" fmla="*/ 2 h 3"/>
                  <a:gd name="T90" fmla="*/ 7 w 16"/>
                  <a:gd name="T91" fmla="*/ 2 h 3"/>
                  <a:gd name="T92" fmla="*/ 7 w 16"/>
                  <a:gd name="T93" fmla="*/ 2 h 3"/>
                  <a:gd name="T94" fmla="*/ 5 w 16"/>
                  <a:gd name="T95" fmla="*/ 3 h 3"/>
                  <a:gd name="T96" fmla="*/ 5 w 16"/>
                  <a:gd name="T97" fmla="*/ 3 h 3"/>
                  <a:gd name="T98" fmla="*/ 5 w 16"/>
                  <a:gd name="T99" fmla="*/ 2 h 3"/>
                  <a:gd name="T100" fmla="*/ 5 w 16"/>
                  <a:gd name="T101" fmla="*/ 2 h 3"/>
                  <a:gd name="T102" fmla="*/ 4 w 16"/>
                  <a:gd name="T103" fmla="*/ 2 h 3"/>
                  <a:gd name="T104" fmla="*/ 4 w 16"/>
                  <a:gd name="T105" fmla="*/ 2 h 3"/>
                  <a:gd name="T106" fmla="*/ 3 w 16"/>
                  <a:gd name="T107" fmla="*/ 2 h 3"/>
                  <a:gd name="T108" fmla="*/ 3 w 16"/>
                  <a:gd name="T109" fmla="*/ 2 h 3"/>
                  <a:gd name="T110" fmla="*/ 2 w 16"/>
                  <a:gd name="T111" fmla="*/ 3 h 3"/>
                  <a:gd name="T112" fmla="*/ 2 w 16"/>
                  <a:gd name="T113" fmla="*/ 3 h 3"/>
                  <a:gd name="T114" fmla="*/ 2 w 16"/>
                  <a:gd name="T115" fmla="*/ 2 h 3"/>
                  <a:gd name="T116" fmla="*/ 3 w 16"/>
                  <a:gd name="T117" fmla="*/ 1 h 3"/>
                  <a:gd name="T118" fmla="*/ 2 w 16"/>
                  <a:gd name="T119" fmla="*/ 1 h 3"/>
                  <a:gd name="T120" fmla="*/ 1 w 16"/>
                  <a:gd name="T121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6" h="3">
                    <a:moveTo>
                      <a:pt x="1" y="2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0"/>
                      <a:pt x="4" y="0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0"/>
                      <a:pt x="5" y="0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1"/>
                      <a:pt x="6" y="1"/>
                      <a:pt x="6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6" y="1"/>
                      <a:pt x="6" y="1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0"/>
                      <a:pt x="7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8" y="0"/>
                      <a:pt x="8" y="1"/>
                      <a:pt x="8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1"/>
                      <a:pt x="8" y="0"/>
                      <a:pt x="9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9" y="0"/>
                      <a:pt x="9" y="1"/>
                      <a:pt x="9" y="1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9" y="1"/>
                      <a:pt x="10" y="1"/>
                      <a:pt x="10" y="1"/>
                    </a:cubicBezTo>
                    <a:cubicBezTo>
                      <a:pt x="10" y="1"/>
                      <a:pt x="10" y="1"/>
                      <a:pt x="10" y="1"/>
                    </a:cubicBezTo>
                    <a:cubicBezTo>
                      <a:pt x="10" y="1"/>
                      <a:pt x="10" y="1"/>
                      <a:pt x="10" y="1"/>
                    </a:cubicBezTo>
                    <a:cubicBezTo>
                      <a:pt x="10" y="1"/>
                      <a:pt x="10" y="1"/>
                      <a:pt x="10" y="1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11" y="2"/>
                      <a:pt x="12" y="1"/>
                      <a:pt x="12" y="1"/>
                    </a:cubicBezTo>
                    <a:cubicBezTo>
                      <a:pt x="12" y="1"/>
                      <a:pt x="12" y="1"/>
                      <a:pt x="12" y="1"/>
                    </a:cubicBezTo>
                    <a:cubicBezTo>
                      <a:pt x="13" y="1"/>
                      <a:pt x="13" y="1"/>
                      <a:pt x="13" y="1"/>
                    </a:cubicBezTo>
                    <a:cubicBezTo>
                      <a:pt x="13" y="1"/>
                      <a:pt x="14" y="1"/>
                      <a:pt x="14" y="1"/>
                    </a:cubicBezTo>
                    <a:cubicBezTo>
                      <a:pt x="14" y="1"/>
                      <a:pt x="14" y="1"/>
                      <a:pt x="14" y="1"/>
                    </a:cubicBezTo>
                    <a:cubicBezTo>
                      <a:pt x="14" y="2"/>
                      <a:pt x="14" y="2"/>
                      <a:pt x="14" y="2"/>
                    </a:cubicBezTo>
                    <a:cubicBezTo>
                      <a:pt x="15" y="1"/>
                      <a:pt x="15" y="1"/>
                      <a:pt x="16" y="1"/>
                    </a:cubicBezTo>
                    <a:cubicBezTo>
                      <a:pt x="16" y="1"/>
                      <a:pt x="16" y="1"/>
                      <a:pt x="16" y="1"/>
                    </a:cubicBezTo>
                    <a:cubicBezTo>
                      <a:pt x="16" y="1"/>
                      <a:pt x="16" y="1"/>
                      <a:pt x="16" y="1"/>
                    </a:cubicBezTo>
                    <a:cubicBezTo>
                      <a:pt x="16" y="1"/>
                      <a:pt x="16" y="1"/>
                      <a:pt x="16" y="1"/>
                    </a:cubicBezTo>
                    <a:cubicBezTo>
                      <a:pt x="16" y="2"/>
                      <a:pt x="16" y="2"/>
                      <a:pt x="16" y="2"/>
                    </a:cubicBezTo>
                    <a:cubicBezTo>
                      <a:pt x="16" y="2"/>
                      <a:pt x="16" y="2"/>
                      <a:pt x="16" y="2"/>
                    </a:cubicBezTo>
                    <a:cubicBezTo>
                      <a:pt x="15" y="2"/>
                      <a:pt x="14" y="2"/>
                      <a:pt x="13" y="2"/>
                    </a:cubicBezTo>
                    <a:cubicBezTo>
                      <a:pt x="13" y="2"/>
                      <a:pt x="13" y="2"/>
                      <a:pt x="13" y="2"/>
                    </a:cubicBezTo>
                    <a:cubicBezTo>
                      <a:pt x="13" y="2"/>
                      <a:pt x="13" y="2"/>
                      <a:pt x="13" y="2"/>
                    </a:cubicBezTo>
                    <a:cubicBezTo>
                      <a:pt x="13" y="2"/>
                      <a:pt x="13" y="2"/>
                      <a:pt x="13" y="2"/>
                    </a:cubicBezTo>
                    <a:cubicBezTo>
                      <a:pt x="13" y="2"/>
                      <a:pt x="13" y="2"/>
                      <a:pt x="13" y="2"/>
                    </a:cubicBezTo>
                    <a:cubicBezTo>
                      <a:pt x="13" y="2"/>
                      <a:pt x="13" y="2"/>
                      <a:pt x="13" y="2"/>
                    </a:cubicBezTo>
                    <a:cubicBezTo>
                      <a:pt x="13" y="2"/>
                      <a:pt x="13" y="2"/>
                      <a:pt x="13" y="2"/>
                    </a:cubicBezTo>
                    <a:cubicBezTo>
                      <a:pt x="13" y="2"/>
                      <a:pt x="13" y="2"/>
                      <a:pt x="13" y="2"/>
                    </a:cubicBezTo>
                    <a:cubicBezTo>
                      <a:pt x="13" y="2"/>
                      <a:pt x="13" y="2"/>
                      <a:pt x="13" y="2"/>
                    </a:cubicBezTo>
                    <a:cubicBezTo>
                      <a:pt x="13" y="2"/>
                      <a:pt x="13" y="2"/>
                      <a:pt x="13" y="2"/>
                    </a:cubicBezTo>
                    <a:cubicBezTo>
                      <a:pt x="13" y="2"/>
                      <a:pt x="13" y="2"/>
                      <a:pt x="13" y="1"/>
                    </a:cubicBezTo>
                    <a:cubicBezTo>
                      <a:pt x="13" y="1"/>
                      <a:pt x="13" y="1"/>
                      <a:pt x="13" y="1"/>
                    </a:cubicBezTo>
                    <a:cubicBezTo>
                      <a:pt x="12" y="2"/>
                      <a:pt x="11" y="3"/>
                      <a:pt x="10" y="3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0" y="3"/>
                      <a:pt x="10" y="2"/>
                      <a:pt x="9" y="2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3"/>
                      <a:pt x="9" y="3"/>
                      <a:pt x="8" y="3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8" y="2"/>
                      <a:pt x="8" y="2"/>
                      <a:pt x="8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2"/>
                      <a:pt x="8" y="2"/>
                      <a:pt x="7" y="2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6" y="2"/>
                      <a:pt x="6" y="3"/>
                      <a:pt x="5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5" y="3"/>
                      <a:pt x="5" y="2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1" y="3"/>
                      <a:pt x="1" y="3"/>
                      <a:pt x="1" y="2"/>
                    </a:cubicBezTo>
                    <a:close/>
                    <a:moveTo>
                      <a:pt x="2" y="2"/>
                    </a:moveTo>
                    <a:cubicBezTo>
                      <a:pt x="2" y="2"/>
                      <a:pt x="2" y="2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1" y="1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714" name="Freeform 6024"/>
              <p:cNvSpPr>
                <a:spLocks/>
              </p:cNvSpPr>
              <p:nvPr/>
            </p:nvSpPr>
            <p:spPr bwMode="auto">
              <a:xfrm>
                <a:off x="2067" y="1281"/>
                <a:ext cx="27" cy="2"/>
              </a:xfrm>
              <a:custGeom>
                <a:avLst/>
                <a:gdLst>
                  <a:gd name="T0" fmla="*/ 1 w 11"/>
                  <a:gd name="T1" fmla="*/ 1 h 1"/>
                  <a:gd name="T2" fmla="*/ 1 w 11"/>
                  <a:gd name="T3" fmla="*/ 1 h 1"/>
                  <a:gd name="T4" fmla="*/ 1 w 11"/>
                  <a:gd name="T5" fmla="*/ 1 h 1"/>
                  <a:gd name="T6" fmla="*/ 3 w 11"/>
                  <a:gd name="T7" fmla="*/ 0 h 1"/>
                  <a:gd name="T8" fmla="*/ 3 w 11"/>
                  <a:gd name="T9" fmla="*/ 0 h 1"/>
                  <a:gd name="T10" fmla="*/ 5 w 11"/>
                  <a:gd name="T11" fmla="*/ 0 h 1"/>
                  <a:gd name="T12" fmla="*/ 5 w 11"/>
                  <a:gd name="T13" fmla="*/ 0 h 1"/>
                  <a:gd name="T14" fmla="*/ 5 w 11"/>
                  <a:gd name="T15" fmla="*/ 0 h 1"/>
                  <a:gd name="T16" fmla="*/ 5 w 11"/>
                  <a:gd name="T17" fmla="*/ 0 h 1"/>
                  <a:gd name="T18" fmla="*/ 7 w 11"/>
                  <a:gd name="T19" fmla="*/ 0 h 1"/>
                  <a:gd name="T20" fmla="*/ 7 w 11"/>
                  <a:gd name="T21" fmla="*/ 0 h 1"/>
                  <a:gd name="T22" fmla="*/ 10 w 11"/>
                  <a:gd name="T23" fmla="*/ 0 h 1"/>
                  <a:gd name="T24" fmla="*/ 10 w 11"/>
                  <a:gd name="T25" fmla="*/ 0 h 1"/>
                  <a:gd name="T26" fmla="*/ 10 w 11"/>
                  <a:gd name="T27" fmla="*/ 0 h 1"/>
                  <a:gd name="T28" fmla="*/ 10 w 11"/>
                  <a:gd name="T29" fmla="*/ 0 h 1"/>
                  <a:gd name="T30" fmla="*/ 11 w 11"/>
                  <a:gd name="T31" fmla="*/ 1 h 1"/>
                  <a:gd name="T32" fmla="*/ 11 w 11"/>
                  <a:gd name="T33" fmla="*/ 1 h 1"/>
                  <a:gd name="T34" fmla="*/ 10 w 11"/>
                  <a:gd name="T35" fmla="*/ 1 h 1"/>
                  <a:gd name="T36" fmla="*/ 10 w 11"/>
                  <a:gd name="T37" fmla="*/ 1 h 1"/>
                  <a:gd name="T38" fmla="*/ 10 w 11"/>
                  <a:gd name="T39" fmla="*/ 1 h 1"/>
                  <a:gd name="T40" fmla="*/ 10 w 11"/>
                  <a:gd name="T41" fmla="*/ 1 h 1"/>
                  <a:gd name="T42" fmla="*/ 7 w 11"/>
                  <a:gd name="T43" fmla="*/ 1 h 1"/>
                  <a:gd name="T44" fmla="*/ 7 w 11"/>
                  <a:gd name="T45" fmla="*/ 1 h 1"/>
                  <a:gd name="T46" fmla="*/ 5 w 11"/>
                  <a:gd name="T47" fmla="*/ 1 h 1"/>
                  <a:gd name="T48" fmla="*/ 5 w 11"/>
                  <a:gd name="T49" fmla="*/ 1 h 1"/>
                  <a:gd name="T50" fmla="*/ 5 w 11"/>
                  <a:gd name="T51" fmla="*/ 1 h 1"/>
                  <a:gd name="T52" fmla="*/ 5 w 11"/>
                  <a:gd name="T53" fmla="*/ 1 h 1"/>
                  <a:gd name="T54" fmla="*/ 3 w 11"/>
                  <a:gd name="T55" fmla="*/ 1 h 1"/>
                  <a:gd name="T56" fmla="*/ 3 w 11"/>
                  <a:gd name="T57" fmla="*/ 1 h 1"/>
                  <a:gd name="T58" fmla="*/ 1 w 11"/>
                  <a:gd name="T59" fmla="*/ 1 h 1"/>
                  <a:gd name="T60" fmla="*/ 1 w 11"/>
                  <a:gd name="T61" fmla="*/ 1 h 1"/>
                  <a:gd name="T62" fmla="*/ 1 w 11"/>
                  <a:gd name="T63" fmla="*/ 1 h 1"/>
                  <a:gd name="T64" fmla="*/ 1 w 11"/>
                  <a:gd name="T65" fmla="*/ 1 h 1"/>
                  <a:gd name="T66" fmla="*/ 1 w 11"/>
                  <a:gd name="T6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1" h="1">
                    <a:moveTo>
                      <a:pt x="1" y="1"/>
                    </a:move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2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4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6" y="0"/>
                      <a:pt x="6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8" y="0"/>
                      <a:pt x="9" y="0"/>
                      <a:pt x="10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0" y="0"/>
                      <a:pt x="11" y="0"/>
                      <a:pt x="11" y="1"/>
                    </a:cubicBezTo>
                    <a:cubicBezTo>
                      <a:pt x="11" y="1"/>
                      <a:pt x="11" y="1"/>
                      <a:pt x="11" y="1"/>
                    </a:cubicBezTo>
                    <a:cubicBezTo>
                      <a:pt x="11" y="1"/>
                      <a:pt x="10" y="1"/>
                      <a:pt x="10" y="1"/>
                    </a:cubicBezTo>
                    <a:cubicBezTo>
                      <a:pt x="10" y="1"/>
                      <a:pt x="10" y="1"/>
                      <a:pt x="10" y="1"/>
                    </a:cubicBezTo>
                    <a:cubicBezTo>
                      <a:pt x="10" y="1"/>
                      <a:pt x="10" y="1"/>
                      <a:pt x="10" y="1"/>
                    </a:cubicBezTo>
                    <a:cubicBezTo>
                      <a:pt x="10" y="1"/>
                      <a:pt x="10" y="1"/>
                      <a:pt x="10" y="1"/>
                    </a:cubicBezTo>
                    <a:cubicBezTo>
                      <a:pt x="9" y="1"/>
                      <a:pt x="8" y="1"/>
                      <a:pt x="7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6" y="1"/>
                      <a:pt x="6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4" y="1"/>
                      <a:pt x="4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2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715" name="Freeform 6025"/>
              <p:cNvSpPr>
                <a:spLocks noEditPoints="1"/>
              </p:cNvSpPr>
              <p:nvPr/>
            </p:nvSpPr>
            <p:spPr bwMode="auto">
              <a:xfrm>
                <a:off x="2108" y="1133"/>
                <a:ext cx="42" cy="7"/>
              </a:xfrm>
              <a:custGeom>
                <a:avLst/>
                <a:gdLst>
                  <a:gd name="T0" fmla="*/ 0 w 17"/>
                  <a:gd name="T1" fmla="*/ 2 h 3"/>
                  <a:gd name="T2" fmla="*/ 2 w 17"/>
                  <a:gd name="T3" fmla="*/ 1 h 3"/>
                  <a:gd name="T4" fmla="*/ 3 w 17"/>
                  <a:gd name="T5" fmla="*/ 1 h 3"/>
                  <a:gd name="T6" fmla="*/ 3 w 17"/>
                  <a:gd name="T7" fmla="*/ 1 h 3"/>
                  <a:gd name="T8" fmla="*/ 3 w 17"/>
                  <a:gd name="T9" fmla="*/ 1 h 3"/>
                  <a:gd name="T10" fmla="*/ 4 w 17"/>
                  <a:gd name="T11" fmla="*/ 1 h 3"/>
                  <a:gd name="T12" fmla="*/ 4 w 17"/>
                  <a:gd name="T13" fmla="*/ 1 h 3"/>
                  <a:gd name="T14" fmla="*/ 4 w 17"/>
                  <a:gd name="T15" fmla="*/ 2 h 3"/>
                  <a:gd name="T16" fmla="*/ 5 w 17"/>
                  <a:gd name="T17" fmla="*/ 1 h 3"/>
                  <a:gd name="T18" fmla="*/ 5 w 17"/>
                  <a:gd name="T19" fmla="*/ 1 h 3"/>
                  <a:gd name="T20" fmla="*/ 6 w 17"/>
                  <a:gd name="T21" fmla="*/ 1 h 3"/>
                  <a:gd name="T22" fmla="*/ 5 w 17"/>
                  <a:gd name="T23" fmla="*/ 2 h 3"/>
                  <a:gd name="T24" fmla="*/ 7 w 17"/>
                  <a:gd name="T25" fmla="*/ 1 h 3"/>
                  <a:gd name="T26" fmla="*/ 7 w 17"/>
                  <a:gd name="T27" fmla="*/ 1 h 3"/>
                  <a:gd name="T28" fmla="*/ 8 w 17"/>
                  <a:gd name="T29" fmla="*/ 1 h 3"/>
                  <a:gd name="T30" fmla="*/ 8 w 17"/>
                  <a:gd name="T31" fmla="*/ 1 h 3"/>
                  <a:gd name="T32" fmla="*/ 9 w 17"/>
                  <a:gd name="T33" fmla="*/ 0 h 3"/>
                  <a:gd name="T34" fmla="*/ 9 w 17"/>
                  <a:gd name="T35" fmla="*/ 1 h 3"/>
                  <a:gd name="T36" fmla="*/ 9 w 17"/>
                  <a:gd name="T37" fmla="*/ 1 h 3"/>
                  <a:gd name="T38" fmla="*/ 9 w 17"/>
                  <a:gd name="T39" fmla="*/ 1 h 3"/>
                  <a:gd name="T40" fmla="*/ 9 w 17"/>
                  <a:gd name="T41" fmla="*/ 2 h 3"/>
                  <a:gd name="T42" fmla="*/ 9 w 17"/>
                  <a:gd name="T43" fmla="*/ 1 h 3"/>
                  <a:gd name="T44" fmla="*/ 10 w 17"/>
                  <a:gd name="T45" fmla="*/ 1 h 3"/>
                  <a:gd name="T46" fmla="*/ 10 w 17"/>
                  <a:gd name="T47" fmla="*/ 2 h 3"/>
                  <a:gd name="T48" fmla="*/ 10 w 17"/>
                  <a:gd name="T49" fmla="*/ 2 h 3"/>
                  <a:gd name="T50" fmla="*/ 12 w 17"/>
                  <a:gd name="T51" fmla="*/ 1 h 3"/>
                  <a:gd name="T52" fmla="*/ 13 w 17"/>
                  <a:gd name="T53" fmla="*/ 1 h 3"/>
                  <a:gd name="T54" fmla="*/ 14 w 17"/>
                  <a:gd name="T55" fmla="*/ 1 h 3"/>
                  <a:gd name="T56" fmla="*/ 16 w 17"/>
                  <a:gd name="T57" fmla="*/ 1 h 3"/>
                  <a:gd name="T58" fmla="*/ 16 w 17"/>
                  <a:gd name="T59" fmla="*/ 2 h 3"/>
                  <a:gd name="T60" fmla="*/ 16 w 17"/>
                  <a:gd name="T61" fmla="*/ 2 h 3"/>
                  <a:gd name="T62" fmla="*/ 14 w 17"/>
                  <a:gd name="T63" fmla="*/ 3 h 3"/>
                  <a:gd name="T64" fmla="*/ 13 w 17"/>
                  <a:gd name="T65" fmla="*/ 3 h 3"/>
                  <a:gd name="T66" fmla="*/ 13 w 17"/>
                  <a:gd name="T67" fmla="*/ 2 h 3"/>
                  <a:gd name="T68" fmla="*/ 13 w 17"/>
                  <a:gd name="T69" fmla="*/ 2 h 3"/>
                  <a:gd name="T70" fmla="*/ 13 w 17"/>
                  <a:gd name="T71" fmla="*/ 2 h 3"/>
                  <a:gd name="T72" fmla="*/ 13 w 17"/>
                  <a:gd name="T73" fmla="*/ 2 h 3"/>
                  <a:gd name="T74" fmla="*/ 10 w 17"/>
                  <a:gd name="T75" fmla="*/ 3 h 3"/>
                  <a:gd name="T76" fmla="*/ 9 w 17"/>
                  <a:gd name="T77" fmla="*/ 2 h 3"/>
                  <a:gd name="T78" fmla="*/ 9 w 17"/>
                  <a:gd name="T79" fmla="*/ 3 h 3"/>
                  <a:gd name="T80" fmla="*/ 8 w 17"/>
                  <a:gd name="T81" fmla="*/ 3 h 3"/>
                  <a:gd name="T82" fmla="*/ 8 w 17"/>
                  <a:gd name="T83" fmla="*/ 2 h 3"/>
                  <a:gd name="T84" fmla="*/ 8 w 17"/>
                  <a:gd name="T85" fmla="*/ 2 h 3"/>
                  <a:gd name="T86" fmla="*/ 7 w 17"/>
                  <a:gd name="T87" fmla="*/ 3 h 3"/>
                  <a:gd name="T88" fmla="*/ 7 w 17"/>
                  <a:gd name="T89" fmla="*/ 3 h 3"/>
                  <a:gd name="T90" fmla="*/ 7 w 17"/>
                  <a:gd name="T91" fmla="*/ 2 h 3"/>
                  <a:gd name="T92" fmla="*/ 7 w 17"/>
                  <a:gd name="T93" fmla="*/ 2 h 3"/>
                  <a:gd name="T94" fmla="*/ 5 w 17"/>
                  <a:gd name="T95" fmla="*/ 3 h 3"/>
                  <a:gd name="T96" fmla="*/ 4 w 17"/>
                  <a:gd name="T97" fmla="*/ 3 h 3"/>
                  <a:gd name="T98" fmla="*/ 4 w 17"/>
                  <a:gd name="T99" fmla="*/ 2 h 3"/>
                  <a:gd name="T100" fmla="*/ 4 w 17"/>
                  <a:gd name="T101" fmla="*/ 2 h 3"/>
                  <a:gd name="T102" fmla="*/ 4 w 17"/>
                  <a:gd name="T103" fmla="*/ 3 h 3"/>
                  <a:gd name="T104" fmla="*/ 4 w 17"/>
                  <a:gd name="T105" fmla="*/ 3 h 3"/>
                  <a:gd name="T106" fmla="*/ 3 w 17"/>
                  <a:gd name="T107" fmla="*/ 2 h 3"/>
                  <a:gd name="T108" fmla="*/ 3 w 17"/>
                  <a:gd name="T109" fmla="*/ 2 h 3"/>
                  <a:gd name="T110" fmla="*/ 1 w 17"/>
                  <a:gd name="T111" fmla="*/ 3 h 3"/>
                  <a:gd name="T112" fmla="*/ 1 w 17"/>
                  <a:gd name="T113" fmla="*/ 3 h 3"/>
                  <a:gd name="T114" fmla="*/ 1 w 17"/>
                  <a:gd name="T115" fmla="*/ 2 h 3"/>
                  <a:gd name="T116" fmla="*/ 2 w 17"/>
                  <a:gd name="T117" fmla="*/ 2 h 3"/>
                  <a:gd name="T118" fmla="*/ 2 w 17"/>
                  <a:gd name="T119" fmla="*/ 2 h 3"/>
                  <a:gd name="T120" fmla="*/ 1 w 17"/>
                  <a:gd name="T121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17" h="3">
                    <a:moveTo>
                      <a:pt x="0" y="3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1"/>
                      <a:pt x="5" y="2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6" y="1"/>
                      <a:pt x="6" y="1"/>
                      <a:pt x="7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0"/>
                      <a:pt x="7" y="1"/>
                      <a:pt x="7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1"/>
                      <a:pt x="8" y="1"/>
                      <a:pt x="9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9" y="0"/>
                      <a:pt x="9" y="1"/>
                      <a:pt x="9" y="1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9" y="1"/>
                      <a:pt x="9" y="1"/>
                      <a:pt x="9" y="2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9" y="1"/>
                      <a:pt x="10" y="1"/>
                      <a:pt x="10" y="1"/>
                    </a:cubicBezTo>
                    <a:cubicBezTo>
                      <a:pt x="10" y="1"/>
                      <a:pt x="10" y="1"/>
                      <a:pt x="10" y="1"/>
                    </a:cubicBezTo>
                    <a:cubicBezTo>
                      <a:pt x="10" y="1"/>
                      <a:pt x="10" y="1"/>
                      <a:pt x="10" y="2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11" y="2"/>
                      <a:pt x="12" y="1"/>
                      <a:pt x="12" y="1"/>
                    </a:cubicBezTo>
                    <a:cubicBezTo>
                      <a:pt x="12" y="1"/>
                      <a:pt x="12" y="1"/>
                      <a:pt x="12" y="1"/>
                    </a:cubicBezTo>
                    <a:cubicBezTo>
                      <a:pt x="13" y="1"/>
                      <a:pt x="13" y="1"/>
                      <a:pt x="13" y="1"/>
                    </a:cubicBezTo>
                    <a:cubicBezTo>
                      <a:pt x="13" y="1"/>
                      <a:pt x="14" y="1"/>
                      <a:pt x="14" y="1"/>
                    </a:cubicBezTo>
                    <a:cubicBezTo>
                      <a:pt x="14" y="1"/>
                      <a:pt x="14" y="1"/>
                      <a:pt x="14" y="1"/>
                    </a:cubicBezTo>
                    <a:cubicBezTo>
                      <a:pt x="14" y="2"/>
                      <a:pt x="14" y="2"/>
                      <a:pt x="14" y="2"/>
                    </a:cubicBezTo>
                    <a:cubicBezTo>
                      <a:pt x="15" y="2"/>
                      <a:pt x="15" y="2"/>
                      <a:pt x="16" y="1"/>
                    </a:cubicBezTo>
                    <a:cubicBezTo>
                      <a:pt x="16" y="1"/>
                      <a:pt x="16" y="1"/>
                      <a:pt x="16" y="1"/>
                    </a:cubicBezTo>
                    <a:cubicBezTo>
                      <a:pt x="16" y="1"/>
                      <a:pt x="16" y="1"/>
                      <a:pt x="16" y="2"/>
                    </a:cubicBezTo>
                    <a:cubicBezTo>
                      <a:pt x="16" y="2"/>
                      <a:pt x="16" y="2"/>
                      <a:pt x="16" y="2"/>
                    </a:cubicBezTo>
                    <a:cubicBezTo>
                      <a:pt x="17" y="2"/>
                      <a:pt x="16" y="2"/>
                      <a:pt x="16" y="2"/>
                    </a:cubicBezTo>
                    <a:cubicBezTo>
                      <a:pt x="16" y="2"/>
                      <a:pt x="16" y="2"/>
                      <a:pt x="16" y="2"/>
                    </a:cubicBezTo>
                    <a:cubicBezTo>
                      <a:pt x="15" y="2"/>
                      <a:pt x="14" y="3"/>
                      <a:pt x="14" y="3"/>
                    </a:cubicBezTo>
                    <a:cubicBezTo>
                      <a:pt x="14" y="3"/>
                      <a:pt x="14" y="3"/>
                      <a:pt x="14" y="3"/>
                    </a:cubicBezTo>
                    <a:cubicBezTo>
                      <a:pt x="14" y="3"/>
                      <a:pt x="13" y="3"/>
                      <a:pt x="13" y="3"/>
                    </a:cubicBezTo>
                    <a:cubicBezTo>
                      <a:pt x="13" y="3"/>
                      <a:pt x="13" y="3"/>
                      <a:pt x="13" y="3"/>
                    </a:cubicBezTo>
                    <a:cubicBezTo>
                      <a:pt x="13" y="3"/>
                      <a:pt x="13" y="3"/>
                      <a:pt x="13" y="2"/>
                    </a:cubicBezTo>
                    <a:cubicBezTo>
                      <a:pt x="13" y="2"/>
                      <a:pt x="13" y="2"/>
                      <a:pt x="13" y="2"/>
                    </a:cubicBezTo>
                    <a:cubicBezTo>
                      <a:pt x="13" y="2"/>
                      <a:pt x="13" y="2"/>
                      <a:pt x="13" y="2"/>
                    </a:cubicBezTo>
                    <a:cubicBezTo>
                      <a:pt x="13" y="2"/>
                      <a:pt x="13" y="2"/>
                      <a:pt x="13" y="2"/>
                    </a:cubicBezTo>
                    <a:cubicBezTo>
                      <a:pt x="13" y="2"/>
                      <a:pt x="13" y="2"/>
                      <a:pt x="13" y="2"/>
                    </a:cubicBezTo>
                    <a:cubicBezTo>
                      <a:pt x="13" y="2"/>
                      <a:pt x="13" y="2"/>
                      <a:pt x="13" y="2"/>
                    </a:cubicBezTo>
                    <a:cubicBezTo>
                      <a:pt x="13" y="2"/>
                      <a:pt x="13" y="2"/>
                      <a:pt x="13" y="2"/>
                    </a:cubicBezTo>
                    <a:cubicBezTo>
                      <a:pt x="13" y="2"/>
                      <a:pt x="13" y="2"/>
                      <a:pt x="13" y="2"/>
                    </a:cubicBezTo>
                    <a:cubicBezTo>
                      <a:pt x="12" y="2"/>
                      <a:pt x="11" y="3"/>
                      <a:pt x="10" y="3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0" y="3"/>
                      <a:pt x="10" y="3"/>
                      <a:pt x="9" y="2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9" y="3"/>
                      <a:pt x="9" y="3"/>
                      <a:pt x="8" y="3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8" y="3"/>
                      <a:pt x="8" y="2"/>
                      <a:pt x="8" y="2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8" y="2"/>
                      <a:pt x="8" y="2"/>
                      <a:pt x="7" y="3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6" y="2"/>
                      <a:pt x="6" y="3"/>
                      <a:pt x="5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5" y="3"/>
                      <a:pt x="5" y="3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3"/>
                      <a:pt x="4" y="3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3" y="3"/>
                      <a:pt x="3" y="3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3"/>
                      <a:pt x="2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0" y="3"/>
                    </a:cubicBezTo>
                    <a:close/>
                    <a:moveTo>
                      <a:pt x="1" y="2"/>
                    </a:move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716" name="Freeform 6026"/>
              <p:cNvSpPr>
                <a:spLocks/>
              </p:cNvSpPr>
              <p:nvPr/>
            </p:nvSpPr>
            <p:spPr bwMode="auto">
              <a:xfrm>
                <a:off x="2113" y="1143"/>
                <a:ext cx="27" cy="5"/>
              </a:xfrm>
              <a:custGeom>
                <a:avLst/>
                <a:gdLst>
                  <a:gd name="T0" fmla="*/ 0 w 11"/>
                  <a:gd name="T1" fmla="*/ 2 h 2"/>
                  <a:gd name="T2" fmla="*/ 0 w 11"/>
                  <a:gd name="T3" fmla="*/ 1 h 2"/>
                  <a:gd name="T4" fmla="*/ 0 w 11"/>
                  <a:gd name="T5" fmla="*/ 1 h 2"/>
                  <a:gd name="T6" fmla="*/ 3 w 11"/>
                  <a:gd name="T7" fmla="*/ 0 h 2"/>
                  <a:gd name="T8" fmla="*/ 3 w 11"/>
                  <a:gd name="T9" fmla="*/ 0 h 2"/>
                  <a:gd name="T10" fmla="*/ 5 w 11"/>
                  <a:gd name="T11" fmla="*/ 0 h 2"/>
                  <a:gd name="T12" fmla="*/ 5 w 11"/>
                  <a:gd name="T13" fmla="*/ 0 h 2"/>
                  <a:gd name="T14" fmla="*/ 5 w 11"/>
                  <a:gd name="T15" fmla="*/ 0 h 2"/>
                  <a:gd name="T16" fmla="*/ 5 w 11"/>
                  <a:gd name="T17" fmla="*/ 0 h 2"/>
                  <a:gd name="T18" fmla="*/ 7 w 11"/>
                  <a:gd name="T19" fmla="*/ 0 h 2"/>
                  <a:gd name="T20" fmla="*/ 7 w 11"/>
                  <a:gd name="T21" fmla="*/ 0 h 2"/>
                  <a:gd name="T22" fmla="*/ 10 w 11"/>
                  <a:gd name="T23" fmla="*/ 0 h 2"/>
                  <a:gd name="T24" fmla="*/ 10 w 11"/>
                  <a:gd name="T25" fmla="*/ 0 h 2"/>
                  <a:gd name="T26" fmla="*/ 10 w 11"/>
                  <a:gd name="T27" fmla="*/ 0 h 2"/>
                  <a:gd name="T28" fmla="*/ 10 w 11"/>
                  <a:gd name="T29" fmla="*/ 0 h 2"/>
                  <a:gd name="T30" fmla="*/ 11 w 11"/>
                  <a:gd name="T31" fmla="*/ 1 h 2"/>
                  <a:gd name="T32" fmla="*/ 11 w 11"/>
                  <a:gd name="T33" fmla="*/ 1 h 2"/>
                  <a:gd name="T34" fmla="*/ 10 w 11"/>
                  <a:gd name="T35" fmla="*/ 1 h 2"/>
                  <a:gd name="T36" fmla="*/ 10 w 11"/>
                  <a:gd name="T37" fmla="*/ 1 h 2"/>
                  <a:gd name="T38" fmla="*/ 10 w 11"/>
                  <a:gd name="T39" fmla="*/ 1 h 2"/>
                  <a:gd name="T40" fmla="*/ 10 w 11"/>
                  <a:gd name="T41" fmla="*/ 1 h 2"/>
                  <a:gd name="T42" fmla="*/ 7 w 11"/>
                  <a:gd name="T43" fmla="*/ 1 h 2"/>
                  <a:gd name="T44" fmla="*/ 7 w 11"/>
                  <a:gd name="T45" fmla="*/ 1 h 2"/>
                  <a:gd name="T46" fmla="*/ 5 w 11"/>
                  <a:gd name="T47" fmla="*/ 1 h 2"/>
                  <a:gd name="T48" fmla="*/ 5 w 11"/>
                  <a:gd name="T49" fmla="*/ 1 h 2"/>
                  <a:gd name="T50" fmla="*/ 5 w 11"/>
                  <a:gd name="T51" fmla="*/ 1 h 2"/>
                  <a:gd name="T52" fmla="*/ 5 w 11"/>
                  <a:gd name="T53" fmla="*/ 1 h 2"/>
                  <a:gd name="T54" fmla="*/ 3 w 11"/>
                  <a:gd name="T55" fmla="*/ 1 h 2"/>
                  <a:gd name="T56" fmla="*/ 3 w 11"/>
                  <a:gd name="T57" fmla="*/ 1 h 2"/>
                  <a:gd name="T58" fmla="*/ 1 w 11"/>
                  <a:gd name="T59" fmla="*/ 2 h 2"/>
                  <a:gd name="T60" fmla="*/ 1 w 11"/>
                  <a:gd name="T61" fmla="*/ 2 h 2"/>
                  <a:gd name="T62" fmla="*/ 1 w 11"/>
                  <a:gd name="T63" fmla="*/ 2 h 2"/>
                  <a:gd name="T64" fmla="*/ 1 w 11"/>
                  <a:gd name="T65" fmla="*/ 2 h 2"/>
                  <a:gd name="T66" fmla="*/ 0 w 11"/>
                  <a:gd name="T67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1" h="2">
                    <a:moveTo>
                      <a:pt x="0" y="2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0"/>
                      <a:pt x="2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4" y="0"/>
                      <a:pt x="4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6" y="0"/>
                      <a:pt x="6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8" y="0"/>
                      <a:pt x="9" y="0"/>
                      <a:pt x="10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1" y="0"/>
                      <a:pt x="11" y="1"/>
                      <a:pt x="11" y="1"/>
                    </a:cubicBezTo>
                    <a:cubicBezTo>
                      <a:pt x="11" y="1"/>
                      <a:pt x="11" y="1"/>
                      <a:pt x="11" y="1"/>
                    </a:cubicBezTo>
                    <a:cubicBezTo>
                      <a:pt x="11" y="1"/>
                      <a:pt x="10" y="1"/>
                      <a:pt x="10" y="1"/>
                    </a:cubicBezTo>
                    <a:cubicBezTo>
                      <a:pt x="10" y="1"/>
                      <a:pt x="10" y="1"/>
                      <a:pt x="10" y="1"/>
                    </a:cubicBezTo>
                    <a:cubicBezTo>
                      <a:pt x="10" y="1"/>
                      <a:pt x="10" y="1"/>
                      <a:pt x="10" y="1"/>
                    </a:cubicBezTo>
                    <a:cubicBezTo>
                      <a:pt x="10" y="1"/>
                      <a:pt x="10" y="1"/>
                      <a:pt x="10" y="1"/>
                    </a:cubicBezTo>
                    <a:cubicBezTo>
                      <a:pt x="9" y="1"/>
                      <a:pt x="8" y="1"/>
                      <a:pt x="7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6" y="1"/>
                      <a:pt x="6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4" y="1"/>
                      <a:pt x="4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2" y="1"/>
                      <a:pt x="1" y="1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0" y="2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717" name="Freeform 6027"/>
              <p:cNvSpPr>
                <a:spLocks noEditPoints="1"/>
              </p:cNvSpPr>
              <p:nvPr/>
            </p:nvSpPr>
            <p:spPr bwMode="auto">
              <a:xfrm>
                <a:off x="2196" y="1182"/>
                <a:ext cx="47" cy="7"/>
              </a:xfrm>
              <a:custGeom>
                <a:avLst/>
                <a:gdLst>
                  <a:gd name="T0" fmla="*/ 0 w 19"/>
                  <a:gd name="T1" fmla="*/ 2 h 3"/>
                  <a:gd name="T2" fmla="*/ 2 w 19"/>
                  <a:gd name="T3" fmla="*/ 0 h 3"/>
                  <a:gd name="T4" fmla="*/ 3 w 19"/>
                  <a:gd name="T5" fmla="*/ 0 h 3"/>
                  <a:gd name="T6" fmla="*/ 4 w 19"/>
                  <a:gd name="T7" fmla="*/ 1 h 3"/>
                  <a:gd name="T8" fmla="*/ 4 w 19"/>
                  <a:gd name="T9" fmla="*/ 0 h 3"/>
                  <a:gd name="T10" fmla="*/ 5 w 19"/>
                  <a:gd name="T11" fmla="*/ 0 h 3"/>
                  <a:gd name="T12" fmla="*/ 5 w 19"/>
                  <a:gd name="T13" fmla="*/ 1 h 3"/>
                  <a:gd name="T14" fmla="*/ 5 w 19"/>
                  <a:gd name="T15" fmla="*/ 1 h 3"/>
                  <a:gd name="T16" fmla="*/ 6 w 19"/>
                  <a:gd name="T17" fmla="*/ 0 h 3"/>
                  <a:gd name="T18" fmla="*/ 6 w 19"/>
                  <a:gd name="T19" fmla="*/ 0 h 3"/>
                  <a:gd name="T20" fmla="*/ 6 w 19"/>
                  <a:gd name="T21" fmla="*/ 1 h 3"/>
                  <a:gd name="T22" fmla="*/ 6 w 19"/>
                  <a:gd name="T23" fmla="*/ 1 h 3"/>
                  <a:gd name="T24" fmla="*/ 8 w 19"/>
                  <a:gd name="T25" fmla="*/ 0 h 3"/>
                  <a:gd name="T26" fmla="*/ 9 w 19"/>
                  <a:gd name="T27" fmla="*/ 0 h 3"/>
                  <a:gd name="T28" fmla="*/ 9 w 19"/>
                  <a:gd name="T29" fmla="*/ 1 h 3"/>
                  <a:gd name="T30" fmla="*/ 9 w 19"/>
                  <a:gd name="T31" fmla="*/ 1 h 3"/>
                  <a:gd name="T32" fmla="*/ 10 w 19"/>
                  <a:gd name="T33" fmla="*/ 0 h 3"/>
                  <a:gd name="T34" fmla="*/ 10 w 19"/>
                  <a:gd name="T35" fmla="*/ 0 h 3"/>
                  <a:gd name="T36" fmla="*/ 10 w 19"/>
                  <a:gd name="T37" fmla="*/ 1 h 3"/>
                  <a:gd name="T38" fmla="*/ 10 w 19"/>
                  <a:gd name="T39" fmla="*/ 1 h 3"/>
                  <a:gd name="T40" fmla="*/ 10 w 19"/>
                  <a:gd name="T41" fmla="*/ 1 h 3"/>
                  <a:gd name="T42" fmla="*/ 11 w 19"/>
                  <a:gd name="T43" fmla="*/ 1 h 3"/>
                  <a:gd name="T44" fmla="*/ 11 w 19"/>
                  <a:gd name="T45" fmla="*/ 1 h 3"/>
                  <a:gd name="T46" fmla="*/ 12 w 19"/>
                  <a:gd name="T47" fmla="*/ 1 h 3"/>
                  <a:gd name="T48" fmla="*/ 12 w 19"/>
                  <a:gd name="T49" fmla="*/ 2 h 3"/>
                  <a:gd name="T50" fmla="*/ 14 w 19"/>
                  <a:gd name="T51" fmla="*/ 0 h 3"/>
                  <a:gd name="T52" fmla="*/ 16 w 19"/>
                  <a:gd name="T53" fmla="*/ 1 h 3"/>
                  <a:gd name="T54" fmla="*/ 16 w 19"/>
                  <a:gd name="T55" fmla="*/ 1 h 3"/>
                  <a:gd name="T56" fmla="*/ 18 w 19"/>
                  <a:gd name="T57" fmla="*/ 1 h 3"/>
                  <a:gd name="T58" fmla="*/ 19 w 19"/>
                  <a:gd name="T59" fmla="*/ 1 h 3"/>
                  <a:gd name="T60" fmla="*/ 18 w 19"/>
                  <a:gd name="T61" fmla="*/ 2 h 3"/>
                  <a:gd name="T62" fmla="*/ 16 w 19"/>
                  <a:gd name="T63" fmla="*/ 2 h 3"/>
                  <a:gd name="T64" fmla="*/ 15 w 19"/>
                  <a:gd name="T65" fmla="*/ 2 h 3"/>
                  <a:gd name="T66" fmla="*/ 15 w 19"/>
                  <a:gd name="T67" fmla="*/ 2 h 3"/>
                  <a:gd name="T68" fmla="*/ 15 w 19"/>
                  <a:gd name="T69" fmla="*/ 2 h 3"/>
                  <a:gd name="T70" fmla="*/ 15 w 19"/>
                  <a:gd name="T71" fmla="*/ 1 h 3"/>
                  <a:gd name="T72" fmla="*/ 15 w 19"/>
                  <a:gd name="T73" fmla="*/ 1 h 3"/>
                  <a:gd name="T74" fmla="*/ 12 w 19"/>
                  <a:gd name="T75" fmla="*/ 3 h 3"/>
                  <a:gd name="T76" fmla="*/ 11 w 19"/>
                  <a:gd name="T77" fmla="*/ 2 h 3"/>
                  <a:gd name="T78" fmla="*/ 10 w 19"/>
                  <a:gd name="T79" fmla="*/ 2 h 3"/>
                  <a:gd name="T80" fmla="*/ 10 w 19"/>
                  <a:gd name="T81" fmla="*/ 2 h 3"/>
                  <a:gd name="T82" fmla="*/ 9 w 19"/>
                  <a:gd name="T83" fmla="*/ 2 h 3"/>
                  <a:gd name="T84" fmla="*/ 10 w 19"/>
                  <a:gd name="T85" fmla="*/ 1 h 3"/>
                  <a:gd name="T86" fmla="*/ 8 w 19"/>
                  <a:gd name="T87" fmla="*/ 2 h 3"/>
                  <a:gd name="T88" fmla="*/ 8 w 19"/>
                  <a:gd name="T89" fmla="*/ 2 h 3"/>
                  <a:gd name="T90" fmla="*/ 8 w 19"/>
                  <a:gd name="T91" fmla="*/ 2 h 3"/>
                  <a:gd name="T92" fmla="*/ 8 w 19"/>
                  <a:gd name="T93" fmla="*/ 1 h 3"/>
                  <a:gd name="T94" fmla="*/ 6 w 19"/>
                  <a:gd name="T95" fmla="*/ 3 h 3"/>
                  <a:gd name="T96" fmla="*/ 5 w 19"/>
                  <a:gd name="T97" fmla="*/ 2 h 3"/>
                  <a:gd name="T98" fmla="*/ 5 w 19"/>
                  <a:gd name="T99" fmla="*/ 2 h 3"/>
                  <a:gd name="T100" fmla="*/ 5 w 19"/>
                  <a:gd name="T101" fmla="*/ 2 h 3"/>
                  <a:gd name="T102" fmla="*/ 4 w 19"/>
                  <a:gd name="T103" fmla="*/ 2 h 3"/>
                  <a:gd name="T104" fmla="*/ 4 w 19"/>
                  <a:gd name="T105" fmla="*/ 2 h 3"/>
                  <a:gd name="T106" fmla="*/ 4 w 19"/>
                  <a:gd name="T107" fmla="*/ 2 h 3"/>
                  <a:gd name="T108" fmla="*/ 4 w 19"/>
                  <a:gd name="T109" fmla="*/ 2 h 3"/>
                  <a:gd name="T110" fmla="*/ 2 w 19"/>
                  <a:gd name="T111" fmla="*/ 3 h 3"/>
                  <a:gd name="T112" fmla="*/ 2 w 19"/>
                  <a:gd name="T113" fmla="*/ 2 h 3"/>
                  <a:gd name="T114" fmla="*/ 3 w 19"/>
                  <a:gd name="T115" fmla="*/ 1 h 3"/>
                  <a:gd name="T116" fmla="*/ 2 w 19"/>
                  <a:gd name="T117" fmla="*/ 1 h 3"/>
                  <a:gd name="T118" fmla="*/ 1 w 19"/>
                  <a:gd name="T119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19" h="3">
                    <a:moveTo>
                      <a:pt x="0" y="2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4" y="0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1"/>
                      <a:pt x="6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7" y="1"/>
                      <a:pt x="7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8" y="0"/>
                      <a:pt x="8" y="0"/>
                      <a:pt x="9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9" y="0"/>
                      <a:pt x="9" y="0"/>
                      <a:pt x="9" y="1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9" y="0"/>
                      <a:pt x="9" y="0"/>
                      <a:pt x="10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0" y="0"/>
                      <a:pt x="11" y="0"/>
                      <a:pt x="10" y="1"/>
                    </a:cubicBezTo>
                    <a:cubicBezTo>
                      <a:pt x="10" y="1"/>
                      <a:pt x="10" y="1"/>
                      <a:pt x="10" y="1"/>
                    </a:cubicBezTo>
                    <a:cubicBezTo>
                      <a:pt x="10" y="1"/>
                      <a:pt x="10" y="1"/>
                      <a:pt x="10" y="1"/>
                    </a:cubicBezTo>
                    <a:cubicBezTo>
                      <a:pt x="10" y="1"/>
                      <a:pt x="10" y="1"/>
                      <a:pt x="10" y="1"/>
                    </a:cubicBezTo>
                    <a:cubicBezTo>
                      <a:pt x="10" y="1"/>
                      <a:pt x="10" y="1"/>
                      <a:pt x="10" y="1"/>
                    </a:cubicBezTo>
                    <a:cubicBezTo>
                      <a:pt x="10" y="1"/>
                      <a:pt x="10" y="1"/>
                      <a:pt x="10" y="1"/>
                    </a:cubicBezTo>
                    <a:cubicBezTo>
                      <a:pt x="11" y="1"/>
                      <a:pt x="11" y="1"/>
                      <a:pt x="11" y="1"/>
                    </a:cubicBezTo>
                    <a:cubicBezTo>
                      <a:pt x="11" y="1"/>
                      <a:pt x="11" y="1"/>
                      <a:pt x="11" y="1"/>
                    </a:cubicBezTo>
                    <a:cubicBezTo>
                      <a:pt x="11" y="1"/>
                      <a:pt x="11" y="1"/>
                      <a:pt x="11" y="1"/>
                    </a:cubicBezTo>
                    <a:cubicBezTo>
                      <a:pt x="11" y="1"/>
                      <a:pt x="11" y="1"/>
                      <a:pt x="11" y="1"/>
                    </a:cubicBezTo>
                    <a:cubicBezTo>
                      <a:pt x="11" y="1"/>
                      <a:pt x="12" y="1"/>
                      <a:pt x="12" y="1"/>
                    </a:cubicBezTo>
                    <a:cubicBezTo>
                      <a:pt x="12" y="1"/>
                      <a:pt x="12" y="1"/>
                      <a:pt x="12" y="1"/>
                    </a:cubicBezTo>
                    <a:cubicBezTo>
                      <a:pt x="12" y="2"/>
                      <a:pt x="12" y="2"/>
                      <a:pt x="12" y="2"/>
                    </a:cubicBezTo>
                    <a:cubicBezTo>
                      <a:pt x="12" y="2"/>
                      <a:pt x="12" y="2"/>
                      <a:pt x="12" y="2"/>
                    </a:cubicBezTo>
                    <a:cubicBezTo>
                      <a:pt x="12" y="2"/>
                      <a:pt x="14" y="1"/>
                      <a:pt x="14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5" y="0"/>
                      <a:pt x="15" y="1"/>
                      <a:pt x="16" y="1"/>
                    </a:cubicBezTo>
                    <a:cubicBezTo>
                      <a:pt x="16" y="1"/>
                      <a:pt x="16" y="1"/>
                      <a:pt x="16" y="1"/>
                    </a:cubicBezTo>
                    <a:cubicBezTo>
                      <a:pt x="16" y="1"/>
                      <a:pt x="16" y="1"/>
                      <a:pt x="16" y="1"/>
                    </a:cubicBezTo>
                    <a:cubicBezTo>
                      <a:pt x="16" y="1"/>
                      <a:pt x="16" y="1"/>
                      <a:pt x="16" y="1"/>
                    </a:cubicBezTo>
                    <a:cubicBezTo>
                      <a:pt x="17" y="1"/>
                      <a:pt x="18" y="1"/>
                      <a:pt x="18" y="1"/>
                    </a:cubicBezTo>
                    <a:cubicBezTo>
                      <a:pt x="18" y="1"/>
                      <a:pt x="18" y="1"/>
                      <a:pt x="18" y="1"/>
                    </a:cubicBezTo>
                    <a:cubicBezTo>
                      <a:pt x="18" y="1"/>
                      <a:pt x="19" y="1"/>
                      <a:pt x="19" y="1"/>
                    </a:cubicBezTo>
                    <a:cubicBezTo>
                      <a:pt x="19" y="1"/>
                      <a:pt x="19" y="1"/>
                      <a:pt x="19" y="1"/>
                    </a:cubicBezTo>
                    <a:cubicBezTo>
                      <a:pt x="19" y="1"/>
                      <a:pt x="19" y="2"/>
                      <a:pt x="18" y="2"/>
                    </a:cubicBezTo>
                    <a:cubicBezTo>
                      <a:pt x="18" y="2"/>
                      <a:pt x="18" y="2"/>
                      <a:pt x="18" y="2"/>
                    </a:cubicBezTo>
                    <a:cubicBezTo>
                      <a:pt x="18" y="2"/>
                      <a:pt x="17" y="2"/>
                      <a:pt x="16" y="2"/>
                    </a:cubicBezTo>
                    <a:cubicBezTo>
                      <a:pt x="16" y="2"/>
                      <a:pt x="16" y="2"/>
                      <a:pt x="16" y="2"/>
                    </a:cubicBezTo>
                    <a:cubicBezTo>
                      <a:pt x="15" y="2"/>
                      <a:pt x="15" y="2"/>
                      <a:pt x="15" y="2"/>
                    </a:cubicBezTo>
                    <a:cubicBezTo>
                      <a:pt x="15" y="2"/>
                      <a:pt x="15" y="2"/>
                      <a:pt x="15" y="2"/>
                    </a:cubicBezTo>
                    <a:cubicBezTo>
                      <a:pt x="15" y="2"/>
                      <a:pt x="15" y="2"/>
                      <a:pt x="15" y="2"/>
                    </a:cubicBezTo>
                    <a:cubicBezTo>
                      <a:pt x="15" y="2"/>
                      <a:pt x="15" y="2"/>
                      <a:pt x="15" y="2"/>
                    </a:cubicBezTo>
                    <a:cubicBezTo>
                      <a:pt x="15" y="2"/>
                      <a:pt x="15" y="2"/>
                      <a:pt x="15" y="2"/>
                    </a:cubicBezTo>
                    <a:cubicBezTo>
                      <a:pt x="15" y="2"/>
                      <a:pt x="15" y="2"/>
                      <a:pt x="15" y="2"/>
                    </a:cubicBezTo>
                    <a:cubicBezTo>
                      <a:pt x="15" y="2"/>
                      <a:pt x="15" y="2"/>
                      <a:pt x="15" y="1"/>
                    </a:cubicBezTo>
                    <a:cubicBezTo>
                      <a:pt x="15" y="1"/>
                      <a:pt x="15" y="1"/>
                      <a:pt x="15" y="1"/>
                    </a:cubicBezTo>
                    <a:cubicBezTo>
                      <a:pt x="15" y="1"/>
                      <a:pt x="15" y="1"/>
                      <a:pt x="15" y="1"/>
                    </a:cubicBezTo>
                    <a:cubicBezTo>
                      <a:pt x="15" y="1"/>
                      <a:pt x="15" y="1"/>
                      <a:pt x="15" y="1"/>
                    </a:cubicBezTo>
                    <a:cubicBezTo>
                      <a:pt x="14" y="2"/>
                      <a:pt x="13" y="2"/>
                      <a:pt x="12" y="3"/>
                    </a:cubicBezTo>
                    <a:cubicBezTo>
                      <a:pt x="12" y="3"/>
                      <a:pt x="12" y="3"/>
                      <a:pt x="12" y="3"/>
                    </a:cubicBezTo>
                    <a:cubicBezTo>
                      <a:pt x="11" y="3"/>
                      <a:pt x="11" y="2"/>
                      <a:pt x="11" y="2"/>
                    </a:cubicBezTo>
                    <a:cubicBezTo>
                      <a:pt x="11" y="2"/>
                      <a:pt x="11" y="2"/>
                      <a:pt x="11" y="2"/>
                    </a:cubicBezTo>
                    <a:cubicBezTo>
                      <a:pt x="11" y="2"/>
                      <a:pt x="10" y="2"/>
                      <a:pt x="10" y="2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10" y="2"/>
                      <a:pt x="10" y="1"/>
                      <a:pt x="10" y="1"/>
                    </a:cubicBezTo>
                    <a:cubicBezTo>
                      <a:pt x="10" y="1"/>
                      <a:pt x="10" y="1"/>
                      <a:pt x="10" y="1"/>
                    </a:cubicBezTo>
                    <a:cubicBezTo>
                      <a:pt x="9" y="1"/>
                      <a:pt x="9" y="2"/>
                      <a:pt x="8" y="2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8" y="2"/>
                      <a:pt x="8" y="1"/>
                      <a:pt x="8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7" y="2"/>
                      <a:pt x="7" y="2"/>
                      <a:pt x="6" y="3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5" y="3"/>
                      <a:pt x="5" y="3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2"/>
                      <a:pt x="5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3" y="2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1" y="3"/>
                      <a:pt x="1" y="3"/>
                      <a:pt x="0" y="2"/>
                    </a:cubicBezTo>
                    <a:close/>
                    <a:moveTo>
                      <a:pt x="2" y="2"/>
                    </a:moveTo>
                    <a:cubicBezTo>
                      <a:pt x="2" y="2"/>
                      <a:pt x="2" y="2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1" y="1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2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718" name="Freeform 6028"/>
              <p:cNvSpPr>
                <a:spLocks/>
              </p:cNvSpPr>
              <p:nvPr/>
            </p:nvSpPr>
            <p:spPr bwMode="auto">
              <a:xfrm>
                <a:off x="2204" y="1192"/>
                <a:ext cx="26" cy="2"/>
              </a:xfrm>
              <a:custGeom>
                <a:avLst/>
                <a:gdLst>
                  <a:gd name="T0" fmla="*/ 0 w 11"/>
                  <a:gd name="T1" fmla="*/ 1 h 1"/>
                  <a:gd name="T2" fmla="*/ 0 w 11"/>
                  <a:gd name="T3" fmla="*/ 0 h 1"/>
                  <a:gd name="T4" fmla="*/ 0 w 11"/>
                  <a:gd name="T5" fmla="*/ 0 h 1"/>
                  <a:gd name="T6" fmla="*/ 3 w 11"/>
                  <a:gd name="T7" fmla="*/ 0 h 1"/>
                  <a:gd name="T8" fmla="*/ 3 w 11"/>
                  <a:gd name="T9" fmla="*/ 0 h 1"/>
                  <a:gd name="T10" fmla="*/ 5 w 11"/>
                  <a:gd name="T11" fmla="*/ 0 h 1"/>
                  <a:gd name="T12" fmla="*/ 5 w 11"/>
                  <a:gd name="T13" fmla="*/ 0 h 1"/>
                  <a:gd name="T14" fmla="*/ 5 w 11"/>
                  <a:gd name="T15" fmla="*/ 0 h 1"/>
                  <a:gd name="T16" fmla="*/ 5 w 11"/>
                  <a:gd name="T17" fmla="*/ 0 h 1"/>
                  <a:gd name="T18" fmla="*/ 7 w 11"/>
                  <a:gd name="T19" fmla="*/ 0 h 1"/>
                  <a:gd name="T20" fmla="*/ 7 w 11"/>
                  <a:gd name="T21" fmla="*/ 0 h 1"/>
                  <a:gd name="T22" fmla="*/ 11 w 11"/>
                  <a:gd name="T23" fmla="*/ 0 h 1"/>
                  <a:gd name="T24" fmla="*/ 11 w 11"/>
                  <a:gd name="T25" fmla="*/ 0 h 1"/>
                  <a:gd name="T26" fmla="*/ 11 w 11"/>
                  <a:gd name="T27" fmla="*/ 0 h 1"/>
                  <a:gd name="T28" fmla="*/ 11 w 11"/>
                  <a:gd name="T29" fmla="*/ 0 h 1"/>
                  <a:gd name="T30" fmla="*/ 11 w 11"/>
                  <a:gd name="T31" fmla="*/ 0 h 1"/>
                  <a:gd name="T32" fmla="*/ 11 w 11"/>
                  <a:gd name="T33" fmla="*/ 0 h 1"/>
                  <a:gd name="T34" fmla="*/ 11 w 11"/>
                  <a:gd name="T35" fmla="*/ 1 h 1"/>
                  <a:gd name="T36" fmla="*/ 11 w 11"/>
                  <a:gd name="T37" fmla="*/ 1 h 1"/>
                  <a:gd name="T38" fmla="*/ 11 w 11"/>
                  <a:gd name="T39" fmla="*/ 1 h 1"/>
                  <a:gd name="T40" fmla="*/ 11 w 11"/>
                  <a:gd name="T41" fmla="*/ 1 h 1"/>
                  <a:gd name="T42" fmla="*/ 7 w 11"/>
                  <a:gd name="T43" fmla="*/ 1 h 1"/>
                  <a:gd name="T44" fmla="*/ 7 w 11"/>
                  <a:gd name="T45" fmla="*/ 1 h 1"/>
                  <a:gd name="T46" fmla="*/ 5 w 11"/>
                  <a:gd name="T47" fmla="*/ 1 h 1"/>
                  <a:gd name="T48" fmla="*/ 5 w 11"/>
                  <a:gd name="T49" fmla="*/ 1 h 1"/>
                  <a:gd name="T50" fmla="*/ 5 w 11"/>
                  <a:gd name="T51" fmla="*/ 1 h 1"/>
                  <a:gd name="T52" fmla="*/ 5 w 11"/>
                  <a:gd name="T53" fmla="*/ 1 h 1"/>
                  <a:gd name="T54" fmla="*/ 3 w 11"/>
                  <a:gd name="T55" fmla="*/ 1 h 1"/>
                  <a:gd name="T56" fmla="*/ 3 w 11"/>
                  <a:gd name="T57" fmla="*/ 1 h 1"/>
                  <a:gd name="T58" fmla="*/ 0 w 11"/>
                  <a:gd name="T59" fmla="*/ 1 h 1"/>
                  <a:gd name="T60" fmla="*/ 0 w 11"/>
                  <a:gd name="T61" fmla="*/ 1 h 1"/>
                  <a:gd name="T62" fmla="*/ 0 w 11"/>
                  <a:gd name="T63" fmla="*/ 1 h 1"/>
                  <a:gd name="T64" fmla="*/ 0 w 11"/>
                  <a:gd name="T65" fmla="*/ 1 h 1"/>
                  <a:gd name="T66" fmla="*/ 0 w 11"/>
                  <a:gd name="T6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1" h="1">
                    <a:moveTo>
                      <a:pt x="0" y="1"/>
                    </a:move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4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6" y="0"/>
                      <a:pt x="7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8" y="0"/>
                      <a:pt x="10" y="0"/>
                      <a:pt x="11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1" y="1"/>
                      <a:pt x="11" y="1"/>
                      <a:pt x="11" y="1"/>
                    </a:cubicBezTo>
                    <a:cubicBezTo>
                      <a:pt x="11" y="1"/>
                      <a:pt x="11" y="1"/>
                      <a:pt x="11" y="1"/>
                    </a:cubicBezTo>
                    <a:cubicBezTo>
                      <a:pt x="11" y="1"/>
                      <a:pt x="11" y="1"/>
                      <a:pt x="11" y="1"/>
                    </a:cubicBezTo>
                    <a:cubicBezTo>
                      <a:pt x="11" y="1"/>
                      <a:pt x="11" y="1"/>
                      <a:pt x="11" y="1"/>
                    </a:cubicBezTo>
                    <a:cubicBezTo>
                      <a:pt x="10" y="1"/>
                      <a:pt x="8" y="1"/>
                      <a:pt x="7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1"/>
                      <a:pt x="6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4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2" y="1"/>
                      <a:pt x="1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719" name="Freeform 6029"/>
              <p:cNvSpPr>
                <a:spLocks/>
              </p:cNvSpPr>
              <p:nvPr/>
            </p:nvSpPr>
            <p:spPr bwMode="auto">
              <a:xfrm>
                <a:off x="2142" y="1212"/>
                <a:ext cx="30" cy="27"/>
              </a:xfrm>
              <a:custGeom>
                <a:avLst/>
                <a:gdLst>
                  <a:gd name="T0" fmla="*/ 0 w 12"/>
                  <a:gd name="T1" fmla="*/ 0 h 11"/>
                  <a:gd name="T2" fmla="*/ 2 w 12"/>
                  <a:gd name="T3" fmla="*/ 2 h 11"/>
                  <a:gd name="T4" fmla="*/ 6 w 12"/>
                  <a:gd name="T5" fmla="*/ 5 h 11"/>
                  <a:gd name="T6" fmla="*/ 10 w 12"/>
                  <a:gd name="T7" fmla="*/ 10 h 11"/>
                  <a:gd name="T8" fmla="*/ 12 w 12"/>
                  <a:gd name="T9" fmla="*/ 11 h 11"/>
                  <a:gd name="T10" fmla="*/ 10 w 12"/>
                  <a:gd name="T11" fmla="*/ 10 h 11"/>
                  <a:gd name="T12" fmla="*/ 5 w 12"/>
                  <a:gd name="T13" fmla="*/ 6 h 11"/>
                  <a:gd name="T14" fmla="*/ 2 w 12"/>
                  <a:gd name="T15" fmla="*/ 2 h 11"/>
                  <a:gd name="T16" fmla="*/ 0 w 12"/>
                  <a:gd name="T17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2" h="11">
                    <a:moveTo>
                      <a:pt x="0" y="0"/>
                    </a:moveTo>
                    <a:cubicBezTo>
                      <a:pt x="0" y="0"/>
                      <a:pt x="1" y="1"/>
                      <a:pt x="2" y="2"/>
                    </a:cubicBezTo>
                    <a:cubicBezTo>
                      <a:pt x="3" y="3"/>
                      <a:pt x="5" y="4"/>
                      <a:pt x="6" y="5"/>
                    </a:cubicBezTo>
                    <a:cubicBezTo>
                      <a:pt x="8" y="7"/>
                      <a:pt x="9" y="8"/>
                      <a:pt x="10" y="10"/>
                    </a:cubicBezTo>
                    <a:cubicBezTo>
                      <a:pt x="11" y="11"/>
                      <a:pt x="12" y="11"/>
                      <a:pt x="12" y="11"/>
                    </a:cubicBezTo>
                    <a:cubicBezTo>
                      <a:pt x="12" y="11"/>
                      <a:pt x="11" y="11"/>
                      <a:pt x="10" y="10"/>
                    </a:cubicBezTo>
                    <a:cubicBezTo>
                      <a:pt x="8" y="9"/>
                      <a:pt x="7" y="8"/>
                      <a:pt x="5" y="6"/>
                    </a:cubicBezTo>
                    <a:cubicBezTo>
                      <a:pt x="4" y="5"/>
                      <a:pt x="3" y="3"/>
                      <a:pt x="2" y="2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720" name="Freeform 6030"/>
              <p:cNvSpPr>
                <a:spLocks/>
              </p:cNvSpPr>
              <p:nvPr/>
            </p:nvSpPr>
            <p:spPr bwMode="auto">
              <a:xfrm>
                <a:off x="2108" y="1214"/>
                <a:ext cx="56" cy="35"/>
              </a:xfrm>
              <a:custGeom>
                <a:avLst/>
                <a:gdLst>
                  <a:gd name="T0" fmla="*/ 1 w 23"/>
                  <a:gd name="T1" fmla="*/ 9 h 14"/>
                  <a:gd name="T2" fmla="*/ 2 w 23"/>
                  <a:gd name="T3" fmla="*/ 9 h 14"/>
                  <a:gd name="T4" fmla="*/ 3 w 23"/>
                  <a:gd name="T5" fmla="*/ 5 h 14"/>
                  <a:gd name="T6" fmla="*/ 4 w 23"/>
                  <a:gd name="T7" fmla="*/ 5 h 14"/>
                  <a:gd name="T8" fmla="*/ 5 w 23"/>
                  <a:gd name="T9" fmla="*/ 5 h 14"/>
                  <a:gd name="T10" fmla="*/ 4 w 23"/>
                  <a:gd name="T11" fmla="*/ 11 h 14"/>
                  <a:gd name="T12" fmla="*/ 6 w 23"/>
                  <a:gd name="T13" fmla="*/ 4 h 14"/>
                  <a:gd name="T14" fmla="*/ 5 w 23"/>
                  <a:gd name="T15" fmla="*/ 12 h 14"/>
                  <a:gd name="T16" fmla="*/ 8 w 23"/>
                  <a:gd name="T17" fmla="*/ 3 h 14"/>
                  <a:gd name="T18" fmla="*/ 9 w 23"/>
                  <a:gd name="T19" fmla="*/ 3 h 14"/>
                  <a:gd name="T20" fmla="*/ 10 w 23"/>
                  <a:gd name="T21" fmla="*/ 2 h 14"/>
                  <a:gd name="T22" fmla="*/ 10 w 23"/>
                  <a:gd name="T23" fmla="*/ 4 h 14"/>
                  <a:gd name="T24" fmla="*/ 9 w 23"/>
                  <a:gd name="T25" fmla="*/ 12 h 14"/>
                  <a:gd name="T26" fmla="*/ 11 w 23"/>
                  <a:gd name="T27" fmla="*/ 13 h 14"/>
                  <a:gd name="T28" fmla="*/ 12 w 23"/>
                  <a:gd name="T29" fmla="*/ 13 h 14"/>
                  <a:gd name="T30" fmla="*/ 13 w 23"/>
                  <a:gd name="T31" fmla="*/ 1 h 14"/>
                  <a:gd name="T32" fmla="*/ 12 w 23"/>
                  <a:gd name="T33" fmla="*/ 14 h 14"/>
                  <a:gd name="T34" fmla="*/ 15 w 23"/>
                  <a:gd name="T35" fmla="*/ 2 h 14"/>
                  <a:gd name="T36" fmla="*/ 15 w 23"/>
                  <a:gd name="T37" fmla="*/ 2 h 14"/>
                  <a:gd name="T38" fmla="*/ 14 w 23"/>
                  <a:gd name="T39" fmla="*/ 14 h 14"/>
                  <a:gd name="T40" fmla="*/ 17 w 23"/>
                  <a:gd name="T41" fmla="*/ 4 h 14"/>
                  <a:gd name="T42" fmla="*/ 15 w 23"/>
                  <a:gd name="T43" fmla="*/ 9 h 14"/>
                  <a:gd name="T44" fmla="*/ 17 w 23"/>
                  <a:gd name="T45" fmla="*/ 13 h 14"/>
                  <a:gd name="T46" fmla="*/ 17 w 23"/>
                  <a:gd name="T47" fmla="*/ 14 h 14"/>
                  <a:gd name="T48" fmla="*/ 20 w 23"/>
                  <a:gd name="T49" fmla="*/ 6 h 14"/>
                  <a:gd name="T50" fmla="*/ 20 w 23"/>
                  <a:gd name="T51" fmla="*/ 6 h 14"/>
                  <a:gd name="T52" fmla="*/ 21 w 23"/>
                  <a:gd name="T53" fmla="*/ 7 h 14"/>
                  <a:gd name="T54" fmla="*/ 20 w 23"/>
                  <a:gd name="T55" fmla="*/ 12 h 14"/>
                  <a:gd name="T56" fmla="*/ 21 w 23"/>
                  <a:gd name="T57" fmla="*/ 12 h 14"/>
                  <a:gd name="T58" fmla="*/ 22 w 23"/>
                  <a:gd name="T59" fmla="*/ 11 h 14"/>
                  <a:gd name="T60" fmla="*/ 23 w 23"/>
                  <a:gd name="T61" fmla="*/ 11 h 14"/>
                  <a:gd name="T62" fmla="*/ 23 w 23"/>
                  <a:gd name="T63" fmla="*/ 11 h 14"/>
                  <a:gd name="T64" fmla="*/ 23 w 23"/>
                  <a:gd name="T65" fmla="*/ 11 h 14"/>
                  <a:gd name="T66" fmla="*/ 23 w 23"/>
                  <a:gd name="T67" fmla="*/ 9 h 14"/>
                  <a:gd name="T68" fmla="*/ 23 w 23"/>
                  <a:gd name="T69" fmla="*/ 10 h 14"/>
                  <a:gd name="T70" fmla="*/ 23 w 23"/>
                  <a:gd name="T71" fmla="*/ 9 h 14"/>
                  <a:gd name="T72" fmla="*/ 22 w 23"/>
                  <a:gd name="T73" fmla="*/ 8 h 14"/>
                  <a:gd name="T74" fmla="*/ 21 w 23"/>
                  <a:gd name="T75" fmla="*/ 12 h 14"/>
                  <a:gd name="T76" fmla="*/ 21 w 23"/>
                  <a:gd name="T77" fmla="*/ 7 h 14"/>
                  <a:gd name="T78" fmla="*/ 20 w 23"/>
                  <a:gd name="T79" fmla="*/ 6 h 14"/>
                  <a:gd name="T80" fmla="*/ 18 w 23"/>
                  <a:gd name="T81" fmla="*/ 13 h 14"/>
                  <a:gd name="T82" fmla="*/ 17 w 23"/>
                  <a:gd name="T83" fmla="*/ 14 h 14"/>
                  <a:gd name="T84" fmla="*/ 16 w 23"/>
                  <a:gd name="T85" fmla="*/ 13 h 14"/>
                  <a:gd name="T86" fmla="*/ 15 w 23"/>
                  <a:gd name="T87" fmla="*/ 13 h 14"/>
                  <a:gd name="T88" fmla="*/ 15 w 23"/>
                  <a:gd name="T89" fmla="*/ 9 h 14"/>
                  <a:gd name="T90" fmla="*/ 15 w 23"/>
                  <a:gd name="T91" fmla="*/ 3 h 14"/>
                  <a:gd name="T92" fmla="*/ 14 w 23"/>
                  <a:gd name="T93" fmla="*/ 2 h 14"/>
                  <a:gd name="T94" fmla="*/ 12 w 23"/>
                  <a:gd name="T95" fmla="*/ 14 h 14"/>
                  <a:gd name="T96" fmla="*/ 13 w 23"/>
                  <a:gd name="T97" fmla="*/ 7 h 14"/>
                  <a:gd name="T98" fmla="*/ 11 w 23"/>
                  <a:gd name="T99" fmla="*/ 13 h 14"/>
                  <a:gd name="T100" fmla="*/ 13 w 23"/>
                  <a:gd name="T101" fmla="*/ 1 h 14"/>
                  <a:gd name="T102" fmla="*/ 11 w 23"/>
                  <a:gd name="T103" fmla="*/ 2 h 14"/>
                  <a:gd name="T104" fmla="*/ 8 w 23"/>
                  <a:gd name="T105" fmla="*/ 13 h 14"/>
                  <a:gd name="T106" fmla="*/ 7 w 23"/>
                  <a:gd name="T107" fmla="*/ 12 h 14"/>
                  <a:gd name="T108" fmla="*/ 6 w 23"/>
                  <a:gd name="T109" fmla="*/ 12 h 14"/>
                  <a:gd name="T110" fmla="*/ 6 w 23"/>
                  <a:gd name="T111" fmla="*/ 7 h 14"/>
                  <a:gd name="T112" fmla="*/ 5 w 23"/>
                  <a:gd name="T113" fmla="*/ 4 h 14"/>
                  <a:gd name="T114" fmla="*/ 5 w 23"/>
                  <a:gd name="T115" fmla="*/ 5 h 14"/>
                  <a:gd name="T116" fmla="*/ 4 w 23"/>
                  <a:gd name="T117" fmla="*/ 5 h 14"/>
                  <a:gd name="T118" fmla="*/ 3 w 23"/>
                  <a:gd name="T119" fmla="*/ 5 h 14"/>
                  <a:gd name="T120" fmla="*/ 1 w 23"/>
                  <a:gd name="T121" fmla="*/ 9 h 14"/>
                  <a:gd name="T122" fmla="*/ 0 w 23"/>
                  <a:gd name="T123" fmla="*/ 8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23" h="14">
                    <a:moveTo>
                      <a:pt x="0" y="8"/>
                    </a:moveTo>
                    <a:cubicBezTo>
                      <a:pt x="1" y="7"/>
                      <a:pt x="1" y="7"/>
                      <a:pt x="1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" y="7"/>
                      <a:pt x="1" y="8"/>
                      <a:pt x="1" y="9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1" y="8"/>
                      <a:pt x="2" y="7"/>
                      <a:pt x="2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2" y="7"/>
                      <a:pt x="2" y="8"/>
                      <a:pt x="2" y="9"/>
                    </a:cubicBezTo>
                    <a:cubicBezTo>
                      <a:pt x="2" y="9"/>
                      <a:pt x="2" y="9"/>
                      <a:pt x="2" y="9"/>
                    </a:cubicBezTo>
                    <a:cubicBezTo>
                      <a:pt x="2" y="9"/>
                      <a:pt x="2" y="9"/>
                      <a:pt x="2" y="9"/>
                    </a:cubicBezTo>
                    <a:cubicBezTo>
                      <a:pt x="2" y="9"/>
                      <a:pt x="2" y="9"/>
                      <a:pt x="2" y="9"/>
                    </a:cubicBezTo>
                    <a:cubicBezTo>
                      <a:pt x="2" y="8"/>
                      <a:pt x="2" y="7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7"/>
                      <a:pt x="2" y="8"/>
                      <a:pt x="3" y="10"/>
                    </a:cubicBezTo>
                    <a:cubicBezTo>
                      <a:pt x="3" y="10"/>
                      <a:pt x="3" y="10"/>
                      <a:pt x="3" y="10"/>
                    </a:cubicBezTo>
                    <a:cubicBezTo>
                      <a:pt x="3" y="8"/>
                      <a:pt x="3" y="6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7"/>
                      <a:pt x="4" y="9"/>
                      <a:pt x="4" y="11"/>
                    </a:cubicBezTo>
                    <a:cubicBezTo>
                      <a:pt x="4" y="11"/>
                      <a:pt x="3" y="11"/>
                      <a:pt x="3" y="11"/>
                    </a:cubicBezTo>
                    <a:cubicBezTo>
                      <a:pt x="3" y="11"/>
                      <a:pt x="3" y="11"/>
                      <a:pt x="3" y="11"/>
                    </a:cubicBezTo>
                    <a:cubicBezTo>
                      <a:pt x="3" y="9"/>
                      <a:pt x="3" y="7"/>
                      <a:pt x="5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6"/>
                      <a:pt x="5" y="7"/>
                      <a:pt x="5" y="8"/>
                    </a:cubicBezTo>
                    <a:cubicBezTo>
                      <a:pt x="5" y="9"/>
                      <a:pt x="5" y="10"/>
                      <a:pt x="4" y="11"/>
                    </a:cubicBezTo>
                    <a:cubicBezTo>
                      <a:pt x="4" y="11"/>
                      <a:pt x="4" y="11"/>
                      <a:pt x="4" y="11"/>
                    </a:cubicBezTo>
                    <a:cubicBezTo>
                      <a:pt x="4" y="11"/>
                      <a:pt x="4" y="11"/>
                      <a:pt x="4" y="11"/>
                    </a:cubicBezTo>
                    <a:cubicBezTo>
                      <a:pt x="4" y="8"/>
                      <a:pt x="4" y="6"/>
                      <a:pt x="5" y="4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6" y="5"/>
                      <a:pt x="6" y="5"/>
                      <a:pt x="6" y="6"/>
                    </a:cubicBezTo>
                    <a:cubicBezTo>
                      <a:pt x="6" y="7"/>
                      <a:pt x="6" y="7"/>
                      <a:pt x="6" y="8"/>
                    </a:cubicBezTo>
                    <a:cubicBezTo>
                      <a:pt x="6" y="9"/>
                      <a:pt x="6" y="10"/>
                      <a:pt x="5" y="12"/>
                    </a:cubicBezTo>
                    <a:cubicBezTo>
                      <a:pt x="5" y="12"/>
                      <a:pt x="5" y="12"/>
                      <a:pt x="5" y="12"/>
                    </a:cubicBezTo>
                    <a:cubicBezTo>
                      <a:pt x="5" y="12"/>
                      <a:pt x="5" y="12"/>
                      <a:pt x="5" y="12"/>
                    </a:cubicBezTo>
                    <a:cubicBezTo>
                      <a:pt x="5" y="10"/>
                      <a:pt x="5" y="9"/>
                      <a:pt x="6" y="7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6" y="4"/>
                      <a:pt x="7" y="4"/>
                      <a:pt x="7" y="3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7" y="3"/>
                      <a:pt x="8" y="3"/>
                      <a:pt x="8" y="3"/>
                    </a:cubicBezTo>
                    <a:cubicBezTo>
                      <a:pt x="7" y="6"/>
                      <a:pt x="7" y="9"/>
                      <a:pt x="6" y="12"/>
                    </a:cubicBezTo>
                    <a:cubicBezTo>
                      <a:pt x="6" y="12"/>
                      <a:pt x="6" y="12"/>
                      <a:pt x="6" y="12"/>
                    </a:cubicBezTo>
                    <a:cubicBezTo>
                      <a:pt x="6" y="9"/>
                      <a:pt x="6" y="6"/>
                      <a:pt x="8" y="3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8" y="3"/>
                      <a:pt x="8" y="3"/>
                      <a:pt x="9" y="3"/>
                    </a:cubicBezTo>
                    <a:cubicBezTo>
                      <a:pt x="9" y="6"/>
                      <a:pt x="8" y="9"/>
                      <a:pt x="7" y="12"/>
                    </a:cubicBezTo>
                    <a:cubicBezTo>
                      <a:pt x="7" y="12"/>
                      <a:pt x="7" y="12"/>
                      <a:pt x="7" y="12"/>
                    </a:cubicBezTo>
                    <a:cubicBezTo>
                      <a:pt x="7" y="10"/>
                      <a:pt x="8" y="9"/>
                      <a:pt x="8" y="7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2"/>
                      <a:pt x="10" y="2"/>
                      <a:pt x="10" y="2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11" y="6"/>
                      <a:pt x="9" y="10"/>
                      <a:pt x="9" y="13"/>
                    </a:cubicBezTo>
                    <a:cubicBezTo>
                      <a:pt x="8" y="13"/>
                      <a:pt x="8" y="13"/>
                      <a:pt x="8" y="13"/>
                    </a:cubicBezTo>
                    <a:cubicBezTo>
                      <a:pt x="8" y="11"/>
                      <a:pt x="9" y="9"/>
                      <a:pt x="9" y="7"/>
                    </a:cubicBezTo>
                    <a:cubicBezTo>
                      <a:pt x="10" y="4"/>
                      <a:pt x="10" y="4"/>
                      <a:pt x="10" y="4"/>
                    </a:cubicBezTo>
                    <a:cubicBezTo>
                      <a:pt x="11" y="1"/>
                      <a:pt x="11" y="1"/>
                      <a:pt x="11" y="1"/>
                    </a:cubicBezTo>
                    <a:cubicBezTo>
                      <a:pt x="11" y="1"/>
                      <a:pt x="11" y="1"/>
                      <a:pt x="11" y="1"/>
                    </a:cubicBezTo>
                    <a:cubicBezTo>
                      <a:pt x="11" y="1"/>
                      <a:pt x="11" y="1"/>
                      <a:pt x="11" y="1"/>
                    </a:cubicBezTo>
                    <a:cubicBezTo>
                      <a:pt x="10" y="12"/>
                      <a:pt x="10" y="12"/>
                      <a:pt x="10" y="12"/>
                    </a:cubicBezTo>
                    <a:cubicBezTo>
                      <a:pt x="9" y="12"/>
                      <a:pt x="9" y="12"/>
                      <a:pt x="9" y="12"/>
                    </a:cubicBezTo>
                    <a:cubicBezTo>
                      <a:pt x="10" y="8"/>
                      <a:pt x="10" y="4"/>
                      <a:pt x="12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3" y="0"/>
                      <a:pt x="13" y="0"/>
                      <a:pt x="13" y="1"/>
                    </a:cubicBezTo>
                    <a:cubicBezTo>
                      <a:pt x="13" y="3"/>
                      <a:pt x="12" y="5"/>
                      <a:pt x="12" y="7"/>
                    </a:cubicBezTo>
                    <a:cubicBezTo>
                      <a:pt x="11" y="9"/>
                      <a:pt x="10" y="11"/>
                      <a:pt x="11" y="13"/>
                    </a:cubicBezTo>
                    <a:cubicBezTo>
                      <a:pt x="10" y="13"/>
                      <a:pt x="10" y="13"/>
                      <a:pt x="10" y="13"/>
                    </a:cubicBezTo>
                    <a:cubicBezTo>
                      <a:pt x="10" y="9"/>
                      <a:pt x="11" y="5"/>
                      <a:pt x="13" y="1"/>
                    </a:cubicBezTo>
                    <a:cubicBezTo>
                      <a:pt x="13" y="1"/>
                      <a:pt x="13" y="1"/>
                      <a:pt x="13" y="1"/>
                    </a:cubicBezTo>
                    <a:cubicBezTo>
                      <a:pt x="14" y="1"/>
                      <a:pt x="14" y="1"/>
                      <a:pt x="14" y="1"/>
                    </a:cubicBezTo>
                    <a:cubicBezTo>
                      <a:pt x="12" y="13"/>
                      <a:pt x="12" y="13"/>
                      <a:pt x="12" y="13"/>
                    </a:cubicBezTo>
                    <a:cubicBezTo>
                      <a:pt x="12" y="13"/>
                      <a:pt x="12" y="13"/>
                      <a:pt x="11" y="13"/>
                    </a:cubicBezTo>
                    <a:cubicBezTo>
                      <a:pt x="11" y="13"/>
                      <a:pt x="11" y="13"/>
                      <a:pt x="11" y="13"/>
                    </a:cubicBezTo>
                    <a:cubicBezTo>
                      <a:pt x="11" y="11"/>
                      <a:pt x="11" y="9"/>
                      <a:pt x="12" y="7"/>
                    </a:cubicBezTo>
                    <a:cubicBezTo>
                      <a:pt x="12" y="4"/>
                      <a:pt x="12" y="4"/>
                      <a:pt x="12" y="4"/>
                    </a:cubicBezTo>
                    <a:cubicBezTo>
                      <a:pt x="13" y="1"/>
                      <a:pt x="13" y="1"/>
                      <a:pt x="13" y="1"/>
                    </a:cubicBezTo>
                    <a:cubicBezTo>
                      <a:pt x="14" y="1"/>
                      <a:pt x="14" y="1"/>
                      <a:pt x="14" y="1"/>
                    </a:cubicBezTo>
                    <a:cubicBezTo>
                      <a:pt x="14" y="1"/>
                      <a:pt x="14" y="1"/>
                      <a:pt x="14" y="2"/>
                    </a:cubicBezTo>
                    <a:cubicBezTo>
                      <a:pt x="14" y="2"/>
                      <a:pt x="14" y="2"/>
                      <a:pt x="14" y="2"/>
                    </a:cubicBezTo>
                    <a:cubicBezTo>
                      <a:pt x="14" y="6"/>
                      <a:pt x="12" y="10"/>
                      <a:pt x="13" y="14"/>
                    </a:cubicBezTo>
                    <a:cubicBezTo>
                      <a:pt x="12" y="14"/>
                      <a:pt x="12" y="14"/>
                      <a:pt x="12" y="14"/>
                    </a:cubicBezTo>
                    <a:cubicBezTo>
                      <a:pt x="12" y="12"/>
                      <a:pt x="13" y="10"/>
                      <a:pt x="13" y="8"/>
                    </a:cubicBezTo>
                    <a:cubicBezTo>
                      <a:pt x="13" y="7"/>
                      <a:pt x="13" y="6"/>
                      <a:pt x="13" y="5"/>
                    </a:cubicBezTo>
                    <a:cubicBezTo>
                      <a:pt x="13" y="4"/>
                      <a:pt x="14" y="3"/>
                      <a:pt x="14" y="2"/>
                    </a:cubicBezTo>
                    <a:cubicBezTo>
                      <a:pt x="14" y="2"/>
                      <a:pt x="14" y="2"/>
                      <a:pt x="14" y="2"/>
                    </a:cubicBezTo>
                    <a:cubicBezTo>
                      <a:pt x="15" y="2"/>
                      <a:pt x="15" y="2"/>
                      <a:pt x="15" y="2"/>
                    </a:cubicBezTo>
                    <a:cubicBezTo>
                      <a:pt x="15" y="2"/>
                      <a:pt x="15" y="2"/>
                      <a:pt x="15" y="2"/>
                    </a:cubicBezTo>
                    <a:cubicBezTo>
                      <a:pt x="13" y="13"/>
                      <a:pt x="13" y="13"/>
                      <a:pt x="13" y="13"/>
                    </a:cubicBezTo>
                    <a:cubicBezTo>
                      <a:pt x="13" y="13"/>
                      <a:pt x="13" y="13"/>
                      <a:pt x="13" y="13"/>
                    </a:cubicBezTo>
                    <a:cubicBezTo>
                      <a:pt x="13" y="10"/>
                      <a:pt x="13" y="6"/>
                      <a:pt x="15" y="2"/>
                    </a:cubicBezTo>
                    <a:cubicBezTo>
                      <a:pt x="15" y="2"/>
                      <a:pt x="15" y="2"/>
                      <a:pt x="15" y="2"/>
                    </a:cubicBezTo>
                    <a:cubicBezTo>
                      <a:pt x="15" y="2"/>
                      <a:pt x="15" y="2"/>
                      <a:pt x="15" y="2"/>
                    </a:cubicBezTo>
                    <a:cubicBezTo>
                      <a:pt x="15" y="4"/>
                      <a:pt x="15" y="5"/>
                      <a:pt x="15" y="5"/>
                    </a:cubicBezTo>
                    <a:cubicBezTo>
                      <a:pt x="15" y="8"/>
                      <a:pt x="15" y="8"/>
                      <a:pt x="15" y="8"/>
                    </a:cubicBezTo>
                    <a:cubicBezTo>
                      <a:pt x="14" y="14"/>
                      <a:pt x="14" y="14"/>
                      <a:pt x="14" y="14"/>
                    </a:cubicBezTo>
                    <a:cubicBezTo>
                      <a:pt x="14" y="14"/>
                      <a:pt x="14" y="14"/>
                      <a:pt x="14" y="14"/>
                    </a:cubicBezTo>
                    <a:cubicBezTo>
                      <a:pt x="14" y="14"/>
                      <a:pt x="13" y="14"/>
                      <a:pt x="13" y="14"/>
                    </a:cubicBezTo>
                    <a:cubicBezTo>
                      <a:pt x="14" y="12"/>
                      <a:pt x="14" y="10"/>
                      <a:pt x="14" y="9"/>
                    </a:cubicBezTo>
                    <a:cubicBezTo>
                      <a:pt x="15" y="7"/>
                      <a:pt x="15" y="5"/>
                      <a:pt x="16" y="4"/>
                    </a:cubicBezTo>
                    <a:cubicBezTo>
                      <a:pt x="16" y="3"/>
                      <a:pt x="16" y="3"/>
                      <a:pt x="16" y="4"/>
                    </a:cubicBezTo>
                    <a:cubicBezTo>
                      <a:pt x="16" y="4"/>
                      <a:pt x="17" y="4"/>
                      <a:pt x="17" y="4"/>
                    </a:cubicBezTo>
                    <a:cubicBezTo>
                      <a:pt x="17" y="4"/>
                      <a:pt x="17" y="4"/>
                      <a:pt x="17" y="4"/>
                    </a:cubicBezTo>
                    <a:cubicBezTo>
                      <a:pt x="16" y="5"/>
                      <a:pt x="16" y="7"/>
                      <a:pt x="16" y="9"/>
                    </a:cubicBezTo>
                    <a:cubicBezTo>
                      <a:pt x="16" y="10"/>
                      <a:pt x="15" y="12"/>
                      <a:pt x="15" y="13"/>
                    </a:cubicBezTo>
                    <a:cubicBezTo>
                      <a:pt x="15" y="13"/>
                      <a:pt x="15" y="13"/>
                      <a:pt x="15" y="13"/>
                    </a:cubicBezTo>
                    <a:cubicBezTo>
                      <a:pt x="15" y="12"/>
                      <a:pt x="15" y="10"/>
                      <a:pt x="15" y="9"/>
                    </a:cubicBezTo>
                    <a:cubicBezTo>
                      <a:pt x="15" y="7"/>
                      <a:pt x="15" y="6"/>
                      <a:pt x="17" y="4"/>
                    </a:cubicBezTo>
                    <a:cubicBezTo>
                      <a:pt x="17" y="4"/>
                      <a:pt x="17" y="4"/>
                      <a:pt x="17" y="4"/>
                    </a:cubicBezTo>
                    <a:cubicBezTo>
                      <a:pt x="17" y="4"/>
                      <a:pt x="17" y="4"/>
                      <a:pt x="17" y="5"/>
                    </a:cubicBezTo>
                    <a:cubicBezTo>
                      <a:pt x="17" y="5"/>
                      <a:pt x="17" y="5"/>
                      <a:pt x="17" y="5"/>
                    </a:cubicBezTo>
                    <a:cubicBezTo>
                      <a:pt x="17" y="8"/>
                      <a:pt x="17" y="10"/>
                      <a:pt x="17" y="13"/>
                    </a:cubicBezTo>
                    <a:cubicBezTo>
                      <a:pt x="16" y="13"/>
                      <a:pt x="16" y="13"/>
                      <a:pt x="16" y="13"/>
                    </a:cubicBezTo>
                    <a:cubicBezTo>
                      <a:pt x="17" y="11"/>
                      <a:pt x="17" y="7"/>
                      <a:pt x="18" y="5"/>
                    </a:cubicBezTo>
                    <a:cubicBezTo>
                      <a:pt x="18" y="5"/>
                      <a:pt x="18" y="5"/>
                      <a:pt x="19" y="5"/>
                    </a:cubicBezTo>
                    <a:cubicBezTo>
                      <a:pt x="19" y="5"/>
                      <a:pt x="19" y="5"/>
                      <a:pt x="19" y="5"/>
                    </a:cubicBezTo>
                    <a:cubicBezTo>
                      <a:pt x="18" y="8"/>
                      <a:pt x="18" y="11"/>
                      <a:pt x="17" y="14"/>
                    </a:cubicBezTo>
                    <a:cubicBezTo>
                      <a:pt x="17" y="14"/>
                      <a:pt x="17" y="14"/>
                      <a:pt x="17" y="14"/>
                    </a:cubicBezTo>
                    <a:cubicBezTo>
                      <a:pt x="17" y="14"/>
                      <a:pt x="17" y="14"/>
                      <a:pt x="17" y="14"/>
                    </a:cubicBezTo>
                    <a:cubicBezTo>
                      <a:pt x="17" y="12"/>
                      <a:pt x="17" y="11"/>
                      <a:pt x="18" y="10"/>
                    </a:cubicBezTo>
                    <a:cubicBezTo>
                      <a:pt x="18" y="8"/>
                      <a:pt x="19" y="7"/>
                      <a:pt x="20" y="6"/>
                    </a:cubicBezTo>
                    <a:cubicBezTo>
                      <a:pt x="20" y="6"/>
                      <a:pt x="20" y="6"/>
                      <a:pt x="20" y="6"/>
                    </a:cubicBezTo>
                    <a:cubicBezTo>
                      <a:pt x="20" y="6"/>
                      <a:pt x="20" y="6"/>
                      <a:pt x="20" y="6"/>
                    </a:cubicBezTo>
                    <a:cubicBezTo>
                      <a:pt x="19" y="13"/>
                      <a:pt x="19" y="13"/>
                      <a:pt x="19" y="13"/>
                    </a:cubicBezTo>
                    <a:cubicBezTo>
                      <a:pt x="18" y="13"/>
                      <a:pt x="18" y="13"/>
                      <a:pt x="18" y="13"/>
                    </a:cubicBezTo>
                    <a:cubicBezTo>
                      <a:pt x="19" y="11"/>
                      <a:pt x="19" y="8"/>
                      <a:pt x="20" y="6"/>
                    </a:cubicBezTo>
                    <a:cubicBezTo>
                      <a:pt x="20" y="6"/>
                      <a:pt x="20" y="6"/>
                      <a:pt x="20" y="6"/>
                    </a:cubicBezTo>
                    <a:cubicBezTo>
                      <a:pt x="20" y="6"/>
                      <a:pt x="20" y="6"/>
                      <a:pt x="20" y="6"/>
                    </a:cubicBezTo>
                    <a:cubicBezTo>
                      <a:pt x="20" y="10"/>
                      <a:pt x="20" y="10"/>
                      <a:pt x="20" y="10"/>
                    </a:cubicBezTo>
                    <a:cubicBezTo>
                      <a:pt x="20" y="11"/>
                      <a:pt x="20" y="12"/>
                      <a:pt x="20" y="13"/>
                    </a:cubicBezTo>
                    <a:cubicBezTo>
                      <a:pt x="19" y="13"/>
                      <a:pt x="19" y="13"/>
                      <a:pt x="19" y="13"/>
                    </a:cubicBezTo>
                    <a:cubicBezTo>
                      <a:pt x="20" y="11"/>
                      <a:pt x="20" y="9"/>
                      <a:pt x="21" y="7"/>
                    </a:cubicBezTo>
                    <a:cubicBezTo>
                      <a:pt x="21" y="7"/>
                      <a:pt x="21" y="7"/>
                      <a:pt x="21" y="7"/>
                    </a:cubicBezTo>
                    <a:cubicBezTo>
                      <a:pt x="21" y="7"/>
                      <a:pt x="21" y="7"/>
                      <a:pt x="21" y="7"/>
                    </a:cubicBezTo>
                    <a:cubicBezTo>
                      <a:pt x="21" y="10"/>
                      <a:pt x="21" y="10"/>
                      <a:pt x="21" y="10"/>
                    </a:cubicBezTo>
                    <a:cubicBezTo>
                      <a:pt x="21" y="10"/>
                      <a:pt x="21" y="11"/>
                      <a:pt x="21" y="12"/>
                    </a:cubicBezTo>
                    <a:cubicBezTo>
                      <a:pt x="20" y="12"/>
                      <a:pt x="20" y="12"/>
                      <a:pt x="20" y="12"/>
                    </a:cubicBezTo>
                    <a:cubicBezTo>
                      <a:pt x="21" y="11"/>
                      <a:pt x="21" y="9"/>
                      <a:pt x="21" y="8"/>
                    </a:cubicBezTo>
                    <a:cubicBezTo>
                      <a:pt x="21" y="8"/>
                      <a:pt x="22" y="8"/>
                      <a:pt x="22" y="8"/>
                    </a:cubicBezTo>
                    <a:cubicBezTo>
                      <a:pt x="22" y="8"/>
                      <a:pt x="22" y="8"/>
                      <a:pt x="22" y="8"/>
                    </a:cubicBezTo>
                    <a:cubicBezTo>
                      <a:pt x="21" y="12"/>
                      <a:pt x="21" y="12"/>
                      <a:pt x="21" y="12"/>
                    </a:cubicBezTo>
                    <a:cubicBezTo>
                      <a:pt x="21" y="12"/>
                      <a:pt x="21" y="12"/>
                      <a:pt x="21" y="12"/>
                    </a:cubicBezTo>
                    <a:cubicBezTo>
                      <a:pt x="21" y="12"/>
                      <a:pt x="21" y="12"/>
                      <a:pt x="21" y="12"/>
                    </a:cubicBezTo>
                    <a:cubicBezTo>
                      <a:pt x="21" y="10"/>
                      <a:pt x="21" y="9"/>
                      <a:pt x="22" y="8"/>
                    </a:cubicBezTo>
                    <a:cubicBezTo>
                      <a:pt x="22" y="8"/>
                      <a:pt x="22" y="8"/>
                      <a:pt x="22" y="8"/>
                    </a:cubicBezTo>
                    <a:cubicBezTo>
                      <a:pt x="22" y="8"/>
                      <a:pt x="22" y="8"/>
                      <a:pt x="22" y="8"/>
                    </a:cubicBezTo>
                    <a:cubicBezTo>
                      <a:pt x="22" y="9"/>
                      <a:pt x="22" y="10"/>
                      <a:pt x="22" y="11"/>
                    </a:cubicBezTo>
                    <a:cubicBezTo>
                      <a:pt x="22" y="11"/>
                      <a:pt x="22" y="11"/>
                      <a:pt x="22" y="11"/>
                    </a:cubicBezTo>
                    <a:cubicBezTo>
                      <a:pt x="22" y="10"/>
                      <a:pt x="22" y="10"/>
                      <a:pt x="23" y="9"/>
                    </a:cubicBezTo>
                    <a:cubicBezTo>
                      <a:pt x="23" y="9"/>
                      <a:pt x="23" y="9"/>
                      <a:pt x="23" y="9"/>
                    </a:cubicBezTo>
                    <a:cubicBezTo>
                      <a:pt x="23" y="9"/>
                      <a:pt x="23" y="9"/>
                      <a:pt x="23" y="9"/>
                    </a:cubicBezTo>
                    <a:cubicBezTo>
                      <a:pt x="23" y="10"/>
                      <a:pt x="23" y="10"/>
                      <a:pt x="23" y="11"/>
                    </a:cubicBezTo>
                    <a:cubicBezTo>
                      <a:pt x="23" y="11"/>
                      <a:pt x="23" y="11"/>
                      <a:pt x="23" y="11"/>
                    </a:cubicBezTo>
                    <a:cubicBezTo>
                      <a:pt x="23" y="10"/>
                      <a:pt x="23" y="10"/>
                      <a:pt x="23" y="10"/>
                    </a:cubicBezTo>
                    <a:cubicBezTo>
                      <a:pt x="23" y="10"/>
                      <a:pt x="23" y="9"/>
                      <a:pt x="23" y="9"/>
                    </a:cubicBezTo>
                    <a:cubicBezTo>
                      <a:pt x="23" y="10"/>
                      <a:pt x="23" y="10"/>
                      <a:pt x="23" y="10"/>
                    </a:cubicBezTo>
                    <a:cubicBezTo>
                      <a:pt x="23" y="10"/>
                      <a:pt x="23" y="10"/>
                      <a:pt x="23" y="11"/>
                    </a:cubicBezTo>
                    <a:cubicBezTo>
                      <a:pt x="23" y="11"/>
                      <a:pt x="23" y="11"/>
                      <a:pt x="23" y="11"/>
                    </a:cubicBezTo>
                    <a:cubicBezTo>
                      <a:pt x="23" y="10"/>
                      <a:pt x="23" y="10"/>
                      <a:pt x="23" y="9"/>
                    </a:cubicBezTo>
                    <a:cubicBezTo>
                      <a:pt x="23" y="9"/>
                      <a:pt x="23" y="9"/>
                      <a:pt x="23" y="9"/>
                    </a:cubicBezTo>
                    <a:cubicBezTo>
                      <a:pt x="23" y="10"/>
                      <a:pt x="23" y="10"/>
                      <a:pt x="23" y="11"/>
                    </a:cubicBezTo>
                    <a:cubicBezTo>
                      <a:pt x="23" y="11"/>
                      <a:pt x="23" y="11"/>
                      <a:pt x="23" y="11"/>
                    </a:cubicBezTo>
                    <a:cubicBezTo>
                      <a:pt x="23" y="11"/>
                      <a:pt x="23" y="10"/>
                      <a:pt x="23" y="10"/>
                    </a:cubicBezTo>
                    <a:cubicBezTo>
                      <a:pt x="23" y="10"/>
                      <a:pt x="23" y="11"/>
                      <a:pt x="23" y="11"/>
                    </a:cubicBezTo>
                    <a:cubicBezTo>
                      <a:pt x="23" y="11"/>
                      <a:pt x="23" y="11"/>
                      <a:pt x="23" y="11"/>
                    </a:cubicBezTo>
                    <a:cubicBezTo>
                      <a:pt x="23" y="10"/>
                      <a:pt x="23" y="10"/>
                      <a:pt x="23" y="9"/>
                    </a:cubicBezTo>
                    <a:cubicBezTo>
                      <a:pt x="23" y="9"/>
                      <a:pt x="23" y="9"/>
                      <a:pt x="23" y="9"/>
                    </a:cubicBezTo>
                    <a:cubicBezTo>
                      <a:pt x="23" y="10"/>
                      <a:pt x="23" y="10"/>
                      <a:pt x="23" y="11"/>
                    </a:cubicBezTo>
                    <a:cubicBezTo>
                      <a:pt x="23" y="11"/>
                      <a:pt x="23" y="11"/>
                      <a:pt x="23" y="11"/>
                    </a:cubicBezTo>
                    <a:cubicBezTo>
                      <a:pt x="23" y="11"/>
                      <a:pt x="23" y="11"/>
                      <a:pt x="23" y="11"/>
                    </a:cubicBezTo>
                    <a:cubicBezTo>
                      <a:pt x="23" y="10"/>
                      <a:pt x="23" y="10"/>
                      <a:pt x="23" y="10"/>
                    </a:cubicBezTo>
                    <a:cubicBezTo>
                      <a:pt x="23" y="10"/>
                      <a:pt x="23" y="10"/>
                      <a:pt x="23" y="10"/>
                    </a:cubicBezTo>
                    <a:cubicBezTo>
                      <a:pt x="23" y="10"/>
                      <a:pt x="23" y="11"/>
                      <a:pt x="23" y="11"/>
                    </a:cubicBezTo>
                    <a:cubicBezTo>
                      <a:pt x="23" y="11"/>
                      <a:pt x="23" y="11"/>
                      <a:pt x="23" y="11"/>
                    </a:cubicBezTo>
                    <a:cubicBezTo>
                      <a:pt x="23" y="11"/>
                      <a:pt x="23" y="11"/>
                      <a:pt x="23" y="11"/>
                    </a:cubicBezTo>
                    <a:cubicBezTo>
                      <a:pt x="23" y="10"/>
                      <a:pt x="23" y="10"/>
                      <a:pt x="23" y="9"/>
                    </a:cubicBezTo>
                    <a:cubicBezTo>
                      <a:pt x="23" y="9"/>
                      <a:pt x="23" y="9"/>
                      <a:pt x="23" y="9"/>
                    </a:cubicBezTo>
                    <a:cubicBezTo>
                      <a:pt x="22" y="10"/>
                      <a:pt x="22" y="10"/>
                      <a:pt x="22" y="11"/>
                    </a:cubicBezTo>
                    <a:cubicBezTo>
                      <a:pt x="22" y="11"/>
                      <a:pt x="22" y="11"/>
                      <a:pt x="22" y="11"/>
                    </a:cubicBezTo>
                    <a:cubicBezTo>
                      <a:pt x="22" y="11"/>
                      <a:pt x="22" y="11"/>
                      <a:pt x="22" y="11"/>
                    </a:cubicBezTo>
                    <a:cubicBezTo>
                      <a:pt x="22" y="10"/>
                      <a:pt x="22" y="9"/>
                      <a:pt x="22" y="8"/>
                    </a:cubicBezTo>
                    <a:cubicBezTo>
                      <a:pt x="22" y="8"/>
                      <a:pt x="22" y="8"/>
                      <a:pt x="22" y="8"/>
                    </a:cubicBezTo>
                    <a:cubicBezTo>
                      <a:pt x="22" y="9"/>
                      <a:pt x="21" y="11"/>
                      <a:pt x="21" y="12"/>
                    </a:cubicBezTo>
                    <a:cubicBezTo>
                      <a:pt x="21" y="12"/>
                      <a:pt x="21" y="12"/>
                      <a:pt x="21" y="12"/>
                    </a:cubicBezTo>
                    <a:cubicBezTo>
                      <a:pt x="21" y="8"/>
                      <a:pt x="21" y="8"/>
                      <a:pt x="21" y="8"/>
                    </a:cubicBezTo>
                    <a:cubicBezTo>
                      <a:pt x="22" y="8"/>
                      <a:pt x="22" y="8"/>
                      <a:pt x="22" y="8"/>
                    </a:cubicBezTo>
                    <a:cubicBezTo>
                      <a:pt x="21" y="9"/>
                      <a:pt x="21" y="11"/>
                      <a:pt x="21" y="12"/>
                    </a:cubicBezTo>
                    <a:cubicBezTo>
                      <a:pt x="21" y="12"/>
                      <a:pt x="21" y="12"/>
                      <a:pt x="21" y="12"/>
                    </a:cubicBezTo>
                    <a:cubicBezTo>
                      <a:pt x="20" y="12"/>
                      <a:pt x="20" y="12"/>
                      <a:pt x="20" y="12"/>
                    </a:cubicBezTo>
                    <a:cubicBezTo>
                      <a:pt x="20" y="11"/>
                      <a:pt x="20" y="10"/>
                      <a:pt x="20" y="9"/>
                    </a:cubicBezTo>
                    <a:cubicBezTo>
                      <a:pt x="21" y="7"/>
                      <a:pt x="21" y="7"/>
                      <a:pt x="21" y="7"/>
                    </a:cubicBezTo>
                    <a:cubicBezTo>
                      <a:pt x="21" y="7"/>
                      <a:pt x="21" y="7"/>
                      <a:pt x="21" y="7"/>
                    </a:cubicBezTo>
                    <a:cubicBezTo>
                      <a:pt x="20" y="9"/>
                      <a:pt x="20" y="11"/>
                      <a:pt x="20" y="13"/>
                    </a:cubicBezTo>
                    <a:cubicBezTo>
                      <a:pt x="20" y="13"/>
                      <a:pt x="20" y="13"/>
                      <a:pt x="20" y="13"/>
                    </a:cubicBezTo>
                    <a:cubicBezTo>
                      <a:pt x="20" y="13"/>
                      <a:pt x="19" y="13"/>
                      <a:pt x="19" y="13"/>
                    </a:cubicBezTo>
                    <a:cubicBezTo>
                      <a:pt x="19" y="12"/>
                      <a:pt x="19" y="11"/>
                      <a:pt x="19" y="10"/>
                    </a:cubicBezTo>
                    <a:cubicBezTo>
                      <a:pt x="20" y="9"/>
                      <a:pt x="20" y="7"/>
                      <a:pt x="20" y="6"/>
                    </a:cubicBezTo>
                    <a:cubicBezTo>
                      <a:pt x="20" y="6"/>
                      <a:pt x="20" y="6"/>
                      <a:pt x="20" y="6"/>
                    </a:cubicBezTo>
                    <a:cubicBezTo>
                      <a:pt x="20" y="9"/>
                      <a:pt x="19" y="11"/>
                      <a:pt x="19" y="13"/>
                    </a:cubicBezTo>
                    <a:cubicBezTo>
                      <a:pt x="19" y="13"/>
                      <a:pt x="19" y="13"/>
                      <a:pt x="19" y="13"/>
                    </a:cubicBezTo>
                    <a:cubicBezTo>
                      <a:pt x="19" y="13"/>
                      <a:pt x="18" y="13"/>
                      <a:pt x="18" y="13"/>
                    </a:cubicBezTo>
                    <a:cubicBezTo>
                      <a:pt x="18" y="13"/>
                      <a:pt x="18" y="13"/>
                      <a:pt x="18" y="13"/>
                    </a:cubicBezTo>
                    <a:cubicBezTo>
                      <a:pt x="20" y="6"/>
                      <a:pt x="20" y="6"/>
                      <a:pt x="20" y="6"/>
                    </a:cubicBezTo>
                    <a:cubicBezTo>
                      <a:pt x="20" y="6"/>
                      <a:pt x="20" y="6"/>
                      <a:pt x="20" y="6"/>
                    </a:cubicBezTo>
                    <a:cubicBezTo>
                      <a:pt x="19" y="7"/>
                      <a:pt x="19" y="9"/>
                      <a:pt x="18" y="10"/>
                    </a:cubicBezTo>
                    <a:cubicBezTo>
                      <a:pt x="18" y="11"/>
                      <a:pt x="18" y="13"/>
                      <a:pt x="17" y="14"/>
                    </a:cubicBezTo>
                    <a:cubicBezTo>
                      <a:pt x="17" y="14"/>
                      <a:pt x="17" y="14"/>
                      <a:pt x="17" y="14"/>
                    </a:cubicBezTo>
                    <a:cubicBezTo>
                      <a:pt x="17" y="11"/>
                      <a:pt x="18" y="8"/>
                      <a:pt x="18" y="5"/>
                    </a:cubicBezTo>
                    <a:cubicBezTo>
                      <a:pt x="19" y="5"/>
                      <a:pt x="19" y="5"/>
                      <a:pt x="19" y="5"/>
                    </a:cubicBezTo>
                    <a:cubicBezTo>
                      <a:pt x="17" y="8"/>
                      <a:pt x="17" y="11"/>
                      <a:pt x="17" y="13"/>
                    </a:cubicBezTo>
                    <a:cubicBezTo>
                      <a:pt x="17" y="14"/>
                      <a:pt x="16" y="14"/>
                      <a:pt x="16" y="14"/>
                    </a:cubicBezTo>
                    <a:cubicBezTo>
                      <a:pt x="16" y="14"/>
                      <a:pt x="16" y="13"/>
                      <a:pt x="16" y="13"/>
                    </a:cubicBezTo>
                    <a:cubicBezTo>
                      <a:pt x="16" y="10"/>
                      <a:pt x="16" y="8"/>
                      <a:pt x="17" y="5"/>
                    </a:cubicBezTo>
                    <a:cubicBezTo>
                      <a:pt x="17" y="5"/>
                      <a:pt x="17" y="5"/>
                      <a:pt x="17" y="5"/>
                    </a:cubicBezTo>
                    <a:cubicBezTo>
                      <a:pt x="16" y="6"/>
                      <a:pt x="16" y="7"/>
                      <a:pt x="16" y="9"/>
                    </a:cubicBezTo>
                    <a:cubicBezTo>
                      <a:pt x="16" y="10"/>
                      <a:pt x="16" y="12"/>
                      <a:pt x="15" y="13"/>
                    </a:cubicBezTo>
                    <a:cubicBezTo>
                      <a:pt x="15" y="13"/>
                      <a:pt x="15" y="13"/>
                      <a:pt x="15" y="13"/>
                    </a:cubicBezTo>
                    <a:cubicBezTo>
                      <a:pt x="15" y="13"/>
                      <a:pt x="15" y="13"/>
                      <a:pt x="15" y="13"/>
                    </a:cubicBezTo>
                    <a:cubicBezTo>
                      <a:pt x="14" y="11"/>
                      <a:pt x="15" y="10"/>
                      <a:pt x="15" y="8"/>
                    </a:cubicBezTo>
                    <a:cubicBezTo>
                      <a:pt x="15" y="7"/>
                      <a:pt x="16" y="5"/>
                      <a:pt x="16" y="4"/>
                    </a:cubicBezTo>
                    <a:cubicBezTo>
                      <a:pt x="16" y="4"/>
                      <a:pt x="16" y="4"/>
                      <a:pt x="16" y="4"/>
                    </a:cubicBezTo>
                    <a:cubicBezTo>
                      <a:pt x="15" y="5"/>
                      <a:pt x="15" y="7"/>
                      <a:pt x="15" y="9"/>
                    </a:cubicBezTo>
                    <a:cubicBezTo>
                      <a:pt x="15" y="11"/>
                      <a:pt x="14" y="12"/>
                      <a:pt x="14" y="14"/>
                    </a:cubicBezTo>
                    <a:cubicBezTo>
                      <a:pt x="13" y="14"/>
                      <a:pt x="13" y="14"/>
                      <a:pt x="13" y="14"/>
                    </a:cubicBezTo>
                    <a:cubicBezTo>
                      <a:pt x="14" y="8"/>
                      <a:pt x="14" y="8"/>
                      <a:pt x="14" y="8"/>
                    </a:cubicBezTo>
                    <a:cubicBezTo>
                      <a:pt x="15" y="5"/>
                      <a:pt x="15" y="5"/>
                      <a:pt x="15" y="5"/>
                    </a:cubicBezTo>
                    <a:cubicBezTo>
                      <a:pt x="15" y="4"/>
                      <a:pt x="15" y="4"/>
                      <a:pt x="15" y="3"/>
                    </a:cubicBezTo>
                    <a:cubicBezTo>
                      <a:pt x="15" y="3"/>
                      <a:pt x="15" y="3"/>
                      <a:pt x="15" y="3"/>
                    </a:cubicBezTo>
                    <a:cubicBezTo>
                      <a:pt x="14" y="6"/>
                      <a:pt x="14" y="10"/>
                      <a:pt x="13" y="13"/>
                    </a:cubicBezTo>
                    <a:cubicBezTo>
                      <a:pt x="13" y="13"/>
                      <a:pt x="13" y="14"/>
                      <a:pt x="13" y="13"/>
                    </a:cubicBezTo>
                    <a:cubicBezTo>
                      <a:pt x="13" y="13"/>
                      <a:pt x="13" y="13"/>
                      <a:pt x="13" y="13"/>
                    </a:cubicBezTo>
                    <a:cubicBezTo>
                      <a:pt x="14" y="2"/>
                      <a:pt x="14" y="2"/>
                      <a:pt x="14" y="2"/>
                    </a:cubicBezTo>
                    <a:cubicBezTo>
                      <a:pt x="15" y="2"/>
                      <a:pt x="15" y="2"/>
                      <a:pt x="15" y="2"/>
                    </a:cubicBezTo>
                    <a:cubicBezTo>
                      <a:pt x="14" y="3"/>
                      <a:pt x="14" y="4"/>
                      <a:pt x="14" y="5"/>
                    </a:cubicBezTo>
                    <a:cubicBezTo>
                      <a:pt x="14" y="6"/>
                      <a:pt x="14" y="7"/>
                      <a:pt x="14" y="8"/>
                    </a:cubicBezTo>
                    <a:cubicBezTo>
                      <a:pt x="13" y="10"/>
                      <a:pt x="13" y="12"/>
                      <a:pt x="13" y="14"/>
                    </a:cubicBezTo>
                    <a:cubicBezTo>
                      <a:pt x="13" y="14"/>
                      <a:pt x="13" y="14"/>
                      <a:pt x="12" y="14"/>
                    </a:cubicBezTo>
                    <a:cubicBezTo>
                      <a:pt x="12" y="14"/>
                      <a:pt x="12" y="14"/>
                      <a:pt x="12" y="14"/>
                    </a:cubicBezTo>
                    <a:cubicBezTo>
                      <a:pt x="12" y="9"/>
                      <a:pt x="13" y="6"/>
                      <a:pt x="13" y="2"/>
                    </a:cubicBezTo>
                    <a:cubicBezTo>
                      <a:pt x="14" y="2"/>
                      <a:pt x="14" y="2"/>
                      <a:pt x="14" y="2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3" y="7"/>
                      <a:pt x="13" y="7"/>
                      <a:pt x="13" y="7"/>
                    </a:cubicBezTo>
                    <a:cubicBezTo>
                      <a:pt x="12" y="9"/>
                      <a:pt x="12" y="11"/>
                      <a:pt x="12" y="13"/>
                    </a:cubicBezTo>
                    <a:cubicBezTo>
                      <a:pt x="11" y="13"/>
                      <a:pt x="11" y="13"/>
                      <a:pt x="11" y="13"/>
                    </a:cubicBezTo>
                    <a:cubicBezTo>
                      <a:pt x="13" y="1"/>
                      <a:pt x="13" y="1"/>
                      <a:pt x="13" y="1"/>
                    </a:cubicBezTo>
                    <a:cubicBezTo>
                      <a:pt x="14" y="1"/>
                      <a:pt x="14" y="1"/>
                      <a:pt x="14" y="1"/>
                    </a:cubicBezTo>
                    <a:cubicBezTo>
                      <a:pt x="12" y="5"/>
                      <a:pt x="11" y="9"/>
                      <a:pt x="11" y="13"/>
                    </a:cubicBezTo>
                    <a:cubicBezTo>
                      <a:pt x="11" y="14"/>
                      <a:pt x="10" y="14"/>
                      <a:pt x="10" y="14"/>
                    </a:cubicBezTo>
                    <a:cubicBezTo>
                      <a:pt x="10" y="14"/>
                      <a:pt x="10" y="14"/>
                      <a:pt x="10" y="13"/>
                    </a:cubicBezTo>
                    <a:cubicBezTo>
                      <a:pt x="10" y="11"/>
                      <a:pt x="10" y="9"/>
                      <a:pt x="11" y="7"/>
                    </a:cubicBezTo>
                    <a:cubicBezTo>
                      <a:pt x="11" y="5"/>
                      <a:pt x="12" y="3"/>
                      <a:pt x="12" y="1"/>
                    </a:cubicBezTo>
                    <a:cubicBezTo>
                      <a:pt x="13" y="1"/>
                      <a:pt x="13" y="1"/>
                      <a:pt x="13" y="1"/>
                    </a:cubicBezTo>
                    <a:cubicBezTo>
                      <a:pt x="11" y="4"/>
                      <a:pt x="11" y="8"/>
                      <a:pt x="10" y="12"/>
                    </a:cubicBezTo>
                    <a:cubicBezTo>
                      <a:pt x="10" y="12"/>
                      <a:pt x="10" y="12"/>
                      <a:pt x="10" y="12"/>
                    </a:cubicBezTo>
                    <a:cubicBezTo>
                      <a:pt x="9" y="12"/>
                      <a:pt x="9" y="12"/>
                      <a:pt x="9" y="12"/>
                    </a:cubicBezTo>
                    <a:cubicBezTo>
                      <a:pt x="11" y="1"/>
                      <a:pt x="11" y="1"/>
                      <a:pt x="11" y="1"/>
                    </a:cubicBezTo>
                    <a:cubicBezTo>
                      <a:pt x="11" y="2"/>
                      <a:pt x="11" y="2"/>
                      <a:pt x="11" y="2"/>
                    </a:cubicBezTo>
                    <a:cubicBezTo>
                      <a:pt x="10" y="4"/>
                      <a:pt x="10" y="4"/>
                      <a:pt x="10" y="4"/>
                    </a:cubicBezTo>
                    <a:cubicBezTo>
                      <a:pt x="10" y="7"/>
                      <a:pt x="10" y="7"/>
                      <a:pt x="10" y="7"/>
                    </a:cubicBezTo>
                    <a:cubicBezTo>
                      <a:pt x="9" y="9"/>
                      <a:pt x="9" y="11"/>
                      <a:pt x="9" y="13"/>
                    </a:cubicBezTo>
                    <a:cubicBezTo>
                      <a:pt x="9" y="13"/>
                      <a:pt x="8" y="14"/>
                      <a:pt x="8" y="13"/>
                    </a:cubicBezTo>
                    <a:cubicBezTo>
                      <a:pt x="8" y="13"/>
                      <a:pt x="8" y="13"/>
                      <a:pt x="8" y="13"/>
                    </a:cubicBezTo>
                    <a:cubicBezTo>
                      <a:pt x="8" y="9"/>
                      <a:pt x="10" y="6"/>
                      <a:pt x="9" y="2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9" y="7"/>
                      <a:pt x="9" y="7"/>
                      <a:pt x="9" y="7"/>
                    </a:cubicBezTo>
                    <a:cubicBezTo>
                      <a:pt x="8" y="9"/>
                      <a:pt x="8" y="10"/>
                      <a:pt x="7" y="12"/>
                    </a:cubicBezTo>
                    <a:cubicBezTo>
                      <a:pt x="7" y="12"/>
                      <a:pt x="7" y="12"/>
                      <a:pt x="7" y="12"/>
                    </a:cubicBezTo>
                    <a:cubicBezTo>
                      <a:pt x="7" y="12"/>
                      <a:pt x="7" y="12"/>
                      <a:pt x="7" y="12"/>
                    </a:cubicBezTo>
                    <a:cubicBezTo>
                      <a:pt x="7" y="9"/>
                      <a:pt x="8" y="6"/>
                      <a:pt x="8" y="3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7" y="6"/>
                      <a:pt x="7" y="9"/>
                      <a:pt x="6" y="12"/>
                    </a:cubicBezTo>
                    <a:cubicBezTo>
                      <a:pt x="6" y="12"/>
                      <a:pt x="6" y="12"/>
                      <a:pt x="6" y="12"/>
                    </a:cubicBezTo>
                    <a:cubicBezTo>
                      <a:pt x="6" y="12"/>
                      <a:pt x="6" y="12"/>
                      <a:pt x="6" y="12"/>
                    </a:cubicBezTo>
                    <a:cubicBezTo>
                      <a:pt x="6" y="9"/>
                      <a:pt x="7" y="6"/>
                      <a:pt x="7" y="3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7" y="4"/>
                      <a:pt x="7" y="5"/>
                      <a:pt x="7" y="5"/>
                    </a:cubicBezTo>
                    <a:cubicBezTo>
                      <a:pt x="6" y="7"/>
                      <a:pt x="6" y="7"/>
                      <a:pt x="6" y="7"/>
                    </a:cubicBezTo>
                    <a:cubicBezTo>
                      <a:pt x="6" y="9"/>
                      <a:pt x="5" y="10"/>
                      <a:pt x="5" y="12"/>
                    </a:cubicBezTo>
                    <a:cubicBezTo>
                      <a:pt x="5" y="12"/>
                      <a:pt x="5" y="12"/>
                      <a:pt x="5" y="12"/>
                    </a:cubicBezTo>
                    <a:cubicBezTo>
                      <a:pt x="5" y="10"/>
                      <a:pt x="5" y="9"/>
                      <a:pt x="6" y="8"/>
                    </a:cubicBezTo>
                    <a:cubicBezTo>
                      <a:pt x="6" y="7"/>
                      <a:pt x="6" y="7"/>
                      <a:pt x="6" y="6"/>
                    </a:cubicBezTo>
                    <a:cubicBezTo>
                      <a:pt x="6" y="5"/>
                      <a:pt x="6" y="5"/>
                      <a:pt x="5" y="4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5" y="6"/>
                      <a:pt x="4" y="8"/>
                      <a:pt x="4" y="11"/>
                    </a:cubicBezTo>
                    <a:cubicBezTo>
                      <a:pt x="4" y="10"/>
                      <a:pt x="4" y="10"/>
                      <a:pt x="4" y="10"/>
                    </a:cubicBezTo>
                    <a:cubicBezTo>
                      <a:pt x="4" y="10"/>
                      <a:pt x="4" y="9"/>
                      <a:pt x="5" y="8"/>
                    </a:cubicBezTo>
                    <a:cubicBezTo>
                      <a:pt x="5" y="7"/>
                      <a:pt x="5" y="6"/>
                      <a:pt x="5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4" y="7"/>
                      <a:pt x="3" y="9"/>
                      <a:pt x="4" y="11"/>
                    </a:cubicBezTo>
                    <a:cubicBezTo>
                      <a:pt x="3" y="11"/>
                      <a:pt x="3" y="11"/>
                      <a:pt x="3" y="11"/>
                    </a:cubicBezTo>
                    <a:cubicBezTo>
                      <a:pt x="3" y="9"/>
                      <a:pt x="4" y="7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3" y="6"/>
                      <a:pt x="3" y="8"/>
                      <a:pt x="3" y="10"/>
                    </a:cubicBezTo>
                    <a:cubicBezTo>
                      <a:pt x="3" y="10"/>
                      <a:pt x="3" y="10"/>
                      <a:pt x="3" y="10"/>
                    </a:cubicBezTo>
                    <a:cubicBezTo>
                      <a:pt x="3" y="10"/>
                      <a:pt x="3" y="10"/>
                      <a:pt x="3" y="10"/>
                    </a:cubicBezTo>
                    <a:cubicBezTo>
                      <a:pt x="2" y="8"/>
                      <a:pt x="3" y="7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2" y="7"/>
                      <a:pt x="2" y="8"/>
                      <a:pt x="2" y="9"/>
                    </a:cubicBezTo>
                    <a:cubicBezTo>
                      <a:pt x="2" y="9"/>
                      <a:pt x="2" y="9"/>
                      <a:pt x="2" y="9"/>
                    </a:cubicBezTo>
                    <a:cubicBezTo>
                      <a:pt x="2" y="8"/>
                      <a:pt x="2" y="7"/>
                      <a:pt x="2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2" y="7"/>
                      <a:pt x="1" y="8"/>
                      <a:pt x="1" y="9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1" y="8"/>
                      <a:pt x="1" y="7"/>
                      <a:pt x="1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" y="7"/>
                      <a:pt x="1" y="7"/>
                      <a:pt x="0" y="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6185" name="组合 6184"/>
            <p:cNvGrpSpPr/>
            <p:nvPr/>
          </p:nvGrpSpPr>
          <p:grpSpPr>
            <a:xfrm>
              <a:off x="1867897" y="2740594"/>
              <a:ext cx="1923123" cy="839378"/>
              <a:chOff x="7109327" y="3179834"/>
              <a:chExt cx="1923123" cy="839378"/>
            </a:xfrm>
          </p:grpSpPr>
          <p:sp>
            <p:nvSpPr>
              <p:cNvPr id="6186" name="文本框 6185"/>
              <p:cNvSpPr txBox="1"/>
              <p:nvPr/>
            </p:nvSpPr>
            <p:spPr>
              <a:xfrm>
                <a:off x="7109327" y="3179834"/>
                <a:ext cx="1923123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dirty="0">
                    <a:solidFill>
                      <a:srgbClr val="E87071"/>
                    </a:solidFill>
                    <a:cs typeface="+mn-ea"/>
                    <a:sym typeface="+mn-lt"/>
                  </a:rPr>
                  <a:t>在此添加标题</a:t>
                </a:r>
              </a:p>
            </p:txBody>
          </p:sp>
          <p:sp>
            <p:nvSpPr>
              <p:cNvPr id="6187" name="文本框 6186"/>
              <p:cNvSpPr txBox="1"/>
              <p:nvPr/>
            </p:nvSpPr>
            <p:spPr>
              <a:xfrm>
                <a:off x="7115248" y="3465214"/>
                <a:ext cx="1559316" cy="55399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/>
                <a:r>
                  <a:rPr lang="zh-CN" altLang="en-US" sz="10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cs typeface="+mn-ea"/>
                    <a:sym typeface="+mn-lt"/>
                  </a:rPr>
                  <a:t>此处添加详细文本描述，文字内容建议与标题相关尽量简洁生动</a:t>
                </a:r>
                <a:r>
                  <a:rPr lang="en-US" altLang="zh-CN" sz="10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cs typeface="+mn-ea"/>
                    <a:sym typeface="+mn-lt"/>
                  </a:rPr>
                  <a:t>……</a:t>
                </a:r>
                <a:endParaRPr lang="zh-CN" altLang="en-US" sz="1000" dirty="0">
                  <a:solidFill>
                    <a:prstClr val="black">
                      <a:lumMod val="50000"/>
                      <a:lumOff val="50000"/>
                    </a:prstClr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11887" name="文本框 11886"/>
            <p:cNvSpPr txBox="1"/>
            <p:nvPr/>
          </p:nvSpPr>
          <p:spPr>
            <a:xfrm>
              <a:off x="1974487" y="2341505"/>
              <a:ext cx="1139175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>
                  <a:solidFill>
                    <a:prstClr val="white">
                      <a:lumMod val="50000"/>
                    </a:prstClr>
                  </a:solidFill>
                  <a:cs typeface="+mn-ea"/>
                  <a:sym typeface="+mn-lt"/>
                </a:rPr>
                <a:t>STEP 01</a:t>
              </a:r>
              <a:endParaRPr lang="zh-CN" altLang="en-US" sz="1400" dirty="0">
                <a:solidFill>
                  <a:prstClr val="white">
                    <a:lumMod val="50000"/>
                  </a:prst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7" name="组合 6"/>
          <p:cNvGrpSpPr/>
          <p:nvPr/>
        </p:nvGrpSpPr>
        <p:grpSpPr>
          <a:xfrm>
            <a:off x="4125249" y="891795"/>
            <a:ext cx="1923123" cy="1380186"/>
            <a:chOff x="4125249" y="891795"/>
            <a:chExt cx="1923123" cy="1380186"/>
          </a:xfrm>
        </p:grpSpPr>
        <p:sp>
          <p:nvSpPr>
            <p:cNvPr id="6522" name="矩形 6521"/>
            <p:cNvSpPr/>
            <p:nvPr/>
          </p:nvSpPr>
          <p:spPr>
            <a:xfrm>
              <a:off x="4234873" y="960653"/>
              <a:ext cx="1348624" cy="521192"/>
            </a:xfrm>
            <a:prstGeom prst="rect">
              <a:avLst/>
            </a:prstGeom>
            <a:gradFill>
              <a:gsLst>
                <a:gs pos="0">
                  <a:schemeClr val="bg1">
                    <a:lumMod val="85000"/>
                  </a:schemeClr>
                </a:gs>
                <a:gs pos="100000">
                  <a:srgbClr val="F2F2F2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grpSp>
          <p:nvGrpSpPr>
            <p:cNvPr id="6523" name="Group 5818"/>
            <p:cNvGrpSpPr>
              <a:grpSpLocks noChangeAspect="1"/>
            </p:cNvGrpSpPr>
            <p:nvPr/>
          </p:nvGrpSpPr>
          <p:grpSpPr bwMode="auto">
            <a:xfrm>
              <a:off x="5661195" y="891795"/>
              <a:ext cx="163513" cy="1296988"/>
              <a:chOff x="2538" y="1630"/>
              <a:chExt cx="4101162" cy="2781259"/>
            </a:xfrm>
            <a:solidFill>
              <a:srgbClr val="01ACBE"/>
            </a:solidFill>
          </p:grpSpPr>
          <p:sp>
            <p:nvSpPr>
              <p:cNvPr id="6524" name="Freeform 5819"/>
              <p:cNvSpPr>
                <a:spLocks/>
              </p:cNvSpPr>
              <p:nvPr/>
            </p:nvSpPr>
            <p:spPr bwMode="auto">
              <a:xfrm>
                <a:off x="4046550" y="1485901"/>
                <a:ext cx="15875" cy="14288"/>
              </a:xfrm>
              <a:custGeom>
                <a:avLst/>
                <a:gdLst>
                  <a:gd name="T0" fmla="*/ 0 w 2"/>
                  <a:gd name="T1" fmla="*/ 0 h 2"/>
                  <a:gd name="T2" fmla="*/ 0 w 2"/>
                  <a:gd name="T3" fmla="*/ 0 h 2"/>
                  <a:gd name="T4" fmla="*/ 1 w 2"/>
                  <a:gd name="T5" fmla="*/ 0 h 2"/>
                  <a:gd name="T6" fmla="*/ 2 w 2"/>
                  <a:gd name="T7" fmla="*/ 0 h 2"/>
                  <a:gd name="T8" fmla="*/ 2 w 2"/>
                  <a:gd name="T9" fmla="*/ 0 h 2"/>
                  <a:gd name="T10" fmla="*/ 2 w 2"/>
                  <a:gd name="T11" fmla="*/ 0 h 2"/>
                  <a:gd name="T12" fmla="*/ 2 w 2"/>
                  <a:gd name="T13" fmla="*/ 0 h 2"/>
                  <a:gd name="T14" fmla="*/ 2 w 2"/>
                  <a:gd name="T15" fmla="*/ 0 h 2"/>
                  <a:gd name="T16" fmla="*/ 2 w 2"/>
                  <a:gd name="T17" fmla="*/ 0 h 2"/>
                  <a:gd name="T18" fmla="*/ 2 w 2"/>
                  <a:gd name="T19" fmla="*/ 0 h 2"/>
                  <a:gd name="T20" fmla="*/ 2 w 2"/>
                  <a:gd name="T21" fmla="*/ 0 h 2"/>
                  <a:gd name="T22" fmla="*/ 2 w 2"/>
                  <a:gd name="T23" fmla="*/ 0 h 2"/>
                  <a:gd name="T24" fmla="*/ 1 w 2"/>
                  <a:gd name="T25" fmla="*/ 2 h 2"/>
                  <a:gd name="T26" fmla="*/ 2 w 2"/>
                  <a:gd name="T27" fmla="*/ 0 h 2"/>
                  <a:gd name="T28" fmla="*/ 2 w 2"/>
                  <a:gd name="T29" fmla="*/ 0 h 2"/>
                  <a:gd name="T30" fmla="*/ 2 w 2"/>
                  <a:gd name="T31" fmla="*/ 0 h 2"/>
                  <a:gd name="T32" fmla="*/ 2 w 2"/>
                  <a:gd name="T33" fmla="*/ 0 h 2"/>
                  <a:gd name="T34" fmla="*/ 2 w 2"/>
                  <a:gd name="T35" fmla="*/ 0 h 2"/>
                  <a:gd name="T36" fmla="*/ 2 w 2"/>
                  <a:gd name="T37" fmla="*/ 0 h 2"/>
                  <a:gd name="T38" fmla="*/ 2 w 2"/>
                  <a:gd name="T39" fmla="*/ 0 h 2"/>
                  <a:gd name="T40" fmla="*/ 1 w 2"/>
                  <a:gd name="T41" fmla="*/ 0 h 2"/>
                  <a:gd name="T42" fmla="*/ 0 w 2"/>
                  <a:gd name="T43" fmla="*/ 0 h 2"/>
                  <a:gd name="T44" fmla="*/ 0 w 2"/>
                  <a:gd name="T45" fmla="*/ 0 h 2"/>
                  <a:gd name="T46" fmla="*/ 0 w 2"/>
                  <a:gd name="T47" fmla="*/ 0 h 2"/>
                  <a:gd name="T48" fmla="*/ 0 w 2"/>
                  <a:gd name="T4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1"/>
                      <a:pt x="1" y="2"/>
                      <a:pt x="1" y="2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525" name="Freeform 5820"/>
              <p:cNvSpPr>
                <a:spLocks/>
              </p:cNvSpPr>
              <p:nvPr/>
            </p:nvSpPr>
            <p:spPr bwMode="auto">
              <a:xfrm>
                <a:off x="4029087" y="1536701"/>
                <a:ext cx="9525" cy="6350"/>
              </a:xfrm>
              <a:custGeom>
                <a:avLst/>
                <a:gdLst>
                  <a:gd name="T0" fmla="*/ 6 w 6"/>
                  <a:gd name="T1" fmla="*/ 0 h 4"/>
                  <a:gd name="T2" fmla="*/ 0 w 6"/>
                  <a:gd name="T3" fmla="*/ 0 h 4"/>
                  <a:gd name="T4" fmla="*/ 0 w 6"/>
                  <a:gd name="T5" fmla="*/ 4 h 4"/>
                  <a:gd name="T6" fmla="*/ 6 w 6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4">
                    <a:moveTo>
                      <a:pt x="6" y="0"/>
                    </a:moveTo>
                    <a:lnTo>
                      <a:pt x="0" y="0"/>
                    </a:lnTo>
                    <a:lnTo>
                      <a:pt x="0" y="4"/>
                    </a:lnTo>
                    <a:lnTo>
                      <a:pt x="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526" name="Freeform 5821"/>
              <p:cNvSpPr>
                <a:spLocks/>
              </p:cNvSpPr>
              <p:nvPr/>
            </p:nvSpPr>
            <p:spPr bwMode="auto">
              <a:xfrm>
                <a:off x="4021150" y="1550989"/>
                <a:ext cx="7938" cy="36513"/>
              </a:xfrm>
              <a:custGeom>
                <a:avLst/>
                <a:gdLst>
                  <a:gd name="T0" fmla="*/ 0 w 1"/>
                  <a:gd name="T1" fmla="*/ 5 h 5"/>
                  <a:gd name="T2" fmla="*/ 1 w 1"/>
                  <a:gd name="T3" fmla="*/ 1 h 5"/>
                  <a:gd name="T4" fmla="*/ 1 w 1"/>
                  <a:gd name="T5" fmla="*/ 1 h 5"/>
                  <a:gd name="T6" fmla="*/ 1 w 1"/>
                  <a:gd name="T7" fmla="*/ 0 h 5"/>
                  <a:gd name="T8" fmla="*/ 0 w 1"/>
                  <a:gd name="T9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5">
                    <a:moveTo>
                      <a:pt x="0" y="5"/>
                    </a:moveTo>
                    <a:cubicBezTo>
                      <a:pt x="1" y="4"/>
                      <a:pt x="0" y="2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2"/>
                      <a:pt x="1" y="3"/>
                      <a:pt x="0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527" name="Freeform 5822"/>
              <p:cNvSpPr>
                <a:spLocks/>
              </p:cNvSpPr>
              <p:nvPr/>
            </p:nvSpPr>
            <p:spPr bwMode="auto">
              <a:xfrm>
                <a:off x="4013212" y="1601789"/>
                <a:ext cx="0" cy="14288"/>
              </a:xfrm>
              <a:custGeom>
                <a:avLst/>
                <a:gdLst>
                  <a:gd name="T0" fmla="*/ 1 h 2"/>
                  <a:gd name="T1" fmla="*/ 0 h 2"/>
                  <a:gd name="T2" fmla="*/ 0 h 2"/>
                  <a:gd name="T3" fmla="*/ 1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2">
                    <a:moveTo>
                      <a:pt x="0" y="1"/>
                    </a:moveTo>
                    <a:cubicBezTo>
                      <a:pt x="0" y="1"/>
                      <a:pt x="0" y="2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528" name="Freeform 5823"/>
              <p:cNvSpPr>
                <a:spLocks/>
              </p:cNvSpPr>
              <p:nvPr/>
            </p:nvSpPr>
            <p:spPr bwMode="auto">
              <a:xfrm>
                <a:off x="4013212" y="1601789"/>
                <a:ext cx="0" cy="6350"/>
              </a:xfrm>
              <a:custGeom>
                <a:avLst/>
                <a:gdLst>
                  <a:gd name="T0" fmla="*/ 0 h 1"/>
                  <a:gd name="T1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529" name="Freeform 5824"/>
              <p:cNvSpPr>
                <a:spLocks/>
              </p:cNvSpPr>
              <p:nvPr/>
            </p:nvSpPr>
            <p:spPr bwMode="auto">
              <a:xfrm>
                <a:off x="4013212" y="1622426"/>
                <a:ext cx="0" cy="7938"/>
              </a:xfrm>
              <a:custGeom>
                <a:avLst/>
                <a:gdLst>
                  <a:gd name="T0" fmla="*/ 1 h 1"/>
                  <a:gd name="T1" fmla="*/ 0 h 1"/>
                  <a:gd name="T2" fmla="*/ 0 h 1"/>
                  <a:gd name="T3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530" name="Freeform 5825"/>
              <p:cNvSpPr>
                <a:spLocks/>
              </p:cNvSpPr>
              <p:nvPr/>
            </p:nvSpPr>
            <p:spPr bwMode="auto">
              <a:xfrm>
                <a:off x="4013212" y="1630364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531" name="Freeform 5826"/>
              <p:cNvSpPr>
                <a:spLocks/>
              </p:cNvSpPr>
              <p:nvPr/>
            </p:nvSpPr>
            <p:spPr bwMode="auto">
              <a:xfrm>
                <a:off x="4013212" y="1622426"/>
                <a:ext cx="7938" cy="7938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0 w 1"/>
                  <a:gd name="T5" fmla="*/ 1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532" name="Freeform 5827"/>
              <p:cNvSpPr>
                <a:spLocks/>
              </p:cNvSpPr>
              <p:nvPr/>
            </p:nvSpPr>
            <p:spPr bwMode="auto">
              <a:xfrm>
                <a:off x="4013212" y="1601789"/>
                <a:ext cx="7938" cy="14288"/>
              </a:xfrm>
              <a:custGeom>
                <a:avLst/>
                <a:gdLst>
                  <a:gd name="T0" fmla="*/ 0 w 1"/>
                  <a:gd name="T1" fmla="*/ 2 h 2"/>
                  <a:gd name="T2" fmla="*/ 1 w 1"/>
                  <a:gd name="T3" fmla="*/ 2 h 2"/>
                  <a:gd name="T4" fmla="*/ 0 w 1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2">
                    <a:moveTo>
                      <a:pt x="0" y="2"/>
                    </a:moveTo>
                    <a:cubicBezTo>
                      <a:pt x="0" y="2"/>
                      <a:pt x="1" y="1"/>
                      <a:pt x="1" y="2"/>
                    </a:cubicBezTo>
                    <a:cubicBezTo>
                      <a:pt x="1" y="0"/>
                      <a:pt x="0" y="1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533" name="Freeform 5828"/>
              <p:cNvSpPr>
                <a:spLocks/>
              </p:cNvSpPr>
              <p:nvPr/>
            </p:nvSpPr>
            <p:spPr bwMode="auto">
              <a:xfrm>
                <a:off x="4029087" y="1579564"/>
                <a:ext cx="0" cy="7938"/>
              </a:xfrm>
              <a:custGeom>
                <a:avLst/>
                <a:gdLst>
                  <a:gd name="T0" fmla="*/ 1 h 1"/>
                  <a:gd name="T1" fmla="*/ 0 h 1"/>
                  <a:gd name="T2" fmla="*/ 0 h 1"/>
                  <a:gd name="T3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534" name="Freeform 5829"/>
              <p:cNvSpPr>
                <a:spLocks/>
              </p:cNvSpPr>
              <p:nvPr/>
            </p:nvSpPr>
            <p:spPr bwMode="auto">
              <a:xfrm>
                <a:off x="4013212" y="1658939"/>
                <a:ext cx="0" cy="7938"/>
              </a:xfrm>
              <a:custGeom>
                <a:avLst/>
                <a:gdLst>
                  <a:gd name="T0" fmla="*/ 1 h 1"/>
                  <a:gd name="T1" fmla="*/ 1 h 1"/>
                  <a:gd name="T2" fmla="*/ 0 h 1"/>
                  <a:gd name="T3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535" name="Freeform 5830"/>
              <p:cNvSpPr>
                <a:spLocks/>
              </p:cNvSpPr>
              <p:nvPr/>
            </p:nvSpPr>
            <p:spPr bwMode="auto">
              <a:xfrm>
                <a:off x="4013212" y="1666876"/>
                <a:ext cx="0" cy="6350"/>
              </a:xfrm>
              <a:custGeom>
                <a:avLst/>
                <a:gdLst>
                  <a:gd name="T0" fmla="*/ 0 h 1"/>
                  <a:gd name="T1" fmla="*/ 1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536" name="Freeform 5831"/>
              <p:cNvSpPr>
                <a:spLocks/>
              </p:cNvSpPr>
              <p:nvPr/>
            </p:nvSpPr>
            <p:spPr bwMode="auto">
              <a:xfrm>
                <a:off x="4021150" y="1622426"/>
                <a:ext cx="0" cy="14288"/>
              </a:xfrm>
              <a:custGeom>
                <a:avLst/>
                <a:gdLst>
                  <a:gd name="T0" fmla="*/ 9 h 9"/>
                  <a:gd name="T1" fmla="*/ 0 h 9"/>
                  <a:gd name="T2" fmla="*/ 9 h 9"/>
                  <a:gd name="T3" fmla="*/ 9 h 9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9">
                    <a:moveTo>
                      <a:pt x="0" y="9"/>
                    </a:moveTo>
                    <a:lnTo>
                      <a:pt x="0" y="0"/>
                    </a:lnTo>
                    <a:lnTo>
                      <a:pt x="0" y="9"/>
                    </a:lnTo>
                    <a:lnTo>
                      <a:pt x="0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537" name="Freeform 5832"/>
              <p:cNvSpPr>
                <a:spLocks/>
              </p:cNvSpPr>
              <p:nvPr/>
            </p:nvSpPr>
            <p:spPr bwMode="auto">
              <a:xfrm>
                <a:off x="4005275" y="1695451"/>
                <a:ext cx="7938" cy="7938"/>
              </a:xfrm>
              <a:custGeom>
                <a:avLst/>
                <a:gdLst>
                  <a:gd name="T0" fmla="*/ 5 w 5"/>
                  <a:gd name="T1" fmla="*/ 0 h 5"/>
                  <a:gd name="T2" fmla="*/ 0 w 5"/>
                  <a:gd name="T3" fmla="*/ 0 h 5"/>
                  <a:gd name="T4" fmla="*/ 5 w 5"/>
                  <a:gd name="T5" fmla="*/ 5 h 5"/>
                  <a:gd name="T6" fmla="*/ 5 w 5"/>
                  <a:gd name="T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5">
                    <a:moveTo>
                      <a:pt x="5" y="0"/>
                    </a:moveTo>
                    <a:lnTo>
                      <a:pt x="0" y="0"/>
                    </a:lnTo>
                    <a:lnTo>
                      <a:pt x="5" y="5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538" name="Freeform 5833"/>
              <p:cNvSpPr>
                <a:spLocks/>
              </p:cNvSpPr>
              <p:nvPr/>
            </p:nvSpPr>
            <p:spPr bwMode="auto">
              <a:xfrm>
                <a:off x="4005275" y="1709739"/>
                <a:ext cx="7938" cy="22225"/>
              </a:xfrm>
              <a:custGeom>
                <a:avLst/>
                <a:gdLst>
                  <a:gd name="T0" fmla="*/ 1 w 1"/>
                  <a:gd name="T1" fmla="*/ 1 h 3"/>
                  <a:gd name="T2" fmla="*/ 0 w 1"/>
                  <a:gd name="T3" fmla="*/ 1 h 3"/>
                  <a:gd name="T4" fmla="*/ 1 w 1"/>
                  <a:gd name="T5" fmla="*/ 3 h 3"/>
                  <a:gd name="T6" fmla="*/ 1 w 1"/>
                  <a:gd name="T7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3">
                    <a:moveTo>
                      <a:pt x="1" y="1"/>
                    </a:moveTo>
                    <a:cubicBezTo>
                      <a:pt x="1" y="0"/>
                      <a:pt x="1" y="2"/>
                      <a:pt x="0" y="1"/>
                    </a:cubicBezTo>
                    <a:cubicBezTo>
                      <a:pt x="0" y="2"/>
                      <a:pt x="1" y="3"/>
                      <a:pt x="1" y="3"/>
                    </a:cubicBezTo>
                    <a:cubicBezTo>
                      <a:pt x="1" y="3"/>
                      <a:pt x="1" y="2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539" name="Freeform 5834"/>
              <p:cNvSpPr>
                <a:spLocks/>
              </p:cNvSpPr>
              <p:nvPr/>
            </p:nvSpPr>
            <p:spPr bwMode="auto">
              <a:xfrm>
                <a:off x="4013212" y="1731964"/>
                <a:ext cx="7938" cy="6350"/>
              </a:xfrm>
              <a:custGeom>
                <a:avLst/>
                <a:gdLst>
                  <a:gd name="T0" fmla="*/ 1 w 1"/>
                  <a:gd name="T1" fmla="*/ 1 h 1"/>
                  <a:gd name="T2" fmla="*/ 0 w 1"/>
                  <a:gd name="T3" fmla="*/ 0 h 1"/>
                  <a:gd name="T4" fmla="*/ 1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0" y="1"/>
                      <a:pt x="0" y="1"/>
                      <a:pt x="0" y="0"/>
                    </a:cubicBezTo>
                    <a:cubicBezTo>
                      <a:pt x="0" y="1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540" name="Freeform 5835"/>
              <p:cNvSpPr>
                <a:spLocks/>
              </p:cNvSpPr>
              <p:nvPr/>
            </p:nvSpPr>
            <p:spPr bwMode="auto">
              <a:xfrm>
                <a:off x="4013212" y="1687514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541" name="Freeform 5836"/>
              <p:cNvSpPr>
                <a:spLocks/>
              </p:cNvSpPr>
              <p:nvPr/>
            </p:nvSpPr>
            <p:spPr bwMode="auto">
              <a:xfrm>
                <a:off x="4013212" y="1687514"/>
                <a:ext cx="0" cy="7938"/>
              </a:xfrm>
              <a:custGeom>
                <a:avLst/>
                <a:gdLst>
                  <a:gd name="T0" fmla="*/ 0 h 1"/>
                  <a:gd name="T1" fmla="*/ 0 h 1"/>
                  <a:gd name="T2" fmla="*/ 1 h 1"/>
                  <a:gd name="T3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542" name="Freeform 5837"/>
              <p:cNvSpPr>
                <a:spLocks/>
              </p:cNvSpPr>
              <p:nvPr/>
            </p:nvSpPr>
            <p:spPr bwMode="auto">
              <a:xfrm>
                <a:off x="4013212" y="1687514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543" name="Freeform 5838"/>
              <p:cNvSpPr>
                <a:spLocks/>
              </p:cNvSpPr>
              <p:nvPr/>
            </p:nvSpPr>
            <p:spPr bwMode="auto">
              <a:xfrm>
                <a:off x="4021150" y="1652589"/>
                <a:ext cx="0" cy="14288"/>
              </a:xfrm>
              <a:custGeom>
                <a:avLst/>
                <a:gdLst>
                  <a:gd name="T0" fmla="*/ 0 h 2"/>
                  <a:gd name="T1" fmla="*/ 1 h 2"/>
                  <a:gd name="T2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cubicBezTo>
                      <a:pt x="0" y="1"/>
                      <a:pt x="0" y="2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544" name="Freeform 5839"/>
              <p:cNvSpPr>
                <a:spLocks/>
              </p:cNvSpPr>
              <p:nvPr/>
            </p:nvSpPr>
            <p:spPr bwMode="auto">
              <a:xfrm>
                <a:off x="4013212" y="1673226"/>
                <a:ext cx="7938" cy="7938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0 w 1"/>
                  <a:gd name="T5" fmla="*/ 0 h 1"/>
                  <a:gd name="T6" fmla="*/ 1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lnTo>
                      <a:pt x="1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545" name="Rectangle 5840"/>
              <p:cNvSpPr>
                <a:spLocks noChangeArrowheads="1"/>
              </p:cNvSpPr>
              <p:nvPr/>
            </p:nvSpPr>
            <p:spPr bwMode="auto">
              <a:xfrm>
                <a:off x="4021150" y="1681164"/>
                <a:ext cx="1588" cy="635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546" name="Freeform 5841"/>
              <p:cNvSpPr>
                <a:spLocks/>
              </p:cNvSpPr>
              <p:nvPr/>
            </p:nvSpPr>
            <p:spPr bwMode="auto">
              <a:xfrm>
                <a:off x="4013212" y="1717676"/>
                <a:ext cx="7938" cy="20638"/>
              </a:xfrm>
              <a:custGeom>
                <a:avLst/>
                <a:gdLst>
                  <a:gd name="T0" fmla="*/ 0 w 1"/>
                  <a:gd name="T1" fmla="*/ 1 h 3"/>
                  <a:gd name="T2" fmla="*/ 1 w 1"/>
                  <a:gd name="T3" fmla="*/ 3 h 3"/>
                  <a:gd name="T4" fmla="*/ 1 w 1"/>
                  <a:gd name="T5" fmla="*/ 1 h 3"/>
                  <a:gd name="T6" fmla="*/ 0 w 1"/>
                  <a:gd name="T7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3">
                    <a:moveTo>
                      <a:pt x="0" y="1"/>
                    </a:moveTo>
                    <a:cubicBezTo>
                      <a:pt x="1" y="2"/>
                      <a:pt x="1" y="2"/>
                      <a:pt x="1" y="3"/>
                    </a:cubicBezTo>
                    <a:cubicBezTo>
                      <a:pt x="1" y="2"/>
                      <a:pt x="1" y="1"/>
                      <a:pt x="1" y="1"/>
                    </a:cubicBezTo>
                    <a:cubicBezTo>
                      <a:pt x="1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547" name="Freeform 5842"/>
              <p:cNvSpPr>
                <a:spLocks/>
              </p:cNvSpPr>
              <p:nvPr/>
            </p:nvSpPr>
            <p:spPr bwMode="auto">
              <a:xfrm>
                <a:off x="4013212" y="1703389"/>
                <a:ext cx="0" cy="6350"/>
              </a:xfrm>
              <a:custGeom>
                <a:avLst/>
                <a:gdLst>
                  <a:gd name="T0" fmla="*/ 1 h 1"/>
                  <a:gd name="T1" fmla="*/ 1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548" name="Rectangle 5843"/>
              <p:cNvSpPr>
                <a:spLocks noChangeArrowheads="1"/>
              </p:cNvSpPr>
              <p:nvPr/>
            </p:nvSpPr>
            <p:spPr bwMode="auto">
              <a:xfrm>
                <a:off x="4029087" y="1774826"/>
                <a:ext cx="1588" cy="15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549" name="Freeform 5844"/>
              <p:cNvSpPr>
                <a:spLocks/>
              </p:cNvSpPr>
              <p:nvPr/>
            </p:nvSpPr>
            <p:spPr bwMode="auto">
              <a:xfrm>
                <a:off x="4021150" y="1709739"/>
                <a:ext cx="0" cy="14288"/>
              </a:xfrm>
              <a:custGeom>
                <a:avLst/>
                <a:gdLst>
                  <a:gd name="T0" fmla="*/ 1 h 2"/>
                  <a:gd name="T1" fmla="*/ 0 h 2"/>
                  <a:gd name="T2" fmla="*/ 2 h 2"/>
                  <a:gd name="T3" fmla="*/ 1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2">
                    <a:moveTo>
                      <a:pt x="0" y="1"/>
                    </a:moveTo>
                    <a:cubicBezTo>
                      <a:pt x="0" y="1"/>
                      <a:pt x="0" y="1"/>
                      <a:pt x="0" y="0"/>
                    </a:cubicBezTo>
                    <a:cubicBezTo>
                      <a:pt x="0" y="1"/>
                      <a:pt x="0" y="1"/>
                      <a:pt x="0" y="2"/>
                    </a:cubicBezTo>
                    <a:cubicBezTo>
                      <a:pt x="0" y="2"/>
                      <a:pt x="0" y="2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550" name="Freeform 5845"/>
              <p:cNvSpPr>
                <a:spLocks/>
              </p:cNvSpPr>
              <p:nvPr/>
            </p:nvSpPr>
            <p:spPr bwMode="auto">
              <a:xfrm>
                <a:off x="4021150" y="1746251"/>
                <a:ext cx="0" cy="7938"/>
              </a:xfrm>
              <a:custGeom>
                <a:avLst/>
                <a:gdLst>
                  <a:gd name="T0" fmla="*/ 1 h 1"/>
                  <a:gd name="T1" fmla="*/ 0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551" name="Freeform 5846"/>
              <p:cNvSpPr>
                <a:spLocks/>
              </p:cNvSpPr>
              <p:nvPr/>
            </p:nvSpPr>
            <p:spPr bwMode="auto">
              <a:xfrm>
                <a:off x="4013212" y="1709739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552" name="Freeform 5847"/>
              <p:cNvSpPr>
                <a:spLocks/>
              </p:cNvSpPr>
              <p:nvPr/>
            </p:nvSpPr>
            <p:spPr bwMode="auto">
              <a:xfrm>
                <a:off x="4013212" y="1709739"/>
                <a:ext cx="7938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  <a:gd name="T3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553" name="Freeform 5848"/>
              <p:cNvSpPr>
                <a:spLocks/>
              </p:cNvSpPr>
              <p:nvPr/>
            </p:nvSpPr>
            <p:spPr bwMode="auto">
              <a:xfrm>
                <a:off x="4029087" y="1760539"/>
                <a:ext cx="25400" cy="36513"/>
              </a:xfrm>
              <a:custGeom>
                <a:avLst/>
                <a:gdLst>
                  <a:gd name="T0" fmla="*/ 3 w 3"/>
                  <a:gd name="T1" fmla="*/ 3 h 5"/>
                  <a:gd name="T2" fmla="*/ 2 w 3"/>
                  <a:gd name="T3" fmla="*/ 1 h 5"/>
                  <a:gd name="T4" fmla="*/ 0 w 3"/>
                  <a:gd name="T5" fmla="*/ 2 h 5"/>
                  <a:gd name="T6" fmla="*/ 1 w 3"/>
                  <a:gd name="T7" fmla="*/ 3 h 5"/>
                  <a:gd name="T8" fmla="*/ 2 w 3"/>
                  <a:gd name="T9" fmla="*/ 1 h 5"/>
                  <a:gd name="T10" fmla="*/ 1 w 3"/>
                  <a:gd name="T11" fmla="*/ 3 h 5"/>
                  <a:gd name="T12" fmla="*/ 2 w 3"/>
                  <a:gd name="T13" fmla="*/ 4 h 5"/>
                  <a:gd name="T14" fmla="*/ 2 w 3"/>
                  <a:gd name="T15" fmla="*/ 3 h 5"/>
                  <a:gd name="T16" fmla="*/ 3 w 3"/>
                  <a:gd name="T17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" h="5">
                    <a:moveTo>
                      <a:pt x="3" y="3"/>
                    </a:moveTo>
                    <a:cubicBezTo>
                      <a:pt x="2" y="3"/>
                      <a:pt x="2" y="2"/>
                      <a:pt x="2" y="1"/>
                    </a:cubicBezTo>
                    <a:cubicBezTo>
                      <a:pt x="2" y="0"/>
                      <a:pt x="1" y="1"/>
                      <a:pt x="0" y="2"/>
                    </a:cubicBezTo>
                    <a:cubicBezTo>
                      <a:pt x="1" y="2"/>
                      <a:pt x="1" y="2"/>
                      <a:pt x="1" y="3"/>
                    </a:cubicBezTo>
                    <a:cubicBezTo>
                      <a:pt x="1" y="2"/>
                      <a:pt x="1" y="0"/>
                      <a:pt x="2" y="1"/>
                    </a:cubicBezTo>
                    <a:cubicBezTo>
                      <a:pt x="2" y="3"/>
                      <a:pt x="2" y="2"/>
                      <a:pt x="1" y="3"/>
                    </a:cubicBezTo>
                    <a:cubicBezTo>
                      <a:pt x="2" y="2"/>
                      <a:pt x="2" y="5"/>
                      <a:pt x="2" y="4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3" y="4"/>
                      <a:pt x="3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554" name="Freeform 5849"/>
              <p:cNvSpPr>
                <a:spLocks/>
              </p:cNvSpPr>
              <p:nvPr/>
            </p:nvSpPr>
            <p:spPr bwMode="auto">
              <a:xfrm>
                <a:off x="4029087" y="1760539"/>
                <a:ext cx="0" cy="14288"/>
              </a:xfrm>
              <a:custGeom>
                <a:avLst/>
                <a:gdLst>
                  <a:gd name="T0" fmla="*/ 0 h 2"/>
                  <a:gd name="T1" fmla="*/ 0 h 2"/>
                  <a:gd name="T2" fmla="*/ 1 h 2"/>
                  <a:gd name="T3" fmla="*/ 2 h 2"/>
                  <a:gd name="T4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555" name="Freeform 5850"/>
              <p:cNvSpPr>
                <a:spLocks/>
              </p:cNvSpPr>
              <p:nvPr/>
            </p:nvSpPr>
            <p:spPr bwMode="auto">
              <a:xfrm>
                <a:off x="4021150" y="1731964"/>
                <a:ext cx="17463" cy="28575"/>
              </a:xfrm>
              <a:custGeom>
                <a:avLst/>
                <a:gdLst>
                  <a:gd name="T0" fmla="*/ 0 w 2"/>
                  <a:gd name="T1" fmla="*/ 2 h 4"/>
                  <a:gd name="T2" fmla="*/ 2 w 2"/>
                  <a:gd name="T3" fmla="*/ 2 h 4"/>
                  <a:gd name="T4" fmla="*/ 1 w 2"/>
                  <a:gd name="T5" fmla="*/ 1 h 4"/>
                  <a:gd name="T6" fmla="*/ 0 w 2"/>
                  <a:gd name="T7" fmla="*/ 2 h 4"/>
                  <a:gd name="T8" fmla="*/ 0 w 2"/>
                  <a:gd name="T9" fmla="*/ 1 h 4"/>
                  <a:gd name="T10" fmla="*/ 0 w 2"/>
                  <a:gd name="T11" fmla="*/ 2 h 4"/>
                  <a:gd name="T12" fmla="*/ 0 w 2"/>
                  <a:gd name="T13" fmla="*/ 2 h 4"/>
                  <a:gd name="T14" fmla="*/ 0 w 2"/>
                  <a:gd name="T15" fmla="*/ 2 h 4"/>
                  <a:gd name="T16" fmla="*/ 0 w 2"/>
                  <a:gd name="T17" fmla="*/ 2 h 4"/>
                  <a:gd name="T18" fmla="*/ 0 w 2"/>
                  <a:gd name="T19" fmla="*/ 2 h 4"/>
                  <a:gd name="T20" fmla="*/ 0 w 2"/>
                  <a:gd name="T21" fmla="*/ 2 h 4"/>
                  <a:gd name="T22" fmla="*/ 0 w 2"/>
                  <a:gd name="T23" fmla="*/ 2 h 4"/>
                  <a:gd name="T24" fmla="*/ 0 w 2"/>
                  <a:gd name="T25" fmla="*/ 2 h 4"/>
                  <a:gd name="T26" fmla="*/ 0 w 2"/>
                  <a:gd name="T27" fmla="*/ 2 h 4"/>
                  <a:gd name="T28" fmla="*/ 0 w 2"/>
                  <a:gd name="T29" fmla="*/ 2 h 4"/>
                  <a:gd name="T30" fmla="*/ 1 w 2"/>
                  <a:gd name="T31" fmla="*/ 4 h 4"/>
                  <a:gd name="T32" fmla="*/ 0 w 2"/>
                  <a:gd name="T33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" h="4">
                    <a:moveTo>
                      <a:pt x="0" y="2"/>
                    </a:moveTo>
                    <a:cubicBezTo>
                      <a:pt x="1" y="2"/>
                      <a:pt x="1" y="3"/>
                      <a:pt x="2" y="2"/>
                    </a:cubicBezTo>
                    <a:cubicBezTo>
                      <a:pt x="1" y="1"/>
                      <a:pt x="1" y="2"/>
                      <a:pt x="1" y="1"/>
                    </a:cubicBezTo>
                    <a:cubicBezTo>
                      <a:pt x="1" y="3"/>
                      <a:pt x="0" y="0"/>
                      <a:pt x="0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3"/>
                      <a:pt x="1" y="3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556" name="Freeform 5851"/>
              <p:cNvSpPr>
                <a:spLocks/>
              </p:cNvSpPr>
              <p:nvPr/>
            </p:nvSpPr>
            <p:spPr bwMode="auto">
              <a:xfrm>
                <a:off x="4029087" y="1666876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557" name="Freeform 5852"/>
              <p:cNvSpPr>
                <a:spLocks/>
              </p:cNvSpPr>
              <p:nvPr/>
            </p:nvSpPr>
            <p:spPr bwMode="auto">
              <a:xfrm>
                <a:off x="4021150" y="1658939"/>
                <a:ext cx="7938" cy="22225"/>
              </a:xfrm>
              <a:custGeom>
                <a:avLst/>
                <a:gdLst>
                  <a:gd name="T0" fmla="*/ 1 w 1"/>
                  <a:gd name="T1" fmla="*/ 2 h 3"/>
                  <a:gd name="T2" fmla="*/ 1 w 1"/>
                  <a:gd name="T3" fmla="*/ 1 h 3"/>
                  <a:gd name="T4" fmla="*/ 1 w 1"/>
                  <a:gd name="T5" fmla="*/ 1 h 3"/>
                  <a:gd name="T6" fmla="*/ 1 w 1"/>
                  <a:gd name="T7" fmla="*/ 1 h 3"/>
                  <a:gd name="T8" fmla="*/ 1 w 1"/>
                  <a:gd name="T9" fmla="*/ 1 h 3"/>
                  <a:gd name="T10" fmla="*/ 0 w 1"/>
                  <a:gd name="T11" fmla="*/ 3 h 3"/>
                  <a:gd name="T12" fmla="*/ 1 w 1"/>
                  <a:gd name="T13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3">
                    <a:moveTo>
                      <a:pt x="1" y="2"/>
                    </a:moveTo>
                    <a:cubicBezTo>
                      <a:pt x="1" y="2"/>
                      <a:pt x="1" y="2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2"/>
                      <a:pt x="0" y="3"/>
                      <a:pt x="0" y="3"/>
                    </a:cubicBezTo>
                    <a:cubicBezTo>
                      <a:pt x="0" y="3"/>
                      <a:pt x="1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558" name="Freeform 5853"/>
              <p:cNvSpPr>
                <a:spLocks/>
              </p:cNvSpPr>
              <p:nvPr/>
            </p:nvSpPr>
            <p:spPr bwMode="auto">
              <a:xfrm>
                <a:off x="4021150" y="1709739"/>
                <a:ext cx="7938" cy="7938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1 h 1"/>
                  <a:gd name="T4" fmla="*/ 1 w 1"/>
                  <a:gd name="T5" fmla="*/ 1 h 1"/>
                  <a:gd name="T6" fmla="*/ 1 w 1"/>
                  <a:gd name="T7" fmla="*/ 1 h 1"/>
                  <a:gd name="T8" fmla="*/ 0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559" name="Freeform 5854"/>
              <p:cNvSpPr>
                <a:spLocks/>
              </p:cNvSpPr>
              <p:nvPr/>
            </p:nvSpPr>
            <p:spPr bwMode="auto">
              <a:xfrm>
                <a:off x="4029087" y="1774826"/>
                <a:ext cx="0" cy="7938"/>
              </a:xfrm>
              <a:custGeom>
                <a:avLst/>
                <a:gdLst>
                  <a:gd name="T0" fmla="*/ 0 h 5"/>
                  <a:gd name="T1" fmla="*/ 0 h 5"/>
                  <a:gd name="T2" fmla="*/ 5 h 5"/>
                  <a:gd name="T3" fmla="*/ 0 h 5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5">
                    <a:moveTo>
                      <a:pt x="0" y="0"/>
                    </a:moveTo>
                    <a:lnTo>
                      <a:pt x="0" y="0"/>
                    </a:lnTo>
                    <a:lnTo>
                      <a:pt x="0" y="5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560" name="Rectangle 5855"/>
              <p:cNvSpPr>
                <a:spLocks noChangeArrowheads="1"/>
              </p:cNvSpPr>
              <p:nvPr/>
            </p:nvSpPr>
            <p:spPr bwMode="auto">
              <a:xfrm>
                <a:off x="4029087" y="1789114"/>
                <a:ext cx="1588" cy="15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561" name="Freeform 5856"/>
              <p:cNvSpPr>
                <a:spLocks/>
              </p:cNvSpPr>
              <p:nvPr/>
            </p:nvSpPr>
            <p:spPr bwMode="auto">
              <a:xfrm>
                <a:off x="3971937" y="2260601"/>
                <a:ext cx="0" cy="7938"/>
              </a:xfrm>
              <a:custGeom>
                <a:avLst/>
                <a:gdLst>
                  <a:gd name="T0" fmla="*/ 1 h 1"/>
                  <a:gd name="T1" fmla="*/ 0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562" name="Freeform 5857"/>
              <p:cNvSpPr>
                <a:spLocks/>
              </p:cNvSpPr>
              <p:nvPr/>
            </p:nvSpPr>
            <p:spPr bwMode="auto">
              <a:xfrm>
                <a:off x="3981462" y="2282826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563" name="Freeform 5858"/>
              <p:cNvSpPr>
                <a:spLocks/>
              </p:cNvSpPr>
              <p:nvPr/>
            </p:nvSpPr>
            <p:spPr bwMode="auto">
              <a:xfrm>
                <a:off x="3948125" y="2087564"/>
                <a:ext cx="65088" cy="34925"/>
              </a:xfrm>
              <a:custGeom>
                <a:avLst/>
                <a:gdLst>
                  <a:gd name="T0" fmla="*/ 4 w 8"/>
                  <a:gd name="T1" fmla="*/ 0 h 5"/>
                  <a:gd name="T2" fmla="*/ 4 w 8"/>
                  <a:gd name="T3" fmla="*/ 0 h 5"/>
                  <a:gd name="T4" fmla="*/ 0 w 8"/>
                  <a:gd name="T5" fmla="*/ 4 h 5"/>
                  <a:gd name="T6" fmla="*/ 7 w 8"/>
                  <a:gd name="T7" fmla="*/ 3 h 5"/>
                  <a:gd name="T8" fmla="*/ 8 w 8"/>
                  <a:gd name="T9" fmla="*/ 2 h 5"/>
                  <a:gd name="T10" fmla="*/ 8 w 8"/>
                  <a:gd name="T11" fmla="*/ 2 h 5"/>
                  <a:gd name="T12" fmla="*/ 6 w 8"/>
                  <a:gd name="T13" fmla="*/ 2 h 5"/>
                  <a:gd name="T14" fmla="*/ 1 w 8"/>
                  <a:gd name="T15" fmla="*/ 5 h 5"/>
                  <a:gd name="T16" fmla="*/ 4 w 8"/>
                  <a:gd name="T1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" h="5">
                    <a:moveTo>
                      <a:pt x="4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7" y="2"/>
                      <a:pt x="7" y="2"/>
                      <a:pt x="6" y="2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4" y="0"/>
                      <a:pt x="4" y="0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564" name="Freeform 5859"/>
              <p:cNvSpPr>
                <a:spLocks/>
              </p:cNvSpPr>
              <p:nvPr/>
            </p:nvSpPr>
            <p:spPr bwMode="auto">
              <a:xfrm>
                <a:off x="4005275" y="2181226"/>
                <a:ext cx="7938" cy="7938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  <a:gd name="T4" fmla="*/ 0 w 1"/>
                  <a:gd name="T5" fmla="*/ 1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565" name="Freeform 5860"/>
              <p:cNvSpPr>
                <a:spLocks/>
              </p:cNvSpPr>
              <p:nvPr/>
            </p:nvSpPr>
            <p:spPr bwMode="auto">
              <a:xfrm>
                <a:off x="4005275" y="2166939"/>
                <a:ext cx="7938" cy="6350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0 h 1"/>
                  <a:gd name="T4" fmla="*/ 0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566" name="Freeform 5861"/>
              <p:cNvSpPr>
                <a:spLocks/>
              </p:cNvSpPr>
              <p:nvPr/>
            </p:nvSpPr>
            <p:spPr bwMode="auto">
              <a:xfrm>
                <a:off x="4054487" y="2289176"/>
                <a:ext cx="0" cy="7938"/>
              </a:xfrm>
              <a:custGeom>
                <a:avLst/>
                <a:gdLst>
                  <a:gd name="T0" fmla="*/ 0 h 1"/>
                  <a:gd name="T1" fmla="*/ 1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567" name="Freeform 5862"/>
              <p:cNvSpPr>
                <a:spLocks/>
              </p:cNvSpPr>
              <p:nvPr/>
            </p:nvSpPr>
            <p:spPr bwMode="auto">
              <a:xfrm>
                <a:off x="3997337" y="1949451"/>
                <a:ext cx="7938" cy="6350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1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0" y="1"/>
                      <a:pt x="0" y="1"/>
                    </a:cubicBezTo>
                    <a:cubicBezTo>
                      <a:pt x="1" y="1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568" name="Freeform 5863"/>
              <p:cNvSpPr>
                <a:spLocks/>
              </p:cNvSpPr>
              <p:nvPr/>
            </p:nvSpPr>
            <p:spPr bwMode="auto">
              <a:xfrm>
                <a:off x="3971937" y="2289176"/>
                <a:ext cx="9525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569" name="Freeform 5864"/>
              <p:cNvSpPr>
                <a:spLocks/>
              </p:cNvSpPr>
              <p:nvPr/>
            </p:nvSpPr>
            <p:spPr bwMode="auto">
              <a:xfrm>
                <a:off x="3997337" y="1955801"/>
                <a:ext cx="0" cy="15875"/>
              </a:xfrm>
              <a:custGeom>
                <a:avLst/>
                <a:gdLst>
                  <a:gd name="T0" fmla="*/ 2 h 2"/>
                  <a:gd name="T1" fmla="*/ 2 h 2"/>
                  <a:gd name="T2" fmla="*/ 0 h 2"/>
                  <a:gd name="T3" fmla="*/ 2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2">
                    <a:moveTo>
                      <a:pt x="0" y="2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1"/>
                      <a:pt x="0" y="2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570" name="Freeform 5865"/>
              <p:cNvSpPr>
                <a:spLocks/>
              </p:cNvSpPr>
              <p:nvPr/>
            </p:nvSpPr>
            <p:spPr bwMode="auto">
              <a:xfrm>
                <a:off x="3989400" y="2471739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571" name="Freeform 5866"/>
              <p:cNvSpPr>
                <a:spLocks/>
              </p:cNvSpPr>
              <p:nvPr/>
            </p:nvSpPr>
            <p:spPr bwMode="auto">
              <a:xfrm>
                <a:off x="3989400" y="2500314"/>
                <a:ext cx="0" cy="6350"/>
              </a:xfrm>
              <a:custGeom>
                <a:avLst/>
                <a:gdLst>
                  <a:gd name="T0" fmla="*/ 1 h 1"/>
                  <a:gd name="T1" fmla="*/ 0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572" name="Rectangle 5867"/>
              <p:cNvSpPr>
                <a:spLocks noChangeArrowheads="1"/>
              </p:cNvSpPr>
              <p:nvPr/>
            </p:nvSpPr>
            <p:spPr bwMode="auto">
              <a:xfrm>
                <a:off x="4021150" y="1847851"/>
                <a:ext cx="1588" cy="15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573" name="Freeform 5868"/>
              <p:cNvSpPr>
                <a:spLocks/>
              </p:cNvSpPr>
              <p:nvPr/>
            </p:nvSpPr>
            <p:spPr bwMode="auto">
              <a:xfrm>
                <a:off x="4038612" y="1833564"/>
                <a:ext cx="0" cy="6350"/>
              </a:xfrm>
              <a:custGeom>
                <a:avLst/>
                <a:gdLst>
                  <a:gd name="T0" fmla="*/ 0 h 1"/>
                  <a:gd name="T1" fmla="*/ 1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574" name="Freeform 5869"/>
              <p:cNvSpPr>
                <a:spLocks/>
              </p:cNvSpPr>
              <p:nvPr/>
            </p:nvSpPr>
            <p:spPr bwMode="auto">
              <a:xfrm>
                <a:off x="4013212" y="2006601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575" name="Freeform 5870"/>
              <p:cNvSpPr>
                <a:spLocks/>
              </p:cNvSpPr>
              <p:nvPr/>
            </p:nvSpPr>
            <p:spPr bwMode="auto">
              <a:xfrm>
                <a:off x="4021150" y="1847851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576" name="Freeform 5871"/>
              <p:cNvSpPr>
                <a:spLocks/>
              </p:cNvSpPr>
              <p:nvPr/>
            </p:nvSpPr>
            <p:spPr bwMode="auto">
              <a:xfrm>
                <a:off x="4021150" y="1839914"/>
                <a:ext cx="0" cy="7938"/>
              </a:xfrm>
              <a:custGeom>
                <a:avLst/>
                <a:gdLst>
                  <a:gd name="T0" fmla="*/ 1 h 1"/>
                  <a:gd name="T1" fmla="*/ 0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577" name="Freeform 5872"/>
              <p:cNvSpPr>
                <a:spLocks/>
              </p:cNvSpPr>
              <p:nvPr/>
            </p:nvSpPr>
            <p:spPr bwMode="auto">
              <a:xfrm>
                <a:off x="4021150" y="1847851"/>
                <a:ext cx="0" cy="6350"/>
              </a:xfrm>
              <a:custGeom>
                <a:avLst/>
                <a:gdLst>
                  <a:gd name="T0" fmla="*/ 1 h 1"/>
                  <a:gd name="T1" fmla="*/ 0 h 1"/>
                  <a:gd name="T2" fmla="*/ 0 h 1"/>
                  <a:gd name="T3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578" name="Freeform 5873"/>
              <p:cNvSpPr>
                <a:spLocks/>
              </p:cNvSpPr>
              <p:nvPr/>
            </p:nvSpPr>
            <p:spPr bwMode="auto">
              <a:xfrm>
                <a:off x="4046550" y="2319339"/>
                <a:ext cx="0" cy="6350"/>
              </a:xfrm>
              <a:custGeom>
                <a:avLst/>
                <a:gdLst>
                  <a:gd name="T0" fmla="*/ 0 h 1"/>
                  <a:gd name="T1" fmla="*/ 0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579" name="Rectangle 5874"/>
              <p:cNvSpPr>
                <a:spLocks noChangeArrowheads="1"/>
              </p:cNvSpPr>
              <p:nvPr/>
            </p:nvSpPr>
            <p:spPr bwMode="auto">
              <a:xfrm>
                <a:off x="4078300" y="2065339"/>
                <a:ext cx="1588" cy="15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580" name="Freeform 5875"/>
              <p:cNvSpPr>
                <a:spLocks/>
              </p:cNvSpPr>
              <p:nvPr/>
            </p:nvSpPr>
            <p:spPr bwMode="auto">
              <a:xfrm>
                <a:off x="4070362" y="2065339"/>
                <a:ext cx="7938" cy="22225"/>
              </a:xfrm>
              <a:custGeom>
                <a:avLst/>
                <a:gdLst>
                  <a:gd name="T0" fmla="*/ 1 w 1"/>
                  <a:gd name="T1" fmla="*/ 3 h 3"/>
                  <a:gd name="T2" fmla="*/ 1 w 1"/>
                  <a:gd name="T3" fmla="*/ 0 h 3"/>
                  <a:gd name="T4" fmla="*/ 0 w 1"/>
                  <a:gd name="T5" fmla="*/ 1 h 3"/>
                  <a:gd name="T6" fmla="*/ 1 w 1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3">
                    <a:moveTo>
                      <a:pt x="1" y="3"/>
                    </a:moveTo>
                    <a:cubicBezTo>
                      <a:pt x="1" y="2"/>
                      <a:pt x="1" y="1"/>
                      <a:pt x="1" y="0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0" y="1"/>
                      <a:pt x="1" y="3"/>
                      <a:pt x="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581" name="Freeform 5876"/>
              <p:cNvSpPr>
                <a:spLocks noEditPoints="1"/>
              </p:cNvSpPr>
              <p:nvPr/>
            </p:nvSpPr>
            <p:spPr bwMode="auto">
              <a:xfrm>
                <a:off x="3940187" y="1797051"/>
                <a:ext cx="163513" cy="739775"/>
              </a:xfrm>
              <a:custGeom>
                <a:avLst/>
                <a:gdLst>
                  <a:gd name="T0" fmla="*/ 4 w 20"/>
                  <a:gd name="T1" fmla="*/ 64 h 102"/>
                  <a:gd name="T2" fmla="*/ 5 w 20"/>
                  <a:gd name="T3" fmla="*/ 67 h 102"/>
                  <a:gd name="T4" fmla="*/ 9 w 20"/>
                  <a:gd name="T5" fmla="*/ 63 h 102"/>
                  <a:gd name="T6" fmla="*/ 13 w 20"/>
                  <a:gd name="T7" fmla="*/ 58 h 102"/>
                  <a:gd name="T8" fmla="*/ 18 w 20"/>
                  <a:gd name="T9" fmla="*/ 49 h 102"/>
                  <a:gd name="T10" fmla="*/ 10 w 20"/>
                  <a:gd name="T11" fmla="*/ 53 h 102"/>
                  <a:gd name="T12" fmla="*/ 8 w 20"/>
                  <a:gd name="T13" fmla="*/ 52 h 102"/>
                  <a:gd name="T14" fmla="*/ 7 w 20"/>
                  <a:gd name="T15" fmla="*/ 55 h 102"/>
                  <a:gd name="T16" fmla="*/ 10 w 20"/>
                  <a:gd name="T17" fmla="*/ 48 h 102"/>
                  <a:gd name="T18" fmla="*/ 16 w 20"/>
                  <a:gd name="T19" fmla="*/ 41 h 102"/>
                  <a:gd name="T20" fmla="*/ 17 w 20"/>
                  <a:gd name="T21" fmla="*/ 36 h 102"/>
                  <a:gd name="T22" fmla="*/ 12 w 20"/>
                  <a:gd name="T23" fmla="*/ 36 h 102"/>
                  <a:gd name="T24" fmla="*/ 7 w 20"/>
                  <a:gd name="T25" fmla="*/ 41 h 102"/>
                  <a:gd name="T26" fmla="*/ 10 w 20"/>
                  <a:gd name="T27" fmla="*/ 38 h 102"/>
                  <a:gd name="T28" fmla="*/ 12 w 20"/>
                  <a:gd name="T29" fmla="*/ 33 h 102"/>
                  <a:gd name="T30" fmla="*/ 15 w 20"/>
                  <a:gd name="T31" fmla="*/ 27 h 102"/>
                  <a:gd name="T32" fmla="*/ 11 w 20"/>
                  <a:gd name="T33" fmla="*/ 29 h 102"/>
                  <a:gd name="T34" fmla="*/ 11 w 20"/>
                  <a:gd name="T35" fmla="*/ 23 h 102"/>
                  <a:gd name="T36" fmla="*/ 10 w 20"/>
                  <a:gd name="T37" fmla="*/ 13 h 102"/>
                  <a:gd name="T38" fmla="*/ 12 w 20"/>
                  <a:gd name="T39" fmla="*/ 9 h 102"/>
                  <a:gd name="T40" fmla="*/ 12 w 20"/>
                  <a:gd name="T41" fmla="*/ 0 h 102"/>
                  <a:gd name="T42" fmla="*/ 10 w 20"/>
                  <a:gd name="T43" fmla="*/ 7 h 102"/>
                  <a:gd name="T44" fmla="*/ 9 w 20"/>
                  <a:gd name="T45" fmla="*/ 11 h 102"/>
                  <a:gd name="T46" fmla="*/ 7 w 20"/>
                  <a:gd name="T47" fmla="*/ 27 h 102"/>
                  <a:gd name="T48" fmla="*/ 16 w 20"/>
                  <a:gd name="T49" fmla="*/ 30 h 102"/>
                  <a:gd name="T50" fmla="*/ 6 w 20"/>
                  <a:gd name="T51" fmla="*/ 38 h 102"/>
                  <a:gd name="T52" fmla="*/ 3 w 20"/>
                  <a:gd name="T53" fmla="*/ 45 h 102"/>
                  <a:gd name="T54" fmla="*/ 11 w 20"/>
                  <a:gd name="T55" fmla="*/ 40 h 102"/>
                  <a:gd name="T56" fmla="*/ 14 w 20"/>
                  <a:gd name="T57" fmla="*/ 37 h 102"/>
                  <a:gd name="T58" fmla="*/ 5 w 20"/>
                  <a:gd name="T59" fmla="*/ 51 h 102"/>
                  <a:gd name="T60" fmla="*/ 7 w 20"/>
                  <a:gd name="T61" fmla="*/ 57 h 102"/>
                  <a:gd name="T62" fmla="*/ 16 w 20"/>
                  <a:gd name="T63" fmla="*/ 51 h 102"/>
                  <a:gd name="T64" fmla="*/ 13 w 20"/>
                  <a:gd name="T65" fmla="*/ 54 h 102"/>
                  <a:gd name="T66" fmla="*/ 2 w 20"/>
                  <a:gd name="T67" fmla="*/ 64 h 102"/>
                  <a:gd name="T68" fmla="*/ 7 w 20"/>
                  <a:gd name="T69" fmla="*/ 65 h 102"/>
                  <a:gd name="T70" fmla="*/ 15 w 20"/>
                  <a:gd name="T71" fmla="*/ 61 h 102"/>
                  <a:gd name="T72" fmla="*/ 2 w 20"/>
                  <a:gd name="T73" fmla="*/ 77 h 102"/>
                  <a:gd name="T74" fmla="*/ 3 w 20"/>
                  <a:gd name="T75" fmla="*/ 77 h 102"/>
                  <a:gd name="T76" fmla="*/ 13 w 20"/>
                  <a:gd name="T77" fmla="*/ 68 h 102"/>
                  <a:gd name="T78" fmla="*/ 10 w 20"/>
                  <a:gd name="T79" fmla="*/ 72 h 102"/>
                  <a:gd name="T80" fmla="*/ 7 w 20"/>
                  <a:gd name="T81" fmla="*/ 77 h 102"/>
                  <a:gd name="T82" fmla="*/ 11 w 20"/>
                  <a:gd name="T83" fmla="*/ 84 h 102"/>
                  <a:gd name="T84" fmla="*/ 6 w 20"/>
                  <a:gd name="T85" fmla="*/ 89 h 102"/>
                  <a:gd name="T86" fmla="*/ 5 w 20"/>
                  <a:gd name="T87" fmla="*/ 95 h 102"/>
                  <a:gd name="T88" fmla="*/ 6 w 20"/>
                  <a:gd name="T89" fmla="*/ 97 h 102"/>
                  <a:gd name="T90" fmla="*/ 5 w 20"/>
                  <a:gd name="T91" fmla="*/ 101 h 102"/>
                  <a:gd name="T92" fmla="*/ 15 w 20"/>
                  <a:gd name="T93" fmla="*/ 92 h 102"/>
                  <a:gd name="T94" fmla="*/ 10 w 20"/>
                  <a:gd name="T95" fmla="*/ 92 h 102"/>
                  <a:gd name="T96" fmla="*/ 7 w 20"/>
                  <a:gd name="T97" fmla="*/ 92 h 102"/>
                  <a:gd name="T98" fmla="*/ 14 w 20"/>
                  <a:gd name="T99" fmla="*/ 82 h 102"/>
                  <a:gd name="T100" fmla="*/ 8 w 20"/>
                  <a:gd name="T101" fmla="*/ 82 h 102"/>
                  <a:gd name="T102" fmla="*/ 7 w 20"/>
                  <a:gd name="T103" fmla="*/ 80 h 102"/>
                  <a:gd name="T104" fmla="*/ 13 w 20"/>
                  <a:gd name="T105" fmla="*/ 73 h 102"/>
                  <a:gd name="T106" fmla="*/ 16 w 20"/>
                  <a:gd name="T107" fmla="*/ 70 h 102"/>
                  <a:gd name="T108" fmla="*/ 10 w 20"/>
                  <a:gd name="T109" fmla="*/ 69 h 102"/>
                  <a:gd name="T110" fmla="*/ 5 w 20"/>
                  <a:gd name="T111" fmla="*/ 74 h 102"/>
                  <a:gd name="T112" fmla="*/ 5 w 20"/>
                  <a:gd name="T113" fmla="*/ 76 h 102"/>
                  <a:gd name="T114" fmla="*/ 7 w 20"/>
                  <a:gd name="T115" fmla="*/ 74 h 102"/>
                  <a:gd name="T116" fmla="*/ 10 w 20"/>
                  <a:gd name="T117" fmla="*/ 71 h 102"/>
                  <a:gd name="T118" fmla="*/ 17 w 20"/>
                  <a:gd name="T119" fmla="*/ 59 h 102"/>
                  <a:gd name="T120" fmla="*/ 16 w 20"/>
                  <a:gd name="T121" fmla="*/ 59 h 102"/>
                  <a:gd name="T122" fmla="*/ 6 w 20"/>
                  <a:gd name="T123" fmla="*/ 54 h 102"/>
                  <a:gd name="T124" fmla="*/ 10 w 20"/>
                  <a:gd name="T125" fmla="*/ 11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20" h="102">
                    <a:moveTo>
                      <a:pt x="11" y="60"/>
                    </a:moveTo>
                    <a:cubicBezTo>
                      <a:pt x="10" y="60"/>
                      <a:pt x="10" y="60"/>
                      <a:pt x="10" y="60"/>
                    </a:cubicBezTo>
                    <a:cubicBezTo>
                      <a:pt x="11" y="59"/>
                      <a:pt x="13" y="58"/>
                      <a:pt x="11" y="59"/>
                    </a:cubicBezTo>
                    <a:cubicBezTo>
                      <a:pt x="11" y="59"/>
                      <a:pt x="6" y="61"/>
                      <a:pt x="7" y="62"/>
                    </a:cubicBezTo>
                    <a:cubicBezTo>
                      <a:pt x="6" y="63"/>
                      <a:pt x="6" y="63"/>
                      <a:pt x="6" y="63"/>
                    </a:cubicBezTo>
                    <a:cubicBezTo>
                      <a:pt x="6" y="62"/>
                      <a:pt x="6" y="62"/>
                      <a:pt x="7" y="62"/>
                    </a:cubicBezTo>
                    <a:cubicBezTo>
                      <a:pt x="5" y="63"/>
                      <a:pt x="6" y="64"/>
                      <a:pt x="4" y="64"/>
                    </a:cubicBezTo>
                    <a:cubicBezTo>
                      <a:pt x="4" y="65"/>
                      <a:pt x="3" y="65"/>
                      <a:pt x="4" y="65"/>
                    </a:cubicBezTo>
                    <a:cubicBezTo>
                      <a:pt x="3" y="66"/>
                      <a:pt x="3" y="66"/>
                      <a:pt x="3" y="66"/>
                    </a:cubicBezTo>
                    <a:cubicBezTo>
                      <a:pt x="2" y="66"/>
                      <a:pt x="2" y="65"/>
                      <a:pt x="3" y="65"/>
                    </a:cubicBezTo>
                    <a:cubicBezTo>
                      <a:pt x="2" y="65"/>
                      <a:pt x="2" y="66"/>
                      <a:pt x="2" y="66"/>
                    </a:cubicBezTo>
                    <a:cubicBezTo>
                      <a:pt x="4" y="68"/>
                      <a:pt x="4" y="68"/>
                      <a:pt x="4" y="68"/>
                    </a:cubicBezTo>
                    <a:cubicBezTo>
                      <a:pt x="4" y="68"/>
                      <a:pt x="5" y="67"/>
                      <a:pt x="5" y="67"/>
                    </a:cubicBezTo>
                    <a:cubicBezTo>
                      <a:pt x="5" y="67"/>
                      <a:pt x="5" y="67"/>
                      <a:pt x="5" y="67"/>
                    </a:cubicBezTo>
                    <a:cubicBezTo>
                      <a:pt x="5" y="67"/>
                      <a:pt x="5" y="66"/>
                      <a:pt x="5" y="66"/>
                    </a:cubicBezTo>
                    <a:cubicBezTo>
                      <a:pt x="5" y="65"/>
                      <a:pt x="5" y="66"/>
                      <a:pt x="5" y="66"/>
                    </a:cubicBezTo>
                    <a:cubicBezTo>
                      <a:pt x="5" y="66"/>
                      <a:pt x="5" y="65"/>
                      <a:pt x="5" y="65"/>
                    </a:cubicBezTo>
                    <a:cubicBezTo>
                      <a:pt x="6" y="65"/>
                      <a:pt x="6" y="65"/>
                      <a:pt x="5" y="66"/>
                    </a:cubicBezTo>
                    <a:cubicBezTo>
                      <a:pt x="7" y="66"/>
                      <a:pt x="5" y="65"/>
                      <a:pt x="7" y="64"/>
                    </a:cubicBezTo>
                    <a:cubicBezTo>
                      <a:pt x="7" y="65"/>
                      <a:pt x="7" y="65"/>
                      <a:pt x="7" y="65"/>
                    </a:cubicBezTo>
                    <a:cubicBezTo>
                      <a:pt x="8" y="65"/>
                      <a:pt x="8" y="64"/>
                      <a:pt x="9" y="63"/>
                    </a:cubicBezTo>
                    <a:cubicBezTo>
                      <a:pt x="9" y="63"/>
                      <a:pt x="7" y="64"/>
                      <a:pt x="7" y="63"/>
                    </a:cubicBezTo>
                    <a:cubicBezTo>
                      <a:pt x="8" y="63"/>
                      <a:pt x="8" y="63"/>
                      <a:pt x="9" y="62"/>
                    </a:cubicBezTo>
                    <a:cubicBezTo>
                      <a:pt x="9" y="62"/>
                      <a:pt x="9" y="62"/>
                      <a:pt x="10" y="61"/>
                    </a:cubicBezTo>
                    <a:cubicBezTo>
                      <a:pt x="10" y="61"/>
                      <a:pt x="10" y="61"/>
                      <a:pt x="10" y="61"/>
                    </a:cubicBezTo>
                    <a:cubicBezTo>
                      <a:pt x="11" y="61"/>
                      <a:pt x="11" y="61"/>
                      <a:pt x="11" y="60"/>
                    </a:cubicBezTo>
                    <a:cubicBezTo>
                      <a:pt x="12" y="59"/>
                      <a:pt x="12" y="59"/>
                      <a:pt x="13" y="59"/>
                    </a:cubicBezTo>
                    <a:cubicBezTo>
                      <a:pt x="14" y="58"/>
                      <a:pt x="11" y="60"/>
                      <a:pt x="13" y="58"/>
                    </a:cubicBezTo>
                    <a:cubicBezTo>
                      <a:pt x="14" y="57"/>
                      <a:pt x="15" y="56"/>
                      <a:pt x="16" y="55"/>
                    </a:cubicBezTo>
                    <a:cubicBezTo>
                      <a:pt x="16" y="54"/>
                      <a:pt x="16" y="55"/>
                      <a:pt x="16" y="55"/>
                    </a:cubicBezTo>
                    <a:cubicBezTo>
                      <a:pt x="16" y="54"/>
                      <a:pt x="16" y="54"/>
                      <a:pt x="16" y="54"/>
                    </a:cubicBezTo>
                    <a:cubicBezTo>
                      <a:pt x="16" y="53"/>
                      <a:pt x="16" y="53"/>
                      <a:pt x="16" y="54"/>
                    </a:cubicBezTo>
                    <a:cubicBezTo>
                      <a:pt x="17" y="53"/>
                      <a:pt x="16" y="53"/>
                      <a:pt x="17" y="52"/>
                    </a:cubicBezTo>
                    <a:cubicBezTo>
                      <a:pt x="16" y="52"/>
                      <a:pt x="17" y="51"/>
                      <a:pt x="17" y="50"/>
                    </a:cubicBezTo>
                    <a:cubicBezTo>
                      <a:pt x="18" y="49"/>
                      <a:pt x="18" y="49"/>
                      <a:pt x="18" y="49"/>
                    </a:cubicBezTo>
                    <a:cubicBezTo>
                      <a:pt x="16" y="48"/>
                      <a:pt x="16" y="48"/>
                      <a:pt x="16" y="48"/>
                    </a:cubicBezTo>
                    <a:cubicBezTo>
                      <a:pt x="16" y="48"/>
                      <a:pt x="14" y="48"/>
                      <a:pt x="14" y="48"/>
                    </a:cubicBezTo>
                    <a:cubicBezTo>
                      <a:pt x="13" y="48"/>
                      <a:pt x="14" y="48"/>
                      <a:pt x="14" y="48"/>
                    </a:cubicBezTo>
                    <a:cubicBezTo>
                      <a:pt x="11" y="49"/>
                      <a:pt x="12" y="49"/>
                      <a:pt x="11" y="50"/>
                    </a:cubicBezTo>
                    <a:cubicBezTo>
                      <a:pt x="9" y="51"/>
                      <a:pt x="9" y="51"/>
                      <a:pt x="9" y="51"/>
                    </a:cubicBezTo>
                    <a:cubicBezTo>
                      <a:pt x="10" y="51"/>
                      <a:pt x="9" y="52"/>
                      <a:pt x="9" y="53"/>
                    </a:cubicBezTo>
                    <a:cubicBezTo>
                      <a:pt x="9" y="53"/>
                      <a:pt x="10" y="53"/>
                      <a:pt x="10" y="53"/>
                    </a:cubicBezTo>
                    <a:cubicBezTo>
                      <a:pt x="8" y="54"/>
                      <a:pt x="8" y="54"/>
                      <a:pt x="8" y="54"/>
                    </a:cubicBezTo>
                    <a:cubicBezTo>
                      <a:pt x="8" y="54"/>
                      <a:pt x="8" y="54"/>
                      <a:pt x="8" y="54"/>
                    </a:cubicBezTo>
                    <a:cubicBezTo>
                      <a:pt x="8" y="54"/>
                      <a:pt x="8" y="54"/>
                      <a:pt x="8" y="54"/>
                    </a:cubicBezTo>
                    <a:cubicBezTo>
                      <a:pt x="7" y="54"/>
                      <a:pt x="8" y="54"/>
                      <a:pt x="8" y="53"/>
                    </a:cubicBezTo>
                    <a:cubicBezTo>
                      <a:pt x="8" y="53"/>
                      <a:pt x="8" y="53"/>
                      <a:pt x="9" y="53"/>
                    </a:cubicBezTo>
                    <a:cubicBezTo>
                      <a:pt x="9" y="52"/>
                      <a:pt x="9" y="52"/>
                      <a:pt x="9" y="52"/>
                    </a:cubicBezTo>
                    <a:cubicBezTo>
                      <a:pt x="9" y="52"/>
                      <a:pt x="8" y="52"/>
                      <a:pt x="8" y="52"/>
                    </a:cubicBezTo>
                    <a:cubicBezTo>
                      <a:pt x="8" y="52"/>
                      <a:pt x="8" y="52"/>
                      <a:pt x="8" y="52"/>
                    </a:cubicBezTo>
                    <a:cubicBezTo>
                      <a:pt x="8" y="52"/>
                      <a:pt x="8" y="52"/>
                      <a:pt x="8" y="53"/>
                    </a:cubicBezTo>
                    <a:cubicBezTo>
                      <a:pt x="7" y="52"/>
                      <a:pt x="7" y="52"/>
                      <a:pt x="7" y="52"/>
                    </a:cubicBezTo>
                    <a:cubicBezTo>
                      <a:pt x="7" y="53"/>
                      <a:pt x="7" y="53"/>
                      <a:pt x="7" y="53"/>
                    </a:cubicBezTo>
                    <a:cubicBezTo>
                      <a:pt x="7" y="53"/>
                      <a:pt x="5" y="53"/>
                      <a:pt x="5" y="53"/>
                    </a:cubicBezTo>
                    <a:cubicBezTo>
                      <a:pt x="5" y="54"/>
                      <a:pt x="5" y="54"/>
                      <a:pt x="5" y="54"/>
                    </a:cubicBezTo>
                    <a:cubicBezTo>
                      <a:pt x="7" y="55"/>
                      <a:pt x="7" y="55"/>
                      <a:pt x="7" y="55"/>
                    </a:cubicBezTo>
                    <a:cubicBezTo>
                      <a:pt x="6" y="54"/>
                      <a:pt x="6" y="52"/>
                      <a:pt x="8" y="50"/>
                    </a:cubicBezTo>
                    <a:cubicBezTo>
                      <a:pt x="8" y="51"/>
                      <a:pt x="8" y="51"/>
                      <a:pt x="8" y="51"/>
                    </a:cubicBezTo>
                    <a:cubicBezTo>
                      <a:pt x="8" y="52"/>
                      <a:pt x="7" y="53"/>
                      <a:pt x="7" y="54"/>
                    </a:cubicBezTo>
                    <a:cubicBezTo>
                      <a:pt x="7" y="54"/>
                      <a:pt x="7" y="54"/>
                      <a:pt x="7" y="54"/>
                    </a:cubicBezTo>
                    <a:cubicBezTo>
                      <a:pt x="7" y="54"/>
                      <a:pt x="8" y="52"/>
                      <a:pt x="8" y="52"/>
                    </a:cubicBezTo>
                    <a:cubicBezTo>
                      <a:pt x="8" y="52"/>
                      <a:pt x="9" y="51"/>
                      <a:pt x="9" y="51"/>
                    </a:cubicBezTo>
                    <a:cubicBezTo>
                      <a:pt x="8" y="51"/>
                      <a:pt x="10" y="49"/>
                      <a:pt x="10" y="48"/>
                    </a:cubicBezTo>
                    <a:cubicBezTo>
                      <a:pt x="11" y="48"/>
                      <a:pt x="11" y="49"/>
                      <a:pt x="10" y="50"/>
                    </a:cubicBezTo>
                    <a:cubicBezTo>
                      <a:pt x="11" y="49"/>
                      <a:pt x="10" y="48"/>
                      <a:pt x="11" y="47"/>
                    </a:cubicBezTo>
                    <a:cubicBezTo>
                      <a:pt x="11" y="47"/>
                      <a:pt x="11" y="47"/>
                      <a:pt x="11" y="47"/>
                    </a:cubicBezTo>
                    <a:cubicBezTo>
                      <a:pt x="11" y="47"/>
                      <a:pt x="13" y="45"/>
                      <a:pt x="13" y="46"/>
                    </a:cubicBezTo>
                    <a:cubicBezTo>
                      <a:pt x="12" y="46"/>
                      <a:pt x="12" y="46"/>
                      <a:pt x="12" y="46"/>
                    </a:cubicBezTo>
                    <a:cubicBezTo>
                      <a:pt x="14" y="45"/>
                      <a:pt x="16" y="41"/>
                      <a:pt x="16" y="40"/>
                    </a:cubicBezTo>
                    <a:cubicBezTo>
                      <a:pt x="16" y="40"/>
                      <a:pt x="16" y="41"/>
                      <a:pt x="16" y="41"/>
                    </a:cubicBezTo>
                    <a:cubicBezTo>
                      <a:pt x="16" y="40"/>
                      <a:pt x="16" y="38"/>
                      <a:pt x="16" y="37"/>
                    </a:cubicBezTo>
                    <a:cubicBezTo>
                      <a:pt x="16" y="37"/>
                      <a:pt x="15" y="37"/>
                      <a:pt x="15" y="37"/>
                    </a:cubicBezTo>
                    <a:cubicBezTo>
                      <a:pt x="15" y="37"/>
                      <a:pt x="16" y="36"/>
                      <a:pt x="16" y="36"/>
                    </a:cubicBezTo>
                    <a:cubicBezTo>
                      <a:pt x="17" y="36"/>
                      <a:pt x="17" y="36"/>
                      <a:pt x="17" y="37"/>
                    </a:cubicBezTo>
                    <a:cubicBezTo>
                      <a:pt x="17" y="37"/>
                      <a:pt x="17" y="37"/>
                      <a:pt x="17" y="37"/>
                    </a:cubicBezTo>
                    <a:cubicBezTo>
                      <a:pt x="17" y="37"/>
                      <a:pt x="17" y="37"/>
                      <a:pt x="17" y="37"/>
                    </a:cubicBezTo>
                    <a:cubicBezTo>
                      <a:pt x="17" y="37"/>
                      <a:pt x="17" y="37"/>
                      <a:pt x="17" y="36"/>
                    </a:cubicBezTo>
                    <a:cubicBezTo>
                      <a:pt x="17" y="36"/>
                      <a:pt x="17" y="35"/>
                      <a:pt x="17" y="35"/>
                    </a:cubicBezTo>
                    <a:cubicBezTo>
                      <a:pt x="16" y="34"/>
                      <a:pt x="16" y="34"/>
                      <a:pt x="15" y="34"/>
                    </a:cubicBezTo>
                    <a:cubicBezTo>
                      <a:pt x="15" y="34"/>
                      <a:pt x="16" y="35"/>
                      <a:pt x="16" y="35"/>
                    </a:cubicBezTo>
                    <a:cubicBezTo>
                      <a:pt x="16" y="35"/>
                      <a:pt x="16" y="35"/>
                      <a:pt x="16" y="35"/>
                    </a:cubicBezTo>
                    <a:cubicBezTo>
                      <a:pt x="15" y="34"/>
                      <a:pt x="14" y="35"/>
                      <a:pt x="14" y="35"/>
                    </a:cubicBezTo>
                    <a:cubicBezTo>
                      <a:pt x="13" y="35"/>
                      <a:pt x="13" y="35"/>
                      <a:pt x="12" y="35"/>
                    </a:cubicBezTo>
                    <a:cubicBezTo>
                      <a:pt x="13" y="35"/>
                      <a:pt x="13" y="36"/>
                      <a:pt x="12" y="36"/>
                    </a:cubicBezTo>
                    <a:cubicBezTo>
                      <a:pt x="12" y="36"/>
                      <a:pt x="11" y="35"/>
                      <a:pt x="12" y="35"/>
                    </a:cubicBezTo>
                    <a:cubicBezTo>
                      <a:pt x="11" y="35"/>
                      <a:pt x="10" y="37"/>
                      <a:pt x="10" y="37"/>
                    </a:cubicBezTo>
                    <a:cubicBezTo>
                      <a:pt x="11" y="37"/>
                      <a:pt x="10" y="36"/>
                      <a:pt x="9" y="37"/>
                    </a:cubicBezTo>
                    <a:cubicBezTo>
                      <a:pt x="10" y="37"/>
                      <a:pt x="8" y="38"/>
                      <a:pt x="8" y="38"/>
                    </a:cubicBezTo>
                    <a:cubicBezTo>
                      <a:pt x="8" y="38"/>
                      <a:pt x="8" y="38"/>
                      <a:pt x="8" y="38"/>
                    </a:cubicBezTo>
                    <a:cubicBezTo>
                      <a:pt x="7" y="39"/>
                      <a:pt x="7" y="39"/>
                      <a:pt x="6" y="40"/>
                    </a:cubicBezTo>
                    <a:cubicBezTo>
                      <a:pt x="7" y="41"/>
                      <a:pt x="7" y="41"/>
                      <a:pt x="7" y="41"/>
                    </a:cubicBezTo>
                    <a:cubicBezTo>
                      <a:pt x="7" y="40"/>
                      <a:pt x="7" y="40"/>
                      <a:pt x="7" y="40"/>
                    </a:cubicBezTo>
                    <a:cubicBezTo>
                      <a:pt x="7" y="40"/>
                      <a:pt x="8" y="41"/>
                      <a:pt x="9" y="40"/>
                    </a:cubicBezTo>
                    <a:cubicBezTo>
                      <a:pt x="8" y="39"/>
                      <a:pt x="8" y="37"/>
                      <a:pt x="9" y="35"/>
                    </a:cubicBezTo>
                    <a:cubicBezTo>
                      <a:pt x="9" y="35"/>
                      <a:pt x="9" y="35"/>
                      <a:pt x="9" y="35"/>
                    </a:cubicBezTo>
                    <a:cubicBezTo>
                      <a:pt x="10" y="33"/>
                      <a:pt x="10" y="33"/>
                      <a:pt x="10" y="33"/>
                    </a:cubicBezTo>
                    <a:cubicBezTo>
                      <a:pt x="10" y="35"/>
                      <a:pt x="9" y="38"/>
                      <a:pt x="9" y="39"/>
                    </a:cubicBezTo>
                    <a:cubicBezTo>
                      <a:pt x="10" y="38"/>
                      <a:pt x="9" y="39"/>
                      <a:pt x="10" y="38"/>
                    </a:cubicBezTo>
                    <a:cubicBezTo>
                      <a:pt x="11" y="38"/>
                      <a:pt x="10" y="39"/>
                      <a:pt x="10" y="39"/>
                    </a:cubicBezTo>
                    <a:cubicBezTo>
                      <a:pt x="10" y="39"/>
                      <a:pt x="10" y="38"/>
                      <a:pt x="11" y="38"/>
                    </a:cubicBezTo>
                    <a:cubicBezTo>
                      <a:pt x="11" y="37"/>
                      <a:pt x="12" y="37"/>
                      <a:pt x="12" y="37"/>
                    </a:cubicBezTo>
                    <a:cubicBezTo>
                      <a:pt x="11" y="37"/>
                      <a:pt x="13" y="35"/>
                      <a:pt x="12" y="34"/>
                    </a:cubicBezTo>
                    <a:cubicBezTo>
                      <a:pt x="12" y="34"/>
                      <a:pt x="12" y="35"/>
                      <a:pt x="11" y="36"/>
                    </a:cubicBezTo>
                    <a:cubicBezTo>
                      <a:pt x="11" y="37"/>
                      <a:pt x="11" y="37"/>
                      <a:pt x="11" y="37"/>
                    </a:cubicBezTo>
                    <a:cubicBezTo>
                      <a:pt x="10" y="37"/>
                      <a:pt x="10" y="35"/>
                      <a:pt x="12" y="33"/>
                    </a:cubicBezTo>
                    <a:cubicBezTo>
                      <a:pt x="12" y="33"/>
                      <a:pt x="12" y="34"/>
                      <a:pt x="13" y="34"/>
                    </a:cubicBezTo>
                    <a:cubicBezTo>
                      <a:pt x="13" y="34"/>
                      <a:pt x="14" y="33"/>
                      <a:pt x="14" y="33"/>
                    </a:cubicBezTo>
                    <a:cubicBezTo>
                      <a:pt x="13" y="33"/>
                      <a:pt x="13" y="33"/>
                      <a:pt x="13" y="33"/>
                    </a:cubicBezTo>
                    <a:cubicBezTo>
                      <a:pt x="14" y="33"/>
                      <a:pt x="14" y="32"/>
                      <a:pt x="15" y="31"/>
                    </a:cubicBezTo>
                    <a:cubicBezTo>
                      <a:pt x="16" y="30"/>
                      <a:pt x="17" y="30"/>
                      <a:pt x="17" y="30"/>
                    </a:cubicBezTo>
                    <a:cubicBezTo>
                      <a:pt x="16" y="30"/>
                      <a:pt x="14" y="29"/>
                      <a:pt x="14" y="28"/>
                    </a:cubicBezTo>
                    <a:cubicBezTo>
                      <a:pt x="14" y="28"/>
                      <a:pt x="15" y="28"/>
                      <a:pt x="15" y="27"/>
                    </a:cubicBezTo>
                    <a:cubicBezTo>
                      <a:pt x="16" y="28"/>
                      <a:pt x="16" y="28"/>
                      <a:pt x="16" y="28"/>
                    </a:cubicBezTo>
                    <a:cubicBezTo>
                      <a:pt x="15" y="28"/>
                      <a:pt x="15" y="28"/>
                      <a:pt x="15" y="28"/>
                    </a:cubicBezTo>
                    <a:cubicBezTo>
                      <a:pt x="14" y="29"/>
                      <a:pt x="15" y="27"/>
                      <a:pt x="14" y="27"/>
                    </a:cubicBezTo>
                    <a:cubicBezTo>
                      <a:pt x="14" y="27"/>
                      <a:pt x="14" y="27"/>
                      <a:pt x="14" y="28"/>
                    </a:cubicBezTo>
                    <a:cubicBezTo>
                      <a:pt x="13" y="28"/>
                      <a:pt x="14" y="27"/>
                      <a:pt x="13" y="28"/>
                    </a:cubicBezTo>
                    <a:cubicBezTo>
                      <a:pt x="13" y="28"/>
                      <a:pt x="11" y="29"/>
                      <a:pt x="13" y="28"/>
                    </a:cubicBezTo>
                    <a:cubicBezTo>
                      <a:pt x="12" y="29"/>
                      <a:pt x="12" y="29"/>
                      <a:pt x="11" y="29"/>
                    </a:cubicBezTo>
                    <a:cubicBezTo>
                      <a:pt x="11" y="29"/>
                      <a:pt x="11" y="30"/>
                      <a:pt x="11" y="30"/>
                    </a:cubicBezTo>
                    <a:cubicBezTo>
                      <a:pt x="10" y="30"/>
                      <a:pt x="9" y="30"/>
                      <a:pt x="9" y="30"/>
                    </a:cubicBezTo>
                    <a:cubicBezTo>
                      <a:pt x="9" y="30"/>
                      <a:pt x="9" y="29"/>
                      <a:pt x="9" y="29"/>
                    </a:cubicBezTo>
                    <a:cubicBezTo>
                      <a:pt x="8" y="27"/>
                      <a:pt x="9" y="26"/>
                      <a:pt x="9" y="24"/>
                    </a:cubicBezTo>
                    <a:cubicBezTo>
                      <a:pt x="9" y="24"/>
                      <a:pt x="10" y="23"/>
                      <a:pt x="10" y="23"/>
                    </a:cubicBezTo>
                    <a:cubicBezTo>
                      <a:pt x="10" y="23"/>
                      <a:pt x="10" y="23"/>
                      <a:pt x="10" y="22"/>
                    </a:cubicBezTo>
                    <a:cubicBezTo>
                      <a:pt x="11" y="21"/>
                      <a:pt x="10" y="24"/>
                      <a:pt x="11" y="23"/>
                    </a:cubicBezTo>
                    <a:cubicBezTo>
                      <a:pt x="10" y="23"/>
                      <a:pt x="11" y="21"/>
                      <a:pt x="11" y="20"/>
                    </a:cubicBezTo>
                    <a:cubicBezTo>
                      <a:pt x="10" y="20"/>
                      <a:pt x="10" y="22"/>
                      <a:pt x="10" y="23"/>
                    </a:cubicBezTo>
                    <a:cubicBezTo>
                      <a:pt x="9" y="23"/>
                      <a:pt x="9" y="21"/>
                      <a:pt x="9" y="19"/>
                    </a:cubicBezTo>
                    <a:cubicBezTo>
                      <a:pt x="10" y="18"/>
                      <a:pt x="10" y="19"/>
                      <a:pt x="10" y="18"/>
                    </a:cubicBezTo>
                    <a:cubicBezTo>
                      <a:pt x="10" y="17"/>
                      <a:pt x="10" y="17"/>
                      <a:pt x="10" y="17"/>
                    </a:cubicBezTo>
                    <a:cubicBezTo>
                      <a:pt x="10" y="16"/>
                      <a:pt x="10" y="16"/>
                      <a:pt x="10" y="15"/>
                    </a:cubicBezTo>
                    <a:cubicBezTo>
                      <a:pt x="10" y="15"/>
                      <a:pt x="9" y="14"/>
                      <a:pt x="10" y="13"/>
                    </a:cubicBezTo>
                    <a:cubicBezTo>
                      <a:pt x="11" y="12"/>
                      <a:pt x="11" y="13"/>
                      <a:pt x="11" y="13"/>
                    </a:cubicBezTo>
                    <a:cubicBezTo>
                      <a:pt x="11" y="14"/>
                      <a:pt x="10" y="15"/>
                      <a:pt x="10" y="16"/>
                    </a:cubicBezTo>
                    <a:cubicBezTo>
                      <a:pt x="11" y="15"/>
                      <a:pt x="11" y="15"/>
                      <a:pt x="11" y="15"/>
                    </a:cubicBezTo>
                    <a:cubicBezTo>
                      <a:pt x="11" y="15"/>
                      <a:pt x="11" y="16"/>
                      <a:pt x="11" y="16"/>
                    </a:cubicBezTo>
                    <a:cubicBezTo>
                      <a:pt x="11" y="16"/>
                      <a:pt x="12" y="11"/>
                      <a:pt x="12" y="9"/>
                    </a:cubicBezTo>
                    <a:cubicBezTo>
                      <a:pt x="12" y="8"/>
                      <a:pt x="12" y="8"/>
                      <a:pt x="12" y="8"/>
                    </a:cubicBezTo>
                    <a:cubicBezTo>
                      <a:pt x="12" y="9"/>
                      <a:pt x="12" y="9"/>
                      <a:pt x="12" y="9"/>
                    </a:cubicBezTo>
                    <a:cubicBezTo>
                      <a:pt x="12" y="9"/>
                      <a:pt x="12" y="7"/>
                      <a:pt x="11" y="8"/>
                    </a:cubicBezTo>
                    <a:cubicBezTo>
                      <a:pt x="11" y="7"/>
                      <a:pt x="11" y="6"/>
                      <a:pt x="12" y="4"/>
                    </a:cubicBezTo>
                    <a:cubicBezTo>
                      <a:pt x="12" y="4"/>
                      <a:pt x="12" y="4"/>
                      <a:pt x="12" y="4"/>
                    </a:cubicBezTo>
                    <a:cubicBezTo>
                      <a:pt x="12" y="4"/>
                      <a:pt x="12" y="5"/>
                      <a:pt x="12" y="5"/>
                    </a:cubicBezTo>
                    <a:cubicBezTo>
                      <a:pt x="12" y="5"/>
                      <a:pt x="13" y="3"/>
                      <a:pt x="12" y="3"/>
                    </a:cubicBezTo>
                    <a:cubicBezTo>
                      <a:pt x="12" y="4"/>
                      <a:pt x="12" y="4"/>
                      <a:pt x="12" y="4"/>
                    </a:cubicBezTo>
                    <a:cubicBezTo>
                      <a:pt x="12" y="2"/>
                      <a:pt x="11" y="1"/>
                      <a:pt x="12" y="0"/>
                    </a:cubicBezTo>
                    <a:cubicBezTo>
                      <a:pt x="11" y="0"/>
                      <a:pt x="12" y="0"/>
                      <a:pt x="11" y="1"/>
                    </a:cubicBezTo>
                    <a:cubicBezTo>
                      <a:pt x="12" y="0"/>
                      <a:pt x="11" y="4"/>
                      <a:pt x="11" y="3"/>
                    </a:cubicBezTo>
                    <a:cubicBezTo>
                      <a:pt x="11" y="4"/>
                      <a:pt x="11" y="5"/>
                      <a:pt x="10" y="6"/>
                    </a:cubicBezTo>
                    <a:cubicBezTo>
                      <a:pt x="10" y="6"/>
                      <a:pt x="11" y="5"/>
                      <a:pt x="10" y="6"/>
                    </a:cubicBezTo>
                    <a:cubicBezTo>
                      <a:pt x="10" y="7"/>
                      <a:pt x="10" y="7"/>
                      <a:pt x="10" y="7"/>
                    </a:cubicBezTo>
                    <a:cubicBezTo>
                      <a:pt x="10" y="7"/>
                      <a:pt x="10" y="7"/>
                      <a:pt x="10" y="7"/>
                    </a:cubicBezTo>
                    <a:cubicBezTo>
                      <a:pt x="10" y="7"/>
                      <a:pt x="10" y="7"/>
                      <a:pt x="10" y="7"/>
                    </a:cubicBezTo>
                    <a:cubicBezTo>
                      <a:pt x="10" y="7"/>
                      <a:pt x="10" y="7"/>
                      <a:pt x="10" y="7"/>
                    </a:cubicBezTo>
                    <a:cubicBezTo>
                      <a:pt x="11" y="6"/>
                      <a:pt x="11" y="6"/>
                      <a:pt x="11" y="6"/>
                    </a:cubicBezTo>
                    <a:cubicBezTo>
                      <a:pt x="11" y="7"/>
                      <a:pt x="11" y="9"/>
                      <a:pt x="11" y="9"/>
                    </a:cubicBezTo>
                    <a:cubicBezTo>
                      <a:pt x="11" y="10"/>
                      <a:pt x="11" y="9"/>
                      <a:pt x="10" y="9"/>
                    </a:cubicBezTo>
                    <a:cubicBezTo>
                      <a:pt x="10" y="10"/>
                      <a:pt x="10" y="10"/>
                      <a:pt x="10" y="10"/>
                    </a:cubicBezTo>
                    <a:cubicBezTo>
                      <a:pt x="10" y="10"/>
                      <a:pt x="10" y="12"/>
                      <a:pt x="10" y="10"/>
                    </a:cubicBezTo>
                    <a:cubicBezTo>
                      <a:pt x="9" y="11"/>
                      <a:pt x="9" y="11"/>
                      <a:pt x="9" y="11"/>
                    </a:cubicBezTo>
                    <a:cubicBezTo>
                      <a:pt x="9" y="12"/>
                      <a:pt x="9" y="13"/>
                      <a:pt x="9" y="14"/>
                    </a:cubicBezTo>
                    <a:cubicBezTo>
                      <a:pt x="9" y="15"/>
                      <a:pt x="9" y="16"/>
                      <a:pt x="9" y="15"/>
                    </a:cubicBezTo>
                    <a:cubicBezTo>
                      <a:pt x="9" y="15"/>
                      <a:pt x="9" y="16"/>
                      <a:pt x="9" y="17"/>
                    </a:cubicBezTo>
                    <a:cubicBezTo>
                      <a:pt x="9" y="17"/>
                      <a:pt x="9" y="17"/>
                      <a:pt x="9" y="17"/>
                    </a:cubicBezTo>
                    <a:cubicBezTo>
                      <a:pt x="9" y="17"/>
                      <a:pt x="9" y="17"/>
                      <a:pt x="9" y="17"/>
                    </a:cubicBezTo>
                    <a:cubicBezTo>
                      <a:pt x="8" y="19"/>
                      <a:pt x="8" y="22"/>
                      <a:pt x="7" y="24"/>
                    </a:cubicBezTo>
                    <a:cubicBezTo>
                      <a:pt x="7" y="25"/>
                      <a:pt x="7" y="26"/>
                      <a:pt x="7" y="27"/>
                    </a:cubicBezTo>
                    <a:cubicBezTo>
                      <a:pt x="6" y="27"/>
                      <a:pt x="6" y="27"/>
                      <a:pt x="6" y="27"/>
                    </a:cubicBezTo>
                    <a:cubicBezTo>
                      <a:pt x="6" y="28"/>
                      <a:pt x="6" y="29"/>
                      <a:pt x="7" y="30"/>
                    </a:cubicBezTo>
                    <a:cubicBezTo>
                      <a:pt x="7" y="31"/>
                      <a:pt x="8" y="32"/>
                      <a:pt x="9" y="32"/>
                    </a:cubicBezTo>
                    <a:cubicBezTo>
                      <a:pt x="9" y="33"/>
                      <a:pt x="10" y="33"/>
                      <a:pt x="11" y="33"/>
                    </a:cubicBezTo>
                    <a:cubicBezTo>
                      <a:pt x="12" y="33"/>
                      <a:pt x="13" y="32"/>
                      <a:pt x="14" y="32"/>
                    </a:cubicBezTo>
                    <a:cubicBezTo>
                      <a:pt x="15" y="31"/>
                      <a:pt x="16" y="30"/>
                      <a:pt x="16" y="30"/>
                    </a:cubicBezTo>
                    <a:cubicBezTo>
                      <a:pt x="16" y="30"/>
                      <a:pt x="16" y="30"/>
                      <a:pt x="16" y="30"/>
                    </a:cubicBezTo>
                    <a:cubicBezTo>
                      <a:pt x="17" y="29"/>
                      <a:pt x="17" y="29"/>
                      <a:pt x="17" y="29"/>
                    </a:cubicBezTo>
                    <a:cubicBezTo>
                      <a:pt x="14" y="26"/>
                      <a:pt x="14" y="26"/>
                      <a:pt x="14" y="26"/>
                    </a:cubicBezTo>
                    <a:cubicBezTo>
                      <a:pt x="14" y="27"/>
                      <a:pt x="13" y="28"/>
                      <a:pt x="13" y="29"/>
                    </a:cubicBezTo>
                    <a:cubicBezTo>
                      <a:pt x="13" y="29"/>
                      <a:pt x="13" y="29"/>
                      <a:pt x="13" y="29"/>
                    </a:cubicBezTo>
                    <a:cubicBezTo>
                      <a:pt x="12" y="30"/>
                      <a:pt x="11" y="31"/>
                      <a:pt x="10" y="33"/>
                    </a:cubicBezTo>
                    <a:cubicBezTo>
                      <a:pt x="10" y="32"/>
                      <a:pt x="10" y="32"/>
                      <a:pt x="10" y="32"/>
                    </a:cubicBezTo>
                    <a:cubicBezTo>
                      <a:pt x="8" y="33"/>
                      <a:pt x="8" y="36"/>
                      <a:pt x="6" y="38"/>
                    </a:cubicBezTo>
                    <a:cubicBezTo>
                      <a:pt x="6" y="38"/>
                      <a:pt x="6" y="39"/>
                      <a:pt x="5" y="39"/>
                    </a:cubicBezTo>
                    <a:cubicBezTo>
                      <a:pt x="5" y="39"/>
                      <a:pt x="5" y="39"/>
                      <a:pt x="5" y="39"/>
                    </a:cubicBezTo>
                    <a:cubicBezTo>
                      <a:pt x="5" y="39"/>
                      <a:pt x="5" y="39"/>
                      <a:pt x="5" y="39"/>
                    </a:cubicBezTo>
                    <a:cubicBezTo>
                      <a:pt x="5" y="39"/>
                      <a:pt x="5" y="39"/>
                      <a:pt x="5" y="40"/>
                    </a:cubicBezTo>
                    <a:cubicBezTo>
                      <a:pt x="5" y="39"/>
                      <a:pt x="5" y="39"/>
                      <a:pt x="5" y="39"/>
                    </a:cubicBezTo>
                    <a:cubicBezTo>
                      <a:pt x="5" y="39"/>
                      <a:pt x="5" y="40"/>
                      <a:pt x="5" y="40"/>
                    </a:cubicBezTo>
                    <a:cubicBezTo>
                      <a:pt x="3" y="45"/>
                      <a:pt x="3" y="45"/>
                      <a:pt x="3" y="45"/>
                    </a:cubicBezTo>
                    <a:cubicBezTo>
                      <a:pt x="7" y="42"/>
                      <a:pt x="7" y="42"/>
                      <a:pt x="7" y="42"/>
                    </a:cubicBezTo>
                    <a:cubicBezTo>
                      <a:pt x="8" y="42"/>
                      <a:pt x="8" y="42"/>
                      <a:pt x="8" y="42"/>
                    </a:cubicBezTo>
                    <a:cubicBezTo>
                      <a:pt x="9" y="42"/>
                      <a:pt x="9" y="42"/>
                      <a:pt x="9" y="42"/>
                    </a:cubicBezTo>
                    <a:cubicBezTo>
                      <a:pt x="9" y="42"/>
                      <a:pt x="9" y="42"/>
                      <a:pt x="9" y="42"/>
                    </a:cubicBezTo>
                    <a:cubicBezTo>
                      <a:pt x="9" y="41"/>
                      <a:pt x="9" y="41"/>
                      <a:pt x="9" y="41"/>
                    </a:cubicBezTo>
                    <a:cubicBezTo>
                      <a:pt x="9" y="41"/>
                      <a:pt x="9" y="41"/>
                      <a:pt x="9" y="41"/>
                    </a:cubicBezTo>
                    <a:cubicBezTo>
                      <a:pt x="10" y="41"/>
                      <a:pt x="10" y="39"/>
                      <a:pt x="11" y="40"/>
                    </a:cubicBezTo>
                    <a:cubicBezTo>
                      <a:pt x="11" y="39"/>
                      <a:pt x="13" y="38"/>
                      <a:pt x="13" y="37"/>
                    </a:cubicBezTo>
                    <a:cubicBezTo>
                      <a:pt x="13" y="37"/>
                      <a:pt x="13" y="37"/>
                      <a:pt x="13" y="37"/>
                    </a:cubicBezTo>
                    <a:cubicBezTo>
                      <a:pt x="14" y="37"/>
                      <a:pt x="14" y="37"/>
                      <a:pt x="14" y="37"/>
                    </a:cubicBezTo>
                    <a:cubicBezTo>
                      <a:pt x="15" y="37"/>
                      <a:pt x="15" y="37"/>
                      <a:pt x="15" y="37"/>
                    </a:cubicBezTo>
                    <a:cubicBezTo>
                      <a:pt x="15" y="37"/>
                      <a:pt x="15" y="36"/>
                      <a:pt x="15" y="37"/>
                    </a:cubicBezTo>
                    <a:cubicBezTo>
                      <a:pt x="15" y="37"/>
                      <a:pt x="15" y="37"/>
                      <a:pt x="15" y="37"/>
                    </a:cubicBezTo>
                    <a:cubicBezTo>
                      <a:pt x="15" y="37"/>
                      <a:pt x="15" y="37"/>
                      <a:pt x="14" y="37"/>
                    </a:cubicBezTo>
                    <a:cubicBezTo>
                      <a:pt x="14" y="37"/>
                      <a:pt x="14" y="37"/>
                      <a:pt x="14" y="37"/>
                    </a:cubicBezTo>
                    <a:cubicBezTo>
                      <a:pt x="15" y="38"/>
                      <a:pt x="14" y="38"/>
                      <a:pt x="14" y="40"/>
                    </a:cubicBezTo>
                    <a:cubicBezTo>
                      <a:pt x="14" y="39"/>
                      <a:pt x="14" y="39"/>
                      <a:pt x="14" y="39"/>
                    </a:cubicBezTo>
                    <a:cubicBezTo>
                      <a:pt x="14" y="40"/>
                      <a:pt x="14" y="41"/>
                      <a:pt x="13" y="41"/>
                    </a:cubicBezTo>
                    <a:cubicBezTo>
                      <a:pt x="13" y="42"/>
                      <a:pt x="11" y="43"/>
                      <a:pt x="10" y="45"/>
                    </a:cubicBezTo>
                    <a:cubicBezTo>
                      <a:pt x="9" y="46"/>
                      <a:pt x="8" y="48"/>
                      <a:pt x="6" y="49"/>
                    </a:cubicBezTo>
                    <a:cubicBezTo>
                      <a:pt x="7" y="49"/>
                      <a:pt x="5" y="51"/>
                      <a:pt x="5" y="51"/>
                    </a:cubicBezTo>
                    <a:cubicBezTo>
                      <a:pt x="5" y="51"/>
                      <a:pt x="5" y="52"/>
                      <a:pt x="5" y="51"/>
                    </a:cubicBezTo>
                    <a:cubicBezTo>
                      <a:pt x="4" y="53"/>
                      <a:pt x="3" y="54"/>
                      <a:pt x="3" y="55"/>
                    </a:cubicBezTo>
                    <a:cubicBezTo>
                      <a:pt x="4" y="58"/>
                      <a:pt x="4" y="58"/>
                      <a:pt x="4" y="58"/>
                    </a:cubicBezTo>
                    <a:cubicBezTo>
                      <a:pt x="6" y="57"/>
                      <a:pt x="6" y="57"/>
                      <a:pt x="6" y="57"/>
                    </a:cubicBezTo>
                    <a:cubicBezTo>
                      <a:pt x="6" y="57"/>
                      <a:pt x="6" y="57"/>
                      <a:pt x="6" y="56"/>
                    </a:cubicBezTo>
                    <a:cubicBezTo>
                      <a:pt x="7" y="57"/>
                      <a:pt x="6" y="57"/>
                      <a:pt x="6" y="57"/>
                    </a:cubicBezTo>
                    <a:cubicBezTo>
                      <a:pt x="7" y="57"/>
                      <a:pt x="7" y="57"/>
                      <a:pt x="7" y="57"/>
                    </a:cubicBezTo>
                    <a:cubicBezTo>
                      <a:pt x="8" y="57"/>
                      <a:pt x="7" y="57"/>
                      <a:pt x="7" y="57"/>
                    </a:cubicBezTo>
                    <a:cubicBezTo>
                      <a:pt x="9" y="56"/>
                      <a:pt x="8" y="55"/>
                      <a:pt x="8" y="55"/>
                    </a:cubicBezTo>
                    <a:cubicBezTo>
                      <a:pt x="9" y="54"/>
                      <a:pt x="10" y="54"/>
                      <a:pt x="10" y="53"/>
                    </a:cubicBezTo>
                    <a:cubicBezTo>
                      <a:pt x="10" y="53"/>
                      <a:pt x="11" y="53"/>
                      <a:pt x="10" y="54"/>
                    </a:cubicBezTo>
                    <a:cubicBezTo>
                      <a:pt x="11" y="53"/>
                      <a:pt x="13" y="52"/>
                      <a:pt x="13" y="51"/>
                    </a:cubicBezTo>
                    <a:cubicBezTo>
                      <a:pt x="13" y="51"/>
                      <a:pt x="14" y="51"/>
                      <a:pt x="14" y="51"/>
                    </a:cubicBezTo>
                    <a:cubicBezTo>
                      <a:pt x="15" y="51"/>
                      <a:pt x="15" y="51"/>
                      <a:pt x="16" y="51"/>
                    </a:cubicBezTo>
                    <a:cubicBezTo>
                      <a:pt x="16" y="50"/>
                      <a:pt x="15" y="50"/>
                      <a:pt x="15" y="49"/>
                    </a:cubicBezTo>
                    <a:cubicBezTo>
                      <a:pt x="15" y="49"/>
                      <a:pt x="15" y="50"/>
                      <a:pt x="15" y="50"/>
                    </a:cubicBezTo>
                    <a:cubicBezTo>
                      <a:pt x="15" y="49"/>
                      <a:pt x="15" y="49"/>
                      <a:pt x="15" y="49"/>
                    </a:cubicBezTo>
                    <a:cubicBezTo>
                      <a:pt x="16" y="50"/>
                      <a:pt x="15" y="51"/>
                      <a:pt x="15" y="52"/>
                    </a:cubicBezTo>
                    <a:cubicBezTo>
                      <a:pt x="15" y="52"/>
                      <a:pt x="15" y="52"/>
                      <a:pt x="15" y="52"/>
                    </a:cubicBezTo>
                    <a:cubicBezTo>
                      <a:pt x="13" y="53"/>
                      <a:pt x="14" y="53"/>
                      <a:pt x="12" y="54"/>
                    </a:cubicBezTo>
                    <a:cubicBezTo>
                      <a:pt x="13" y="54"/>
                      <a:pt x="13" y="54"/>
                      <a:pt x="13" y="54"/>
                    </a:cubicBezTo>
                    <a:cubicBezTo>
                      <a:pt x="13" y="55"/>
                      <a:pt x="11" y="56"/>
                      <a:pt x="10" y="57"/>
                    </a:cubicBezTo>
                    <a:cubicBezTo>
                      <a:pt x="11" y="57"/>
                      <a:pt x="11" y="57"/>
                      <a:pt x="11" y="57"/>
                    </a:cubicBezTo>
                    <a:cubicBezTo>
                      <a:pt x="10" y="58"/>
                      <a:pt x="8" y="58"/>
                      <a:pt x="7" y="58"/>
                    </a:cubicBezTo>
                    <a:cubicBezTo>
                      <a:pt x="7" y="58"/>
                      <a:pt x="7" y="58"/>
                      <a:pt x="8" y="58"/>
                    </a:cubicBezTo>
                    <a:cubicBezTo>
                      <a:pt x="6" y="59"/>
                      <a:pt x="8" y="58"/>
                      <a:pt x="7" y="59"/>
                    </a:cubicBezTo>
                    <a:cubicBezTo>
                      <a:pt x="6" y="59"/>
                      <a:pt x="6" y="59"/>
                      <a:pt x="6" y="59"/>
                    </a:cubicBezTo>
                    <a:cubicBezTo>
                      <a:pt x="5" y="60"/>
                      <a:pt x="4" y="62"/>
                      <a:pt x="2" y="64"/>
                    </a:cubicBezTo>
                    <a:cubicBezTo>
                      <a:pt x="3" y="63"/>
                      <a:pt x="3" y="63"/>
                      <a:pt x="3" y="64"/>
                    </a:cubicBezTo>
                    <a:cubicBezTo>
                      <a:pt x="2" y="65"/>
                      <a:pt x="1" y="66"/>
                      <a:pt x="1" y="67"/>
                    </a:cubicBezTo>
                    <a:cubicBezTo>
                      <a:pt x="0" y="70"/>
                      <a:pt x="0" y="70"/>
                      <a:pt x="0" y="70"/>
                    </a:cubicBezTo>
                    <a:cubicBezTo>
                      <a:pt x="3" y="69"/>
                      <a:pt x="3" y="69"/>
                      <a:pt x="3" y="69"/>
                    </a:cubicBezTo>
                    <a:cubicBezTo>
                      <a:pt x="4" y="69"/>
                      <a:pt x="4" y="68"/>
                      <a:pt x="4" y="68"/>
                    </a:cubicBezTo>
                    <a:cubicBezTo>
                      <a:pt x="5" y="68"/>
                      <a:pt x="5" y="68"/>
                      <a:pt x="5" y="68"/>
                    </a:cubicBezTo>
                    <a:cubicBezTo>
                      <a:pt x="6" y="67"/>
                      <a:pt x="7" y="66"/>
                      <a:pt x="7" y="65"/>
                    </a:cubicBezTo>
                    <a:cubicBezTo>
                      <a:pt x="9" y="66"/>
                      <a:pt x="12" y="62"/>
                      <a:pt x="12" y="63"/>
                    </a:cubicBezTo>
                    <a:cubicBezTo>
                      <a:pt x="12" y="63"/>
                      <a:pt x="14" y="62"/>
                      <a:pt x="14" y="62"/>
                    </a:cubicBezTo>
                    <a:cubicBezTo>
                      <a:pt x="14" y="62"/>
                      <a:pt x="14" y="62"/>
                      <a:pt x="14" y="62"/>
                    </a:cubicBezTo>
                    <a:cubicBezTo>
                      <a:pt x="15" y="62"/>
                      <a:pt x="16" y="62"/>
                      <a:pt x="16" y="62"/>
                    </a:cubicBezTo>
                    <a:cubicBezTo>
                      <a:pt x="16" y="62"/>
                      <a:pt x="15" y="61"/>
                      <a:pt x="15" y="60"/>
                    </a:cubicBezTo>
                    <a:cubicBezTo>
                      <a:pt x="15" y="61"/>
                      <a:pt x="15" y="61"/>
                      <a:pt x="15" y="61"/>
                    </a:cubicBezTo>
                    <a:cubicBezTo>
                      <a:pt x="15" y="61"/>
                      <a:pt x="15" y="61"/>
                      <a:pt x="15" y="61"/>
                    </a:cubicBezTo>
                    <a:cubicBezTo>
                      <a:pt x="14" y="63"/>
                      <a:pt x="13" y="63"/>
                      <a:pt x="12" y="65"/>
                    </a:cubicBezTo>
                    <a:cubicBezTo>
                      <a:pt x="12" y="65"/>
                      <a:pt x="12" y="65"/>
                      <a:pt x="12" y="65"/>
                    </a:cubicBezTo>
                    <a:cubicBezTo>
                      <a:pt x="12" y="65"/>
                      <a:pt x="9" y="67"/>
                      <a:pt x="7" y="69"/>
                    </a:cubicBezTo>
                    <a:cubicBezTo>
                      <a:pt x="7" y="69"/>
                      <a:pt x="7" y="69"/>
                      <a:pt x="7" y="68"/>
                    </a:cubicBezTo>
                    <a:cubicBezTo>
                      <a:pt x="6" y="70"/>
                      <a:pt x="5" y="71"/>
                      <a:pt x="4" y="72"/>
                    </a:cubicBezTo>
                    <a:cubicBezTo>
                      <a:pt x="2" y="73"/>
                      <a:pt x="2" y="74"/>
                      <a:pt x="2" y="75"/>
                    </a:cubicBezTo>
                    <a:cubicBezTo>
                      <a:pt x="2" y="76"/>
                      <a:pt x="2" y="77"/>
                      <a:pt x="2" y="77"/>
                    </a:cubicBezTo>
                    <a:cubicBezTo>
                      <a:pt x="3" y="78"/>
                      <a:pt x="3" y="78"/>
                      <a:pt x="3" y="78"/>
                    </a:cubicBezTo>
                    <a:cubicBezTo>
                      <a:pt x="3" y="78"/>
                      <a:pt x="3" y="78"/>
                      <a:pt x="3" y="78"/>
                    </a:cubicBezTo>
                    <a:cubicBezTo>
                      <a:pt x="3" y="78"/>
                      <a:pt x="3" y="78"/>
                      <a:pt x="3" y="78"/>
                    </a:cubicBezTo>
                    <a:cubicBezTo>
                      <a:pt x="1" y="79"/>
                      <a:pt x="1" y="79"/>
                      <a:pt x="1" y="79"/>
                    </a:cubicBezTo>
                    <a:cubicBezTo>
                      <a:pt x="2" y="77"/>
                      <a:pt x="2" y="77"/>
                      <a:pt x="2" y="77"/>
                    </a:cubicBezTo>
                    <a:cubicBezTo>
                      <a:pt x="3" y="75"/>
                      <a:pt x="2" y="78"/>
                      <a:pt x="3" y="77"/>
                    </a:cubicBezTo>
                    <a:cubicBezTo>
                      <a:pt x="3" y="77"/>
                      <a:pt x="3" y="77"/>
                      <a:pt x="3" y="77"/>
                    </a:cubicBezTo>
                    <a:cubicBezTo>
                      <a:pt x="2" y="78"/>
                      <a:pt x="2" y="78"/>
                      <a:pt x="2" y="78"/>
                    </a:cubicBezTo>
                    <a:cubicBezTo>
                      <a:pt x="3" y="77"/>
                      <a:pt x="3" y="77"/>
                      <a:pt x="3" y="77"/>
                    </a:cubicBezTo>
                    <a:cubicBezTo>
                      <a:pt x="3" y="77"/>
                      <a:pt x="4" y="77"/>
                      <a:pt x="4" y="78"/>
                    </a:cubicBezTo>
                    <a:cubicBezTo>
                      <a:pt x="3" y="78"/>
                      <a:pt x="3" y="78"/>
                      <a:pt x="3" y="78"/>
                    </a:cubicBezTo>
                    <a:cubicBezTo>
                      <a:pt x="3" y="79"/>
                      <a:pt x="6" y="76"/>
                      <a:pt x="6" y="76"/>
                    </a:cubicBezTo>
                    <a:cubicBezTo>
                      <a:pt x="9" y="74"/>
                      <a:pt x="12" y="71"/>
                      <a:pt x="15" y="70"/>
                    </a:cubicBezTo>
                    <a:cubicBezTo>
                      <a:pt x="15" y="70"/>
                      <a:pt x="14" y="69"/>
                      <a:pt x="13" y="68"/>
                    </a:cubicBezTo>
                    <a:cubicBezTo>
                      <a:pt x="13" y="69"/>
                      <a:pt x="12" y="69"/>
                      <a:pt x="12" y="70"/>
                    </a:cubicBezTo>
                    <a:cubicBezTo>
                      <a:pt x="13" y="70"/>
                      <a:pt x="13" y="70"/>
                      <a:pt x="13" y="70"/>
                    </a:cubicBezTo>
                    <a:cubicBezTo>
                      <a:pt x="12" y="71"/>
                      <a:pt x="12" y="71"/>
                      <a:pt x="12" y="71"/>
                    </a:cubicBezTo>
                    <a:cubicBezTo>
                      <a:pt x="11" y="71"/>
                      <a:pt x="11" y="71"/>
                      <a:pt x="12" y="70"/>
                    </a:cubicBezTo>
                    <a:cubicBezTo>
                      <a:pt x="11" y="71"/>
                      <a:pt x="11" y="72"/>
                      <a:pt x="11" y="72"/>
                    </a:cubicBezTo>
                    <a:cubicBezTo>
                      <a:pt x="9" y="73"/>
                      <a:pt x="11" y="71"/>
                      <a:pt x="10" y="71"/>
                    </a:cubicBezTo>
                    <a:cubicBezTo>
                      <a:pt x="10" y="72"/>
                      <a:pt x="10" y="72"/>
                      <a:pt x="10" y="72"/>
                    </a:cubicBezTo>
                    <a:cubicBezTo>
                      <a:pt x="10" y="72"/>
                      <a:pt x="10" y="72"/>
                      <a:pt x="10" y="72"/>
                    </a:cubicBezTo>
                    <a:cubicBezTo>
                      <a:pt x="10" y="73"/>
                      <a:pt x="10" y="73"/>
                      <a:pt x="9" y="74"/>
                    </a:cubicBezTo>
                    <a:cubicBezTo>
                      <a:pt x="8" y="74"/>
                      <a:pt x="8" y="74"/>
                      <a:pt x="8" y="74"/>
                    </a:cubicBezTo>
                    <a:cubicBezTo>
                      <a:pt x="8" y="74"/>
                      <a:pt x="8" y="74"/>
                      <a:pt x="8" y="74"/>
                    </a:cubicBezTo>
                    <a:cubicBezTo>
                      <a:pt x="6" y="76"/>
                      <a:pt x="6" y="76"/>
                      <a:pt x="6" y="76"/>
                    </a:cubicBezTo>
                    <a:cubicBezTo>
                      <a:pt x="7" y="76"/>
                      <a:pt x="7" y="76"/>
                      <a:pt x="7" y="76"/>
                    </a:cubicBezTo>
                    <a:cubicBezTo>
                      <a:pt x="7" y="76"/>
                      <a:pt x="6" y="77"/>
                      <a:pt x="7" y="77"/>
                    </a:cubicBezTo>
                    <a:cubicBezTo>
                      <a:pt x="6" y="77"/>
                      <a:pt x="4" y="79"/>
                      <a:pt x="3" y="81"/>
                    </a:cubicBezTo>
                    <a:cubicBezTo>
                      <a:pt x="2" y="83"/>
                      <a:pt x="2" y="85"/>
                      <a:pt x="2" y="86"/>
                    </a:cubicBezTo>
                    <a:cubicBezTo>
                      <a:pt x="2" y="86"/>
                      <a:pt x="2" y="86"/>
                      <a:pt x="2" y="86"/>
                    </a:cubicBezTo>
                    <a:cubicBezTo>
                      <a:pt x="2" y="86"/>
                      <a:pt x="2" y="86"/>
                      <a:pt x="3" y="86"/>
                    </a:cubicBezTo>
                    <a:cubicBezTo>
                      <a:pt x="4" y="85"/>
                      <a:pt x="5" y="85"/>
                      <a:pt x="6" y="85"/>
                    </a:cubicBezTo>
                    <a:cubicBezTo>
                      <a:pt x="6" y="85"/>
                      <a:pt x="6" y="84"/>
                      <a:pt x="7" y="84"/>
                    </a:cubicBezTo>
                    <a:cubicBezTo>
                      <a:pt x="6" y="85"/>
                      <a:pt x="11" y="84"/>
                      <a:pt x="11" y="84"/>
                    </a:cubicBezTo>
                    <a:cubicBezTo>
                      <a:pt x="11" y="84"/>
                      <a:pt x="13" y="84"/>
                      <a:pt x="14" y="83"/>
                    </a:cubicBezTo>
                    <a:cubicBezTo>
                      <a:pt x="13" y="83"/>
                      <a:pt x="12" y="82"/>
                      <a:pt x="12" y="82"/>
                    </a:cubicBezTo>
                    <a:cubicBezTo>
                      <a:pt x="12" y="82"/>
                      <a:pt x="12" y="82"/>
                      <a:pt x="12" y="82"/>
                    </a:cubicBezTo>
                    <a:cubicBezTo>
                      <a:pt x="12" y="83"/>
                      <a:pt x="12" y="82"/>
                      <a:pt x="11" y="82"/>
                    </a:cubicBezTo>
                    <a:cubicBezTo>
                      <a:pt x="11" y="83"/>
                      <a:pt x="10" y="84"/>
                      <a:pt x="9" y="85"/>
                    </a:cubicBezTo>
                    <a:cubicBezTo>
                      <a:pt x="8" y="86"/>
                      <a:pt x="7" y="87"/>
                      <a:pt x="6" y="88"/>
                    </a:cubicBezTo>
                    <a:cubicBezTo>
                      <a:pt x="6" y="88"/>
                      <a:pt x="6" y="88"/>
                      <a:pt x="6" y="89"/>
                    </a:cubicBezTo>
                    <a:cubicBezTo>
                      <a:pt x="6" y="89"/>
                      <a:pt x="4" y="89"/>
                      <a:pt x="4" y="89"/>
                    </a:cubicBezTo>
                    <a:cubicBezTo>
                      <a:pt x="4" y="90"/>
                      <a:pt x="4" y="90"/>
                      <a:pt x="3" y="91"/>
                    </a:cubicBezTo>
                    <a:cubicBezTo>
                      <a:pt x="3" y="91"/>
                      <a:pt x="4" y="91"/>
                      <a:pt x="3" y="91"/>
                    </a:cubicBezTo>
                    <a:cubicBezTo>
                      <a:pt x="3" y="92"/>
                      <a:pt x="3" y="93"/>
                      <a:pt x="2" y="93"/>
                    </a:cubicBezTo>
                    <a:cubicBezTo>
                      <a:pt x="1" y="96"/>
                      <a:pt x="1" y="96"/>
                      <a:pt x="1" y="96"/>
                    </a:cubicBezTo>
                    <a:cubicBezTo>
                      <a:pt x="4" y="95"/>
                      <a:pt x="4" y="95"/>
                      <a:pt x="4" y="95"/>
                    </a:cubicBezTo>
                    <a:cubicBezTo>
                      <a:pt x="4" y="95"/>
                      <a:pt x="5" y="95"/>
                      <a:pt x="5" y="95"/>
                    </a:cubicBezTo>
                    <a:cubicBezTo>
                      <a:pt x="7" y="95"/>
                      <a:pt x="7" y="95"/>
                      <a:pt x="7" y="95"/>
                    </a:cubicBezTo>
                    <a:cubicBezTo>
                      <a:pt x="7" y="94"/>
                      <a:pt x="8" y="94"/>
                      <a:pt x="9" y="94"/>
                    </a:cubicBezTo>
                    <a:cubicBezTo>
                      <a:pt x="10" y="94"/>
                      <a:pt x="10" y="94"/>
                      <a:pt x="10" y="94"/>
                    </a:cubicBezTo>
                    <a:cubicBezTo>
                      <a:pt x="9" y="94"/>
                      <a:pt x="9" y="94"/>
                      <a:pt x="9" y="94"/>
                    </a:cubicBezTo>
                    <a:cubicBezTo>
                      <a:pt x="9" y="94"/>
                      <a:pt x="9" y="95"/>
                      <a:pt x="9" y="95"/>
                    </a:cubicBezTo>
                    <a:cubicBezTo>
                      <a:pt x="9" y="95"/>
                      <a:pt x="8" y="95"/>
                      <a:pt x="8" y="96"/>
                    </a:cubicBezTo>
                    <a:cubicBezTo>
                      <a:pt x="7" y="96"/>
                      <a:pt x="7" y="97"/>
                      <a:pt x="6" y="97"/>
                    </a:cubicBezTo>
                    <a:cubicBezTo>
                      <a:pt x="7" y="97"/>
                      <a:pt x="7" y="97"/>
                      <a:pt x="6" y="97"/>
                    </a:cubicBezTo>
                    <a:cubicBezTo>
                      <a:pt x="7" y="97"/>
                      <a:pt x="7" y="97"/>
                      <a:pt x="7" y="97"/>
                    </a:cubicBezTo>
                    <a:cubicBezTo>
                      <a:pt x="7" y="97"/>
                      <a:pt x="7" y="98"/>
                      <a:pt x="6" y="98"/>
                    </a:cubicBezTo>
                    <a:cubicBezTo>
                      <a:pt x="6" y="98"/>
                      <a:pt x="5" y="99"/>
                      <a:pt x="5" y="99"/>
                    </a:cubicBezTo>
                    <a:cubicBezTo>
                      <a:pt x="5" y="99"/>
                      <a:pt x="4" y="102"/>
                      <a:pt x="4" y="102"/>
                    </a:cubicBezTo>
                    <a:cubicBezTo>
                      <a:pt x="4" y="102"/>
                      <a:pt x="4" y="101"/>
                      <a:pt x="4" y="101"/>
                    </a:cubicBezTo>
                    <a:cubicBezTo>
                      <a:pt x="4" y="102"/>
                      <a:pt x="5" y="102"/>
                      <a:pt x="5" y="101"/>
                    </a:cubicBezTo>
                    <a:cubicBezTo>
                      <a:pt x="6" y="101"/>
                      <a:pt x="6" y="101"/>
                      <a:pt x="7" y="101"/>
                    </a:cubicBezTo>
                    <a:cubicBezTo>
                      <a:pt x="7" y="100"/>
                      <a:pt x="7" y="100"/>
                      <a:pt x="8" y="99"/>
                    </a:cubicBezTo>
                    <a:cubicBezTo>
                      <a:pt x="9" y="98"/>
                      <a:pt x="11" y="97"/>
                      <a:pt x="11" y="96"/>
                    </a:cubicBezTo>
                    <a:cubicBezTo>
                      <a:pt x="12" y="96"/>
                      <a:pt x="11" y="96"/>
                      <a:pt x="11" y="96"/>
                    </a:cubicBezTo>
                    <a:cubicBezTo>
                      <a:pt x="11" y="96"/>
                      <a:pt x="12" y="95"/>
                      <a:pt x="13" y="94"/>
                    </a:cubicBezTo>
                    <a:cubicBezTo>
                      <a:pt x="13" y="94"/>
                      <a:pt x="13" y="94"/>
                      <a:pt x="13" y="94"/>
                    </a:cubicBezTo>
                    <a:cubicBezTo>
                      <a:pt x="14" y="93"/>
                      <a:pt x="14" y="93"/>
                      <a:pt x="15" y="92"/>
                    </a:cubicBezTo>
                    <a:cubicBezTo>
                      <a:pt x="15" y="91"/>
                      <a:pt x="15" y="91"/>
                      <a:pt x="15" y="91"/>
                    </a:cubicBezTo>
                    <a:cubicBezTo>
                      <a:pt x="16" y="91"/>
                      <a:pt x="16" y="91"/>
                      <a:pt x="16" y="91"/>
                    </a:cubicBezTo>
                    <a:cubicBezTo>
                      <a:pt x="16" y="90"/>
                      <a:pt x="16" y="90"/>
                      <a:pt x="16" y="90"/>
                    </a:cubicBezTo>
                    <a:cubicBezTo>
                      <a:pt x="14" y="90"/>
                      <a:pt x="13" y="90"/>
                      <a:pt x="10" y="91"/>
                    </a:cubicBezTo>
                    <a:cubicBezTo>
                      <a:pt x="10" y="91"/>
                      <a:pt x="10" y="91"/>
                      <a:pt x="10" y="9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7" y="92"/>
                      <a:pt x="12" y="91"/>
                      <a:pt x="10" y="92"/>
                    </a:cubicBezTo>
                    <a:cubicBezTo>
                      <a:pt x="10" y="91"/>
                      <a:pt x="5" y="92"/>
                      <a:pt x="3" y="93"/>
                    </a:cubicBezTo>
                    <a:cubicBezTo>
                      <a:pt x="4" y="93"/>
                      <a:pt x="4" y="94"/>
                      <a:pt x="5" y="94"/>
                    </a:cubicBezTo>
                    <a:cubicBezTo>
                      <a:pt x="5" y="94"/>
                      <a:pt x="5" y="94"/>
                      <a:pt x="5" y="94"/>
                    </a:cubicBezTo>
                    <a:cubicBezTo>
                      <a:pt x="6" y="93"/>
                      <a:pt x="5" y="94"/>
                      <a:pt x="5" y="93"/>
                    </a:cubicBezTo>
                    <a:cubicBezTo>
                      <a:pt x="6" y="93"/>
                      <a:pt x="6" y="93"/>
                      <a:pt x="6" y="93"/>
                    </a:cubicBezTo>
                    <a:cubicBezTo>
                      <a:pt x="6" y="92"/>
                      <a:pt x="6" y="92"/>
                      <a:pt x="6" y="92"/>
                    </a:cubicBezTo>
                    <a:cubicBezTo>
                      <a:pt x="6" y="92"/>
                      <a:pt x="7" y="92"/>
                      <a:pt x="7" y="92"/>
                    </a:cubicBezTo>
                    <a:cubicBezTo>
                      <a:pt x="7" y="92"/>
                      <a:pt x="6" y="92"/>
                      <a:pt x="6" y="93"/>
                    </a:cubicBezTo>
                    <a:cubicBezTo>
                      <a:pt x="7" y="92"/>
                      <a:pt x="8" y="91"/>
                      <a:pt x="8" y="91"/>
                    </a:cubicBezTo>
                    <a:cubicBezTo>
                      <a:pt x="7" y="91"/>
                      <a:pt x="7" y="91"/>
                      <a:pt x="7" y="91"/>
                    </a:cubicBezTo>
                    <a:cubicBezTo>
                      <a:pt x="8" y="90"/>
                      <a:pt x="10" y="89"/>
                      <a:pt x="11" y="88"/>
                    </a:cubicBezTo>
                    <a:cubicBezTo>
                      <a:pt x="13" y="86"/>
                      <a:pt x="14" y="84"/>
                      <a:pt x="14" y="83"/>
                    </a:cubicBezTo>
                    <a:cubicBezTo>
                      <a:pt x="14" y="83"/>
                      <a:pt x="14" y="83"/>
                      <a:pt x="14" y="83"/>
                    </a:cubicBezTo>
                    <a:cubicBezTo>
                      <a:pt x="14" y="83"/>
                      <a:pt x="14" y="83"/>
                      <a:pt x="14" y="82"/>
                    </a:cubicBezTo>
                    <a:cubicBezTo>
                      <a:pt x="15" y="80"/>
                      <a:pt x="15" y="80"/>
                      <a:pt x="15" y="80"/>
                    </a:cubicBezTo>
                    <a:cubicBezTo>
                      <a:pt x="13" y="81"/>
                      <a:pt x="13" y="81"/>
                      <a:pt x="13" y="81"/>
                    </a:cubicBezTo>
                    <a:cubicBezTo>
                      <a:pt x="12" y="81"/>
                      <a:pt x="11" y="81"/>
                      <a:pt x="11" y="82"/>
                    </a:cubicBezTo>
                    <a:cubicBezTo>
                      <a:pt x="11" y="82"/>
                      <a:pt x="10" y="82"/>
                      <a:pt x="10" y="82"/>
                    </a:cubicBezTo>
                    <a:cubicBezTo>
                      <a:pt x="10" y="82"/>
                      <a:pt x="9" y="82"/>
                      <a:pt x="9" y="82"/>
                    </a:cubicBezTo>
                    <a:cubicBezTo>
                      <a:pt x="9" y="82"/>
                      <a:pt x="9" y="82"/>
                      <a:pt x="9" y="82"/>
                    </a:cubicBezTo>
                    <a:cubicBezTo>
                      <a:pt x="9" y="82"/>
                      <a:pt x="8" y="82"/>
                      <a:pt x="8" y="82"/>
                    </a:cubicBezTo>
                    <a:cubicBezTo>
                      <a:pt x="8" y="82"/>
                      <a:pt x="7" y="82"/>
                      <a:pt x="8" y="82"/>
                    </a:cubicBezTo>
                    <a:cubicBezTo>
                      <a:pt x="7" y="82"/>
                      <a:pt x="7" y="82"/>
                      <a:pt x="6" y="82"/>
                    </a:cubicBezTo>
                    <a:cubicBezTo>
                      <a:pt x="6" y="83"/>
                      <a:pt x="6" y="83"/>
                      <a:pt x="5" y="83"/>
                    </a:cubicBezTo>
                    <a:cubicBezTo>
                      <a:pt x="5" y="83"/>
                      <a:pt x="5" y="83"/>
                      <a:pt x="5" y="83"/>
                    </a:cubicBezTo>
                    <a:cubicBezTo>
                      <a:pt x="5" y="83"/>
                      <a:pt x="5" y="83"/>
                      <a:pt x="5" y="82"/>
                    </a:cubicBezTo>
                    <a:cubicBezTo>
                      <a:pt x="5" y="83"/>
                      <a:pt x="6" y="81"/>
                      <a:pt x="6" y="82"/>
                    </a:cubicBezTo>
                    <a:cubicBezTo>
                      <a:pt x="7" y="81"/>
                      <a:pt x="7" y="80"/>
                      <a:pt x="7" y="80"/>
                    </a:cubicBezTo>
                    <a:cubicBezTo>
                      <a:pt x="7" y="80"/>
                      <a:pt x="7" y="79"/>
                      <a:pt x="8" y="79"/>
                    </a:cubicBezTo>
                    <a:cubicBezTo>
                      <a:pt x="8" y="78"/>
                      <a:pt x="7" y="80"/>
                      <a:pt x="7" y="80"/>
                    </a:cubicBezTo>
                    <a:cubicBezTo>
                      <a:pt x="6" y="80"/>
                      <a:pt x="7" y="79"/>
                      <a:pt x="7" y="78"/>
                    </a:cubicBezTo>
                    <a:cubicBezTo>
                      <a:pt x="8" y="78"/>
                      <a:pt x="9" y="78"/>
                      <a:pt x="10" y="76"/>
                    </a:cubicBezTo>
                    <a:cubicBezTo>
                      <a:pt x="10" y="76"/>
                      <a:pt x="10" y="77"/>
                      <a:pt x="10" y="77"/>
                    </a:cubicBezTo>
                    <a:cubicBezTo>
                      <a:pt x="11" y="76"/>
                      <a:pt x="11" y="75"/>
                      <a:pt x="12" y="75"/>
                    </a:cubicBezTo>
                    <a:cubicBezTo>
                      <a:pt x="12" y="74"/>
                      <a:pt x="13" y="74"/>
                      <a:pt x="13" y="73"/>
                    </a:cubicBezTo>
                    <a:cubicBezTo>
                      <a:pt x="11" y="75"/>
                      <a:pt x="11" y="75"/>
                      <a:pt x="11" y="75"/>
                    </a:cubicBezTo>
                    <a:cubicBezTo>
                      <a:pt x="12" y="74"/>
                      <a:pt x="12" y="73"/>
                      <a:pt x="14" y="71"/>
                    </a:cubicBezTo>
                    <a:cubicBezTo>
                      <a:pt x="14" y="71"/>
                      <a:pt x="14" y="72"/>
                      <a:pt x="13" y="72"/>
                    </a:cubicBezTo>
                    <a:cubicBezTo>
                      <a:pt x="14" y="72"/>
                      <a:pt x="14" y="71"/>
                      <a:pt x="14" y="71"/>
                    </a:cubicBezTo>
                    <a:cubicBezTo>
                      <a:pt x="15" y="72"/>
                      <a:pt x="13" y="73"/>
                      <a:pt x="12" y="74"/>
                    </a:cubicBezTo>
                    <a:cubicBezTo>
                      <a:pt x="13" y="74"/>
                      <a:pt x="14" y="72"/>
                      <a:pt x="14" y="73"/>
                    </a:cubicBezTo>
                    <a:cubicBezTo>
                      <a:pt x="14" y="72"/>
                      <a:pt x="15" y="72"/>
                      <a:pt x="16" y="70"/>
                    </a:cubicBezTo>
                    <a:cubicBezTo>
                      <a:pt x="16" y="70"/>
                      <a:pt x="16" y="70"/>
                      <a:pt x="16" y="70"/>
                    </a:cubicBezTo>
                    <a:cubicBezTo>
                      <a:pt x="16" y="70"/>
                      <a:pt x="16" y="70"/>
                      <a:pt x="16" y="70"/>
                    </a:cubicBezTo>
                    <a:cubicBezTo>
                      <a:pt x="18" y="65"/>
                      <a:pt x="18" y="65"/>
                      <a:pt x="18" y="65"/>
                    </a:cubicBezTo>
                    <a:cubicBezTo>
                      <a:pt x="14" y="67"/>
                      <a:pt x="14" y="67"/>
                      <a:pt x="14" y="67"/>
                    </a:cubicBezTo>
                    <a:cubicBezTo>
                      <a:pt x="14" y="67"/>
                      <a:pt x="14" y="68"/>
                      <a:pt x="13" y="68"/>
                    </a:cubicBezTo>
                    <a:cubicBezTo>
                      <a:pt x="14" y="67"/>
                      <a:pt x="14" y="67"/>
                      <a:pt x="14" y="67"/>
                    </a:cubicBezTo>
                    <a:cubicBezTo>
                      <a:pt x="13" y="68"/>
                      <a:pt x="11" y="68"/>
                      <a:pt x="10" y="69"/>
                    </a:cubicBezTo>
                    <a:cubicBezTo>
                      <a:pt x="13" y="67"/>
                      <a:pt x="11" y="69"/>
                      <a:pt x="12" y="68"/>
                    </a:cubicBezTo>
                    <a:cubicBezTo>
                      <a:pt x="10" y="71"/>
                      <a:pt x="10" y="69"/>
                      <a:pt x="7" y="71"/>
                    </a:cubicBezTo>
                    <a:cubicBezTo>
                      <a:pt x="7" y="71"/>
                      <a:pt x="9" y="70"/>
                      <a:pt x="8" y="71"/>
                    </a:cubicBezTo>
                    <a:cubicBezTo>
                      <a:pt x="8" y="71"/>
                      <a:pt x="7" y="71"/>
                      <a:pt x="6" y="72"/>
                    </a:cubicBezTo>
                    <a:cubicBezTo>
                      <a:pt x="5" y="73"/>
                      <a:pt x="7" y="72"/>
                      <a:pt x="6" y="72"/>
                    </a:cubicBezTo>
                    <a:cubicBezTo>
                      <a:pt x="6" y="73"/>
                      <a:pt x="6" y="73"/>
                      <a:pt x="5" y="74"/>
                    </a:cubicBezTo>
                    <a:cubicBezTo>
                      <a:pt x="5" y="74"/>
                      <a:pt x="5" y="74"/>
                      <a:pt x="5" y="74"/>
                    </a:cubicBezTo>
                    <a:cubicBezTo>
                      <a:pt x="3" y="75"/>
                      <a:pt x="5" y="75"/>
                      <a:pt x="3" y="76"/>
                    </a:cubicBezTo>
                    <a:cubicBezTo>
                      <a:pt x="3" y="75"/>
                      <a:pt x="3" y="75"/>
                      <a:pt x="3" y="75"/>
                    </a:cubicBezTo>
                    <a:cubicBezTo>
                      <a:pt x="2" y="76"/>
                      <a:pt x="2" y="76"/>
                      <a:pt x="2" y="76"/>
                    </a:cubicBezTo>
                    <a:cubicBezTo>
                      <a:pt x="2" y="75"/>
                      <a:pt x="2" y="75"/>
                      <a:pt x="2" y="75"/>
                    </a:cubicBezTo>
                    <a:cubicBezTo>
                      <a:pt x="2" y="75"/>
                      <a:pt x="2" y="76"/>
                      <a:pt x="2" y="76"/>
                    </a:cubicBezTo>
                    <a:cubicBezTo>
                      <a:pt x="3" y="76"/>
                      <a:pt x="4" y="77"/>
                      <a:pt x="4" y="78"/>
                    </a:cubicBezTo>
                    <a:cubicBezTo>
                      <a:pt x="5" y="77"/>
                      <a:pt x="5" y="77"/>
                      <a:pt x="5" y="76"/>
                    </a:cubicBezTo>
                    <a:cubicBezTo>
                      <a:pt x="5" y="76"/>
                      <a:pt x="4" y="76"/>
                      <a:pt x="5" y="75"/>
                    </a:cubicBezTo>
                    <a:cubicBezTo>
                      <a:pt x="6" y="74"/>
                      <a:pt x="5" y="75"/>
                      <a:pt x="6" y="74"/>
                    </a:cubicBezTo>
                    <a:cubicBezTo>
                      <a:pt x="6" y="75"/>
                      <a:pt x="6" y="75"/>
                      <a:pt x="5" y="75"/>
                    </a:cubicBezTo>
                    <a:cubicBezTo>
                      <a:pt x="5" y="76"/>
                      <a:pt x="5" y="76"/>
                      <a:pt x="5" y="76"/>
                    </a:cubicBezTo>
                    <a:cubicBezTo>
                      <a:pt x="6" y="75"/>
                      <a:pt x="6" y="75"/>
                      <a:pt x="7" y="74"/>
                    </a:cubicBezTo>
                    <a:cubicBezTo>
                      <a:pt x="7" y="74"/>
                      <a:pt x="6" y="74"/>
                      <a:pt x="6" y="74"/>
                    </a:cubicBezTo>
                    <a:cubicBezTo>
                      <a:pt x="6" y="74"/>
                      <a:pt x="7" y="74"/>
                      <a:pt x="7" y="74"/>
                    </a:cubicBezTo>
                    <a:cubicBezTo>
                      <a:pt x="7" y="73"/>
                      <a:pt x="7" y="73"/>
                      <a:pt x="7" y="73"/>
                    </a:cubicBezTo>
                    <a:cubicBezTo>
                      <a:pt x="8" y="72"/>
                      <a:pt x="8" y="73"/>
                      <a:pt x="8" y="73"/>
                    </a:cubicBezTo>
                    <a:cubicBezTo>
                      <a:pt x="8" y="73"/>
                      <a:pt x="8" y="72"/>
                      <a:pt x="8" y="72"/>
                    </a:cubicBezTo>
                    <a:cubicBezTo>
                      <a:pt x="8" y="72"/>
                      <a:pt x="9" y="72"/>
                      <a:pt x="8" y="73"/>
                    </a:cubicBezTo>
                    <a:cubicBezTo>
                      <a:pt x="8" y="73"/>
                      <a:pt x="8" y="73"/>
                      <a:pt x="9" y="72"/>
                    </a:cubicBezTo>
                    <a:cubicBezTo>
                      <a:pt x="9" y="72"/>
                      <a:pt x="9" y="71"/>
                      <a:pt x="9" y="71"/>
                    </a:cubicBezTo>
                    <a:cubicBezTo>
                      <a:pt x="10" y="71"/>
                      <a:pt x="11" y="71"/>
                      <a:pt x="10" y="71"/>
                    </a:cubicBezTo>
                    <a:cubicBezTo>
                      <a:pt x="11" y="71"/>
                      <a:pt x="12" y="69"/>
                      <a:pt x="14" y="68"/>
                    </a:cubicBezTo>
                    <a:cubicBezTo>
                      <a:pt x="14" y="68"/>
                      <a:pt x="14" y="68"/>
                      <a:pt x="14" y="67"/>
                    </a:cubicBezTo>
                    <a:cubicBezTo>
                      <a:pt x="15" y="66"/>
                      <a:pt x="17" y="65"/>
                      <a:pt x="18" y="63"/>
                    </a:cubicBezTo>
                    <a:cubicBezTo>
                      <a:pt x="18" y="63"/>
                      <a:pt x="19" y="62"/>
                      <a:pt x="19" y="62"/>
                    </a:cubicBezTo>
                    <a:cubicBezTo>
                      <a:pt x="19" y="62"/>
                      <a:pt x="19" y="62"/>
                      <a:pt x="19" y="62"/>
                    </a:cubicBezTo>
                    <a:cubicBezTo>
                      <a:pt x="20" y="59"/>
                      <a:pt x="20" y="59"/>
                      <a:pt x="20" y="59"/>
                    </a:cubicBezTo>
                    <a:cubicBezTo>
                      <a:pt x="17" y="59"/>
                      <a:pt x="17" y="59"/>
                      <a:pt x="17" y="59"/>
                    </a:cubicBezTo>
                    <a:cubicBezTo>
                      <a:pt x="17" y="58"/>
                      <a:pt x="17" y="59"/>
                      <a:pt x="17" y="59"/>
                    </a:cubicBezTo>
                    <a:cubicBezTo>
                      <a:pt x="20" y="61"/>
                      <a:pt x="20" y="61"/>
                      <a:pt x="20" y="61"/>
                    </a:cubicBezTo>
                    <a:cubicBezTo>
                      <a:pt x="19" y="62"/>
                      <a:pt x="19" y="62"/>
                      <a:pt x="19" y="62"/>
                    </a:cubicBezTo>
                    <a:cubicBezTo>
                      <a:pt x="18" y="62"/>
                      <a:pt x="18" y="62"/>
                      <a:pt x="18" y="62"/>
                    </a:cubicBezTo>
                    <a:cubicBezTo>
                      <a:pt x="19" y="59"/>
                      <a:pt x="19" y="59"/>
                      <a:pt x="19" y="59"/>
                    </a:cubicBezTo>
                    <a:cubicBezTo>
                      <a:pt x="17" y="59"/>
                      <a:pt x="17" y="59"/>
                      <a:pt x="17" y="59"/>
                    </a:cubicBezTo>
                    <a:cubicBezTo>
                      <a:pt x="17" y="59"/>
                      <a:pt x="16" y="59"/>
                      <a:pt x="16" y="59"/>
                    </a:cubicBezTo>
                    <a:cubicBezTo>
                      <a:pt x="14" y="59"/>
                      <a:pt x="15" y="59"/>
                      <a:pt x="14" y="58"/>
                    </a:cubicBezTo>
                    <a:cubicBezTo>
                      <a:pt x="13" y="59"/>
                      <a:pt x="12" y="60"/>
                      <a:pt x="10" y="60"/>
                    </a:cubicBezTo>
                    <a:cubicBezTo>
                      <a:pt x="10" y="60"/>
                      <a:pt x="11" y="60"/>
                      <a:pt x="11" y="60"/>
                    </a:cubicBezTo>
                    <a:close/>
                    <a:moveTo>
                      <a:pt x="7" y="63"/>
                    </a:moveTo>
                    <a:cubicBezTo>
                      <a:pt x="7" y="63"/>
                      <a:pt x="7" y="64"/>
                      <a:pt x="7" y="64"/>
                    </a:cubicBezTo>
                    <a:cubicBezTo>
                      <a:pt x="7" y="64"/>
                      <a:pt x="7" y="63"/>
                      <a:pt x="7" y="63"/>
                    </a:cubicBezTo>
                    <a:close/>
                    <a:moveTo>
                      <a:pt x="6" y="54"/>
                    </a:moveTo>
                    <a:cubicBezTo>
                      <a:pt x="6" y="54"/>
                      <a:pt x="7" y="54"/>
                      <a:pt x="7" y="53"/>
                    </a:cubicBezTo>
                    <a:cubicBezTo>
                      <a:pt x="7" y="54"/>
                      <a:pt x="7" y="54"/>
                      <a:pt x="6" y="54"/>
                    </a:cubicBezTo>
                    <a:close/>
                    <a:moveTo>
                      <a:pt x="9" y="13"/>
                    </a:moveTo>
                    <a:cubicBezTo>
                      <a:pt x="9" y="13"/>
                      <a:pt x="9" y="13"/>
                      <a:pt x="9" y="13"/>
                    </a:cubicBezTo>
                    <a:cubicBezTo>
                      <a:pt x="9" y="13"/>
                      <a:pt x="9" y="13"/>
                      <a:pt x="9" y="13"/>
                    </a:cubicBezTo>
                    <a:close/>
                    <a:moveTo>
                      <a:pt x="10" y="11"/>
                    </a:moveTo>
                    <a:cubicBezTo>
                      <a:pt x="10" y="11"/>
                      <a:pt x="10" y="11"/>
                      <a:pt x="10" y="11"/>
                    </a:cubicBezTo>
                    <a:cubicBezTo>
                      <a:pt x="10" y="11"/>
                      <a:pt x="10" y="11"/>
                      <a:pt x="10" y="12"/>
                    </a:cubicBezTo>
                    <a:cubicBezTo>
                      <a:pt x="10" y="12"/>
                      <a:pt x="10" y="12"/>
                      <a:pt x="10" y="11"/>
                    </a:cubicBezTo>
                    <a:close/>
                    <a:moveTo>
                      <a:pt x="8" y="74"/>
                    </a:moveTo>
                    <a:cubicBezTo>
                      <a:pt x="8" y="74"/>
                      <a:pt x="8" y="74"/>
                      <a:pt x="8" y="74"/>
                    </a:cubicBezTo>
                    <a:cubicBezTo>
                      <a:pt x="8" y="75"/>
                      <a:pt x="8" y="75"/>
                      <a:pt x="8" y="7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582" name="Freeform 5877"/>
              <p:cNvSpPr>
                <a:spLocks/>
              </p:cNvSpPr>
              <p:nvPr/>
            </p:nvSpPr>
            <p:spPr bwMode="auto">
              <a:xfrm>
                <a:off x="4005275" y="2173289"/>
                <a:ext cx="7938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583" name="Freeform 5878"/>
              <p:cNvSpPr>
                <a:spLocks/>
              </p:cNvSpPr>
              <p:nvPr/>
            </p:nvSpPr>
            <p:spPr bwMode="auto">
              <a:xfrm>
                <a:off x="4054487" y="2289176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584" name="Freeform 5879"/>
              <p:cNvSpPr>
                <a:spLocks/>
              </p:cNvSpPr>
              <p:nvPr/>
            </p:nvSpPr>
            <p:spPr bwMode="auto">
              <a:xfrm>
                <a:off x="4046550" y="1992314"/>
                <a:ext cx="7938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585" name="Freeform 5880"/>
              <p:cNvSpPr>
                <a:spLocks/>
              </p:cNvSpPr>
              <p:nvPr/>
            </p:nvSpPr>
            <p:spPr bwMode="auto">
              <a:xfrm>
                <a:off x="4029087" y="1819276"/>
                <a:ext cx="0" cy="6350"/>
              </a:xfrm>
              <a:custGeom>
                <a:avLst/>
                <a:gdLst>
                  <a:gd name="T0" fmla="*/ 0 h 1"/>
                  <a:gd name="T1" fmla="*/ 1 h 1"/>
                  <a:gd name="T2" fmla="*/ 0 h 1"/>
                  <a:gd name="T3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586" name="Freeform 5881"/>
              <p:cNvSpPr>
                <a:spLocks/>
              </p:cNvSpPr>
              <p:nvPr/>
            </p:nvSpPr>
            <p:spPr bwMode="auto">
              <a:xfrm>
                <a:off x="4046550" y="1754189"/>
                <a:ext cx="0" cy="6350"/>
              </a:xfrm>
              <a:custGeom>
                <a:avLst/>
                <a:gdLst>
                  <a:gd name="T0" fmla="*/ 0 h 1"/>
                  <a:gd name="T1" fmla="*/ 0 h 1"/>
                  <a:gd name="T2" fmla="*/ 0 h 1"/>
                  <a:gd name="T3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587" name="Freeform 5882"/>
              <p:cNvSpPr>
                <a:spLocks/>
              </p:cNvSpPr>
              <p:nvPr/>
            </p:nvSpPr>
            <p:spPr bwMode="auto">
              <a:xfrm>
                <a:off x="4038612" y="1797051"/>
                <a:ext cx="0" cy="14288"/>
              </a:xfrm>
              <a:custGeom>
                <a:avLst/>
                <a:gdLst>
                  <a:gd name="T0" fmla="*/ 2 h 2"/>
                  <a:gd name="T1" fmla="*/ 1 h 2"/>
                  <a:gd name="T2" fmla="*/ 1 h 2"/>
                  <a:gd name="T3" fmla="*/ 2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2">
                    <a:moveTo>
                      <a:pt x="0" y="2"/>
                    </a:moveTo>
                    <a:cubicBezTo>
                      <a:pt x="0" y="2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1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588" name="Freeform 5883"/>
              <p:cNvSpPr>
                <a:spLocks/>
              </p:cNvSpPr>
              <p:nvPr/>
            </p:nvSpPr>
            <p:spPr bwMode="auto">
              <a:xfrm>
                <a:off x="4038612" y="1797051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589" name="Freeform 5884"/>
              <p:cNvSpPr>
                <a:spLocks/>
              </p:cNvSpPr>
              <p:nvPr/>
            </p:nvSpPr>
            <p:spPr bwMode="auto">
              <a:xfrm>
                <a:off x="4021150" y="1854201"/>
                <a:ext cx="0" cy="22225"/>
              </a:xfrm>
              <a:custGeom>
                <a:avLst/>
                <a:gdLst>
                  <a:gd name="T0" fmla="*/ 1 h 3"/>
                  <a:gd name="T1" fmla="*/ 1 h 3"/>
                  <a:gd name="T2" fmla="*/ 1 h 3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3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3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590" name="Rectangle 5885"/>
              <p:cNvSpPr>
                <a:spLocks noChangeArrowheads="1"/>
              </p:cNvSpPr>
              <p:nvPr/>
            </p:nvSpPr>
            <p:spPr bwMode="auto">
              <a:xfrm>
                <a:off x="4046550" y="1811339"/>
                <a:ext cx="1588" cy="15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591" name="Freeform 5886"/>
              <p:cNvSpPr>
                <a:spLocks/>
              </p:cNvSpPr>
              <p:nvPr/>
            </p:nvSpPr>
            <p:spPr bwMode="auto">
              <a:xfrm>
                <a:off x="4038612" y="1839914"/>
                <a:ext cx="0" cy="7938"/>
              </a:xfrm>
              <a:custGeom>
                <a:avLst/>
                <a:gdLst>
                  <a:gd name="T0" fmla="*/ 1 h 1"/>
                  <a:gd name="T1" fmla="*/ 0 h 1"/>
                  <a:gd name="T2" fmla="*/ 0 h 1"/>
                  <a:gd name="T3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592" name="Freeform 5887"/>
              <p:cNvSpPr>
                <a:spLocks/>
              </p:cNvSpPr>
              <p:nvPr/>
            </p:nvSpPr>
            <p:spPr bwMode="auto">
              <a:xfrm>
                <a:off x="4038612" y="1833564"/>
                <a:ext cx="0" cy="6350"/>
              </a:xfrm>
              <a:custGeom>
                <a:avLst/>
                <a:gdLst>
                  <a:gd name="T0" fmla="*/ 1 h 1"/>
                  <a:gd name="T1" fmla="*/ 0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593" name="Freeform 5888"/>
              <p:cNvSpPr>
                <a:spLocks/>
              </p:cNvSpPr>
              <p:nvPr/>
            </p:nvSpPr>
            <p:spPr bwMode="auto">
              <a:xfrm>
                <a:off x="4046550" y="1819276"/>
                <a:ext cx="0" cy="6350"/>
              </a:xfrm>
              <a:custGeom>
                <a:avLst/>
                <a:gdLst>
                  <a:gd name="T0" fmla="*/ 0 h 4"/>
                  <a:gd name="T1" fmla="*/ 0 h 4"/>
                  <a:gd name="T2" fmla="*/ 4 h 4"/>
                  <a:gd name="T3" fmla="*/ 0 h 4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4">
                    <a:moveTo>
                      <a:pt x="0" y="0"/>
                    </a:moveTo>
                    <a:lnTo>
                      <a:pt x="0" y="0"/>
                    </a:lnTo>
                    <a:lnTo>
                      <a:pt x="0" y="4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594" name="Freeform 5889"/>
              <p:cNvSpPr>
                <a:spLocks/>
              </p:cNvSpPr>
              <p:nvPr/>
            </p:nvSpPr>
            <p:spPr bwMode="auto">
              <a:xfrm>
                <a:off x="4021150" y="1935164"/>
                <a:ext cx="0" cy="14288"/>
              </a:xfrm>
              <a:custGeom>
                <a:avLst/>
                <a:gdLst>
                  <a:gd name="T0" fmla="*/ 0 h 2"/>
                  <a:gd name="T1" fmla="*/ 1 h 2"/>
                  <a:gd name="T2" fmla="*/ 1 h 2"/>
                  <a:gd name="T3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595" name="Freeform 5890"/>
              <p:cNvSpPr>
                <a:spLocks/>
              </p:cNvSpPr>
              <p:nvPr/>
            </p:nvSpPr>
            <p:spPr bwMode="auto">
              <a:xfrm>
                <a:off x="4029087" y="1912939"/>
                <a:ext cx="9525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596" name="Freeform 5891"/>
              <p:cNvSpPr>
                <a:spLocks/>
              </p:cNvSpPr>
              <p:nvPr/>
            </p:nvSpPr>
            <p:spPr bwMode="auto">
              <a:xfrm>
                <a:off x="4029087" y="1927226"/>
                <a:ext cx="9525" cy="22225"/>
              </a:xfrm>
              <a:custGeom>
                <a:avLst/>
                <a:gdLst>
                  <a:gd name="T0" fmla="*/ 0 w 1"/>
                  <a:gd name="T1" fmla="*/ 1 h 3"/>
                  <a:gd name="T2" fmla="*/ 0 w 1"/>
                  <a:gd name="T3" fmla="*/ 2 h 3"/>
                  <a:gd name="T4" fmla="*/ 0 w 1"/>
                  <a:gd name="T5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3">
                    <a:moveTo>
                      <a:pt x="0" y="1"/>
                    </a:moveTo>
                    <a:cubicBezTo>
                      <a:pt x="0" y="1"/>
                      <a:pt x="0" y="3"/>
                      <a:pt x="0" y="2"/>
                    </a:cubicBezTo>
                    <a:cubicBezTo>
                      <a:pt x="0" y="1"/>
                      <a:pt x="1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597" name="Freeform 5892"/>
              <p:cNvSpPr>
                <a:spLocks/>
              </p:cNvSpPr>
              <p:nvPr/>
            </p:nvSpPr>
            <p:spPr bwMode="auto">
              <a:xfrm>
                <a:off x="4062425" y="1992314"/>
                <a:ext cx="7938" cy="7938"/>
              </a:xfrm>
              <a:custGeom>
                <a:avLst/>
                <a:gdLst>
                  <a:gd name="T0" fmla="*/ 5 w 5"/>
                  <a:gd name="T1" fmla="*/ 5 h 5"/>
                  <a:gd name="T2" fmla="*/ 5 w 5"/>
                  <a:gd name="T3" fmla="*/ 5 h 5"/>
                  <a:gd name="T4" fmla="*/ 0 w 5"/>
                  <a:gd name="T5" fmla="*/ 0 h 5"/>
                  <a:gd name="T6" fmla="*/ 5 w 5"/>
                  <a:gd name="T7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5">
                    <a:moveTo>
                      <a:pt x="5" y="5"/>
                    </a:moveTo>
                    <a:lnTo>
                      <a:pt x="5" y="5"/>
                    </a:lnTo>
                    <a:lnTo>
                      <a:pt x="0" y="0"/>
                    </a:lnTo>
                    <a:lnTo>
                      <a:pt x="5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598" name="Freeform 5893"/>
              <p:cNvSpPr>
                <a:spLocks/>
              </p:cNvSpPr>
              <p:nvPr/>
            </p:nvSpPr>
            <p:spPr bwMode="auto">
              <a:xfrm>
                <a:off x="3989400" y="2071689"/>
                <a:ext cx="23813" cy="22225"/>
              </a:xfrm>
              <a:custGeom>
                <a:avLst/>
                <a:gdLst>
                  <a:gd name="T0" fmla="*/ 0 w 3"/>
                  <a:gd name="T1" fmla="*/ 0 h 3"/>
                  <a:gd name="T2" fmla="*/ 0 w 3"/>
                  <a:gd name="T3" fmla="*/ 1 h 3"/>
                  <a:gd name="T4" fmla="*/ 3 w 3"/>
                  <a:gd name="T5" fmla="*/ 3 h 3"/>
                  <a:gd name="T6" fmla="*/ 3 w 3"/>
                  <a:gd name="T7" fmla="*/ 3 h 3"/>
                  <a:gd name="T8" fmla="*/ 2 w 3"/>
                  <a:gd name="T9" fmla="*/ 3 h 3"/>
                  <a:gd name="T10" fmla="*/ 2 w 3"/>
                  <a:gd name="T11" fmla="*/ 3 h 3"/>
                  <a:gd name="T12" fmla="*/ 0 w 3"/>
                  <a:gd name="T13" fmla="*/ 1 h 3"/>
                  <a:gd name="T14" fmla="*/ 0 w 3"/>
                  <a:gd name="T1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3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2" y="3"/>
                      <a:pt x="2" y="3"/>
                      <a:pt x="3" y="3"/>
                    </a:cubicBezTo>
                    <a:cubicBezTo>
                      <a:pt x="3" y="2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1" y="2"/>
                      <a:pt x="1" y="2"/>
                      <a:pt x="0" y="1"/>
                    </a:cubicBezTo>
                    <a:cubicBezTo>
                      <a:pt x="0" y="1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599" name="Freeform 5894"/>
              <p:cNvSpPr>
                <a:spLocks/>
              </p:cNvSpPr>
              <p:nvPr/>
            </p:nvSpPr>
            <p:spPr bwMode="auto">
              <a:xfrm>
                <a:off x="4005275" y="2093914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600" name="Freeform 5895"/>
              <p:cNvSpPr>
                <a:spLocks/>
              </p:cNvSpPr>
              <p:nvPr/>
            </p:nvSpPr>
            <p:spPr bwMode="auto">
              <a:xfrm>
                <a:off x="3964000" y="2522539"/>
                <a:ext cx="7938" cy="6350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1 h 1"/>
                  <a:gd name="T4" fmla="*/ 1 w 1"/>
                  <a:gd name="T5" fmla="*/ 1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601" name="Freeform 5896"/>
              <p:cNvSpPr>
                <a:spLocks/>
              </p:cNvSpPr>
              <p:nvPr/>
            </p:nvSpPr>
            <p:spPr bwMode="auto">
              <a:xfrm>
                <a:off x="3964000" y="2543176"/>
                <a:ext cx="7938" cy="7938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1 w 1"/>
                  <a:gd name="T5" fmla="*/ 1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602" name="Freeform 5897"/>
              <p:cNvSpPr>
                <a:spLocks/>
              </p:cNvSpPr>
              <p:nvPr/>
            </p:nvSpPr>
            <p:spPr bwMode="auto">
              <a:xfrm>
                <a:off x="4013212" y="2246314"/>
                <a:ext cx="7938" cy="0"/>
              </a:xfrm>
              <a:custGeom>
                <a:avLst/>
                <a:gdLst>
                  <a:gd name="T0" fmla="*/ 1 w 1"/>
                  <a:gd name="T1" fmla="*/ 1 w 1"/>
                  <a:gd name="T2" fmla="*/ 0 w 1"/>
                  <a:gd name="T3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603" name="Freeform 5898"/>
              <p:cNvSpPr>
                <a:spLocks/>
              </p:cNvSpPr>
              <p:nvPr/>
            </p:nvSpPr>
            <p:spPr bwMode="auto">
              <a:xfrm>
                <a:off x="3971937" y="2254251"/>
                <a:ext cx="9525" cy="6350"/>
              </a:xfrm>
              <a:custGeom>
                <a:avLst/>
                <a:gdLst>
                  <a:gd name="T0" fmla="*/ 0 w 6"/>
                  <a:gd name="T1" fmla="*/ 0 h 4"/>
                  <a:gd name="T2" fmla="*/ 0 w 6"/>
                  <a:gd name="T3" fmla="*/ 4 h 4"/>
                  <a:gd name="T4" fmla="*/ 6 w 6"/>
                  <a:gd name="T5" fmla="*/ 4 h 4"/>
                  <a:gd name="T6" fmla="*/ 0 w 6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4">
                    <a:moveTo>
                      <a:pt x="0" y="0"/>
                    </a:moveTo>
                    <a:lnTo>
                      <a:pt x="0" y="4"/>
                    </a:lnTo>
                    <a:lnTo>
                      <a:pt x="6" y="4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604" name="Freeform 5899"/>
              <p:cNvSpPr>
                <a:spLocks/>
              </p:cNvSpPr>
              <p:nvPr/>
            </p:nvSpPr>
            <p:spPr bwMode="auto">
              <a:xfrm>
                <a:off x="4046550" y="2217739"/>
                <a:ext cx="23813" cy="0"/>
              </a:xfrm>
              <a:custGeom>
                <a:avLst/>
                <a:gdLst>
                  <a:gd name="T0" fmla="*/ 3 w 3"/>
                  <a:gd name="T1" fmla="*/ 0 w 3"/>
                  <a:gd name="T2" fmla="*/ 3 w 3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3">
                    <a:moveTo>
                      <a:pt x="3" y="0"/>
                    </a:moveTo>
                    <a:cubicBezTo>
                      <a:pt x="2" y="0"/>
                      <a:pt x="1" y="0"/>
                      <a:pt x="0" y="0"/>
                    </a:cubicBezTo>
                    <a:cubicBezTo>
                      <a:pt x="2" y="0"/>
                      <a:pt x="3" y="0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605" name="Freeform 5900"/>
              <p:cNvSpPr>
                <a:spLocks/>
              </p:cNvSpPr>
              <p:nvPr/>
            </p:nvSpPr>
            <p:spPr bwMode="auto">
              <a:xfrm>
                <a:off x="3989400" y="2782889"/>
                <a:ext cx="7938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606" name="Rectangle 5901"/>
              <p:cNvSpPr>
                <a:spLocks noChangeArrowheads="1"/>
              </p:cNvSpPr>
              <p:nvPr/>
            </p:nvSpPr>
            <p:spPr bwMode="auto">
              <a:xfrm>
                <a:off x="3989400" y="2774951"/>
                <a:ext cx="1588" cy="15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607" name="Freeform 5902"/>
              <p:cNvSpPr>
                <a:spLocks/>
              </p:cNvSpPr>
              <p:nvPr/>
            </p:nvSpPr>
            <p:spPr bwMode="auto">
              <a:xfrm>
                <a:off x="3989400" y="2760664"/>
                <a:ext cx="7938" cy="14288"/>
              </a:xfrm>
              <a:custGeom>
                <a:avLst/>
                <a:gdLst>
                  <a:gd name="T0" fmla="*/ 1 w 1"/>
                  <a:gd name="T1" fmla="*/ 0 h 2"/>
                  <a:gd name="T2" fmla="*/ 0 w 1"/>
                  <a:gd name="T3" fmla="*/ 1 h 2"/>
                  <a:gd name="T4" fmla="*/ 0 w 1"/>
                  <a:gd name="T5" fmla="*/ 1 h 2"/>
                  <a:gd name="T6" fmla="*/ 0 w 1"/>
                  <a:gd name="T7" fmla="*/ 2 h 2"/>
                  <a:gd name="T8" fmla="*/ 1 w 1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1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608" name="Freeform 5903"/>
              <p:cNvSpPr>
                <a:spLocks/>
              </p:cNvSpPr>
              <p:nvPr/>
            </p:nvSpPr>
            <p:spPr bwMode="auto">
              <a:xfrm>
                <a:off x="4005275" y="2746376"/>
                <a:ext cx="0" cy="7938"/>
              </a:xfrm>
              <a:custGeom>
                <a:avLst/>
                <a:gdLst>
                  <a:gd name="T0" fmla="*/ 0 h 1"/>
                  <a:gd name="T1" fmla="*/ 1 h 1"/>
                  <a:gd name="T2" fmla="*/ 1 h 1"/>
                  <a:gd name="T3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1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609" name="Rectangle 5904"/>
              <p:cNvSpPr>
                <a:spLocks noChangeArrowheads="1"/>
              </p:cNvSpPr>
              <p:nvPr/>
            </p:nvSpPr>
            <p:spPr bwMode="auto">
              <a:xfrm>
                <a:off x="4005275" y="2754314"/>
                <a:ext cx="1588" cy="15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610" name="Freeform 5905"/>
              <p:cNvSpPr>
                <a:spLocks/>
              </p:cNvSpPr>
              <p:nvPr/>
            </p:nvSpPr>
            <p:spPr bwMode="auto">
              <a:xfrm>
                <a:off x="3989400" y="2732089"/>
                <a:ext cx="15875" cy="7938"/>
              </a:xfrm>
              <a:custGeom>
                <a:avLst/>
                <a:gdLst>
                  <a:gd name="T0" fmla="*/ 1 w 2"/>
                  <a:gd name="T1" fmla="*/ 0 h 1"/>
                  <a:gd name="T2" fmla="*/ 1 w 2"/>
                  <a:gd name="T3" fmla="*/ 1 h 1"/>
                  <a:gd name="T4" fmla="*/ 1 w 2"/>
                  <a:gd name="T5" fmla="*/ 0 h 1"/>
                  <a:gd name="T6" fmla="*/ 1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1" y="0"/>
                    </a:moveTo>
                    <a:cubicBezTo>
                      <a:pt x="1" y="0"/>
                      <a:pt x="1" y="1"/>
                      <a:pt x="1" y="1"/>
                    </a:cubicBezTo>
                    <a:cubicBezTo>
                      <a:pt x="2" y="1"/>
                      <a:pt x="1" y="0"/>
                      <a:pt x="1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611" name="Freeform 5906"/>
              <p:cNvSpPr>
                <a:spLocks/>
              </p:cNvSpPr>
              <p:nvPr/>
            </p:nvSpPr>
            <p:spPr bwMode="auto">
              <a:xfrm>
                <a:off x="3989400" y="2732089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612" name="Freeform 5907"/>
              <p:cNvSpPr>
                <a:spLocks/>
              </p:cNvSpPr>
              <p:nvPr/>
            </p:nvSpPr>
            <p:spPr bwMode="auto">
              <a:xfrm>
                <a:off x="3989400" y="2732089"/>
                <a:ext cx="7938" cy="7938"/>
              </a:xfrm>
              <a:custGeom>
                <a:avLst/>
                <a:gdLst>
                  <a:gd name="T0" fmla="*/ 1 w 1"/>
                  <a:gd name="T1" fmla="*/ 1 h 1"/>
                  <a:gd name="T2" fmla="*/ 0 w 1"/>
                  <a:gd name="T3" fmla="*/ 0 h 1"/>
                  <a:gd name="T4" fmla="*/ 1 w 1"/>
                  <a:gd name="T5" fmla="*/ 1 h 1"/>
                  <a:gd name="T6" fmla="*/ 1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0" y="0"/>
                      <a:pt x="0" y="0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0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613" name="Freeform 5908"/>
              <p:cNvSpPr>
                <a:spLocks/>
              </p:cNvSpPr>
              <p:nvPr/>
            </p:nvSpPr>
            <p:spPr bwMode="auto">
              <a:xfrm>
                <a:off x="3997337" y="2740026"/>
                <a:ext cx="7938" cy="14288"/>
              </a:xfrm>
              <a:custGeom>
                <a:avLst/>
                <a:gdLst>
                  <a:gd name="T0" fmla="*/ 0 w 1"/>
                  <a:gd name="T1" fmla="*/ 0 h 2"/>
                  <a:gd name="T2" fmla="*/ 0 w 1"/>
                  <a:gd name="T3" fmla="*/ 1 h 2"/>
                  <a:gd name="T4" fmla="*/ 0 w 1"/>
                  <a:gd name="T5" fmla="*/ 2 h 2"/>
                  <a:gd name="T6" fmla="*/ 0 w 1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0" y="2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614" name="Freeform 5909"/>
              <p:cNvSpPr>
                <a:spLocks/>
              </p:cNvSpPr>
              <p:nvPr/>
            </p:nvSpPr>
            <p:spPr bwMode="auto">
              <a:xfrm>
                <a:off x="3989400" y="2760664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615" name="Freeform 5910"/>
              <p:cNvSpPr>
                <a:spLocks/>
              </p:cNvSpPr>
              <p:nvPr/>
            </p:nvSpPr>
            <p:spPr bwMode="auto">
              <a:xfrm>
                <a:off x="3971937" y="2724151"/>
                <a:ext cx="0" cy="7938"/>
              </a:xfrm>
              <a:custGeom>
                <a:avLst/>
                <a:gdLst>
                  <a:gd name="T0" fmla="*/ 0 h 1"/>
                  <a:gd name="T1" fmla="*/ 1 h 1"/>
                  <a:gd name="T2" fmla="*/ 0 h 1"/>
                  <a:gd name="T3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616" name="Freeform 5911"/>
              <p:cNvSpPr>
                <a:spLocks/>
              </p:cNvSpPr>
              <p:nvPr/>
            </p:nvSpPr>
            <p:spPr bwMode="auto">
              <a:xfrm>
                <a:off x="3964000" y="2732089"/>
                <a:ext cx="17463" cy="22225"/>
              </a:xfrm>
              <a:custGeom>
                <a:avLst/>
                <a:gdLst>
                  <a:gd name="T0" fmla="*/ 1 w 2"/>
                  <a:gd name="T1" fmla="*/ 0 h 3"/>
                  <a:gd name="T2" fmla="*/ 0 w 2"/>
                  <a:gd name="T3" fmla="*/ 0 h 3"/>
                  <a:gd name="T4" fmla="*/ 2 w 2"/>
                  <a:gd name="T5" fmla="*/ 3 h 3"/>
                  <a:gd name="T6" fmla="*/ 2 w 2"/>
                  <a:gd name="T7" fmla="*/ 2 h 3"/>
                  <a:gd name="T8" fmla="*/ 2 w 2"/>
                  <a:gd name="T9" fmla="*/ 2 h 3"/>
                  <a:gd name="T10" fmla="*/ 0 w 2"/>
                  <a:gd name="T11" fmla="*/ 0 h 3"/>
                  <a:gd name="T12" fmla="*/ 1 w 2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3">
                    <a:moveTo>
                      <a:pt x="1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1" y="1"/>
                      <a:pt x="1" y="2"/>
                      <a:pt x="2" y="3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1" y="1"/>
                      <a:pt x="1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617" name="Freeform 5912"/>
              <p:cNvSpPr>
                <a:spLocks/>
              </p:cNvSpPr>
              <p:nvPr/>
            </p:nvSpPr>
            <p:spPr bwMode="auto">
              <a:xfrm>
                <a:off x="3981462" y="2740026"/>
                <a:ext cx="15875" cy="0"/>
              </a:xfrm>
              <a:custGeom>
                <a:avLst/>
                <a:gdLst>
                  <a:gd name="T0" fmla="*/ 0 w 2"/>
                  <a:gd name="T1" fmla="*/ 2 w 2"/>
                  <a:gd name="T2" fmla="*/ 1 w 2"/>
                  <a:gd name="T3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cubicBezTo>
                      <a:pt x="0" y="0"/>
                      <a:pt x="2" y="0"/>
                      <a:pt x="2" y="0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618" name="Freeform 5913"/>
              <p:cNvSpPr>
                <a:spLocks/>
              </p:cNvSpPr>
              <p:nvPr/>
            </p:nvSpPr>
            <p:spPr bwMode="auto">
              <a:xfrm>
                <a:off x="3989400" y="2746376"/>
                <a:ext cx="0" cy="7938"/>
              </a:xfrm>
              <a:custGeom>
                <a:avLst/>
                <a:gdLst>
                  <a:gd name="T0" fmla="*/ 0 h 1"/>
                  <a:gd name="T1" fmla="*/ 1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619" name="Freeform 5914"/>
              <p:cNvSpPr>
                <a:spLocks/>
              </p:cNvSpPr>
              <p:nvPr/>
            </p:nvSpPr>
            <p:spPr bwMode="auto">
              <a:xfrm>
                <a:off x="3989400" y="2746376"/>
                <a:ext cx="7938" cy="7938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0 w 1"/>
                  <a:gd name="T5" fmla="*/ 0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1"/>
                    </a:cubicBezTo>
                    <a:cubicBezTo>
                      <a:pt x="1" y="1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620" name="Freeform 5915"/>
              <p:cNvSpPr>
                <a:spLocks/>
              </p:cNvSpPr>
              <p:nvPr/>
            </p:nvSpPr>
            <p:spPr bwMode="auto">
              <a:xfrm>
                <a:off x="3989400" y="2746376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621" name="Freeform 5916"/>
              <p:cNvSpPr>
                <a:spLocks/>
              </p:cNvSpPr>
              <p:nvPr/>
            </p:nvSpPr>
            <p:spPr bwMode="auto">
              <a:xfrm>
                <a:off x="3981462" y="2746376"/>
                <a:ext cx="7938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622" name="Freeform 5917"/>
              <p:cNvSpPr>
                <a:spLocks/>
              </p:cNvSpPr>
              <p:nvPr/>
            </p:nvSpPr>
            <p:spPr bwMode="auto">
              <a:xfrm>
                <a:off x="3981462" y="2746376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623" name="Freeform 5918"/>
              <p:cNvSpPr>
                <a:spLocks/>
              </p:cNvSpPr>
              <p:nvPr/>
            </p:nvSpPr>
            <p:spPr bwMode="auto">
              <a:xfrm>
                <a:off x="3981462" y="2746376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624" name="Freeform 5919"/>
              <p:cNvSpPr>
                <a:spLocks/>
              </p:cNvSpPr>
              <p:nvPr/>
            </p:nvSpPr>
            <p:spPr bwMode="auto">
              <a:xfrm>
                <a:off x="3971937" y="2732089"/>
                <a:ext cx="0" cy="7938"/>
              </a:xfrm>
              <a:custGeom>
                <a:avLst/>
                <a:gdLst>
                  <a:gd name="T0" fmla="*/ 0 h 1"/>
                  <a:gd name="T1" fmla="*/ 1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625" name="Freeform 5920"/>
              <p:cNvSpPr>
                <a:spLocks/>
              </p:cNvSpPr>
              <p:nvPr/>
            </p:nvSpPr>
            <p:spPr bwMode="auto">
              <a:xfrm>
                <a:off x="3981462" y="2746376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626" name="Rectangle 5921"/>
              <p:cNvSpPr>
                <a:spLocks noChangeArrowheads="1"/>
              </p:cNvSpPr>
              <p:nvPr/>
            </p:nvSpPr>
            <p:spPr bwMode="auto">
              <a:xfrm>
                <a:off x="3981462" y="2746376"/>
                <a:ext cx="1588" cy="15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627" name="Freeform 5922"/>
              <p:cNvSpPr>
                <a:spLocks/>
              </p:cNvSpPr>
              <p:nvPr/>
            </p:nvSpPr>
            <p:spPr bwMode="auto">
              <a:xfrm>
                <a:off x="3989400" y="2740026"/>
                <a:ext cx="0" cy="6350"/>
              </a:xfrm>
              <a:custGeom>
                <a:avLst/>
                <a:gdLst>
                  <a:gd name="T0" fmla="*/ 1 h 1"/>
                  <a:gd name="T1" fmla="*/ 0 h 1"/>
                  <a:gd name="T2" fmla="*/ 1 h 1"/>
                  <a:gd name="T3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628" name="Freeform 5923"/>
              <p:cNvSpPr>
                <a:spLocks/>
              </p:cNvSpPr>
              <p:nvPr/>
            </p:nvSpPr>
            <p:spPr bwMode="auto">
              <a:xfrm>
                <a:off x="3989400" y="2746376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629" name="Rectangle 5924"/>
              <p:cNvSpPr>
                <a:spLocks noChangeArrowheads="1"/>
              </p:cNvSpPr>
              <p:nvPr/>
            </p:nvSpPr>
            <p:spPr bwMode="auto">
              <a:xfrm>
                <a:off x="4005275" y="2740026"/>
                <a:ext cx="1588" cy="15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630" name="Freeform 5925"/>
              <p:cNvSpPr>
                <a:spLocks/>
              </p:cNvSpPr>
              <p:nvPr/>
            </p:nvSpPr>
            <p:spPr bwMode="auto">
              <a:xfrm>
                <a:off x="3989400" y="2740026"/>
                <a:ext cx="0" cy="6350"/>
              </a:xfrm>
              <a:custGeom>
                <a:avLst/>
                <a:gdLst>
                  <a:gd name="T0" fmla="*/ 1 h 1"/>
                  <a:gd name="T1" fmla="*/ 1 h 1"/>
                  <a:gd name="T2" fmla="*/ 1 h 1"/>
                  <a:gd name="T3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631" name="Freeform 5926"/>
              <p:cNvSpPr>
                <a:spLocks/>
              </p:cNvSpPr>
              <p:nvPr/>
            </p:nvSpPr>
            <p:spPr bwMode="auto">
              <a:xfrm>
                <a:off x="3989400" y="2740026"/>
                <a:ext cx="7938" cy="6350"/>
              </a:xfrm>
              <a:custGeom>
                <a:avLst/>
                <a:gdLst>
                  <a:gd name="T0" fmla="*/ 1 w 1"/>
                  <a:gd name="T1" fmla="*/ 1 h 1"/>
                  <a:gd name="T2" fmla="*/ 0 w 1"/>
                  <a:gd name="T3" fmla="*/ 0 h 1"/>
                  <a:gd name="T4" fmla="*/ 1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0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632" name="Freeform 5927"/>
              <p:cNvSpPr>
                <a:spLocks/>
              </p:cNvSpPr>
              <p:nvPr/>
            </p:nvSpPr>
            <p:spPr bwMode="auto">
              <a:xfrm>
                <a:off x="3989400" y="2746376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633" name="Freeform 5928"/>
              <p:cNvSpPr>
                <a:spLocks/>
              </p:cNvSpPr>
              <p:nvPr/>
            </p:nvSpPr>
            <p:spPr bwMode="auto">
              <a:xfrm>
                <a:off x="3989400" y="2746376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634" name="Freeform 5929"/>
              <p:cNvSpPr>
                <a:spLocks/>
              </p:cNvSpPr>
              <p:nvPr/>
            </p:nvSpPr>
            <p:spPr bwMode="auto">
              <a:xfrm>
                <a:off x="3989400" y="2724151"/>
                <a:ext cx="15875" cy="15875"/>
              </a:xfrm>
              <a:custGeom>
                <a:avLst/>
                <a:gdLst>
                  <a:gd name="T0" fmla="*/ 1 w 2"/>
                  <a:gd name="T1" fmla="*/ 0 h 2"/>
                  <a:gd name="T2" fmla="*/ 0 w 2"/>
                  <a:gd name="T3" fmla="*/ 0 h 2"/>
                  <a:gd name="T4" fmla="*/ 2 w 2"/>
                  <a:gd name="T5" fmla="*/ 2 h 2"/>
                  <a:gd name="T6" fmla="*/ 2 w 2"/>
                  <a:gd name="T7" fmla="*/ 1 h 2"/>
                  <a:gd name="T8" fmla="*/ 1 w 2"/>
                  <a:gd name="T9" fmla="*/ 1 h 2"/>
                  <a:gd name="T10" fmla="*/ 2 w 2"/>
                  <a:gd name="T11" fmla="*/ 1 h 2"/>
                  <a:gd name="T12" fmla="*/ 1 w 2"/>
                  <a:gd name="T13" fmla="*/ 0 h 2"/>
                  <a:gd name="T14" fmla="*/ 1 w 2"/>
                  <a:gd name="T15" fmla="*/ 0 h 2"/>
                  <a:gd name="T16" fmla="*/ 1 w 2"/>
                  <a:gd name="T1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" h="2">
                    <a:moveTo>
                      <a:pt x="1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1" y="1"/>
                      <a:pt x="2" y="2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1" y="1"/>
                      <a:pt x="1" y="1"/>
                    </a:cubicBezTo>
                    <a:cubicBezTo>
                      <a:pt x="1" y="0"/>
                      <a:pt x="1" y="1"/>
                      <a:pt x="2" y="1"/>
                    </a:cubicBezTo>
                    <a:cubicBezTo>
                      <a:pt x="1" y="0"/>
                      <a:pt x="2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635" name="Freeform 5930"/>
              <p:cNvSpPr>
                <a:spLocks/>
              </p:cNvSpPr>
              <p:nvPr/>
            </p:nvSpPr>
            <p:spPr bwMode="auto">
              <a:xfrm>
                <a:off x="3997337" y="2740026"/>
                <a:ext cx="7938" cy="0"/>
              </a:xfrm>
              <a:custGeom>
                <a:avLst/>
                <a:gdLst>
                  <a:gd name="T0" fmla="*/ 0 w 1"/>
                  <a:gd name="T1" fmla="*/ 0 w 1"/>
                  <a:gd name="T2" fmla="*/ 1 w 1"/>
                  <a:gd name="T3" fmla="*/ 1 w 1"/>
                  <a:gd name="T4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636" name="Freeform 5931"/>
              <p:cNvSpPr>
                <a:spLocks/>
              </p:cNvSpPr>
              <p:nvPr/>
            </p:nvSpPr>
            <p:spPr bwMode="auto">
              <a:xfrm>
                <a:off x="3989400" y="2732089"/>
                <a:ext cx="7938" cy="7938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0 h 1"/>
                  <a:gd name="T4" fmla="*/ 0 w 1"/>
                  <a:gd name="T5" fmla="*/ 1 h 1"/>
                  <a:gd name="T6" fmla="*/ 0 w 1"/>
                  <a:gd name="T7" fmla="*/ 1 h 1"/>
                  <a:gd name="T8" fmla="*/ 0 w 1"/>
                  <a:gd name="T9" fmla="*/ 1 h 1"/>
                  <a:gd name="T10" fmla="*/ 0 w 1"/>
                  <a:gd name="T11" fmla="*/ 1 h 1"/>
                  <a:gd name="T12" fmla="*/ 0 w 1"/>
                  <a:gd name="T13" fmla="*/ 1 h 1"/>
                  <a:gd name="T14" fmla="*/ 0 w 1"/>
                  <a:gd name="T15" fmla="*/ 1 h 1"/>
                  <a:gd name="T16" fmla="*/ 0 w 1"/>
                  <a:gd name="T17" fmla="*/ 1 h 1"/>
                  <a:gd name="T18" fmla="*/ 0 w 1"/>
                  <a:gd name="T19" fmla="*/ 1 h 1"/>
                  <a:gd name="T20" fmla="*/ 0 w 1"/>
                  <a:gd name="T21" fmla="*/ 1 h 1"/>
                  <a:gd name="T22" fmla="*/ 0 w 1"/>
                  <a:gd name="T23" fmla="*/ 1 h 1"/>
                  <a:gd name="T24" fmla="*/ 0 w 1"/>
                  <a:gd name="T25" fmla="*/ 1 h 1"/>
                  <a:gd name="T26" fmla="*/ 0 w 1"/>
                  <a:gd name="T27" fmla="*/ 1 h 1"/>
                  <a:gd name="T28" fmla="*/ 0 w 1"/>
                  <a:gd name="T29" fmla="*/ 1 h 1"/>
                  <a:gd name="T30" fmla="*/ 1 w 1"/>
                  <a:gd name="T31" fmla="*/ 1 h 1"/>
                  <a:gd name="T32" fmla="*/ 0 w 1"/>
                  <a:gd name="T3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1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1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637" name="Freeform 5932"/>
              <p:cNvSpPr>
                <a:spLocks/>
              </p:cNvSpPr>
              <p:nvPr/>
            </p:nvSpPr>
            <p:spPr bwMode="auto">
              <a:xfrm>
                <a:off x="3971937" y="2740026"/>
                <a:ext cx="0" cy="6350"/>
              </a:xfrm>
              <a:custGeom>
                <a:avLst/>
                <a:gdLst>
                  <a:gd name="T0" fmla="*/ 1 h 1"/>
                  <a:gd name="T1" fmla="*/ 0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1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638" name="Freeform 5933"/>
              <p:cNvSpPr>
                <a:spLocks/>
              </p:cNvSpPr>
              <p:nvPr/>
            </p:nvSpPr>
            <p:spPr bwMode="auto">
              <a:xfrm>
                <a:off x="3964000" y="2740026"/>
                <a:ext cx="17463" cy="6350"/>
              </a:xfrm>
              <a:custGeom>
                <a:avLst/>
                <a:gdLst>
                  <a:gd name="T0" fmla="*/ 0 w 2"/>
                  <a:gd name="T1" fmla="*/ 0 h 1"/>
                  <a:gd name="T2" fmla="*/ 1 w 2"/>
                  <a:gd name="T3" fmla="*/ 0 h 1"/>
                  <a:gd name="T4" fmla="*/ 1 w 2"/>
                  <a:gd name="T5" fmla="*/ 0 h 1"/>
                  <a:gd name="T6" fmla="*/ 1 w 2"/>
                  <a:gd name="T7" fmla="*/ 0 h 1"/>
                  <a:gd name="T8" fmla="*/ 1 w 2"/>
                  <a:gd name="T9" fmla="*/ 0 h 1"/>
                  <a:gd name="T10" fmla="*/ 0 w 2"/>
                  <a:gd name="T11" fmla="*/ 0 h 1"/>
                  <a:gd name="T12" fmla="*/ 1 w 2"/>
                  <a:gd name="T13" fmla="*/ 1 h 1"/>
                  <a:gd name="T14" fmla="*/ 2 w 2"/>
                  <a:gd name="T15" fmla="*/ 1 h 1"/>
                  <a:gd name="T16" fmla="*/ 1 w 2"/>
                  <a:gd name="T17" fmla="*/ 1 h 1"/>
                  <a:gd name="T18" fmla="*/ 0 w 2"/>
                  <a:gd name="T1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2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639" name="Oval 5934"/>
              <p:cNvSpPr>
                <a:spLocks noChangeArrowheads="1"/>
              </p:cNvSpPr>
              <p:nvPr/>
            </p:nvSpPr>
            <p:spPr bwMode="auto">
              <a:xfrm>
                <a:off x="3981462" y="2740026"/>
                <a:ext cx="1588" cy="158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640" name="Freeform 5935"/>
              <p:cNvSpPr>
                <a:spLocks/>
              </p:cNvSpPr>
              <p:nvPr/>
            </p:nvSpPr>
            <p:spPr bwMode="auto">
              <a:xfrm>
                <a:off x="4005275" y="2732089"/>
                <a:ext cx="0" cy="7938"/>
              </a:xfrm>
              <a:custGeom>
                <a:avLst/>
                <a:gdLst>
                  <a:gd name="T0" fmla="*/ 1 h 1"/>
                  <a:gd name="T1" fmla="*/ 1 h 1"/>
                  <a:gd name="T2" fmla="*/ 0 h 1"/>
                  <a:gd name="T3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641" name="Rectangle 5936"/>
              <p:cNvSpPr>
                <a:spLocks noChangeArrowheads="1"/>
              </p:cNvSpPr>
              <p:nvPr/>
            </p:nvSpPr>
            <p:spPr bwMode="auto">
              <a:xfrm>
                <a:off x="4013212" y="2732089"/>
                <a:ext cx="1588" cy="15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642" name="Freeform 5937"/>
              <p:cNvSpPr>
                <a:spLocks/>
              </p:cNvSpPr>
              <p:nvPr/>
            </p:nvSpPr>
            <p:spPr bwMode="auto">
              <a:xfrm>
                <a:off x="4013212" y="2557464"/>
                <a:ext cx="0" cy="7938"/>
              </a:xfrm>
              <a:custGeom>
                <a:avLst/>
                <a:gdLst>
                  <a:gd name="T0" fmla="*/ 1 h 1"/>
                  <a:gd name="T1" fmla="*/ 0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643" name="Freeform 5938"/>
              <p:cNvSpPr>
                <a:spLocks/>
              </p:cNvSpPr>
              <p:nvPr/>
            </p:nvSpPr>
            <p:spPr bwMode="auto">
              <a:xfrm>
                <a:off x="4013212" y="2565401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644" name="Freeform 5939"/>
              <p:cNvSpPr>
                <a:spLocks/>
              </p:cNvSpPr>
              <p:nvPr/>
            </p:nvSpPr>
            <p:spPr bwMode="auto">
              <a:xfrm>
                <a:off x="4021150" y="2659064"/>
                <a:ext cx="7938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  <a:gd name="T3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645" name="Freeform 5940"/>
              <p:cNvSpPr>
                <a:spLocks/>
              </p:cNvSpPr>
              <p:nvPr/>
            </p:nvSpPr>
            <p:spPr bwMode="auto">
              <a:xfrm>
                <a:off x="3989400" y="2616201"/>
                <a:ext cx="7938" cy="0"/>
              </a:xfrm>
              <a:custGeom>
                <a:avLst/>
                <a:gdLst>
                  <a:gd name="T0" fmla="*/ 0 w 1"/>
                  <a:gd name="T1" fmla="*/ 0 w 1"/>
                  <a:gd name="T2" fmla="*/ 1 w 1"/>
                  <a:gd name="T3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646" name="Freeform 5941"/>
              <p:cNvSpPr>
                <a:spLocks/>
              </p:cNvSpPr>
              <p:nvPr/>
            </p:nvSpPr>
            <p:spPr bwMode="auto">
              <a:xfrm>
                <a:off x="3989400" y="2624139"/>
                <a:ext cx="0" cy="6350"/>
              </a:xfrm>
              <a:custGeom>
                <a:avLst/>
                <a:gdLst>
                  <a:gd name="T0" fmla="*/ 1 h 1"/>
                  <a:gd name="T1" fmla="*/ 0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647" name="Freeform 5942"/>
              <p:cNvSpPr>
                <a:spLocks/>
              </p:cNvSpPr>
              <p:nvPr/>
            </p:nvSpPr>
            <p:spPr bwMode="auto">
              <a:xfrm>
                <a:off x="4013212" y="2593976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648" name="Freeform 5943"/>
              <p:cNvSpPr>
                <a:spLocks/>
              </p:cNvSpPr>
              <p:nvPr/>
            </p:nvSpPr>
            <p:spPr bwMode="auto">
              <a:xfrm>
                <a:off x="4005275" y="2681289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649" name="Freeform 5944"/>
              <p:cNvSpPr>
                <a:spLocks/>
              </p:cNvSpPr>
              <p:nvPr/>
            </p:nvSpPr>
            <p:spPr bwMode="auto">
              <a:xfrm>
                <a:off x="4038612" y="2579689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650" name="Freeform 5945"/>
              <p:cNvSpPr>
                <a:spLocks/>
              </p:cNvSpPr>
              <p:nvPr/>
            </p:nvSpPr>
            <p:spPr bwMode="auto">
              <a:xfrm>
                <a:off x="4005275" y="2681289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651" name="Freeform 5946"/>
              <p:cNvSpPr>
                <a:spLocks/>
              </p:cNvSpPr>
              <p:nvPr/>
            </p:nvSpPr>
            <p:spPr bwMode="auto">
              <a:xfrm>
                <a:off x="4029087" y="2528889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652" name="Freeform 5947"/>
              <p:cNvSpPr>
                <a:spLocks/>
              </p:cNvSpPr>
              <p:nvPr/>
            </p:nvSpPr>
            <p:spPr bwMode="auto">
              <a:xfrm>
                <a:off x="3971937" y="2528889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653" name="Freeform 5948"/>
              <p:cNvSpPr>
                <a:spLocks/>
              </p:cNvSpPr>
              <p:nvPr/>
            </p:nvSpPr>
            <p:spPr bwMode="auto">
              <a:xfrm>
                <a:off x="4029087" y="2709864"/>
                <a:ext cx="9525" cy="0"/>
              </a:xfrm>
              <a:custGeom>
                <a:avLst/>
                <a:gdLst>
                  <a:gd name="T0" fmla="*/ 1 w 1"/>
                  <a:gd name="T1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0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654" name="Freeform 5949"/>
              <p:cNvSpPr>
                <a:spLocks/>
              </p:cNvSpPr>
              <p:nvPr/>
            </p:nvSpPr>
            <p:spPr bwMode="auto">
              <a:xfrm>
                <a:off x="4021150" y="2717801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655" name="Freeform 5950"/>
              <p:cNvSpPr>
                <a:spLocks/>
              </p:cNvSpPr>
              <p:nvPr/>
            </p:nvSpPr>
            <p:spPr bwMode="auto">
              <a:xfrm>
                <a:off x="3981462" y="2681289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656" name="Freeform 5951"/>
              <p:cNvSpPr>
                <a:spLocks/>
              </p:cNvSpPr>
              <p:nvPr/>
            </p:nvSpPr>
            <p:spPr bwMode="auto">
              <a:xfrm>
                <a:off x="4029087" y="2709864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657" name="Freeform 5952"/>
              <p:cNvSpPr>
                <a:spLocks/>
              </p:cNvSpPr>
              <p:nvPr/>
            </p:nvSpPr>
            <p:spPr bwMode="auto">
              <a:xfrm>
                <a:off x="4029087" y="2709864"/>
                <a:ext cx="0" cy="7938"/>
              </a:xfrm>
              <a:custGeom>
                <a:avLst/>
                <a:gdLst>
                  <a:gd name="T0" fmla="*/ 0 h 1"/>
                  <a:gd name="T1" fmla="*/ 1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658" name="Freeform 5953"/>
              <p:cNvSpPr>
                <a:spLocks/>
              </p:cNvSpPr>
              <p:nvPr/>
            </p:nvSpPr>
            <p:spPr bwMode="auto">
              <a:xfrm>
                <a:off x="4029087" y="2709864"/>
                <a:ext cx="9525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  <a:gd name="T3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659" name="Freeform 5954"/>
              <p:cNvSpPr>
                <a:spLocks/>
              </p:cNvSpPr>
              <p:nvPr/>
            </p:nvSpPr>
            <p:spPr bwMode="auto">
              <a:xfrm>
                <a:off x="3997337" y="2551114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660" name="Rectangle 5955"/>
              <p:cNvSpPr>
                <a:spLocks noChangeArrowheads="1"/>
              </p:cNvSpPr>
              <p:nvPr/>
            </p:nvSpPr>
            <p:spPr bwMode="auto">
              <a:xfrm>
                <a:off x="4005275" y="2638426"/>
                <a:ext cx="1588" cy="15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661" name="Freeform 5956"/>
              <p:cNvSpPr>
                <a:spLocks/>
              </p:cNvSpPr>
              <p:nvPr/>
            </p:nvSpPr>
            <p:spPr bwMode="auto">
              <a:xfrm>
                <a:off x="3997337" y="2630489"/>
                <a:ext cx="23813" cy="7938"/>
              </a:xfrm>
              <a:custGeom>
                <a:avLst/>
                <a:gdLst>
                  <a:gd name="T0" fmla="*/ 0 w 3"/>
                  <a:gd name="T1" fmla="*/ 1 h 1"/>
                  <a:gd name="T2" fmla="*/ 1 w 3"/>
                  <a:gd name="T3" fmla="*/ 1 h 1"/>
                  <a:gd name="T4" fmla="*/ 3 w 3"/>
                  <a:gd name="T5" fmla="*/ 0 h 1"/>
                  <a:gd name="T6" fmla="*/ 2 w 3"/>
                  <a:gd name="T7" fmla="*/ 0 h 1"/>
                  <a:gd name="T8" fmla="*/ 0 w 3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1">
                    <a:moveTo>
                      <a:pt x="0" y="1"/>
                    </a:moveTo>
                    <a:cubicBezTo>
                      <a:pt x="1" y="0"/>
                      <a:pt x="1" y="1"/>
                      <a:pt x="1" y="1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662" name="Freeform 5957"/>
              <p:cNvSpPr>
                <a:spLocks noEditPoints="1"/>
              </p:cNvSpPr>
              <p:nvPr/>
            </p:nvSpPr>
            <p:spPr bwMode="auto">
              <a:xfrm>
                <a:off x="3956062" y="2492376"/>
                <a:ext cx="106363" cy="239713"/>
              </a:xfrm>
              <a:custGeom>
                <a:avLst/>
                <a:gdLst>
                  <a:gd name="T0" fmla="*/ 7 w 13"/>
                  <a:gd name="T1" fmla="*/ 9 h 33"/>
                  <a:gd name="T2" fmla="*/ 7 w 13"/>
                  <a:gd name="T3" fmla="*/ 10 h 33"/>
                  <a:gd name="T4" fmla="*/ 5 w 13"/>
                  <a:gd name="T5" fmla="*/ 11 h 33"/>
                  <a:gd name="T6" fmla="*/ 4 w 13"/>
                  <a:gd name="T7" fmla="*/ 13 h 33"/>
                  <a:gd name="T8" fmla="*/ 2 w 13"/>
                  <a:gd name="T9" fmla="*/ 16 h 33"/>
                  <a:gd name="T10" fmla="*/ 4 w 13"/>
                  <a:gd name="T11" fmla="*/ 17 h 33"/>
                  <a:gd name="T12" fmla="*/ 4 w 13"/>
                  <a:gd name="T13" fmla="*/ 18 h 33"/>
                  <a:gd name="T14" fmla="*/ 7 w 13"/>
                  <a:gd name="T15" fmla="*/ 18 h 33"/>
                  <a:gd name="T16" fmla="*/ 5 w 13"/>
                  <a:gd name="T17" fmla="*/ 19 h 33"/>
                  <a:gd name="T18" fmla="*/ 7 w 13"/>
                  <a:gd name="T19" fmla="*/ 19 h 33"/>
                  <a:gd name="T20" fmla="*/ 6 w 13"/>
                  <a:gd name="T21" fmla="*/ 20 h 33"/>
                  <a:gd name="T22" fmla="*/ 5 w 13"/>
                  <a:gd name="T23" fmla="*/ 21 h 33"/>
                  <a:gd name="T24" fmla="*/ 5 w 13"/>
                  <a:gd name="T25" fmla="*/ 24 h 33"/>
                  <a:gd name="T26" fmla="*/ 3 w 13"/>
                  <a:gd name="T27" fmla="*/ 22 h 33"/>
                  <a:gd name="T28" fmla="*/ 1 w 13"/>
                  <a:gd name="T29" fmla="*/ 24 h 33"/>
                  <a:gd name="T30" fmla="*/ 1 w 13"/>
                  <a:gd name="T31" fmla="*/ 25 h 33"/>
                  <a:gd name="T32" fmla="*/ 4 w 13"/>
                  <a:gd name="T33" fmla="*/ 27 h 33"/>
                  <a:gd name="T34" fmla="*/ 6 w 13"/>
                  <a:gd name="T35" fmla="*/ 28 h 33"/>
                  <a:gd name="T36" fmla="*/ 6 w 13"/>
                  <a:gd name="T37" fmla="*/ 29 h 33"/>
                  <a:gd name="T38" fmla="*/ 7 w 13"/>
                  <a:gd name="T39" fmla="*/ 30 h 33"/>
                  <a:gd name="T40" fmla="*/ 8 w 13"/>
                  <a:gd name="T41" fmla="*/ 31 h 33"/>
                  <a:gd name="T42" fmla="*/ 9 w 13"/>
                  <a:gd name="T43" fmla="*/ 31 h 33"/>
                  <a:gd name="T44" fmla="*/ 9 w 13"/>
                  <a:gd name="T45" fmla="*/ 29 h 33"/>
                  <a:gd name="T46" fmla="*/ 8 w 13"/>
                  <a:gd name="T47" fmla="*/ 28 h 33"/>
                  <a:gd name="T48" fmla="*/ 6 w 13"/>
                  <a:gd name="T49" fmla="*/ 26 h 33"/>
                  <a:gd name="T50" fmla="*/ 5 w 13"/>
                  <a:gd name="T51" fmla="*/ 25 h 33"/>
                  <a:gd name="T52" fmla="*/ 7 w 13"/>
                  <a:gd name="T53" fmla="*/ 23 h 33"/>
                  <a:gd name="T54" fmla="*/ 8 w 13"/>
                  <a:gd name="T55" fmla="*/ 22 h 33"/>
                  <a:gd name="T56" fmla="*/ 9 w 13"/>
                  <a:gd name="T57" fmla="*/ 19 h 33"/>
                  <a:gd name="T58" fmla="*/ 11 w 13"/>
                  <a:gd name="T59" fmla="*/ 16 h 33"/>
                  <a:gd name="T60" fmla="*/ 7 w 13"/>
                  <a:gd name="T61" fmla="*/ 16 h 33"/>
                  <a:gd name="T62" fmla="*/ 4 w 13"/>
                  <a:gd name="T63" fmla="*/ 16 h 33"/>
                  <a:gd name="T64" fmla="*/ 5 w 13"/>
                  <a:gd name="T65" fmla="*/ 16 h 33"/>
                  <a:gd name="T66" fmla="*/ 7 w 13"/>
                  <a:gd name="T67" fmla="*/ 15 h 33"/>
                  <a:gd name="T68" fmla="*/ 10 w 13"/>
                  <a:gd name="T69" fmla="*/ 10 h 33"/>
                  <a:gd name="T70" fmla="*/ 6 w 13"/>
                  <a:gd name="T71" fmla="*/ 10 h 33"/>
                  <a:gd name="T72" fmla="*/ 3 w 13"/>
                  <a:gd name="T73" fmla="*/ 15 h 33"/>
                  <a:gd name="T74" fmla="*/ 7 w 13"/>
                  <a:gd name="T75" fmla="*/ 10 h 33"/>
                  <a:gd name="T76" fmla="*/ 8 w 13"/>
                  <a:gd name="T77" fmla="*/ 10 h 33"/>
                  <a:gd name="T78" fmla="*/ 10 w 13"/>
                  <a:gd name="T79" fmla="*/ 6 h 33"/>
                  <a:gd name="T80" fmla="*/ 12 w 13"/>
                  <a:gd name="T81" fmla="*/ 0 h 33"/>
                  <a:gd name="T82" fmla="*/ 2 w 13"/>
                  <a:gd name="T83" fmla="*/ 4 h 33"/>
                  <a:gd name="T84" fmla="*/ 4 w 13"/>
                  <a:gd name="T85" fmla="*/ 7 h 33"/>
                  <a:gd name="T86" fmla="*/ 6 w 13"/>
                  <a:gd name="T87" fmla="*/ 5 h 33"/>
                  <a:gd name="T88" fmla="*/ 10 w 13"/>
                  <a:gd name="T89" fmla="*/ 4 h 33"/>
                  <a:gd name="T90" fmla="*/ 9 w 13"/>
                  <a:gd name="T91" fmla="*/ 3 h 33"/>
                  <a:gd name="T92" fmla="*/ 7 w 13"/>
                  <a:gd name="T93" fmla="*/ 6 h 33"/>
                  <a:gd name="T94" fmla="*/ 6 w 13"/>
                  <a:gd name="T95" fmla="*/ 7 h 33"/>
                  <a:gd name="T96" fmla="*/ 4 w 13"/>
                  <a:gd name="T97" fmla="*/ 8 h 33"/>
                  <a:gd name="T98" fmla="*/ 2 w 13"/>
                  <a:gd name="T99" fmla="*/ 10 h 33"/>
                  <a:gd name="T100" fmla="*/ 1 w 13"/>
                  <a:gd name="T101" fmla="*/ 12 h 33"/>
                  <a:gd name="T102" fmla="*/ 2 w 13"/>
                  <a:gd name="T103" fmla="*/ 15 h 33"/>
                  <a:gd name="T104" fmla="*/ 4 w 13"/>
                  <a:gd name="T105" fmla="*/ 15 h 33"/>
                  <a:gd name="T106" fmla="*/ 8 w 13"/>
                  <a:gd name="T107" fmla="*/ 12 h 33"/>
                  <a:gd name="T108" fmla="*/ 5 w 13"/>
                  <a:gd name="T109" fmla="*/ 18 h 33"/>
                  <a:gd name="T110" fmla="*/ 9 w 13"/>
                  <a:gd name="T111" fmla="*/ 29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3" h="33">
                    <a:moveTo>
                      <a:pt x="9" y="12"/>
                    </a:moveTo>
                    <a:cubicBezTo>
                      <a:pt x="10" y="12"/>
                      <a:pt x="10" y="12"/>
                      <a:pt x="10" y="12"/>
                    </a:cubicBezTo>
                    <a:cubicBezTo>
                      <a:pt x="10" y="13"/>
                      <a:pt x="9" y="13"/>
                      <a:pt x="10" y="13"/>
                    </a:cubicBezTo>
                    <a:cubicBezTo>
                      <a:pt x="9" y="12"/>
                      <a:pt x="11" y="12"/>
                      <a:pt x="10" y="11"/>
                    </a:cubicBezTo>
                    <a:cubicBezTo>
                      <a:pt x="10" y="11"/>
                      <a:pt x="10" y="11"/>
                      <a:pt x="10" y="11"/>
                    </a:cubicBezTo>
                    <a:cubicBezTo>
                      <a:pt x="7" y="9"/>
                      <a:pt x="7" y="9"/>
                      <a:pt x="7" y="9"/>
                    </a:cubicBezTo>
                    <a:cubicBezTo>
                      <a:pt x="7" y="9"/>
                      <a:pt x="7" y="9"/>
                      <a:pt x="7" y="9"/>
                    </a:cubicBezTo>
                    <a:cubicBezTo>
                      <a:pt x="7" y="9"/>
                      <a:pt x="7" y="9"/>
                      <a:pt x="7" y="9"/>
                    </a:cubicBezTo>
                    <a:cubicBezTo>
                      <a:pt x="7" y="9"/>
                      <a:pt x="8" y="9"/>
                      <a:pt x="8" y="10"/>
                    </a:cubicBezTo>
                    <a:cubicBezTo>
                      <a:pt x="7" y="10"/>
                      <a:pt x="7" y="10"/>
                      <a:pt x="7" y="10"/>
                    </a:cubicBezTo>
                    <a:cubicBezTo>
                      <a:pt x="7" y="10"/>
                      <a:pt x="7" y="10"/>
                      <a:pt x="7" y="10"/>
                    </a:cubicBezTo>
                    <a:cubicBezTo>
                      <a:pt x="7" y="10"/>
                      <a:pt x="7" y="10"/>
                      <a:pt x="7" y="10"/>
                    </a:cubicBezTo>
                    <a:cubicBezTo>
                      <a:pt x="7" y="10"/>
                      <a:pt x="7" y="10"/>
                      <a:pt x="7" y="10"/>
                    </a:cubicBezTo>
                    <a:cubicBezTo>
                      <a:pt x="7" y="10"/>
                      <a:pt x="7" y="10"/>
                      <a:pt x="7" y="10"/>
                    </a:cubicBezTo>
                    <a:cubicBezTo>
                      <a:pt x="7" y="10"/>
                      <a:pt x="7" y="11"/>
                      <a:pt x="7" y="11"/>
                    </a:cubicBezTo>
                    <a:cubicBezTo>
                      <a:pt x="7" y="11"/>
                      <a:pt x="7" y="11"/>
                      <a:pt x="7" y="11"/>
                    </a:cubicBezTo>
                    <a:cubicBezTo>
                      <a:pt x="7" y="11"/>
                      <a:pt x="7" y="11"/>
                      <a:pt x="7" y="11"/>
                    </a:cubicBezTo>
                    <a:cubicBezTo>
                      <a:pt x="7" y="11"/>
                      <a:pt x="7" y="11"/>
                      <a:pt x="7" y="11"/>
                    </a:cubicBezTo>
                    <a:cubicBezTo>
                      <a:pt x="6" y="10"/>
                      <a:pt x="7" y="11"/>
                      <a:pt x="6" y="11"/>
                    </a:cubicBezTo>
                    <a:cubicBezTo>
                      <a:pt x="6" y="11"/>
                      <a:pt x="6" y="11"/>
                      <a:pt x="6" y="11"/>
                    </a:cubicBezTo>
                    <a:cubicBezTo>
                      <a:pt x="5" y="10"/>
                      <a:pt x="5" y="11"/>
                      <a:pt x="5" y="11"/>
                    </a:cubicBezTo>
                    <a:cubicBezTo>
                      <a:pt x="5" y="11"/>
                      <a:pt x="6" y="11"/>
                      <a:pt x="6" y="11"/>
                    </a:cubicBezTo>
                    <a:cubicBezTo>
                      <a:pt x="6" y="11"/>
                      <a:pt x="6" y="11"/>
                      <a:pt x="6" y="12"/>
                    </a:cubicBezTo>
                    <a:cubicBezTo>
                      <a:pt x="5" y="11"/>
                      <a:pt x="5" y="12"/>
                      <a:pt x="5" y="12"/>
                    </a:cubicBezTo>
                    <a:cubicBezTo>
                      <a:pt x="5" y="11"/>
                      <a:pt x="5" y="11"/>
                      <a:pt x="5" y="11"/>
                    </a:cubicBezTo>
                    <a:cubicBezTo>
                      <a:pt x="5" y="12"/>
                      <a:pt x="5" y="12"/>
                      <a:pt x="5" y="12"/>
                    </a:cubicBezTo>
                    <a:cubicBezTo>
                      <a:pt x="5" y="12"/>
                      <a:pt x="4" y="12"/>
                      <a:pt x="4" y="12"/>
                    </a:cubicBezTo>
                    <a:cubicBezTo>
                      <a:pt x="3" y="12"/>
                      <a:pt x="5" y="12"/>
                      <a:pt x="4" y="13"/>
                    </a:cubicBezTo>
                    <a:cubicBezTo>
                      <a:pt x="4" y="13"/>
                      <a:pt x="4" y="13"/>
                      <a:pt x="3" y="14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3" y="14"/>
                      <a:pt x="3" y="14"/>
                      <a:pt x="3" y="15"/>
                    </a:cubicBezTo>
                    <a:cubicBezTo>
                      <a:pt x="3" y="15"/>
                      <a:pt x="2" y="15"/>
                      <a:pt x="2" y="16"/>
                    </a:cubicBezTo>
                    <a:cubicBezTo>
                      <a:pt x="2" y="16"/>
                      <a:pt x="2" y="16"/>
                      <a:pt x="2" y="16"/>
                    </a:cubicBezTo>
                    <a:cubicBezTo>
                      <a:pt x="2" y="16"/>
                      <a:pt x="2" y="16"/>
                      <a:pt x="2" y="17"/>
                    </a:cubicBezTo>
                    <a:cubicBezTo>
                      <a:pt x="2" y="19"/>
                      <a:pt x="2" y="19"/>
                      <a:pt x="2" y="19"/>
                    </a:cubicBezTo>
                    <a:cubicBezTo>
                      <a:pt x="3" y="18"/>
                      <a:pt x="3" y="18"/>
                      <a:pt x="3" y="18"/>
                    </a:cubicBezTo>
                    <a:cubicBezTo>
                      <a:pt x="3" y="18"/>
                      <a:pt x="3" y="18"/>
                      <a:pt x="3" y="18"/>
                    </a:cubicBezTo>
                    <a:cubicBezTo>
                      <a:pt x="3" y="18"/>
                      <a:pt x="4" y="18"/>
                      <a:pt x="4" y="18"/>
                    </a:cubicBezTo>
                    <a:cubicBezTo>
                      <a:pt x="4" y="18"/>
                      <a:pt x="4" y="18"/>
                      <a:pt x="4" y="17"/>
                    </a:cubicBezTo>
                    <a:cubicBezTo>
                      <a:pt x="4" y="17"/>
                      <a:pt x="4" y="17"/>
                      <a:pt x="4" y="17"/>
                    </a:cubicBezTo>
                    <a:cubicBezTo>
                      <a:pt x="5" y="17"/>
                      <a:pt x="5" y="17"/>
                      <a:pt x="5" y="17"/>
                    </a:cubicBezTo>
                    <a:cubicBezTo>
                      <a:pt x="5" y="17"/>
                      <a:pt x="5" y="17"/>
                      <a:pt x="5" y="17"/>
                    </a:cubicBezTo>
                    <a:cubicBezTo>
                      <a:pt x="5" y="17"/>
                      <a:pt x="5" y="17"/>
                      <a:pt x="5" y="17"/>
                    </a:cubicBezTo>
                    <a:cubicBezTo>
                      <a:pt x="5" y="17"/>
                      <a:pt x="5" y="17"/>
                      <a:pt x="4" y="18"/>
                    </a:cubicBezTo>
                    <a:cubicBezTo>
                      <a:pt x="4" y="17"/>
                      <a:pt x="4" y="17"/>
                      <a:pt x="4" y="17"/>
                    </a:cubicBezTo>
                    <a:cubicBezTo>
                      <a:pt x="4" y="18"/>
                      <a:pt x="4" y="18"/>
                      <a:pt x="4" y="18"/>
                    </a:cubicBezTo>
                    <a:cubicBezTo>
                      <a:pt x="4" y="18"/>
                      <a:pt x="4" y="18"/>
                      <a:pt x="4" y="18"/>
                    </a:cubicBezTo>
                    <a:cubicBezTo>
                      <a:pt x="4" y="18"/>
                      <a:pt x="4" y="18"/>
                      <a:pt x="4" y="18"/>
                    </a:cubicBezTo>
                    <a:cubicBezTo>
                      <a:pt x="4" y="18"/>
                      <a:pt x="4" y="18"/>
                      <a:pt x="4" y="18"/>
                    </a:cubicBezTo>
                    <a:cubicBezTo>
                      <a:pt x="4" y="19"/>
                      <a:pt x="4" y="19"/>
                      <a:pt x="4" y="19"/>
                    </a:cubicBezTo>
                    <a:cubicBezTo>
                      <a:pt x="4" y="19"/>
                      <a:pt x="4" y="19"/>
                      <a:pt x="4" y="19"/>
                    </a:cubicBezTo>
                    <a:cubicBezTo>
                      <a:pt x="4" y="19"/>
                      <a:pt x="4" y="19"/>
                      <a:pt x="4" y="19"/>
                    </a:cubicBezTo>
                    <a:cubicBezTo>
                      <a:pt x="5" y="18"/>
                      <a:pt x="6" y="18"/>
                      <a:pt x="7" y="18"/>
                    </a:cubicBezTo>
                    <a:cubicBezTo>
                      <a:pt x="7" y="18"/>
                      <a:pt x="7" y="18"/>
                      <a:pt x="7" y="18"/>
                    </a:cubicBezTo>
                    <a:cubicBezTo>
                      <a:pt x="7" y="18"/>
                      <a:pt x="6" y="18"/>
                      <a:pt x="6" y="19"/>
                    </a:cubicBezTo>
                    <a:cubicBezTo>
                      <a:pt x="6" y="18"/>
                      <a:pt x="6" y="18"/>
                      <a:pt x="6" y="18"/>
                    </a:cubicBezTo>
                    <a:cubicBezTo>
                      <a:pt x="5" y="18"/>
                      <a:pt x="5" y="19"/>
                      <a:pt x="5" y="19"/>
                    </a:cubicBezTo>
                    <a:cubicBezTo>
                      <a:pt x="5" y="19"/>
                      <a:pt x="5" y="19"/>
                      <a:pt x="5" y="19"/>
                    </a:cubicBezTo>
                    <a:cubicBezTo>
                      <a:pt x="5" y="19"/>
                      <a:pt x="5" y="19"/>
                      <a:pt x="5" y="19"/>
                    </a:cubicBezTo>
                    <a:cubicBezTo>
                      <a:pt x="6" y="19"/>
                      <a:pt x="6" y="19"/>
                      <a:pt x="6" y="19"/>
                    </a:cubicBezTo>
                    <a:cubicBezTo>
                      <a:pt x="5" y="19"/>
                      <a:pt x="5" y="19"/>
                      <a:pt x="5" y="19"/>
                    </a:cubicBezTo>
                    <a:cubicBezTo>
                      <a:pt x="6" y="18"/>
                      <a:pt x="6" y="18"/>
                      <a:pt x="7" y="18"/>
                    </a:cubicBezTo>
                    <a:cubicBezTo>
                      <a:pt x="6" y="18"/>
                      <a:pt x="6" y="19"/>
                      <a:pt x="6" y="19"/>
                    </a:cubicBezTo>
                    <a:cubicBezTo>
                      <a:pt x="5" y="19"/>
                      <a:pt x="8" y="18"/>
                      <a:pt x="7" y="18"/>
                    </a:cubicBezTo>
                    <a:cubicBezTo>
                      <a:pt x="7" y="18"/>
                      <a:pt x="7" y="18"/>
                      <a:pt x="7" y="18"/>
                    </a:cubicBezTo>
                    <a:cubicBezTo>
                      <a:pt x="7" y="18"/>
                      <a:pt x="7" y="18"/>
                      <a:pt x="7" y="18"/>
                    </a:cubicBezTo>
                    <a:cubicBezTo>
                      <a:pt x="7" y="18"/>
                      <a:pt x="7" y="18"/>
                      <a:pt x="7" y="18"/>
                    </a:cubicBezTo>
                    <a:cubicBezTo>
                      <a:pt x="7" y="18"/>
                      <a:pt x="7" y="19"/>
                      <a:pt x="7" y="19"/>
                    </a:cubicBezTo>
                    <a:cubicBezTo>
                      <a:pt x="7" y="19"/>
                      <a:pt x="7" y="19"/>
                      <a:pt x="8" y="19"/>
                    </a:cubicBezTo>
                    <a:cubicBezTo>
                      <a:pt x="8" y="19"/>
                      <a:pt x="6" y="19"/>
                      <a:pt x="6" y="19"/>
                    </a:cubicBezTo>
                    <a:cubicBezTo>
                      <a:pt x="6" y="19"/>
                      <a:pt x="7" y="19"/>
                      <a:pt x="8" y="19"/>
                    </a:cubicBezTo>
                    <a:cubicBezTo>
                      <a:pt x="9" y="19"/>
                      <a:pt x="9" y="19"/>
                      <a:pt x="9" y="19"/>
                    </a:cubicBezTo>
                    <a:cubicBezTo>
                      <a:pt x="9" y="19"/>
                      <a:pt x="9" y="19"/>
                      <a:pt x="9" y="19"/>
                    </a:cubicBezTo>
                    <a:cubicBezTo>
                      <a:pt x="9" y="19"/>
                      <a:pt x="6" y="20"/>
                      <a:pt x="6" y="20"/>
                    </a:cubicBezTo>
                    <a:cubicBezTo>
                      <a:pt x="6" y="20"/>
                      <a:pt x="5" y="20"/>
                      <a:pt x="6" y="20"/>
                    </a:cubicBezTo>
                    <a:cubicBezTo>
                      <a:pt x="6" y="20"/>
                      <a:pt x="7" y="20"/>
                      <a:pt x="7" y="20"/>
                    </a:cubicBezTo>
                    <a:cubicBezTo>
                      <a:pt x="6" y="20"/>
                      <a:pt x="7" y="20"/>
                      <a:pt x="5" y="20"/>
                    </a:cubicBezTo>
                    <a:cubicBezTo>
                      <a:pt x="6" y="20"/>
                      <a:pt x="7" y="20"/>
                      <a:pt x="7" y="20"/>
                    </a:cubicBezTo>
                    <a:cubicBezTo>
                      <a:pt x="7" y="20"/>
                      <a:pt x="6" y="20"/>
                      <a:pt x="5" y="20"/>
                    </a:cubicBezTo>
                    <a:cubicBezTo>
                      <a:pt x="5" y="20"/>
                      <a:pt x="6" y="21"/>
                      <a:pt x="6" y="21"/>
                    </a:cubicBezTo>
                    <a:cubicBezTo>
                      <a:pt x="6" y="21"/>
                      <a:pt x="5" y="20"/>
                      <a:pt x="5" y="20"/>
                    </a:cubicBezTo>
                    <a:cubicBezTo>
                      <a:pt x="5" y="20"/>
                      <a:pt x="5" y="21"/>
                      <a:pt x="5" y="21"/>
                    </a:cubicBezTo>
                    <a:cubicBezTo>
                      <a:pt x="5" y="21"/>
                      <a:pt x="5" y="21"/>
                      <a:pt x="5" y="21"/>
                    </a:cubicBezTo>
                    <a:cubicBezTo>
                      <a:pt x="5" y="21"/>
                      <a:pt x="6" y="21"/>
                      <a:pt x="6" y="22"/>
                    </a:cubicBezTo>
                    <a:cubicBezTo>
                      <a:pt x="6" y="22"/>
                      <a:pt x="5" y="21"/>
                      <a:pt x="5" y="21"/>
                    </a:cubicBezTo>
                    <a:cubicBezTo>
                      <a:pt x="5" y="21"/>
                      <a:pt x="5" y="22"/>
                      <a:pt x="5" y="22"/>
                    </a:cubicBezTo>
                    <a:cubicBezTo>
                      <a:pt x="5" y="23"/>
                      <a:pt x="5" y="23"/>
                      <a:pt x="5" y="24"/>
                    </a:cubicBezTo>
                    <a:cubicBezTo>
                      <a:pt x="5" y="24"/>
                      <a:pt x="5" y="24"/>
                      <a:pt x="5" y="24"/>
                    </a:cubicBezTo>
                    <a:cubicBezTo>
                      <a:pt x="5" y="24"/>
                      <a:pt x="5" y="24"/>
                      <a:pt x="5" y="24"/>
                    </a:cubicBezTo>
                    <a:cubicBezTo>
                      <a:pt x="5" y="24"/>
                      <a:pt x="5" y="23"/>
                      <a:pt x="5" y="23"/>
                    </a:cubicBezTo>
                    <a:cubicBezTo>
                      <a:pt x="5" y="22"/>
                      <a:pt x="4" y="21"/>
                      <a:pt x="4" y="21"/>
                    </a:cubicBezTo>
                    <a:cubicBezTo>
                      <a:pt x="4" y="21"/>
                      <a:pt x="4" y="21"/>
                      <a:pt x="4" y="21"/>
                    </a:cubicBezTo>
                    <a:cubicBezTo>
                      <a:pt x="4" y="21"/>
                      <a:pt x="4" y="21"/>
                      <a:pt x="4" y="21"/>
                    </a:cubicBezTo>
                    <a:cubicBezTo>
                      <a:pt x="4" y="21"/>
                      <a:pt x="4" y="21"/>
                      <a:pt x="4" y="21"/>
                    </a:cubicBezTo>
                    <a:cubicBezTo>
                      <a:pt x="3" y="21"/>
                      <a:pt x="3" y="21"/>
                      <a:pt x="3" y="21"/>
                    </a:cubicBezTo>
                    <a:cubicBezTo>
                      <a:pt x="3" y="22"/>
                      <a:pt x="2" y="22"/>
                      <a:pt x="3" y="22"/>
                    </a:cubicBezTo>
                    <a:cubicBezTo>
                      <a:pt x="3" y="23"/>
                      <a:pt x="4" y="21"/>
                      <a:pt x="4" y="21"/>
                    </a:cubicBezTo>
                    <a:cubicBezTo>
                      <a:pt x="4" y="22"/>
                      <a:pt x="4" y="23"/>
                      <a:pt x="3" y="23"/>
                    </a:cubicBezTo>
                    <a:cubicBezTo>
                      <a:pt x="3" y="23"/>
                      <a:pt x="3" y="23"/>
                      <a:pt x="2" y="22"/>
                    </a:cubicBezTo>
                    <a:cubicBezTo>
                      <a:pt x="2" y="23"/>
                      <a:pt x="2" y="23"/>
                      <a:pt x="2" y="23"/>
                    </a:cubicBezTo>
                    <a:cubicBezTo>
                      <a:pt x="2" y="23"/>
                      <a:pt x="2" y="23"/>
                      <a:pt x="2" y="23"/>
                    </a:cubicBezTo>
                    <a:cubicBezTo>
                      <a:pt x="1" y="23"/>
                      <a:pt x="2" y="24"/>
                      <a:pt x="1" y="24"/>
                    </a:cubicBezTo>
                    <a:cubicBezTo>
                      <a:pt x="1" y="24"/>
                      <a:pt x="1" y="24"/>
                      <a:pt x="1" y="24"/>
                    </a:cubicBezTo>
                    <a:cubicBezTo>
                      <a:pt x="1" y="24"/>
                      <a:pt x="1" y="24"/>
                      <a:pt x="1" y="24"/>
                    </a:cubicBezTo>
                    <a:cubicBezTo>
                      <a:pt x="1" y="24"/>
                      <a:pt x="2" y="24"/>
                      <a:pt x="2" y="24"/>
                    </a:cubicBezTo>
                    <a:cubicBezTo>
                      <a:pt x="3" y="24"/>
                      <a:pt x="4" y="25"/>
                      <a:pt x="4" y="25"/>
                    </a:cubicBezTo>
                    <a:cubicBezTo>
                      <a:pt x="4" y="25"/>
                      <a:pt x="3" y="25"/>
                      <a:pt x="2" y="25"/>
                    </a:cubicBezTo>
                    <a:cubicBezTo>
                      <a:pt x="2" y="25"/>
                      <a:pt x="2" y="25"/>
                      <a:pt x="2" y="25"/>
                    </a:cubicBezTo>
                    <a:cubicBezTo>
                      <a:pt x="2" y="25"/>
                      <a:pt x="1" y="25"/>
                      <a:pt x="1" y="25"/>
                    </a:cubicBezTo>
                    <a:cubicBezTo>
                      <a:pt x="1" y="25"/>
                      <a:pt x="1" y="25"/>
                      <a:pt x="1" y="25"/>
                    </a:cubicBezTo>
                    <a:cubicBezTo>
                      <a:pt x="1" y="25"/>
                      <a:pt x="1" y="25"/>
                      <a:pt x="1" y="25"/>
                    </a:cubicBezTo>
                    <a:cubicBezTo>
                      <a:pt x="1" y="25"/>
                      <a:pt x="2" y="25"/>
                      <a:pt x="1" y="25"/>
                    </a:cubicBezTo>
                    <a:cubicBezTo>
                      <a:pt x="2" y="25"/>
                      <a:pt x="2" y="25"/>
                      <a:pt x="2" y="25"/>
                    </a:cubicBezTo>
                    <a:cubicBezTo>
                      <a:pt x="2" y="25"/>
                      <a:pt x="2" y="26"/>
                      <a:pt x="3" y="26"/>
                    </a:cubicBezTo>
                    <a:cubicBezTo>
                      <a:pt x="3" y="26"/>
                      <a:pt x="3" y="26"/>
                      <a:pt x="4" y="26"/>
                    </a:cubicBezTo>
                    <a:cubicBezTo>
                      <a:pt x="3" y="26"/>
                      <a:pt x="3" y="26"/>
                      <a:pt x="3" y="26"/>
                    </a:cubicBezTo>
                    <a:cubicBezTo>
                      <a:pt x="4" y="26"/>
                      <a:pt x="4" y="27"/>
                      <a:pt x="4" y="27"/>
                    </a:cubicBezTo>
                    <a:cubicBezTo>
                      <a:pt x="4" y="27"/>
                      <a:pt x="4" y="28"/>
                      <a:pt x="4" y="28"/>
                    </a:cubicBezTo>
                    <a:cubicBezTo>
                      <a:pt x="4" y="28"/>
                      <a:pt x="4" y="28"/>
                      <a:pt x="4" y="28"/>
                    </a:cubicBezTo>
                    <a:cubicBezTo>
                      <a:pt x="4" y="28"/>
                      <a:pt x="4" y="28"/>
                      <a:pt x="4" y="28"/>
                    </a:cubicBezTo>
                    <a:cubicBezTo>
                      <a:pt x="4" y="28"/>
                      <a:pt x="4" y="28"/>
                      <a:pt x="5" y="28"/>
                    </a:cubicBezTo>
                    <a:cubicBezTo>
                      <a:pt x="5" y="28"/>
                      <a:pt x="4" y="28"/>
                      <a:pt x="4" y="28"/>
                    </a:cubicBezTo>
                    <a:cubicBezTo>
                      <a:pt x="4" y="27"/>
                      <a:pt x="5" y="27"/>
                      <a:pt x="5" y="27"/>
                    </a:cubicBezTo>
                    <a:cubicBezTo>
                      <a:pt x="5" y="27"/>
                      <a:pt x="6" y="27"/>
                      <a:pt x="6" y="28"/>
                    </a:cubicBezTo>
                    <a:cubicBezTo>
                      <a:pt x="7" y="28"/>
                      <a:pt x="6" y="28"/>
                      <a:pt x="6" y="28"/>
                    </a:cubicBezTo>
                    <a:cubicBezTo>
                      <a:pt x="6" y="28"/>
                      <a:pt x="7" y="28"/>
                      <a:pt x="7" y="28"/>
                    </a:cubicBezTo>
                    <a:cubicBezTo>
                      <a:pt x="7" y="29"/>
                      <a:pt x="8" y="29"/>
                      <a:pt x="8" y="29"/>
                    </a:cubicBezTo>
                    <a:cubicBezTo>
                      <a:pt x="8" y="29"/>
                      <a:pt x="7" y="29"/>
                      <a:pt x="7" y="29"/>
                    </a:cubicBezTo>
                    <a:cubicBezTo>
                      <a:pt x="7" y="29"/>
                      <a:pt x="7" y="29"/>
                      <a:pt x="7" y="29"/>
                    </a:cubicBezTo>
                    <a:cubicBezTo>
                      <a:pt x="7" y="29"/>
                      <a:pt x="7" y="29"/>
                      <a:pt x="7" y="29"/>
                    </a:cubicBezTo>
                    <a:cubicBezTo>
                      <a:pt x="7" y="29"/>
                      <a:pt x="6" y="29"/>
                      <a:pt x="6" y="29"/>
                    </a:cubicBezTo>
                    <a:cubicBezTo>
                      <a:pt x="6" y="29"/>
                      <a:pt x="6" y="29"/>
                      <a:pt x="6" y="29"/>
                    </a:cubicBezTo>
                    <a:cubicBezTo>
                      <a:pt x="6" y="29"/>
                      <a:pt x="6" y="29"/>
                      <a:pt x="6" y="29"/>
                    </a:cubicBezTo>
                    <a:cubicBezTo>
                      <a:pt x="6" y="29"/>
                      <a:pt x="6" y="29"/>
                      <a:pt x="7" y="29"/>
                    </a:cubicBezTo>
                    <a:cubicBezTo>
                      <a:pt x="7" y="29"/>
                      <a:pt x="7" y="29"/>
                      <a:pt x="7" y="29"/>
                    </a:cubicBezTo>
                    <a:cubicBezTo>
                      <a:pt x="7" y="29"/>
                      <a:pt x="7" y="30"/>
                      <a:pt x="7" y="30"/>
                    </a:cubicBezTo>
                    <a:cubicBezTo>
                      <a:pt x="7" y="30"/>
                      <a:pt x="7" y="30"/>
                      <a:pt x="7" y="30"/>
                    </a:cubicBezTo>
                    <a:cubicBezTo>
                      <a:pt x="7" y="30"/>
                      <a:pt x="7" y="30"/>
                      <a:pt x="7" y="30"/>
                    </a:cubicBezTo>
                    <a:cubicBezTo>
                      <a:pt x="7" y="30"/>
                      <a:pt x="7" y="30"/>
                      <a:pt x="7" y="30"/>
                    </a:cubicBezTo>
                    <a:cubicBezTo>
                      <a:pt x="7" y="30"/>
                      <a:pt x="7" y="30"/>
                      <a:pt x="7" y="30"/>
                    </a:cubicBezTo>
                    <a:cubicBezTo>
                      <a:pt x="8" y="30"/>
                      <a:pt x="8" y="30"/>
                      <a:pt x="8" y="30"/>
                    </a:cubicBezTo>
                    <a:cubicBezTo>
                      <a:pt x="8" y="30"/>
                      <a:pt x="8" y="30"/>
                      <a:pt x="8" y="30"/>
                    </a:cubicBezTo>
                    <a:cubicBezTo>
                      <a:pt x="8" y="30"/>
                      <a:pt x="8" y="31"/>
                      <a:pt x="8" y="31"/>
                    </a:cubicBezTo>
                    <a:cubicBezTo>
                      <a:pt x="7" y="31"/>
                      <a:pt x="7" y="31"/>
                      <a:pt x="7" y="31"/>
                    </a:cubicBezTo>
                    <a:cubicBezTo>
                      <a:pt x="7" y="31"/>
                      <a:pt x="8" y="31"/>
                      <a:pt x="8" y="31"/>
                    </a:cubicBezTo>
                    <a:cubicBezTo>
                      <a:pt x="8" y="31"/>
                      <a:pt x="7" y="31"/>
                      <a:pt x="7" y="31"/>
                    </a:cubicBezTo>
                    <a:cubicBezTo>
                      <a:pt x="8" y="31"/>
                      <a:pt x="8" y="31"/>
                      <a:pt x="8" y="31"/>
                    </a:cubicBezTo>
                    <a:cubicBezTo>
                      <a:pt x="8" y="32"/>
                      <a:pt x="8" y="32"/>
                      <a:pt x="7" y="33"/>
                    </a:cubicBezTo>
                    <a:cubicBezTo>
                      <a:pt x="8" y="33"/>
                      <a:pt x="7" y="33"/>
                      <a:pt x="8" y="33"/>
                    </a:cubicBezTo>
                    <a:cubicBezTo>
                      <a:pt x="7" y="32"/>
                      <a:pt x="9" y="31"/>
                      <a:pt x="8" y="32"/>
                    </a:cubicBezTo>
                    <a:cubicBezTo>
                      <a:pt x="9" y="32"/>
                      <a:pt x="9" y="31"/>
                      <a:pt x="9" y="31"/>
                    </a:cubicBezTo>
                    <a:cubicBezTo>
                      <a:pt x="9" y="31"/>
                      <a:pt x="9" y="31"/>
                      <a:pt x="9" y="31"/>
                    </a:cubicBezTo>
                    <a:cubicBezTo>
                      <a:pt x="9" y="30"/>
                      <a:pt x="9" y="30"/>
                      <a:pt x="9" y="30"/>
                    </a:cubicBezTo>
                    <a:cubicBezTo>
                      <a:pt x="9" y="30"/>
                      <a:pt x="9" y="30"/>
                      <a:pt x="9" y="30"/>
                    </a:cubicBezTo>
                    <a:cubicBezTo>
                      <a:pt x="9" y="30"/>
                      <a:pt x="9" y="30"/>
                      <a:pt x="9" y="30"/>
                    </a:cubicBezTo>
                    <a:cubicBezTo>
                      <a:pt x="9" y="30"/>
                      <a:pt x="9" y="30"/>
                      <a:pt x="9" y="30"/>
                    </a:cubicBezTo>
                    <a:cubicBezTo>
                      <a:pt x="9" y="30"/>
                      <a:pt x="9" y="31"/>
                      <a:pt x="9" y="31"/>
                    </a:cubicBezTo>
                    <a:cubicBezTo>
                      <a:pt x="9" y="30"/>
                      <a:pt x="9" y="30"/>
                      <a:pt x="9" y="30"/>
                    </a:cubicBezTo>
                    <a:cubicBezTo>
                      <a:pt x="9" y="30"/>
                      <a:pt x="9" y="30"/>
                      <a:pt x="9" y="29"/>
                    </a:cubicBezTo>
                    <a:cubicBezTo>
                      <a:pt x="9" y="29"/>
                      <a:pt x="9" y="30"/>
                      <a:pt x="9" y="29"/>
                    </a:cubicBezTo>
                    <a:cubicBezTo>
                      <a:pt x="8" y="29"/>
                      <a:pt x="8" y="29"/>
                      <a:pt x="8" y="29"/>
                    </a:cubicBezTo>
                    <a:cubicBezTo>
                      <a:pt x="9" y="29"/>
                      <a:pt x="9" y="29"/>
                      <a:pt x="9" y="29"/>
                    </a:cubicBezTo>
                    <a:cubicBezTo>
                      <a:pt x="9" y="29"/>
                      <a:pt x="9" y="29"/>
                      <a:pt x="9" y="29"/>
                    </a:cubicBezTo>
                    <a:cubicBezTo>
                      <a:pt x="9" y="29"/>
                      <a:pt x="9" y="29"/>
                      <a:pt x="9" y="29"/>
                    </a:cubicBezTo>
                    <a:cubicBezTo>
                      <a:pt x="9" y="29"/>
                      <a:pt x="9" y="29"/>
                      <a:pt x="8" y="29"/>
                    </a:cubicBezTo>
                    <a:cubicBezTo>
                      <a:pt x="8" y="29"/>
                      <a:pt x="8" y="28"/>
                      <a:pt x="8" y="28"/>
                    </a:cubicBezTo>
                    <a:cubicBezTo>
                      <a:pt x="8" y="28"/>
                      <a:pt x="8" y="28"/>
                      <a:pt x="8" y="28"/>
                    </a:cubicBezTo>
                    <a:cubicBezTo>
                      <a:pt x="7" y="28"/>
                      <a:pt x="7" y="28"/>
                      <a:pt x="7" y="28"/>
                    </a:cubicBezTo>
                    <a:cubicBezTo>
                      <a:pt x="7" y="28"/>
                      <a:pt x="7" y="28"/>
                      <a:pt x="7" y="28"/>
                    </a:cubicBezTo>
                    <a:cubicBezTo>
                      <a:pt x="7" y="28"/>
                      <a:pt x="7" y="28"/>
                      <a:pt x="7" y="27"/>
                    </a:cubicBezTo>
                    <a:cubicBezTo>
                      <a:pt x="7" y="27"/>
                      <a:pt x="7" y="27"/>
                      <a:pt x="7" y="27"/>
                    </a:cubicBezTo>
                    <a:cubicBezTo>
                      <a:pt x="6" y="26"/>
                      <a:pt x="6" y="26"/>
                      <a:pt x="6" y="26"/>
                    </a:cubicBezTo>
                    <a:cubicBezTo>
                      <a:pt x="6" y="26"/>
                      <a:pt x="6" y="26"/>
                      <a:pt x="6" y="26"/>
                    </a:cubicBezTo>
                    <a:cubicBezTo>
                      <a:pt x="6" y="25"/>
                      <a:pt x="6" y="25"/>
                      <a:pt x="6" y="25"/>
                    </a:cubicBezTo>
                    <a:cubicBezTo>
                      <a:pt x="6" y="25"/>
                      <a:pt x="6" y="25"/>
                      <a:pt x="6" y="25"/>
                    </a:cubicBezTo>
                    <a:cubicBezTo>
                      <a:pt x="6" y="25"/>
                      <a:pt x="6" y="25"/>
                      <a:pt x="6" y="25"/>
                    </a:cubicBezTo>
                    <a:cubicBezTo>
                      <a:pt x="7" y="25"/>
                      <a:pt x="6" y="25"/>
                      <a:pt x="6" y="25"/>
                    </a:cubicBezTo>
                    <a:cubicBezTo>
                      <a:pt x="5" y="25"/>
                      <a:pt x="5" y="25"/>
                      <a:pt x="5" y="25"/>
                    </a:cubicBezTo>
                    <a:cubicBezTo>
                      <a:pt x="6" y="25"/>
                      <a:pt x="5" y="25"/>
                      <a:pt x="5" y="25"/>
                    </a:cubicBezTo>
                    <a:cubicBezTo>
                      <a:pt x="5" y="25"/>
                      <a:pt x="5" y="25"/>
                      <a:pt x="5" y="25"/>
                    </a:cubicBezTo>
                    <a:cubicBezTo>
                      <a:pt x="5" y="25"/>
                      <a:pt x="5" y="25"/>
                      <a:pt x="5" y="25"/>
                    </a:cubicBezTo>
                    <a:cubicBezTo>
                      <a:pt x="5" y="24"/>
                      <a:pt x="6" y="24"/>
                      <a:pt x="6" y="24"/>
                    </a:cubicBezTo>
                    <a:cubicBezTo>
                      <a:pt x="6" y="24"/>
                      <a:pt x="6" y="24"/>
                      <a:pt x="6" y="24"/>
                    </a:cubicBezTo>
                    <a:cubicBezTo>
                      <a:pt x="6" y="25"/>
                      <a:pt x="6" y="24"/>
                      <a:pt x="6" y="24"/>
                    </a:cubicBezTo>
                    <a:cubicBezTo>
                      <a:pt x="6" y="24"/>
                      <a:pt x="6" y="23"/>
                      <a:pt x="7" y="23"/>
                    </a:cubicBezTo>
                    <a:cubicBezTo>
                      <a:pt x="7" y="23"/>
                      <a:pt x="7" y="23"/>
                      <a:pt x="7" y="23"/>
                    </a:cubicBezTo>
                    <a:cubicBezTo>
                      <a:pt x="7" y="23"/>
                      <a:pt x="7" y="23"/>
                      <a:pt x="7" y="23"/>
                    </a:cubicBezTo>
                    <a:cubicBezTo>
                      <a:pt x="7" y="23"/>
                      <a:pt x="7" y="23"/>
                      <a:pt x="7" y="23"/>
                    </a:cubicBezTo>
                    <a:cubicBezTo>
                      <a:pt x="8" y="23"/>
                      <a:pt x="8" y="23"/>
                      <a:pt x="8" y="23"/>
                    </a:cubicBezTo>
                    <a:cubicBezTo>
                      <a:pt x="8" y="23"/>
                      <a:pt x="8" y="23"/>
                      <a:pt x="7" y="23"/>
                    </a:cubicBezTo>
                    <a:cubicBezTo>
                      <a:pt x="8" y="23"/>
                      <a:pt x="8" y="23"/>
                      <a:pt x="8" y="22"/>
                    </a:cubicBezTo>
                    <a:cubicBezTo>
                      <a:pt x="8" y="23"/>
                      <a:pt x="8" y="23"/>
                      <a:pt x="8" y="23"/>
                    </a:cubicBezTo>
                    <a:cubicBezTo>
                      <a:pt x="8" y="23"/>
                      <a:pt x="8" y="23"/>
                      <a:pt x="8" y="22"/>
                    </a:cubicBezTo>
                    <a:cubicBezTo>
                      <a:pt x="9" y="22"/>
                      <a:pt x="8" y="22"/>
                      <a:pt x="8" y="22"/>
                    </a:cubicBezTo>
                    <a:cubicBezTo>
                      <a:pt x="8" y="22"/>
                      <a:pt x="8" y="22"/>
                      <a:pt x="8" y="22"/>
                    </a:cubicBezTo>
                    <a:cubicBezTo>
                      <a:pt x="9" y="22"/>
                      <a:pt x="8" y="21"/>
                      <a:pt x="9" y="21"/>
                    </a:cubicBezTo>
                    <a:cubicBezTo>
                      <a:pt x="9" y="21"/>
                      <a:pt x="10" y="20"/>
                      <a:pt x="9" y="20"/>
                    </a:cubicBezTo>
                    <a:cubicBezTo>
                      <a:pt x="9" y="20"/>
                      <a:pt x="9" y="20"/>
                      <a:pt x="9" y="20"/>
                    </a:cubicBezTo>
                    <a:cubicBezTo>
                      <a:pt x="9" y="20"/>
                      <a:pt x="9" y="20"/>
                      <a:pt x="9" y="20"/>
                    </a:cubicBezTo>
                    <a:cubicBezTo>
                      <a:pt x="10" y="20"/>
                      <a:pt x="10" y="20"/>
                      <a:pt x="10" y="20"/>
                    </a:cubicBezTo>
                    <a:cubicBezTo>
                      <a:pt x="10" y="20"/>
                      <a:pt x="9" y="19"/>
                      <a:pt x="9" y="19"/>
                    </a:cubicBezTo>
                    <a:cubicBezTo>
                      <a:pt x="10" y="19"/>
                      <a:pt x="10" y="19"/>
                      <a:pt x="11" y="19"/>
                    </a:cubicBezTo>
                    <a:cubicBezTo>
                      <a:pt x="10" y="19"/>
                      <a:pt x="11" y="19"/>
                      <a:pt x="10" y="18"/>
                    </a:cubicBezTo>
                    <a:cubicBezTo>
                      <a:pt x="10" y="18"/>
                      <a:pt x="10" y="18"/>
                      <a:pt x="10" y="18"/>
                    </a:cubicBezTo>
                    <a:cubicBezTo>
                      <a:pt x="11" y="18"/>
                      <a:pt x="10" y="18"/>
                      <a:pt x="11" y="17"/>
                    </a:cubicBezTo>
                    <a:cubicBezTo>
                      <a:pt x="11" y="17"/>
                      <a:pt x="11" y="17"/>
                      <a:pt x="11" y="17"/>
                    </a:cubicBezTo>
                    <a:cubicBezTo>
                      <a:pt x="11" y="17"/>
                      <a:pt x="11" y="16"/>
                      <a:pt x="11" y="16"/>
                    </a:cubicBezTo>
                    <a:cubicBezTo>
                      <a:pt x="11" y="16"/>
                      <a:pt x="11" y="16"/>
                      <a:pt x="11" y="16"/>
                    </a:cubicBezTo>
                    <a:cubicBezTo>
                      <a:pt x="11" y="16"/>
                      <a:pt x="11" y="16"/>
                      <a:pt x="11" y="16"/>
                    </a:cubicBezTo>
                    <a:cubicBezTo>
                      <a:pt x="11" y="16"/>
                      <a:pt x="11" y="16"/>
                      <a:pt x="11" y="15"/>
                    </a:cubicBezTo>
                    <a:cubicBezTo>
                      <a:pt x="10" y="16"/>
                      <a:pt x="10" y="15"/>
                      <a:pt x="11" y="15"/>
                    </a:cubicBezTo>
                    <a:cubicBezTo>
                      <a:pt x="11" y="15"/>
                      <a:pt x="10" y="15"/>
                      <a:pt x="10" y="15"/>
                    </a:cubicBezTo>
                    <a:cubicBezTo>
                      <a:pt x="10" y="15"/>
                      <a:pt x="10" y="15"/>
                      <a:pt x="11" y="15"/>
                    </a:cubicBezTo>
                    <a:cubicBezTo>
                      <a:pt x="10" y="15"/>
                      <a:pt x="9" y="15"/>
                      <a:pt x="9" y="15"/>
                    </a:cubicBezTo>
                    <a:cubicBezTo>
                      <a:pt x="9" y="15"/>
                      <a:pt x="8" y="15"/>
                      <a:pt x="7" y="16"/>
                    </a:cubicBezTo>
                    <a:cubicBezTo>
                      <a:pt x="7" y="15"/>
                      <a:pt x="8" y="15"/>
                      <a:pt x="8" y="15"/>
                    </a:cubicBezTo>
                    <a:cubicBezTo>
                      <a:pt x="8" y="15"/>
                      <a:pt x="7" y="15"/>
                      <a:pt x="7" y="15"/>
                    </a:cubicBezTo>
                    <a:cubicBezTo>
                      <a:pt x="7" y="15"/>
                      <a:pt x="8" y="15"/>
                      <a:pt x="8" y="15"/>
                    </a:cubicBezTo>
                    <a:cubicBezTo>
                      <a:pt x="6" y="15"/>
                      <a:pt x="6" y="16"/>
                      <a:pt x="5" y="16"/>
                    </a:cubicBezTo>
                    <a:cubicBezTo>
                      <a:pt x="5" y="16"/>
                      <a:pt x="5" y="16"/>
                      <a:pt x="4" y="16"/>
                    </a:cubicBezTo>
                    <a:cubicBezTo>
                      <a:pt x="4" y="16"/>
                      <a:pt x="4" y="16"/>
                      <a:pt x="5" y="16"/>
                    </a:cubicBezTo>
                    <a:cubicBezTo>
                      <a:pt x="5" y="16"/>
                      <a:pt x="4" y="16"/>
                      <a:pt x="4" y="16"/>
                    </a:cubicBezTo>
                    <a:cubicBezTo>
                      <a:pt x="4" y="16"/>
                      <a:pt x="3" y="16"/>
                      <a:pt x="3" y="16"/>
                    </a:cubicBezTo>
                    <a:cubicBezTo>
                      <a:pt x="3" y="16"/>
                      <a:pt x="3" y="16"/>
                      <a:pt x="3" y="16"/>
                    </a:cubicBezTo>
                    <a:cubicBezTo>
                      <a:pt x="4" y="17"/>
                      <a:pt x="4" y="17"/>
                      <a:pt x="4" y="17"/>
                    </a:cubicBezTo>
                    <a:cubicBezTo>
                      <a:pt x="4" y="17"/>
                      <a:pt x="4" y="17"/>
                      <a:pt x="4" y="17"/>
                    </a:cubicBezTo>
                    <a:cubicBezTo>
                      <a:pt x="4" y="17"/>
                      <a:pt x="4" y="17"/>
                      <a:pt x="4" y="16"/>
                    </a:cubicBezTo>
                    <a:cubicBezTo>
                      <a:pt x="4" y="16"/>
                      <a:pt x="4" y="16"/>
                      <a:pt x="4" y="16"/>
                    </a:cubicBezTo>
                    <a:cubicBezTo>
                      <a:pt x="4" y="16"/>
                      <a:pt x="4" y="16"/>
                      <a:pt x="5" y="16"/>
                    </a:cubicBezTo>
                    <a:cubicBezTo>
                      <a:pt x="5" y="16"/>
                      <a:pt x="5" y="16"/>
                      <a:pt x="5" y="16"/>
                    </a:cubicBezTo>
                    <a:cubicBezTo>
                      <a:pt x="5" y="16"/>
                      <a:pt x="5" y="15"/>
                      <a:pt x="6" y="15"/>
                    </a:cubicBezTo>
                    <a:cubicBezTo>
                      <a:pt x="5" y="15"/>
                      <a:pt x="5" y="15"/>
                      <a:pt x="5" y="15"/>
                    </a:cubicBezTo>
                    <a:cubicBezTo>
                      <a:pt x="5" y="14"/>
                      <a:pt x="6" y="15"/>
                      <a:pt x="6" y="14"/>
                    </a:cubicBezTo>
                    <a:cubicBezTo>
                      <a:pt x="6" y="14"/>
                      <a:pt x="6" y="14"/>
                      <a:pt x="6" y="14"/>
                    </a:cubicBezTo>
                    <a:cubicBezTo>
                      <a:pt x="6" y="14"/>
                      <a:pt x="7" y="15"/>
                      <a:pt x="7" y="15"/>
                    </a:cubicBezTo>
                    <a:cubicBezTo>
                      <a:pt x="8" y="15"/>
                      <a:pt x="7" y="15"/>
                      <a:pt x="7" y="15"/>
                    </a:cubicBezTo>
                    <a:cubicBezTo>
                      <a:pt x="8" y="15"/>
                      <a:pt x="7" y="15"/>
                      <a:pt x="8" y="14"/>
                    </a:cubicBezTo>
                    <a:cubicBezTo>
                      <a:pt x="8" y="14"/>
                      <a:pt x="8" y="15"/>
                      <a:pt x="8" y="15"/>
                    </a:cubicBezTo>
                    <a:cubicBezTo>
                      <a:pt x="8" y="15"/>
                      <a:pt x="8" y="13"/>
                      <a:pt x="9" y="13"/>
                    </a:cubicBezTo>
                    <a:cubicBezTo>
                      <a:pt x="9" y="13"/>
                      <a:pt x="9" y="13"/>
                      <a:pt x="9" y="13"/>
                    </a:cubicBezTo>
                    <a:cubicBezTo>
                      <a:pt x="9" y="12"/>
                      <a:pt x="10" y="12"/>
                      <a:pt x="10" y="12"/>
                    </a:cubicBezTo>
                    <a:cubicBezTo>
                      <a:pt x="10" y="12"/>
                      <a:pt x="10" y="12"/>
                      <a:pt x="10" y="12"/>
                    </a:cubicBezTo>
                    <a:cubicBezTo>
                      <a:pt x="10" y="11"/>
                      <a:pt x="10" y="10"/>
                      <a:pt x="10" y="10"/>
                    </a:cubicBezTo>
                    <a:cubicBezTo>
                      <a:pt x="10" y="10"/>
                      <a:pt x="11" y="10"/>
                      <a:pt x="11" y="10"/>
                    </a:cubicBezTo>
                    <a:cubicBezTo>
                      <a:pt x="12" y="6"/>
                      <a:pt x="12" y="6"/>
                      <a:pt x="12" y="6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8" y="9"/>
                      <a:pt x="8" y="10"/>
                      <a:pt x="7" y="9"/>
                    </a:cubicBezTo>
                    <a:cubicBezTo>
                      <a:pt x="7" y="9"/>
                      <a:pt x="7" y="9"/>
                      <a:pt x="7" y="9"/>
                    </a:cubicBezTo>
                    <a:cubicBezTo>
                      <a:pt x="7" y="9"/>
                      <a:pt x="7" y="9"/>
                      <a:pt x="7" y="9"/>
                    </a:cubicBezTo>
                    <a:cubicBezTo>
                      <a:pt x="6" y="10"/>
                      <a:pt x="6" y="10"/>
                      <a:pt x="6" y="10"/>
                    </a:cubicBezTo>
                    <a:cubicBezTo>
                      <a:pt x="6" y="10"/>
                      <a:pt x="6" y="10"/>
                      <a:pt x="6" y="10"/>
                    </a:cubicBezTo>
                    <a:cubicBezTo>
                      <a:pt x="5" y="10"/>
                      <a:pt x="5" y="10"/>
                      <a:pt x="5" y="11"/>
                    </a:cubicBezTo>
                    <a:cubicBezTo>
                      <a:pt x="5" y="11"/>
                      <a:pt x="5" y="11"/>
                      <a:pt x="5" y="11"/>
                    </a:cubicBezTo>
                    <a:cubicBezTo>
                      <a:pt x="5" y="11"/>
                      <a:pt x="4" y="11"/>
                      <a:pt x="3" y="12"/>
                    </a:cubicBezTo>
                    <a:cubicBezTo>
                      <a:pt x="3" y="12"/>
                      <a:pt x="3" y="12"/>
                      <a:pt x="3" y="11"/>
                    </a:cubicBezTo>
                    <a:cubicBezTo>
                      <a:pt x="3" y="12"/>
                      <a:pt x="2" y="11"/>
                      <a:pt x="2" y="12"/>
                    </a:cubicBezTo>
                    <a:cubicBezTo>
                      <a:pt x="3" y="15"/>
                      <a:pt x="3" y="15"/>
                      <a:pt x="3" y="15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2" y="14"/>
                      <a:pt x="3" y="13"/>
                      <a:pt x="2" y="13"/>
                    </a:cubicBezTo>
                    <a:cubicBezTo>
                      <a:pt x="2" y="13"/>
                      <a:pt x="3" y="13"/>
                      <a:pt x="3" y="13"/>
                    </a:cubicBezTo>
                    <a:cubicBezTo>
                      <a:pt x="3" y="13"/>
                      <a:pt x="3" y="13"/>
                      <a:pt x="3" y="13"/>
                    </a:cubicBezTo>
                    <a:cubicBezTo>
                      <a:pt x="3" y="14"/>
                      <a:pt x="3" y="13"/>
                      <a:pt x="4" y="13"/>
                    </a:cubicBezTo>
                    <a:cubicBezTo>
                      <a:pt x="5" y="12"/>
                      <a:pt x="6" y="11"/>
                      <a:pt x="7" y="10"/>
                    </a:cubicBezTo>
                    <a:cubicBezTo>
                      <a:pt x="7" y="10"/>
                      <a:pt x="7" y="10"/>
                      <a:pt x="7" y="10"/>
                    </a:cubicBezTo>
                    <a:cubicBezTo>
                      <a:pt x="7" y="10"/>
                      <a:pt x="7" y="10"/>
                      <a:pt x="7" y="10"/>
                    </a:cubicBezTo>
                    <a:cubicBezTo>
                      <a:pt x="7" y="10"/>
                      <a:pt x="7" y="10"/>
                      <a:pt x="7" y="10"/>
                    </a:cubicBezTo>
                    <a:cubicBezTo>
                      <a:pt x="7" y="10"/>
                      <a:pt x="7" y="10"/>
                      <a:pt x="7" y="10"/>
                    </a:cubicBezTo>
                    <a:cubicBezTo>
                      <a:pt x="8" y="9"/>
                      <a:pt x="8" y="10"/>
                      <a:pt x="8" y="10"/>
                    </a:cubicBezTo>
                    <a:cubicBezTo>
                      <a:pt x="8" y="10"/>
                      <a:pt x="8" y="10"/>
                      <a:pt x="8" y="10"/>
                    </a:cubicBezTo>
                    <a:cubicBezTo>
                      <a:pt x="8" y="10"/>
                      <a:pt x="8" y="10"/>
                      <a:pt x="8" y="10"/>
                    </a:cubicBezTo>
                    <a:cubicBezTo>
                      <a:pt x="8" y="10"/>
                      <a:pt x="8" y="9"/>
                      <a:pt x="8" y="9"/>
                    </a:cubicBezTo>
                    <a:cubicBezTo>
                      <a:pt x="8" y="9"/>
                      <a:pt x="8" y="9"/>
                      <a:pt x="8" y="9"/>
                    </a:cubicBezTo>
                    <a:cubicBezTo>
                      <a:pt x="8" y="9"/>
                      <a:pt x="8" y="9"/>
                      <a:pt x="8" y="9"/>
                    </a:cubicBezTo>
                    <a:cubicBezTo>
                      <a:pt x="9" y="9"/>
                      <a:pt x="9" y="9"/>
                      <a:pt x="9" y="9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9" y="8"/>
                      <a:pt x="9" y="8"/>
                      <a:pt x="8" y="8"/>
                    </a:cubicBezTo>
                    <a:cubicBezTo>
                      <a:pt x="9" y="8"/>
                      <a:pt x="10" y="6"/>
                      <a:pt x="10" y="6"/>
                    </a:cubicBezTo>
                    <a:cubicBezTo>
                      <a:pt x="10" y="6"/>
                      <a:pt x="11" y="5"/>
                      <a:pt x="11" y="5"/>
                    </a:cubicBezTo>
                    <a:cubicBezTo>
                      <a:pt x="11" y="5"/>
                      <a:pt x="10" y="5"/>
                      <a:pt x="11" y="5"/>
                    </a:cubicBezTo>
                    <a:cubicBezTo>
                      <a:pt x="11" y="5"/>
                      <a:pt x="11" y="4"/>
                      <a:pt x="12" y="4"/>
                    </a:cubicBezTo>
                    <a:cubicBezTo>
                      <a:pt x="12" y="4"/>
                      <a:pt x="13" y="2"/>
                      <a:pt x="12" y="3"/>
                    </a:cubicBezTo>
                    <a:cubicBezTo>
                      <a:pt x="12" y="2"/>
                      <a:pt x="12" y="3"/>
                      <a:pt x="12" y="3"/>
                    </a:cubicBezTo>
                    <a:cubicBezTo>
                      <a:pt x="12" y="2"/>
                      <a:pt x="12" y="2"/>
                      <a:pt x="12" y="2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1" y="1"/>
                      <a:pt x="11" y="1"/>
                      <a:pt x="11" y="1"/>
                    </a:cubicBezTo>
                    <a:cubicBezTo>
                      <a:pt x="10" y="1"/>
                      <a:pt x="9" y="1"/>
                      <a:pt x="8" y="1"/>
                    </a:cubicBezTo>
                    <a:cubicBezTo>
                      <a:pt x="8" y="1"/>
                      <a:pt x="8" y="1"/>
                      <a:pt x="8" y="2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1"/>
                      <a:pt x="8" y="2"/>
                      <a:pt x="7" y="2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5" y="2"/>
                      <a:pt x="4" y="5"/>
                      <a:pt x="2" y="4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6"/>
                      <a:pt x="1" y="5"/>
                      <a:pt x="1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" y="6"/>
                      <a:pt x="2" y="7"/>
                      <a:pt x="2" y="8"/>
                    </a:cubicBezTo>
                    <a:cubicBezTo>
                      <a:pt x="2" y="7"/>
                      <a:pt x="4" y="8"/>
                      <a:pt x="4" y="7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5" y="6"/>
                      <a:pt x="6" y="6"/>
                      <a:pt x="7" y="6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7" y="5"/>
                      <a:pt x="6" y="6"/>
                      <a:pt x="6" y="5"/>
                    </a:cubicBezTo>
                    <a:cubicBezTo>
                      <a:pt x="7" y="6"/>
                      <a:pt x="8" y="4"/>
                      <a:pt x="8" y="5"/>
                    </a:cubicBezTo>
                    <a:cubicBezTo>
                      <a:pt x="9" y="5"/>
                      <a:pt x="8" y="5"/>
                      <a:pt x="8" y="4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9" y="4"/>
                      <a:pt x="9" y="4"/>
                      <a:pt x="9" y="5"/>
                    </a:cubicBezTo>
                    <a:cubicBezTo>
                      <a:pt x="9" y="5"/>
                      <a:pt x="9" y="5"/>
                      <a:pt x="9" y="5"/>
                    </a:cubicBezTo>
                    <a:cubicBezTo>
                      <a:pt x="9" y="5"/>
                      <a:pt x="9" y="4"/>
                      <a:pt x="10" y="4"/>
                    </a:cubicBezTo>
                    <a:cubicBezTo>
                      <a:pt x="9" y="4"/>
                      <a:pt x="9" y="4"/>
                      <a:pt x="9" y="4"/>
                    </a:cubicBezTo>
                    <a:cubicBezTo>
                      <a:pt x="10" y="4"/>
                      <a:pt x="10" y="4"/>
                      <a:pt x="11" y="4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10" y="3"/>
                      <a:pt x="9" y="3"/>
                      <a:pt x="9" y="3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9" y="4"/>
                      <a:pt x="9" y="4"/>
                      <a:pt x="9" y="4"/>
                    </a:cubicBezTo>
                    <a:cubicBezTo>
                      <a:pt x="9" y="4"/>
                      <a:pt x="9" y="4"/>
                      <a:pt x="9" y="4"/>
                    </a:cubicBezTo>
                    <a:cubicBezTo>
                      <a:pt x="9" y="4"/>
                      <a:pt x="9" y="4"/>
                      <a:pt x="9" y="5"/>
                    </a:cubicBezTo>
                    <a:cubicBezTo>
                      <a:pt x="9" y="5"/>
                      <a:pt x="9" y="5"/>
                      <a:pt x="9" y="5"/>
                    </a:cubicBezTo>
                    <a:cubicBezTo>
                      <a:pt x="9" y="5"/>
                      <a:pt x="9" y="5"/>
                      <a:pt x="9" y="6"/>
                    </a:cubicBezTo>
                    <a:cubicBezTo>
                      <a:pt x="9" y="5"/>
                      <a:pt x="8" y="5"/>
                      <a:pt x="8" y="5"/>
                    </a:cubicBezTo>
                    <a:cubicBezTo>
                      <a:pt x="7" y="5"/>
                      <a:pt x="8" y="6"/>
                      <a:pt x="7" y="6"/>
                    </a:cubicBezTo>
                    <a:cubicBezTo>
                      <a:pt x="7" y="7"/>
                      <a:pt x="8" y="6"/>
                      <a:pt x="8" y="6"/>
                    </a:cubicBezTo>
                    <a:cubicBezTo>
                      <a:pt x="8" y="6"/>
                      <a:pt x="8" y="7"/>
                      <a:pt x="8" y="7"/>
                    </a:cubicBezTo>
                    <a:cubicBezTo>
                      <a:pt x="7" y="7"/>
                      <a:pt x="7" y="6"/>
                      <a:pt x="6" y="7"/>
                    </a:cubicBezTo>
                    <a:cubicBezTo>
                      <a:pt x="6" y="7"/>
                      <a:pt x="6" y="7"/>
                      <a:pt x="6" y="7"/>
                    </a:cubicBezTo>
                    <a:cubicBezTo>
                      <a:pt x="6" y="7"/>
                      <a:pt x="6" y="7"/>
                      <a:pt x="6" y="7"/>
                    </a:cubicBezTo>
                    <a:cubicBezTo>
                      <a:pt x="6" y="8"/>
                      <a:pt x="5" y="8"/>
                      <a:pt x="6" y="8"/>
                    </a:cubicBezTo>
                    <a:cubicBezTo>
                      <a:pt x="6" y="7"/>
                      <a:pt x="6" y="7"/>
                      <a:pt x="6" y="7"/>
                    </a:cubicBezTo>
                    <a:cubicBezTo>
                      <a:pt x="6" y="8"/>
                      <a:pt x="6" y="9"/>
                      <a:pt x="5" y="9"/>
                    </a:cubicBezTo>
                    <a:cubicBezTo>
                      <a:pt x="5" y="9"/>
                      <a:pt x="5" y="8"/>
                      <a:pt x="5" y="8"/>
                    </a:cubicBezTo>
                    <a:cubicBezTo>
                      <a:pt x="5" y="8"/>
                      <a:pt x="5" y="9"/>
                      <a:pt x="5" y="9"/>
                    </a:cubicBezTo>
                    <a:cubicBezTo>
                      <a:pt x="5" y="8"/>
                      <a:pt x="5" y="8"/>
                      <a:pt x="5" y="7"/>
                    </a:cubicBezTo>
                    <a:cubicBezTo>
                      <a:pt x="5" y="7"/>
                      <a:pt x="5" y="8"/>
                      <a:pt x="5" y="7"/>
                    </a:cubicBezTo>
                    <a:cubicBezTo>
                      <a:pt x="5" y="8"/>
                      <a:pt x="4" y="8"/>
                      <a:pt x="4" y="9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4" y="8"/>
                      <a:pt x="4" y="9"/>
                      <a:pt x="4" y="9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4" y="9"/>
                      <a:pt x="3" y="9"/>
                      <a:pt x="3" y="9"/>
                    </a:cubicBezTo>
                    <a:cubicBezTo>
                      <a:pt x="4" y="8"/>
                      <a:pt x="3" y="9"/>
                      <a:pt x="4" y="9"/>
                    </a:cubicBezTo>
                    <a:cubicBezTo>
                      <a:pt x="4" y="10"/>
                      <a:pt x="3" y="9"/>
                      <a:pt x="2" y="10"/>
                    </a:cubicBezTo>
                    <a:cubicBezTo>
                      <a:pt x="2" y="10"/>
                      <a:pt x="3" y="9"/>
                      <a:pt x="3" y="10"/>
                    </a:cubicBezTo>
                    <a:cubicBezTo>
                      <a:pt x="2" y="10"/>
                      <a:pt x="2" y="10"/>
                      <a:pt x="2" y="10"/>
                    </a:cubicBezTo>
                    <a:cubicBezTo>
                      <a:pt x="1" y="11"/>
                      <a:pt x="2" y="10"/>
                      <a:pt x="2" y="10"/>
                    </a:cubicBezTo>
                    <a:cubicBezTo>
                      <a:pt x="2" y="10"/>
                      <a:pt x="2" y="11"/>
                      <a:pt x="2" y="11"/>
                    </a:cubicBezTo>
                    <a:cubicBezTo>
                      <a:pt x="2" y="11"/>
                      <a:pt x="2" y="11"/>
                      <a:pt x="2" y="11"/>
                    </a:cubicBezTo>
                    <a:cubicBezTo>
                      <a:pt x="1" y="11"/>
                      <a:pt x="2" y="12"/>
                      <a:pt x="1" y="12"/>
                    </a:cubicBezTo>
                    <a:cubicBezTo>
                      <a:pt x="1" y="11"/>
                      <a:pt x="1" y="11"/>
                      <a:pt x="1" y="11"/>
                    </a:cubicBezTo>
                    <a:cubicBezTo>
                      <a:pt x="1" y="12"/>
                      <a:pt x="1" y="12"/>
                      <a:pt x="1" y="12"/>
                    </a:cubicBezTo>
                    <a:cubicBezTo>
                      <a:pt x="1" y="12"/>
                      <a:pt x="1" y="12"/>
                      <a:pt x="1" y="12"/>
                    </a:cubicBezTo>
                    <a:cubicBezTo>
                      <a:pt x="1" y="12"/>
                      <a:pt x="1" y="12"/>
                      <a:pt x="0" y="13"/>
                    </a:cubicBezTo>
                    <a:cubicBezTo>
                      <a:pt x="0" y="13"/>
                      <a:pt x="1" y="13"/>
                      <a:pt x="1" y="13"/>
                    </a:cubicBezTo>
                    <a:cubicBezTo>
                      <a:pt x="1" y="16"/>
                      <a:pt x="1" y="16"/>
                      <a:pt x="1" y="16"/>
                    </a:cubicBezTo>
                    <a:cubicBezTo>
                      <a:pt x="2" y="15"/>
                      <a:pt x="2" y="15"/>
                      <a:pt x="2" y="15"/>
                    </a:cubicBezTo>
                    <a:cubicBezTo>
                      <a:pt x="2" y="15"/>
                      <a:pt x="2" y="15"/>
                      <a:pt x="2" y="15"/>
                    </a:cubicBezTo>
                    <a:cubicBezTo>
                      <a:pt x="3" y="15"/>
                      <a:pt x="2" y="15"/>
                      <a:pt x="3" y="15"/>
                    </a:cubicBezTo>
                    <a:cubicBezTo>
                      <a:pt x="3" y="15"/>
                      <a:pt x="3" y="16"/>
                      <a:pt x="2" y="15"/>
                    </a:cubicBezTo>
                    <a:cubicBezTo>
                      <a:pt x="2" y="15"/>
                      <a:pt x="2" y="16"/>
                      <a:pt x="2" y="16"/>
                    </a:cubicBezTo>
                    <a:cubicBezTo>
                      <a:pt x="2" y="16"/>
                      <a:pt x="3" y="16"/>
                      <a:pt x="3" y="15"/>
                    </a:cubicBezTo>
                    <a:cubicBezTo>
                      <a:pt x="3" y="15"/>
                      <a:pt x="3" y="15"/>
                      <a:pt x="3" y="15"/>
                    </a:cubicBezTo>
                    <a:cubicBezTo>
                      <a:pt x="4" y="15"/>
                      <a:pt x="4" y="15"/>
                      <a:pt x="4" y="15"/>
                    </a:cubicBezTo>
                    <a:cubicBezTo>
                      <a:pt x="4" y="15"/>
                      <a:pt x="4" y="15"/>
                      <a:pt x="4" y="15"/>
                    </a:cubicBezTo>
                    <a:cubicBezTo>
                      <a:pt x="4" y="15"/>
                      <a:pt x="4" y="15"/>
                      <a:pt x="4" y="15"/>
                    </a:cubicBezTo>
                    <a:cubicBezTo>
                      <a:pt x="4" y="15"/>
                      <a:pt x="4" y="15"/>
                      <a:pt x="4" y="15"/>
                    </a:cubicBezTo>
                    <a:cubicBezTo>
                      <a:pt x="4" y="15"/>
                      <a:pt x="5" y="15"/>
                      <a:pt x="5" y="15"/>
                    </a:cubicBezTo>
                    <a:cubicBezTo>
                      <a:pt x="5" y="15"/>
                      <a:pt x="5" y="15"/>
                      <a:pt x="5" y="15"/>
                    </a:cubicBezTo>
                    <a:cubicBezTo>
                      <a:pt x="6" y="15"/>
                      <a:pt x="6" y="14"/>
                      <a:pt x="6" y="14"/>
                    </a:cubicBezTo>
                    <a:cubicBezTo>
                      <a:pt x="6" y="14"/>
                      <a:pt x="7" y="14"/>
                      <a:pt x="7" y="14"/>
                    </a:cubicBezTo>
                    <a:cubicBezTo>
                      <a:pt x="7" y="14"/>
                      <a:pt x="8" y="14"/>
                      <a:pt x="8" y="13"/>
                    </a:cubicBezTo>
                    <a:cubicBezTo>
                      <a:pt x="8" y="13"/>
                      <a:pt x="8" y="13"/>
                      <a:pt x="8" y="13"/>
                    </a:cubicBezTo>
                    <a:cubicBezTo>
                      <a:pt x="9" y="13"/>
                      <a:pt x="8" y="13"/>
                      <a:pt x="8" y="12"/>
                    </a:cubicBezTo>
                    <a:cubicBezTo>
                      <a:pt x="9" y="12"/>
                      <a:pt x="9" y="13"/>
                      <a:pt x="9" y="13"/>
                    </a:cubicBezTo>
                    <a:cubicBezTo>
                      <a:pt x="9" y="12"/>
                      <a:pt x="9" y="11"/>
                      <a:pt x="10" y="12"/>
                    </a:cubicBezTo>
                    <a:cubicBezTo>
                      <a:pt x="10" y="12"/>
                      <a:pt x="9" y="12"/>
                      <a:pt x="9" y="12"/>
                    </a:cubicBezTo>
                    <a:close/>
                    <a:moveTo>
                      <a:pt x="6" y="11"/>
                    </a:moveTo>
                    <a:cubicBezTo>
                      <a:pt x="6" y="11"/>
                      <a:pt x="6" y="11"/>
                      <a:pt x="6" y="11"/>
                    </a:cubicBezTo>
                    <a:cubicBezTo>
                      <a:pt x="6" y="11"/>
                      <a:pt x="6" y="11"/>
                      <a:pt x="6" y="11"/>
                    </a:cubicBezTo>
                    <a:close/>
                    <a:moveTo>
                      <a:pt x="5" y="18"/>
                    </a:moveTo>
                    <a:cubicBezTo>
                      <a:pt x="5" y="18"/>
                      <a:pt x="5" y="18"/>
                      <a:pt x="4" y="18"/>
                    </a:cubicBezTo>
                    <a:cubicBezTo>
                      <a:pt x="5" y="18"/>
                      <a:pt x="5" y="18"/>
                      <a:pt x="5" y="18"/>
                    </a:cubicBezTo>
                    <a:close/>
                    <a:moveTo>
                      <a:pt x="9" y="29"/>
                    </a:moveTo>
                    <a:cubicBezTo>
                      <a:pt x="9" y="29"/>
                      <a:pt x="9" y="29"/>
                      <a:pt x="9" y="29"/>
                    </a:cubicBezTo>
                    <a:cubicBezTo>
                      <a:pt x="8" y="29"/>
                      <a:pt x="8" y="29"/>
                      <a:pt x="9" y="29"/>
                    </a:cubicBezTo>
                    <a:close/>
                    <a:moveTo>
                      <a:pt x="9" y="29"/>
                    </a:moveTo>
                    <a:cubicBezTo>
                      <a:pt x="9" y="29"/>
                      <a:pt x="9" y="29"/>
                      <a:pt x="9" y="29"/>
                    </a:cubicBezTo>
                    <a:cubicBezTo>
                      <a:pt x="9" y="29"/>
                      <a:pt x="9" y="29"/>
                      <a:pt x="9" y="29"/>
                    </a:cubicBezTo>
                    <a:cubicBezTo>
                      <a:pt x="9" y="29"/>
                      <a:pt x="9" y="29"/>
                      <a:pt x="9" y="29"/>
                    </a:cubicBezTo>
                    <a:close/>
                    <a:moveTo>
                      <a:pt x="8" y="9"/>
                    </a:moveTo>
                    <a:cubicBezTo>
                      <a:pt x="8" y="9"/>
                      <a:pt x="8" y="9"/>
                      <a:pt x="8" y="9"/>
                    </a:cubicBezTo>
                    <a:cubicBezTo>
                      <a:pt x="8" y="9"/>
                      <a:pt x="8" y="9"/>
                      <a:pt x="8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663" name="Freeform 5958"/>
              <p:cNvSpPr>
                <a:spLocks/>
              </p:cNvSpPr>
              <p:nvPr/>
            </p:nvSpPr>
            <p:spPr bwMode="auto">
              <a:xfrm>
                <a:off x="3989400" y="2624139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664" name="Freeform 5959"/>
              <p:cNvSpPr>
                <a:spLocks/>
              </p:cNvSpPr>
              <p:nvPr/>
            </p:nvSpPr>
            <p:spPr bwMode="auto">
              <a:xfrm>
                <a:off x="4005275" y="2593976"/>
                <a:ext cx="7938" cy="0"/>
              </a:xfrm>
              <a:custGeom>
                <a:avLst/>
                <a:gdLst>
                  <a:gd name="T0" fmla="*/ 5 w 5"/>
                  <a:gd name="T1" fmla="*/ 0 w 5"/>
                  <a:gd name="T2" fmla="*/ 5 w 5"/>
                  <a:gd name="T3" fmla="*/ 5 w 5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5">
                    <a:moveTo>
                      <a:pt x="5" y="0"/>
                    </a:moveTo>
                    <a:lnTo>
                      <a:pt x="0" y="0"/>
                    </a:lnTo>
                    <a:lnTo>
                      <a:pt x="5" y="0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665" name="Freeform 5960"/>
              <p:cNvSpPr>
                <a:spLocks/>
              </p:cNvSpPr>
              <p:nvPr/>
            </p:nvSpPr>
            <p:spPr bwMode="auto">
              <a:xfrm>
                <a:off x="3964000" y="2674939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666" name="Freeform 5961"/>
              <p:cNvSpPr>
                <a:spLocks/>
              </p:cNvSpPr>
              <p:nvPr/>
            </p:nvSpPr>
            <p:spPr bwMode="auto">
              <a:xfrm>
                <a:off x="4021150" y="2724151"/>
                <a:ext cx="7938" cy="0"/>
              </a:xfrm>
              <a:custGeom>
                <a:avLst/>
                <a:gdLst>
                  <a:gd name="T0" fmla="*/ 1 w 1"/>
                  <a:gd name="T1" fmla="*/ 1 w 1"/>
                  <a:gd name="T2" fmla="*/ 0 w 1"/>
                  <a:gd name="T3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667" name="Freeform 5962"/>
              <p:cNvSpPr>
                <a:spLocks/>
              </p:cNvSpPr>
              <p:nvPr/>
            </p:nvSpPr>
            <p:spPr bwMode="auto">
              <a:xfrm>
                <a:off x="3989400" y="2724151"/>
                <a:ext cx="0" cy="7938"/>
              </a:xfrm>
              <a:custGeom>
                <a:avLst/>
                <a:gdLst>
                  <a:gd name="T0" fmla="*/ 0 h 1"/>
                  <a:gd name="T1" fmla="*/ 0 h 1"/>
                  <a:gd name="T2" fmla="*/ 1 h 1"/>
                  <a:gd name="T3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668" name="Freeform 5963"/>
              <p:cNvSpPr>
                <a:spLocks/>
              </p:cNvSpPr>
              <p:nvPr/>
            </p:nvSpPr>
            <p:spPr bwMode="auto">
              <a:xfrm>
                <a:off x="4013212" y="2724151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669" name="Freeform 5964"/>
              <p:cNvSpPr>
                <a:spLocks/>
              </p:cNvSpPr>
              <p:nvPr/>
            </p:nvSpPr>
            <p:spPr bwMode="auto">
              <a:xfrm>
                <a:off x="4005275" y="2724151"/>
                <a:ext cx="7938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670" name="Freeform 5965"/>
              <p:cNvSpPr>
                <a:spLocks/>
              </p:cNvSpPr>
              <p:nvPr/>
            </p:nvSpPr>
            <p:spPr bwMode="auto">
              <a:xfrm>
                <a:off x="4029087" y="2703514"/>
                <a:ext cx="9525" cy="6350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1 h 1"/>
                  <a:gd name="T4" fmla="*/ 0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1"/>
                      <a:pt x="1" y="1"/>
                      <a:pt x="1" y="1"/>
                    </a:cubicBezTo>
                    <a:cubicBezTo>
                      <a:pt x="1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671" name="Rectangle 5966"/>
              <p:cNvSpPr>
                <a:spLocks noChangeArrowheads="1"/>
              </p:cNvSpPr>
              <p:nvPr/>
            </p:nvSpPr>
            <p:spPr bwMode="auto">
              <a:xfrm>
                <a:off x="4005275" y="2717801"/>
                <a:ext cx="1588" cy="15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672" name="Freeform 5967"/>
              <p:cNvSpPr>
                <a:spLocks/>
              </p:cNvSpPr>
              <p:nvPr/>
            </p:nvSpPr>
            <p:spPr bwMode="auto">
              <a:xfrm>
                <a:off x="4013212" y="2709864"/>
                <a:ext cx="7938" cy="7938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1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673" name="Freeform 5968"/>
              <p:cNvSpPr>
                <a:spLocks/>
              </p:cNvSpPr>
              <p:nvPr/>
            </p:nvSpPr>
            <p:spPr bwMode="auto">
              <a:xfrm>
                <a:off x="4013212" y="2717801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674" name="Freeform 5969"/>
              <p:cNvSpPr>
                <a:spLocks/>
              </p:cNvSpPr>
              <p:nvPr/>
            </p:nvSpPr>
            <p:spPr bwMode="auto">
              <a:xfrm>
                <a:off x="4005275" y="2717801"/>
                <a:ext cx="7938" cy="0"/>
              </a:xfrm>
              <a:custGeom>
                <a:avLst/>
                <a:gdLst>
                  <a:gd name="T0" fmla="*/ 0 w 1"/>
                  <a:gd name="T1" fmla="*/ 0 w 1"/>
                  <a:gd name="T2" fmla="*/ 1 w 1"/>
                  <a:gd name="T3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675" name="Freeform 5970"/>
              <p:cNvSpPr>
                <a:spLocks/>
              </p:cNvSpPr>
              <p:nvPr/>
            </p:nvSpPr>
            <p:spPr bwMode="auto">
              <a:xfrm>
                <a:off x="3997337" y="2695576"/>
                <a:ext cx="7938" cy="0"/>
              </a:xfrm>
              <a:custGeom>
                <a:avLst/>
                <a:gdLst>
                  <a:gd name="T0" fmla="*/ 1 w 1"/>
                  <a:gd name="T1" fmla="*/ 0 w 1"/>
                  <a:gd name="T2" fmla="*/ 0 w 1"/>
                  <a:gd name="T3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676" name="Freeform 5971"/>
              <p:cNvSpPr>
                <a:spLocks/>
              </p:cNvSpPr>
              <p:nvPr/>
            </p:nvSpPr>
            <p:spPr bwMode="auto">
              <a:xfrm>
                <a:off x="3997337" y="2703514"/>
                <a:ext cx="7938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677" name="Freeform 5972"/>
              <p:cNvSpPr>
                <a:spLocks/>
              </p:cNvSpPr>
              <p:nvPr/>
            </p:nvSpPr>
            <p:spPr bwMode="auto">
              <a:xfrm>
                <a:off x="3989400" y="2695576"/>
                <a:ext cx="7938" cy="7938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1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1"/>
                      <a:pt x="0" y="0"/>
                      <a:pt x="0" y="1"/>
                    </a:cubicBezTo>
                    <a:cubicBezTo>
                      <a:pt x="0" y="1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678" name="Freeform 5973"/>
              <p:cNvSpPr>
                <a:spLocks/>
              </p:cNvSpPr>
              <p:nvPr/>
            </p:nvSpPr>
            <p:spPr bwMode="auto">
              <a:xfrm>
                <a:off x="3971937" y="2674939"/>
                <a:ext cx="9525" cy="0"/>
              </a:xfrm>
              <a:custGeom>
                <a:avLst/>
                <a:gdLst>
                  <a:gd name="T0" fmla="*/ 0 w 1"/>
                  <a:gd name="T1" fmla="*/ 0 w 1"/>
                  <a:gd name="T2" fmla="*/ 1 w 1"/>
                  <a:gd name="T3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679" name="Freeform 5974"/>
              <p:cNvSpPr>
                <a:spLocks/>
              </p:cNvSpPr>
              <p:nvPr/>
            </p:nvSpPr>
            <p:spPr bwMode="auto">
              <a:xfrm>
                <a:off x="3989400" y="2644776"/>
                <a:ext cx="7938" cy="0"/>
              </a:xfrm>
              <a:custGeom>
                <a:avLst/>
                <a:gdLst>
                  <a:gd name="T0" fmla="*/ 0 w 1"/>
                  <a:gd name="T1" fmla="*/ 0 w 1"/>
                  <a:gd name="T2" fmla="*/ 1 w 1"/>
                  <a:gd name="T3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1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680" name="Freeform 5975"/>
              <p:cNvSpPr>
                <a:spLocks/>
              </p:cNvSpPr>
              <p:nvPr/>
            </p:nvSpPr>
            <p:spPr bwMode="auto">
              <a:xfrm>
                <a:off x="3997337" y="2644776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681" name="Freeform 5976"/>
              <p:cNvSpPr>
                <a:spLocks/>
              </p:cNvSpPr>
              <p:nvPr/>
            </p:nvSpPr>
            <p:spPr bwMode="auto">
              <a:xfrm>
                <a:off x="3956062" y="2528889"/>
                <a:ext cx="7938" cy="0"/>
              </a:xfrm>
              <a:custGeom>
                <a:avLst/>
                <a:gdLst>
                  <a:gd name="T0" fmla="*/ 5 w 5"/>
                  <a:gd name="T1" fmla="*/ 0 w 5"/>
                  <a:gd name="T2" fmla="*/ 5 w 5"/>
                  <a:gd name="T3" fmla="*/ 5 w 5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5">
                    <a:moveTo>
                      <a:pt x="5" y="0"/>
                    </a:moveTo>
                    <a:lnTo>
                      <a:pt x="0" y="0"/>
                    </a:lnTo>
                    <a:lnTo>
                      <a:pt x="5" y="0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682" name="Freeform 5977"/>
              <p:cNvSpPr>
                <a:spLocks/>
              </p:cNvSpPr>
              <p:nvPr/>
            </p:nvSpPr>
            <p:spPr bwMode="auto">
              <a:xfrm>
                <a:off x="3956062" y="2528889"/>
                <a:ext cx="7938" cy="7938"/>
              </a:xfrm>
              <a:custGeom>
                <a:avLst/>
                <a:gdLst>
                  <a:gd name="T0" fmla="*/ 1 w 1"/>
                  <a:gd name="T1" fmla="*/ 1 h 1"/>
                  <a:gd name="T2" fmla="*/ 0 w 1"/>
                  <a:gd name="T3" fmla="*/ 0 h 1"/>
                  <a:gd name="T4" fmla="*/ 0 w 1"/>
                  <a:gd name="T5" fmla="*/ 1 h 1"/>
                  <a:gd name="T6" fmla="*/ 1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683" name="Freeform 5978"/>
              <p:cNvSpPr>
                <a:spLocks/>
              </p:cNvSpPr>
              <p:nvPr/>
            </p:nvSpPr>
            <p:spPr bwMode="auto">
              <a:xfrm>
                <a:off x="3997337" y="2573339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684" name="Rectangle 5979"/>
              <p:cNvSpPr>
                <a:spLocks noChangeArrowheads="1"/>
              </p:cNvSpPr>
              <p:nvPr/>
            </p:nvSpPr>
            <p:spPr bwMode="auto">
              <a:xfrm>
                <a:off x="4013212" y="2557464"/>
                <a:ext cx="1588" cy="15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685" name="Freeform 5980"/>
              <p:cNvSpPr>
                <a:spLocks/>
              </p:cNvSpPr>
              <p:nvPr/>
            </p:nvSpPr>
            <p:spPr bwMode="auto">
              <a:xfrm>
                <a:off x="2538" y="1630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11721" name="Group 6033"/>
            <p:cNvGrpSpPr>
              <a:grpSpLocks noChangeAspect="1"/>
            </p:cNvGrpSpPr>
            <p:nvPr/>
          </p:nvGrpSpPr>
          <p:grpSpPr bwMode="auto">
            <a:xfrm>
              <a:off x="5263488" y="1031587"/>
              <a:ext cx="391038" cy="393754"/>
              <a:chOff x="2907" y="967"/>
              <a:chExt cx="144" cy="145"/>
            </a:xfrm>
            <a:solidFill>
              <a:schemeClr val="bg1">
                <a:lumMod val="50000"/>
              </a:schemeClr>
            </a:solidFill>
          </p:grpSpPr>
          <p:sp>
            <p:nvSpPr>
              <p:cNvPr id="11723" name="Freeform 6034"/>
              <p:cNvSpPr>
                <a:spLocks/>
              </p:cNvSpPr>
              <p:nvPr/>
            </p:nvSpPr>
            <p:spPr bwMode="auto">
              <a:xfrm>
                <a:off x="2989" y="982"/>
                <a:ext cx="62" cy="87"/>
              </a:xfrm>
              <a:custGeom>
                <a:avLst/>
                <a:gdLst>
                  <a:gd name="T0" fmla="*/ 19 w 25"/>
                  <a:gd name="T1" fmla="*/ 1 h 35"/>
                  <a:gd name="T2" fmla="*/ 8 w 25"/>
                  <a:gd name="T3" fmla="*/ 17 h 35"/>
                  <a:gd name="T4" fmla="*/ 6 w 25"/>
                  <a:gd name="T5" fmla="*/ 21 h 35"/>
                  <a:gd name="T6" fmla="*/ 3 w 25"/>
                  <a:gd name="T7" fmla="*/ 26 h 35"/>
                  <a:gd name="T8" fmla="*/ 1 w 25"/>
                  <a:gd name="T9" fmla="*/ 30 h 35"/>
                  <a:gd name="T10" fmla="*/ 1 w 25"/>
                  <a:gd name="T11" fmla="*/ 35 h 35"/>
                  <a:gd name="T12" fmla="*/ 0 w 25"/>
                  <a:gd name="T13" fmla="*/ 34 h 35"/>
                  <a:gd name="T14" fmla="*/ 9 w 25"/>
                  <a:gd name="T15" fmla="*/ 27 h 35"/>
                  <a:gd name="T16" fmla="*/ 16 w 25"/>
                  <a:gd name="T17" fmla="*/ 18 h 35"/>
                  <a:gd name="T18" fmla="*/ 19 w 25"/>
                  <a:gd name="T19" fmla="*/ 13 h 35"/>
                  <a:gd name="T20" fmla="*/ 22 w 25"/>
                  <a:gd name="T21" fmla="*/ 8 h 35"/>
                  <a:gd name="T22" fmla="*/ 24 w 25"/>
                  <a:gd name="T23" fmla="*/ 5 h 35"/>
                  <a:gd name="T24" fmla="*/ 24 w 25"/>
                  <a:gd name="T25" fmla="*/ 3 h 35"/>
                  <a:gd name="T26" fmla="*/ 21 w 25"/>
                  <a:gd name="T27" fmla="*/ 1 h 35"/>
                  <a:gd name="T28" fmla="*/ 19 w 25"/>
                  <a:gd name="T29" fmla="*/ 1 h 35"/>
                  <a:gd name="T30" fmla="*/ 21 w 25"/>
                  <a:gd name="T31" fmla="*/ 1 h 35"/>
                  <a:gd name="T32" fmla="*/ 24 w 25"/>
                  <a:gd name="T33" fmla="*/ 3 h 35"/>
                  <a:gd name="T34" fmla="*/ 24 w 25"/>
                  <a:gd name="T35" fmla="*/ 6 h 35"/>
                  <a:gd name="T36" fmla="*/ 23 w 25"/>
                  <a:gd name="T37" fmla="*/ 8 h 35"/>
                  <a:gd name="T38" fmla="*/ 19 w 25"/>
                  <a:gd name="T39" fmla="*/ 13 h 35"/>
                  <a:gd name="T40" fmla="*/ 16 w 25"/>
                  <a:gd name="T41" fmla="*/ 18 h 35"/>
                  <a:gd name="T42" fmla="*/ 10 w 25"/>
                  <a:gd name="T43" fmla="*/ 28 h 35"/>
                  <a:gd name="T44" fmla="*/ 0 w 25"/>
                  <a:gd name="T45" fmla="*/ 35 h 35"/>
                  <a:gd name="T46" fmla="*/ 0 w 25"/>
                  <a:gd name="T47" fmla="*/ 35 h 35"/>
                  <a:gd name="T48" fmla="*/ 0 w 25"/>
                  <a:gd name="T49" fmla="*/ 35 h 35"/>
                  <a:gd name="T50" fmla="*/ 0 w 25"/>
                  <a:gd name="T51" fmla="*/ 32 h 35"/>
                  <a:gd name="T52" fmla="*/ 1 w 25"/>
                  <a:gd name="T53" fmla="*/ 30 h 35"/>
                  <a:gd name="T54" fmla="*/ 3 w 25"/>
                  <a:gd name="T55" fmla="*/ 25 h 35"/>
                  <a:gd name="T56" fmla="*/ 5 w 25"/>
                  <a:gd name="T57" fmla="*/ 21 h 35"/>
                  <a:gd name="T58" fmla="*/ 8 w 25"/>
                  <a:gd name="T59" fmla="*/ 17 h 35"/>
                  <a:gd name="T60" fmla="*/ 19 w 25"/>
                  <a:gd name="T61" fmla="*/ 1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25" h="35">
                    <a:moveTo>
                      <a:pt x="19" y="1"/>
                    </a:moveTo>
                    <a:cubicBezTo>
                      <a:pt x="8" y="17"/>
                      <a:pt x="8" y="17"/>
                      <a:pt x="8" y="17"/>
                    </a:cubicBezTo>
                    <a:cubicBezTo>
                      <a:pt x="7" y="19"/>
                      <a:pt x="6" y="20"/>
                      <a:pt x="6" y="21"/>
                    </a:cubicBezTo>
                    <a:cubicBezTo>
                      <a:pt x="5" y="23"/>
                      <a:pt x="4" y="24"/>
                      <a:pt x="3" y="26"/>
                    </a:cubicBezTo>
                    <a:cubicBezTo>
                      <a:pt x="3" y="27"/>
                      <a:pt x="2" y="29"/>
                      <a:pt x="1" y="30"/>
                    </a:cubicBezTo>
                    <a:cubicBezTo>
                      <a:pt x="1" y="32"/>
                      <a:pt x="0" y="33"/>
                      <a:pt x="1" y="35"/>
                    </a:cubicBezTo>
                    <a:cubicBezTo>
                      <a:pt x="0" y="34"/>
                      <a:pt x="0" y="34"/>
                      <a:pt x="0" y="34"/>
                    </a:cubicBezTo>
                    <a:cubicBezTo>
                      <a:pt x="4" y="33"/>
                      <a:pt x="7" y="30"/>
                      <a:pt x="9" y="27"/>
                    </a:cubicBezTo>
                    <a:cubicBezTo>
                      <a:pt x="11" y="24"/>
                      <a:pt x="13" y="21"/>
                      <a:pt x="16" y="18"/>
                    </a:cubicBezTo>
                    <a:cubicBezTo>
                      <a:pt x="19" y="13"/>
                      <a:pt x="19" y="13"/>
                      <a:pt x="19" y="13"/>
                    </a:cubicBezTo>
                    <a:cubicBezTo>
                      <a:pt x="20" y="11"/>
                      <a:pt x="21" y="10"/>
                      <a:pt x="22" y="8"/>
                    </a:cubicBezTo>
                    <a:cubicBezTo>
                      <a:pt x="23" y="7"/>
                      <a:pt x="23" y="6"/>
                      <a:pt x="24" y="5"/>
                    </a:cubicBezTo>
                    <a:cubicBezTo>
                      <a:pt x="24" y="5"/>
                      <a:pt x="24" y="4"/>
                      <a:pt x="24" y="3"/>
                    </a:cubicBezTo>
                    <a:cubicBezTo>
                      <a:pt x="23" y="2"/>
                      <a:pt x="22" y="1"/>
                      <a:pt x="21" y="1"/>
                    </a:cubicBezTo>
                    <a:cubicBezTo>
                      <a:pt x="21" y="1"/>
                      <a:pt x="19" y="0"/>
                      <a:pt x="19" y="1"/>
                    </a:cubicBezTo>
                    <a:cubicBezTo>
                      <a:pt x="19" y="0"/>
                      <a:pt x="21" y="1"/>
                      <a:pt x="21" y="1"/>
                    </a:cubicBezTo>
                    <a:cubicBezTo>
                      <a:pt x="22" y="1"/>
                      <a:pt x="23" y="2"/>
                      <a:pt x="24" y="3"/>
                    </a:cubicBezTo>
                    <a:cubicBezTo>
                      <a:pt x="25" y="3"/>
                      <a:pt x="24" y="5"/>
                      <a:pt x="24" y="6"/>
                    </a:cubicBezTo>
                    <a:cubicBezTo>
                      <a:pt x="24" y="7"/>
                      <a:pt x="23" y="7"/>
                      <a:pt x="23" y="8"/>
                    </a:cubicBezTo>
                    <a:cubicBezTo>
                      <a:pt x="22" y="10"/>
                      <a:pt x="20" y="11"/>
                      <a:pt x="19" y="13"/>
                    </a:cubicBezTo>
                    <a:cubicBezTo>
                      <a:pt x="16" y="18"/>
                      <a:pt x="16" y="18"/>
                      <a:pt x="16" y="18"/>
                    </a:cubicBezTo>
                    <a:cubicBezTo>
                      <a:pt x="14" y="21"/>
                      <a:pt x="12" y="24"/>
                      <a:pt x="10" y="28"/>
                    </a:cubicBezTo>
                    <a:cubicBezTo>
                      <a:pt x="7" y="31"/>
                      <a:pt x="4" y="34"/>
                      <a:pt x="0" y="35"/>
                    </a:cubicBezTo>
                    <a:cubicBezTo>
                      <a:pt x="0" y="35"/>
                      <a:pt x="0" y="35"/>
                      <a:pt x="0" y="35"/>
                    </a:cubicBezTo>
                    <a:cubicBezTo>
                      <a:pt x="0" y="35"/>
                      <a:pt x="0" y="35"/>
                      <a:pt x="0" y="35"/>
                    </a:cubicBezTo>
                    <a:cubicBezTo>
                      <a:pt x="0" y="34"/>
                      <a:pt x="0" y="33"/>
                      <a:pt x="0" y="32"/>
                    </a:cubicBezTo>
                    <a:cubicBezTo>
                      <a:pt x="0" y="31"/>
                      <a:pt x="0" y="31"/>
                      <a:pt x="1" y="30"/>
                    </a:cubicBezTo>
                    <a:cubicBezTo>
                      <a:pt x="1" y="28"/>
                      <a:pt x="2" y="27"/>
                      <a:pt x="3" y="25"/>
                    </a:cubicBezTo>
                    <a:cubicBezTo>
                      <a:pt x="3" y="24"/>
                      <a:pt x="4" y="22"/>
                      <a:pt x="5" y="21"/>
                    </a:cubicBezTo>
                    <a:cubicBezTo>
                      <a:pt x="6" y="20"/>
                      <a:pt x="7" y="18"/>
                      <a:pt x="8" y="17"/>
                    </a:cubicBezTo>
                    <a:cubicBezTo>
                      <a:pt x="11" y="11"/>
                      <a:pt x="15" y="6"/>
                      <a:pt x="19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724" name="Freeform 6035"/>
              <p:cNvSpPr>
                <a:spLocks/>
              </p:cNvSpPr>
              <p:nvPr/>
            </p:nvSpPr>
            <p:spPr bwMode="auto">
              <a:xfrm>
                <a:off x="3031" y="990"/>
                <a:ext cx="15" cy="10"/>
              </a:xfrm>
              <a:custGeom>
                <a:avLst/>
                <a:gdLst>
                  <a:gd name="T0" fmla="*/ 0 w 6"/>
                  <a:gd name="T1" fmla="*/ 0 h 4"/>
                  <a:gd name="T2" fmla="*/ 1 w 6"/>
                  <a:gd name="T3" fmla="*/ 0 h 4"/>
                  <a:gd name="T4" fmla="*/ 2 w 6"/>
                  <a:gd name="T5" fmla="*/ 0 h 4"/>
                  <a:gd name="T6" fmla="*/ 3 w 6"/>
                  <a:gd name="T7" fmla="*/ 1 h 4"/>
                  <a:gd name="T8" fmla="*/ 4 w 6"/>
                  <a:gd name="T9" fmla="*/ 1 h 4"/>
                  <a:gd name="T10" fmla="*/ 5 w 6"/>
                  <a:gd name="T11" fmla="*/ 3 h 4"/>
                  <a:gd name="T12" fmla="*/ 6 w 6"/>
                  <a:gd name="T13" fmla="*/ 4 h 4"/>
                  <a:gd name="T14" fmla="*/ 5 w 6"/>
                  <a:gd name="T15" fmla="*/ 3 h 4"/>
                  <a:gd name="T16" fmla="*/ 3 w 6"/>
                  <a:gd name="T17" fmla="*/ 2 h 4"/>
                  <a:gd name="T18" fmla="*/ 1 w 6"/>
                  <a:gd name="T19" fmla="*/ 1 h 4"/>
                  <a:gd name="T20" fmla="*/ 0 w 6"/>
                  <a:gd name="T21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" h="4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4" y="1"/>
                    </a:cubicBezTo>
                    <a:cubicBezTo>
                      <a:pt x="4" y="2"/>
                      <a:pt x="5" y="2"/>
                      <a:pt x="5" y="3"/>
                    </a:cubicBezTo>
                    <a:cubicBezTo>
                      <a:pt x="6" y="3"/>
                      <a:pt x="6" y="4"/>
                      <a:pt x="6" y="4"/>
                    </a:cubicBezTo>
                    <a:cubicBezTo>
                      <a:pt x="6" y="4"/>
                      <a:pt x="6" y="3"/>
                      <a:pt x="5" y="3"/>
                    </a:cubicBezTo>
                    <a:cubicBezTo>
                      <a:pt x="5" y="3"/>
                      <a:pt x="4" y="2"/>
                      <a:pt x="3" y="2"/>
                    </a:cubicBezTo>
                    <a:cubicBezTo>
                      <a:pt x="2" y="1"/>
                      <a:pt x="2" y="1"/>
                      <a:pt x="1" y="1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725" name="Freeform 6036"/>
              <p:cNvSpPr>
                <a:spLocks/>
              </p:cNvSpPr>
              <p:nvPr/>
            </p:nvSpPr>
            <p:spPr bwMode="auto">
              <a:xfrm>
                <a:off x="3029" y="995"/>
                <a:ext cx="15" cy="10"/>
              </a:xfrm>
              <a:custGeom>
                <a:avLst/>
                <a:gdLst>
                  <a:gd name="T0" fmla="*/ 0 w 6"/>
                  <a:gd name="T1" fmla="*/ 0 h 4"/>
                  <a:gd name="T2" fmla="*/ 0 w 6"/>
                  <a:gd name="T3" fmla="*/ 0 h 4"/>
                  <a:gd name="T4" fmla="*/ 1 w 6"/>
                  <a:gd name="T5" fmla="*/ 0 h 4"/>
                  <a:gd name="T6" fmla="*/ 4 w 6"/>
                  <a:gd name="T7" fmla="*/ 1 h 4"/>
                  <a:gd name="T8" fmla="*/ 6 w 6"/>
                  <a:gd name="T9" fmla="*/ 4 h 4"/>
                  <a:gd name="T10" fmla="*/ 5 w 6"/>
                  <a:gd name="T11" fmla="*/ 3 h 4"/>
                  <a:gd name="T12" fmla="*/ 3 w 6"/>
                  <a:gd name="T13" fmla="*/ 2 h 4"/>
                  <a:gd name="T14" fmla="*/ 1 w 6"/>
                  <a:gd name="T15" fmla="*/ 0 h 4"/>
                  <a:gd name="T16" fmla="*/ 0 w 6"/>
                  <a:gd name="T1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4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2" y="0"/>
                      <a:pt x="3" y="0"/>
                      <a:pt x="4" y="1"/>
                    </a:cubicBezTo>
                    <a:cubicBezTo>
                      <a:pt x="5" y="2"/>
                      <a:pt x="6" y="4"/>
                      <a:pt x="6" y="4"/>
                    </a:cubicBezTo>
                    <a:cubicBezTo>
                      <a:pt x="6" y="4"/>
                      <a:pt x="6" y="4"/>
                      <a:pt x="5" y="3"/>
                    </a:cubicBezTo>
                    <a:cubicBezTo>
                      <a:pt x="5" y="3"/>
                      <a:pt x="4" y="2"/>
                      <a:pt x="3" y="2"/>
                    </a:cubicBezTo>
                    <a:cubicBezTo>
                      <a:pt x="2" y="1"/>
                      <a:pt x="2" y="1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726" name="Freeform 6037"/>
              <p:cNvSpPr>
                <a:spLocks/>
              </p:cNvSpPr>
              <p:nvPr/>
            </p:nvSpPr>
            <p:spPr bwMode="auto">
              <a:xfrm>
                <a:off x="2994" y="1044"/>
                <a:ext cx="13" cy="13"/>
              </a:xfrm>
              <a:custGeom>
                <a:avLst/>
                <a:gdLst>
                  <a:gd name="T0" fmla="*/ 0 w 5"/>
                  <a:gd name="T1" fmla="*/ 1 h 5"/>
                  <a:gd name="T2" fmla="*/ 2 w 5"/>
                  <a:gd name="T3" fmla="*/ 0 h 5"/>
                  <a:gd name="T4" fmla="*/ 2 w 5"/>
                  <a:gd name="T5" fmla="*/ 0 h 5"/>
                  <a:gd name="T6" fmla="*/ 2 w 5"/>
                  <a:gd name="T7" fmla="*/ 0 h 5"/>
                  <a:gd name="T8" fmla="*/ 3 w 5"/>
                  <a:gd name="T9" fmla="*/ 2 h 5"/>
                  <a:gd name="T10" fmla="*/ 2 w 5"/>
                  <a:gd name="T11" fmla="*/ 3 h 5"/>
                  <a:gd name="T12" fmla="*/ 1 w 5"/>
                  <a:gd name="T13" fmla="*/ 3 h 5"/>
                  <a:gd name="T14" fmla="*/ 2 w 5"/>
                  <a:gd name="T15" fmla="*/ 2 h 5"/>
                  <a:gd name="T16" fmla="*/ 3 w 5"/>
                  <a:gd name="T17" fmla="*/ 1 h 5"/>
                  <a:gd name="T18" fmla="*/ 3 w 5"/>
                  <a:gd name="T19" fmla="*/ 1 h 5"/>
                  <a:gd name="T20" fmla="*/ 4 w 5"/>
                  <a:gd name="T21" fmla="*/ 2 h 5"/>
                  <a:gd name="T22" fmla="*/ 4 w 5"/>
                  <a:gd name="T23" fmla="*/ 2 h 5"/>
                  <a:gd name="T24" fmla="*/ 4 w 5"/>
                  <a:gd name="T25" fmla="*/ 3 h 5"/>
                  <a:gd name="T26" fmla="*/ 4 w 5"/>
                  <a:gd name="T27" fmla="*/ 4 h 5"/>
                  <a:gd name="T28" fmla="*/ 3 w 5"/>
                  <a:gd name="T29" fmla="*/ 4 h 5"/>
                  <a:gd name="T30" fmla="*/ 3 w 5"/>
                  <a:gd name="T31" fmla="*/ 5 h 5"/>
                  <a:gd name="T32" fmla="*/ 3 w 5"/>
                  <a:gd name="T33" fmla="*/ 4 h 5"/>
                  <a:gd name="T34" fmla="*/ 3 w 5"/>
                  <a:gd name="T35" fmla="*/ 4 h 5"/>
                  <a:gd name="T36" fmla="*/ 4 w 5"/>
                  <a:gd name="T37" fmla="*/ 3 h 5"/>
                  <a:gd name="T38" fmla="*/ 5 w 5"/>
                  <a:gd name="T39" fmla="*/ 3 h 5"/>
                  <a:gd name="T40" fmla="*/ 5 w 5"/>
                  <a:gd name="T41" fmla="*/ 4 h 5"/>
                  <a:gd name="T42" fmla="*/ 5 w 5"/>
                  <a:gd name="T43" fmla="*/ 5 h 5"/>
                  <a:gd name="T44" fmla="*/ 5 w 5"/>
                  <a:gd name="T45" fmla="*/ 4 h 5"/>
                  <a:gd name="T46" fmla="*/ 5 w 5"/>
                  <a:gd name="T47" fmla="*/ 4 h 5"/>
                  <a:gd name="T48" fmla="*/ 4 w 5"/>
                  <a:gd name="T49" fmla="*/ 4 h 5"/>
                  <a:gd name="T50" fmla="*/ 4 w 5"/>
                  <a:gd name="T51" fmla="*/ 4 h 5"/>
                  <a:gd name="T52" fmla="*/ 3 w 5"/>
                  <a:gd name="T53" fmla="*/ 4 h 5"/>
                  <a:gd name="T54" fmla="*/ 3 w 5"/>
                  <a:gd name="T55" fmla="*/ 4 h 5"/>
                  <a:gd name="T56" fmla="*/ 3 w 5"/>
                  <a:gd name="T57" fmla="*/ 4 h 5"/>
                  <a:gd name="T58" fmla="*/ 3 w 5"/>
                  <a:gd name="T59" fmla="*/ 3 h 5"/>
                  <a:gd name="T60" fmla="*/ 3 w 5"/>
                  <a:gd name="T61" fmla="*/ 2 h 5"/>
                  <a:gd name="T62" fmla="*/ 3 w 5"/>
                  <a:gd name="T63" fmla="*/ 2 h 5"/>
                  <a:gd name="T64" fmla="*/ 3 w 5"/>
                  <a:gd name="T65" fmla="*/ 2 h 5"/>
                  <a:gd name="T66" fmla="*/ 3 w 5"/>
                  <a:gd name="T67" fmla="*/ 2 h 5"/>
                  <a:gd name="T68" fmla="*/ 3 w 5"/>
                  <a:gd name="T69" fmla="*/ 2 h 5"/>
                  <a:gd name="T70" fmla="*/ 2 w 5"/>
                  <a:gd name="T71" fmla="*/ 3 h 5"/>
                  <a:gd name="T72" fmla="*/ 1 w 5"/>
                  <a:gd name="T73" fmla="*/ 3 h 5"/>
                  <a:gd name="T74" fmla="*/ 1 w 5"/>
                  <a:gd name="T75" fmla="*/ 3 h 5"/>
                  <a:gd name="T76" fmla="*/ 2 w 5"/>
                  <a:gd name="T77" fmla="*/ 1 h 5"/>
                  <a:gd name="T78" fmla="*/ 2 w 5"/>
                  <a:gd name="T79" fmla="*/ 1 h 5"/>
                  <a:gd name="T80" fmla="*/ 0 w 5"/>
                  <a:gd name="T81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5" h="5">
                    <a:moveTo>
                      <a:pt x="0" y="1"/>
                    </a:moveTo>
                    <a:cubicBezTo>
                      <a:pt x="0" y="1"/>
                      <a:pt x="1" y="1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1"/>
                      <a:pt x="3" y="1"/>
                      <a:pt x="3" y="2"/>
                    </a:cubicBezTo>
                    <a:cubicBezTo>
                      <a:pt x="2" y="2"/>
                      <a:pt x="2" y="3"/>
                      <a:pt x="2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3" y="2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4" y="1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4" y="3"/>
                    </a:cubicBezTo>
                    <a:cubicBezTo>
                      <a:pt x="4" y="3"/>
                      <a:pt x="4" y="3"/>
                      <a:pt x="5" y="3"/>
                    </a:cubicBezTo>
                    <a:cubicBezTo>
                      <a:pt x="5" y="3"/>
                      <a:pt x="5" y="3"/>
                      <a:pt x="5" y="4"/>
                    </a:cubicBezTo>
                    <a:cubicBezTo>
                      <a:pt x="5" y="4"/>
                      <a:pt x="5" y="5"/>
                      <a:pt x="5" y="5"/>
                    </a:cubicBezTo>
                    <a:cubicBezTo>
                      <a:pt x="5" y="5"/>
                      <a:pt x="5" y="4"/>
                      <a:pt x="5" y="4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4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2" y="2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727" name="Freeform 6038"/>
              <p:cNvSpPr>
                <a:spLocks/>
              </p:cNvSpPr>
              <p:nvPr/>
            </p:nvSpPr>
            <p:spPr bwMode="auto">
              <a:xfrm>
                <a:off x="2992" y="1057"/>
                <a:ext cx="7" cy="7"/>
              </a:xfrm>
              <a:custGeom>
                <a:avLst/>
                <a:gdLst>
                  <a:gd name="T0" fmla="*/ 0 w 3"/>
                  <a:gd name="T1" fmla="*/ 1 h 3"/>
                  <a:gd name="T2" fmla="*/ 1 w 3"/>
                  <a:gd name="T3" fmla="*/ 1 h 3"/>
                  <a:gd name="T4" fmla="*/ 2 w 3"/>
                  <a:gd name="T5" fmla="*/ 1 h 3"/>
                  <a:gd name="T6" fmla="*/ 3 w 3"/>
                  <a:gd name="T7" fmla="*/ 2 h 3"/>
                  <a:gd name="T8" fmla="*/ 2 w 3"/>
                  <a:gd name="T9" fmla="*/ 2 h 3"/>
                  <a:gd name="T10" fmla="*/ 2 w 3"/>
                  <a:gd name="T11" fmla="*/ 2 h 3"/>
                  <a:gd name="T12" fmla="*/ 1 w 3"/>
                  <a:gd name="T13" fmla="*/ 1 h 3"/>
                  <a:gd name="T14" fmla="*/ 0 w 3"/>
                  <a:gd name="T15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3">
                    <a:moveTo>
                      <a:pt x="0" y="1"/>
                    </a:moveTo>
                    <a:cubicBezTo>
                      <a:pt x="0" y="1"/>
                      <a:pt x="0" y="1"/>
                      <a:pt x="1" y="1"/>
                    </a:cubicBezTo>
                    <a:cubicBezTo>
                      <a:pt x="1" y="0"/>
                      <a:pt x="2" y="0"/>
                      <a:pt x="2" y="1"/>
                    </a:cubicBezTo>
                    <a:cubicBezTo>
                      <a:pt x="3" y="2"/>
                      <a:pt x="3" y="3"/>
                      <a:pt x="3" y="2"/>
                    </a:cubicBezTo>
                    <a:cubicBezTo>
                      <a:pt x="3" y="3"/>
                      <a:pt x="3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728" name="Freeform 6039"/>
              <p:cNvSpPr>
                <a:spLocks/>
              </p:cNvSpPr>
              <p:nvPr/>
            </p:nvSpPr>
            <p:spPr bwMode="auto">
              <a:xfrm>
                <a:off x="2999" y="997"/>
                <a:ext cx="35" cy="52"/>
              </a:xfrm>
              <a:custGeom>
                <a:avLst/>
                <a:gdLst>
                  <a:gd name="T0" fmla="*/ 0 w 14"/>
                  <a:gd name="T1" fmla="*/ 21 h 21"/>
                  <a:gd name="T2" fmla="*/ 2 w 14"/>
                  <a:gd name="T3" fmla="*/ 17 h 21"/>
                  <a:gd name="T4" fmla="*/ 4 w 14"/>
                  <a:gd name="T5" fmla="*/ 14 h 21"/>
                  <a:gd name="T6" fmla="*/ 7 w 14"/>
                  <a:gd name="T7" fmla="*/ 10 h 21"/>
                  <a:gd name="T8" fmla="*/ 9 w 14"/>
                  <a:gd name="T9" fmla="*/ 6 h 21"/>
                  <a:gd name="T10" fmla="*/ 12 w 14"/>
                  <a:gd name="T11" fmla="*/ 3 h 21"/>
                  <a:gd name="T12" fmla="*/ 13 w 14"/>
                  <a:gd name="T13" fmla="*/ 1 h 21"/>
                  <a:gd name="T14" fmla="*/ 14 w 14"/>
                  <a:gd name="T15" fmla="*/ 0 h 21"/>
                  <a:gd name="T16" fmla="*/ 14 w 14"/>
                  <a:gd name="T17" fmla="*/ 1 h 21"/>
                  <a:gd name="T18" fmla="*/ 12 w 14"/>
                  <a:gd name="T19" fmla="*/ 3 h 21"/>
                  <a:gd name="T20" fmla="*/ 10 w 14"/>
                  <a:gd name="T21" fmla="*/ 7 h 21"/>
                  <a:gd name="T22" fmla="*/ 7 w 14"/>
                  <a:gd name="T23" fmla="*/ 11 h 21"/>
                  <a:gd name="T24" fmla="*/ 2 w 14"/>
                  <a:gd name="T25" fmla="*/ 18 h 21"/>
                  <a:gd name="T26" fmla="*/ 0 w 14"/>
                  <a:gd name="T27" fmla="*/ 2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4" h="21">
                    <a:moveTo>
                      <a:pt x="0" y="21"/>
                    </a:moveTo>
                    <a:cubicBezTo>
                      <a:pt x="0" y="21"/>
                      <a:pt x="1" y="20"/>
                      <a:pt x="2" y="17"/>
                    </a:cubicBezTo>
                    <a:cubicBezTo>
                      <a:pt x="3" y="16"/>
                      <a:pt x="3" y="15"/>
                      <a:pt x="4" y="14"/>
                    </a:cubicBezTo>
                    <a:cubicBezTo>
                      <a:pt x="5" y="13"/>
                      <a:pt x="6" y="11"/>
                      <a:pt x="7" y="10"/>
                    </a:cubicBezTo>
                    <a:cubicBezTo>
                      <a:pt x="8" y="9"/>
                      <a:pt x="9" y="7"/>
                      <a:pt x="9" y="6"/>
                    </a:cubicBezTo>
                    <a:cubicBezTo>
                      <a:pt x="10" y="5"/>
                      <a:pt x="11" y="4"/>
                      <a:pt x="12" y="3"/>
                    </a:cubicBezTo>
                    <a:cubicBezTo>
                      <a:pt x="12" y="2"/>
                      <a:pt x="13" y="1"/>
                      <a:pt x="13" y="1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4" y="0"/>
                      <a:pt x="14" y="0"/>
                      <a:pt x="14" y="1"/>
                    </a:cubicBezTo>
                    <a:cubicBezTo>
                      <a:pt x="13" y="1"/>
                      <a:pt x="13" y="2"/>
                      <a:pt x="12" y="3"/>
                    </a:cubicBezTo>
                    <a:cubicBezTo>
                      <a:pt x="11" y="4"/>
                      <a:pt x="11" y="5"/>
                      <a:pt x="10" y="7"/>
                    </a:cubicBezTo>
                    <a:cubicBezTo>
                      <a:pt x="9" y="8"/>
                      <a:pt x="8" y="9"/>
                      <a:pt x="7" y="11"/>
                    </a:cubicBezTo>
                    <a:cubicBezTo>
                      <a:pt x="6" y="13"/>
                      <a:pt x="4" y="16"/>
                      <a:pt x="2" y="18"/>
                    </a:cubicBezTo>
                    <a:cubicBezTo>
                      <a:pt x="1" y="20"/>
                      <a:pt x="0" y="21"/>
                      <a:pt x="0" y="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729" name="Freeform 6040"/>
              <p:cNvSpPr>
                <a:spLocks/>
              </p:cNvSpPr>
              <p:nvPr/>
            </p:nvSpPr>
            <p:spPr bwMode="auto">
              <a:xfrm>
                <a:off x="3002" y="1000"/>
                <a:ext cx="37" cy="54"/>
              </a:xfrm>
              <a:custGeom>
                <a:avLst/>
                <a:gdLst>
                  <a:gd name="T0" fmla="*/ 0 w 15"/>
                  <a:gd name="T1" fmla="*/ 22 h 22"/>
                  <a:gd name="T2" fmla="*/ 2 w 15"/>
                  <a:gd name="T3" fmla="*/ 18 h 22"/>
                  <a:gd name="T4" fmla="*/ 7 w 15"/>
                  <a:gd name="T5" fmla="*/ 11 h 22"/>
                  <a:gd name="T6" fmla="*/ 12 w 15"/>
                  <a:gd name="T7" fmla="*/ 3 h 22"/>
                  <a:gd name="T8" fmla="*/ 15 w 15"/>
                  <a:gd name="T9" fmla="*/ 0 h 22"/>
                  <a:gd name="T10" fmla="*/ 13 w 15"/>
                  <a:gd name="T11" fmla="*/ 4 h 22"/>
                  <a:gd name="T12" fmla="*/ 11 w 15"/>
                  <a:gd name="T13" fmla="*/ 7 h 22"/>
                  <a:gd name="T14" fmla="*/ 8 w 15"/>
                  <a:gd name="T15" fmla="*/ 11 h 22"/>
                  <a:gd name="T16" fmla="*/ 3 w 15"/>
                  <a:gd name="T17" fmla="*/ 19 h 22"/>
                  <a:gd name="T18" fmla="*/ 0 w 15"/>
                  <a:gd name="T19" fmla="*/ 2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15" h="22">
                    <a:moveTo>
                      <a:pt x="0" y="22"/>
                    </a:moveTo>
                    <a:cubicBezTo>
                      <a:pt x="0" y="22"/>
                      <a:pt x="1" y="21"/>
                      <a:pt x="2" y="18"/>
                    </a:cubicBezTo>
                    <a:cubicBezTo>
                      <a:pt x="3" y="16"/>
                      <a:pt x="5" y="13"/>
                      <a:pt x="7" y="11"/>
                    </a:cubicBezTo>
                    <a:cubicBezTo>
                      <a:pt x="9" y="8"/>
                      <a:pt x="11" y="5"/>
                      <a:pt x="12" y="3"/>
                    </a:cubicBezTo>
                    <a:cubicBezTo>
                      <a:pt x="14" y="1"/>
                      <a:pt x="15" y="0"/>
                      <a:pt x="15" y="0"/>
                    </a:cubicBezTo>
                    <a:cubicBezTo>
                      <a:pt x="15" y="0"/>
                      <a:pt x="14" y="1"/>
                      <a:pt x="13" y="4"/>
                    </a:cubicBezTo>
                    <a:cubicBezTo>
                      <a:pt x="12" y="5"/>
                      <a:pt x="12" y="6"/>
                      <a:pt x="11" y="7"/>
                    </a:cubicBezTo>
                    <a:cubicBezTo>
                      <a:pt x="10" y="8"/>
                      <a:pt x="9" y="10"/>
                      <a:pt x="8" y="11"/>
                    </a:cubicBezTo>
                    <a:cubicBezTo>
                      <a:pt x="6" y="14"/>
                      <a:pt x="4" y="17"/>
                      <a:pt x="3" y="19"/>
                    </a:cubicBezTo>
                    <a:cubicBezTo>
                      <a:pt x="1" y="21"/>
                      <a:pt x="0" y="22"/>
                      <a:pt x="0" y="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730" name="Freeform 6041"/>
              <p:cNvSpPr>
                <a:spLocks/>
              </p:cNvSpPr>
              <p:nvPr/>
            </p:nvSpPr>
            <p:spPr bwMode="auto">
              <a:xfrm>
                <a:off x="2992" y="1057"/>
                <a:ext cx="7" cy="10"/>
              </a:xfrm>
              <a:custGeom>
                <a:avLst/>
                <a:gdLst>
                  <a:gd name="T0" fmla="*/ 0 w 3"/>
                  <a:gd name="T1" fmla="*/ 2 h 4"/>
                  <a:gd name="T2" fmla="*/ 1 w 3"/>
                  <a:gd name="T3" fmla="*/ 4 h 4"/>
                  <a:gd name="T4" fmla="*/ 0 w 3"/>
                  <a:gd name="T5" fmla="*/ 4 h 4"/>
                  <a:gd name="T6" fmla="*/ 0 w 3"/>
                  <a:gd name="T7" fmla="*/ 1 h 4"/>
                  <a:gd name="T8" fmla="*/ 0 w 3"/>
                  <a:gd name="T9" fmla="*/ 1 h 4"/>
                  <a:gd name="T10" fmla="*/ 1 w 3"/>
                  <a:gd name="T11" fmla="*/ 1 h 4"/>
                  <a:gd name="T12" fmla="*/ 1 w 3"/>
                  <a:gd name="T13" fmla="*/ 1 h 4"/>
                  <a:gd name="T14" fmla="*/ 1 w 3"/>
                  <a:gd name="T15" fmla="*/ 3 h 4"/>
                  <a:gd name="T16" fmla="*/ 0 w 3"/>
                  <a:gd name="T17" fmla="*/ 3 h 4"/>
                  <a:gd name="T18" fmla="*/ 1 w 3"/>
                  <a:gd name="T19" fmla="*/ 1 h 4"/>
                  <a:gd name="T20" fmla="*/ 1 w 3"/>
                  <a:gd name="T21" fmla="*/ 1 h 4"/>
                  <a:gd name="T22" fmla="*/ 1 w 3"/>
                  <a:gd name="T23" fmla="*/ 1 h 4"/>
                  <a:gd name="T24" fmla="*/ 2 w 3"/>
                  <a:gd name="T25" fmla="*/ 3 h 4"/>
                  <a:gd name="T26" fmla="*/ 1 w 3"/>
                  <a:gd name="T27" fmla="*/ 3 h 4"/>
                  <a:gd name="T28" fmla="*/ 1 w 3"/>
                  <a:gd name="T29" fmla="*/ 1 h 4"/>
                  <a:gd name="T30" fmla="*/ 1 w 3"/>
                  <a:gd name="T31" fmla="*/ 1 h 4"/>
                  <a:gd name="T32" fmla="*/ 1 w 3"/>
                  <a:gd name="T33" fmla="*/ 1 h 4"/>
                  <a:gd name="T34" fmla="*/ 2 w 3"/>
                  <a:gd name="T35" fmla="*/ 1 h 4"/>
                  <a:gd name="T36" fmla="*/ 2 w 3"/>
                  <a:gd name="T37" fmla="*/ 3 h 4"/>
                  <a:gd name="T38" fmla="*/ 2 w 3"/>
                  <a:gd name="T39" fmla="*/ 3 h 4"/>
                  <a:gd name="T40" fmla="*/ 2 w 3"/>
                  <a:gd name="T41" fmla="*/ 3 h 4"/>
                  <a:gd name="T42" fmla="*/ 2 w 3"/>
                  <a:gd name="T43" fmla="*/ 3 h 4"/>
                  <a:gd name="T44" fmla="*/ 2 w 3"/>
                  <a:gd name="T45" fmla="*/ 2 h 4"/>
                  <a:gd name="T46" fmla="*/ 2 w 3"/>
                  <a:gd name="T47" fmla="*/ 2 h 4"/>
                  <a:gd name="T48" fmla="*/ 2 w 3"/>
                  <a:gd name="T49" fmla="*/ 2 h 4"/>
                  <a:gd name="T50" fmla="*/ 2 w 3"/>
                  <a:gd name="T51" fmla="*/ 2 h 4"/>
                  <a:gd name="T52" fmla="*/ 2 w 3"/>
                  <a:gd name="T53" fmla="*/ 3 h 4"/>
                  <a:gd name="T54" fmla="*/ 2 w 3"/>
                  <a:gd name="T55" fmla="*/ 2 h 4"/>
                  <a:gd name="T56" fmla="*/ 2 w 3"/>
                  <a:gd name="T57" fmla="*/ 2 h 4"/>
                  <a:gd name="T58" fmla="*/ 2 w 3"/>
                  <a:gd name="T59" fmla="*/ 2 h 4"/>
                  <a:gd name="T60" fmla="*/ 2 w 3"/>
                  <a:gd name="T61" fmla="*/ 3 h 4"/>
                  <a:gd name="T62" fmla="*/ 2 w 3"/>
                  <a:gd name="T63" fmla="*/ 3 h 4"/>
                  <a:gd name="T64" fmla="*/ 1 w 3"/>
                  <a:gd name="T65" fmla="*/ 2 h 4"/>
                  <a:gd name="T66" fmla="*/ 1 w 3"/>
                  <a:gd name="T67" fmla="*/ 2 h 4"/>
                  <a:gd name="T68" fmla="*/ 2 w 3"/>
                  <a:gd name="T69" fmla="*/ 2 h 4"/>
                  <a:gd name="T70" fmla="*/ 2 w 3"/>
                  <a:gd name="T71" fmla="*/ 3 h 4"/>
                  <a:gd name="T72" fmla="*/ 1 w 3"/>
                  <a:gd name="T73" fmla="*/ 4 h 4"/>
                  <a:gd name="T74" fmla="*/ 1 w 3"/>
                  <a:gd name="T75" fmla="*/ 4 h 4"/>
                  <a:gd name="T76" fmla="*/ 1 w 3"/>
                  <a:gd name="T77" fmla="*/ 3 h 4"/>
                  <a:gd name="T78" fmla="*/ 1 w 3"/>
                  <a:gd name="T79" fmla="*/ 1 h 4"/>
                  <a:gd name="T80" fmla="*/ 1 w 3"/>
                  <a:gd name="T81" fmla="*/ 1 h 4"/>
                  <a:gd name="T82" fmla="*/ 1 w 3"/>
                  <a:gd name="T83" fmla="*/ 3 h 4"/>
                  <a:gd name="T84" fmla="*/ 1 w 3"/>
                  <a:gd name="T85" fmla="*/ 4 h 4"/>
                  <a:gd name="T86" fmla="*/ 0 w 3"/>
                  <a:gd name="T87" fmla="*/ 4 h 4"/>
                  <a:gd name="T88" fmla="*/ 0 w 3"/>
                  <a:gd name="T89" fmla="*/ 4 h 4"/>
                  <a:gd name="T90" fmla="*/ 0 w 3"/>
                  <a:gd name="T91" fmla="*/ 1 h 4"/>
                  <a:gd name="T92" fmla="*/ 1 w 3"/>
                  <a:gd name="T93" fmla="*/ 1 h 4"/>
                  <a:gd name="T94" fmla="*/ 1 w 3"/>
                  <a:gd name="T95" fmla="*/ 4 h 4"/>
                  <a:gd name="T96" fmla="*/ 1 w 3"/>
                  <a:gd name="T97" fmla="*/ 4 h 4"/>
                  <a:gd name="T98" fmla="*/ 0 w 3"/>
                  <a:gd name="T99" fmla="*/ 4 h 4"/>
                  <a:gd name="T100" fmla="*/ 0 w 3"/>
                  <a:gd name="T101" fmla="*/ 4 h 4"/>
                  <a:gd name="T102" fmla="*/ 0 w 3"/>
                  <a:gd name="T103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3" h="4">
                    <a:moveTo>
                      <a:pt x="0" y="2"/>
                    </a:moveTo>
                    <a:cubicBezTo>
                      <a:pt x="1" y="4"/>
                      <a:pt x="1" y="4"/>
                      <a:pt x="1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3"/>
                      <a:pt x="0" y="2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2"/>
                      <a:pt x="1" y="1"/>
                    </a:cubicBezTo>
                    <a:cubicBezTo>
                      <a:pt x="1" y="1"/>
                      <a:pt x="1" y="0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2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2" y="1"/>
                      <a:pt x="2" y="1"/>
                    </a:cubicBezTo>
                    <a:cubicBezTo>
                      <a:pt x="2" y="2"/>
                      <a:pt x="2" y="2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1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3" y="2"/>
                      <a:pt x="2" y="3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3"/>
                      <a:pt x="2" y="3"/>
                    </a:cubicBezTo>
                    <a:cubicBezTo>
                      <a:pt x="2" y="4"/>
                      <a:pt x="2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2"/>
                      <a:pt x="1" y="3"/>
                      <a:pt x="1" y="3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2"/>
                      <a:pt x="1" y="3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lnTo>
                      <a:pt x="0" y="2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731" name="Freeform 6042"/>
              <p:cNvSpPr>
                <a:spLocks/>
              </p:cNvSpPr>
              <p:nvPr/>
            </p:nvSpPr>
            <p:spPr bwMode="auto">
              <a:xfrm>
                <a:off x="2994" y="970"/>
                <a:ext cx="25" cy="42"/>
              </a:xfrm>
              <a:custGeom>
                <a:avLst/>
                <a:gdLst>
                  <a:gd name="T0" fmla="*/ 9 w 10"/>
                  <a:gd name="T1" fmla="*/ 17 h 17"/>
                  <a:gd name="T2" fmla="*/ 9 w 10"/>
                  <a:gd name="T3" fmla="*/ 16 h 17"/>
                  <a:gd name="T4" fmla="*/ 9 w 10"/>
                  <a:gd name="T5" fmla="*/ 13 h 17"/>
                  <a:gd name="T6" fmla="*/ 9 w 10"/>
                  <a:gd name="T7" fmla="*/ 10 h 17"/>
                  <a:gd name="T8" fmla="*/ 9 w 10"/>
                  <a:gd name="T9" fmla="*/ 8 h 17"/>
                  <a:gd name="T10" fmla="*/ 9 w 10"/>
                  <a:gd name="T11" fmla="*/ 6 h 17"/>
                  <a:gd name="T12" fmla="*/ 8 w 10"/>
                  <a:gd name="T13" fmla="*/ 4 h 17"/>
                  <a:gd name="T14" fmla="*/ 8 w 10"/>
                  <a:gd name="T15" fmla="*/ 3 h 17"/>
                  <a:gd name="T16" fmla="*/ 7 w 10"/>
                  <a:gd name="T17" fmla="*/ 2 h 17"/>
                  <a:gd name="T18" fmla="*/ 5 w 10"/>
                  <a:gd name="T19" fmla="*/ 2 h 17"/>
                  <a:gd name="T20" fmla="*/ 4 w 10"/>
                  <a:gd name="T21" fmla="*/ 2 h 17"/>
                  <a:gd name="T22" fmla="*/ 1 w 10"/>
                  <a:gd name="T23" fmla="*/ 1 h 17"/>
                  <a:gd name="T24" fmla="*/ 0 w 10"/>
                  <a:gd name="T25" fmla="*/ 1 h 17"/>
                  <a:gd name="T26" fmla="*/ 1 w 10"/>
                  <a:gd name="T27" fmla="*/ 1 h 17"/>
                  <a:gd name="T28" fmla="*/ 4 w 10"/>
                  <a:gd name="T29" fmla="*/ 1 h 17"/>
                  <a:gd name="T30" fmla="*/ 6 w 10"/>
                  <a:gd name="T31" fmla="*/ 1 h 17"/>
                  <a:gd name="T32" fmla="*/ 8 w 10"/>
                  <a:gd name="T33" fmla="*/ 2 h 17"/>
                  <a:gd name="T34" fmla="*/ 9 w 10"/>
                  <a:gd name="T35" fmla="*/ 2 h 17"/>
                  <a:gd name="T36" fmla="*/ 9 w 10"/>
                  <a:gd name="T37" fmla="*/ 3 h 17"/>
                  <a:gd name="T38" fmla="*/ 10 w 10"/>
                  <a:gd name="T39" fmla="*/ 5 h 17"/>
                  <a:gd name="T40" fmla="*/ 10 w 10"/>
                  <a:gd name="T41" fmla="*/ 8 h 17"/>
                  <a:gd name="T42" fmla="*/ 10 w 10"/>
                  <a:gd name="T43" fmla="*/ 10 h 17"/>
                  <a:gd name="T44" fmla="*/ 10 w 10"/>
                  <a:gd name="T45" fmla="*/ 13 h 17"/>
                  <a:gd name="T46" fmla="*/ 9 w 10"/>
                  <a:gd name="T47" fmla="*/ 16 h 17"/>
                  <a:gd name="T48" fmla="*/ 9 w 10"/>
                  <a:gd name="T49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0" h="17">
                    <a:moveTo>
                      <a:pt x="9" y="17"/>
                    </a:moveTo>
                    <a:cubicBezTo>
                      <a:pt x="9" y="17"/>
                      <a:pt x="9" y="16"/>
                      <a:pt x="9" y="16"/>
                    </a:cubicBezTo>
                    <a:cubicBezTo>
                      <a:pt x="9" y="15"/>
                      <a:pt x="9" y="14"/>
                      <a:pt x="9" y="13"/>
                    </a:cubicBezTo>
                    <a:cubicBezTo>
                      <a:pt x="9" y="12"/>
                      <a:pt x="9" y="11"/>
                      <a:pt x="9" y="10"/>
                    </a:cubicBezTo>
                    <a:cubicBezTo>
                      <a:pt x="9" y="9"/>
                      <a:pt x="9" y="8"/>
                      <a:pt x="9" y="8"/>
                    </a:cubicBezTo>
                    <a:cubicBezTo>
                      <a:pt x="9" y="7"/>
                      <a:pt x="9" y="6"/>
                      <a:pt x="9" y="6"/>
                    </a:cubicBezTo>
                    <a:cubicBezTo>
                      <a:pt x="8" y="5"/>
                      <a:pt x="8" y="4"/>
                      <a:pt x="8" y="4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7" y="3"/>
                      <a:pt x="7" y="3"/>
                      <a:pt x="7" y="2"/>
                    </a:cubicBezTo>
                    <a:cubicBezTo>
                      <a:pt x="7" y="2"/>
                      <a:pt x="6" y="2"/>
                      <a:pt x="5" y="2"/>
                    </a:cubicBezTo>
                    <a:cubicBezTo>
                      <a:pt x="5" y="2"/>
                      <a:pt x="4" y="2"/>
                      <a:pt x="4" y="2"/>
                    </a:cubicBezTo>
                    <a:cubicBezTo>
                      <a:pt x="3" y="2"/>
                      <a:pt x="2" y="1"/>
                      <a:pt x="1" y="1"/>
                    </a:cubicBezTo>
                    <a:cubicBezTo>
                      <a:pt x="1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2" y="1"/>
                      <a:pt x="3" y="0"/>
                      <a:pt x="4" y="1"/>
                    </a:cubicBezTo>
                    <a:cubicBezTo>
                      <a:pt x="5" y="1"/>
                      <a:pt x="5" y="1"/>
                      <a:pt x="6" y="1"/>
                    </a:cubicBezTo>
                    <a:cubicBezTo>
                      <a:pt x="6" y="1"/>
                      <a:pt x="7" y="1"/>
                      <a:pt x="8" y="2"/>
                    </a:cubicBezTo>
                    <a:cubicBezTo>
                      <a:pt x="8" y="2"/>
                      <a:pt x="8" y="2"/>
                      <a:pt x="9" y="2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9" y="4"/>
                      <a:pt x="9" y="5"/>
                      <a:pt x="10" y="5"/>
                    </a:cubicBezTo>
                    <a:cubicBezTo>
                      <a:pt x="10" y="6"/>
                      <a:pt x="10" y="7"/>
                      <a:pt x="10" y="8"/>
                    </a:cubicBezTo>
                    <a:cubicBezTo>
                      <a:pt x="10" y="8"/>
                      <a:pt x="10" y="9"/>
                      <a:pt x="10" y="10"/>
                    </a:cubicBezTo>
                    <a:cubicBezTo>
                      <a:pt x="10" y="11"/>
                      <a:pt x="10" y="12"/>
                      <a:pt x="10" y="13"/>
                    </a:cubicBezTo>
                    <a:cubicBezTo>
                      <a:pt x="10" y="14"/>
                      <a:pt x="10" y="15"/>
                      <a:pt x="9" y="16"/>
                    </a:cubicBezTo>
                    <a:cubicBezTo>
                      <a:pt x="9" y="16"/>
                      <a:pt x="9" y="17"/>
                      <a:pt x="9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732" name="Freeform 6043"/>
              <p:cNvSpPr>
                <a:spLocks/>
              </p:cNvSpPr>
              <p:nvPr/>
            </p:nvSpPr>
            <p:spPr bwMode="auto">
              <a:xfrm>
                <a:off x="2907" y="972"/>
                <a:ext cx="112" cy="135"/>
              </a:xfrm>
              <a:custGeom>
                <a:avLst/>
                <a:gdLst>
                  <a:gd name="T0" fmla="*/ 8 w 45"/>
                  <a:gd name="T1" fmla="*/ 0 h 54"/>
                  <a:gd name="T2" fmla="*/ 7 w 45"/>
                  <a:gd name="T3" fmla="*/ 0 h 54"/>
                  <a:gd name="T4" fmla="*/ 3 w 45"/>
                  <a:gd name="T5" fmla="*/ 1 h 54"/>
                  <a:gd name="T6" fmla="*/ 1 w 45"/>
                  <a:gd name="T7" fmla="*/ 5 h 54"/>
                  <a:gd name="T8" fmla="*/ 1 w 45"/>
                  <a:gd name="T9" fmla="*/ 9 h 54"/>
                  <a:gd name="T10" fmla="*/ 1 w 45"/>
                  <a:gd name="T11" fmla="*/ 13 h 54"/>
                  <a:gd name="T12" fmla="*/ 1 w 45"/>
                  <a:gd name="T13" fmla="*/ 23 h 54"/>
                  <a:gd name="T14" fmla="*/ 1 w 45"/>
                  <a:gd name="T15" fmla="*/ 33 h 54"/>
                  <a:gd name="T16" fmla="*/ 1 w 45"/>
                  <a:gd name="T17" fmla="*/ 44 h 54"/>
                  <a:gd name="T18" fmla="*/ 2 w 45"/>
                  <a:gd name="T19" fmla="*/ 50 h 54"/>
                  <a:gd name="T20" fmla="*/ 3 w 45"/>
                  <a:gd name="T21" fmla="*/ 52 h 54"/>
                  <a:gd name="T22" fmla="*/ 5 w 45"/>
                  <a:gd name="T23" fmla="*/ 52 h 54"/>
                  <a:gd name="T24" fmla="*/ 17 w 45"/>
                  <a:gd name="T25" fmla="*/ 52 h 54"/>
                  <a:gd name="T26" fmla="*/ 28 w 45"/>
                  <a:gd name="T27" fmla="*/ 53 h 54"/>
                  <a:gd name="T28" fmla="*/ 39 w 45"/>
                  <a:gd name="T29" fmla="*/ 53 h 54"/>
                  <a:gd name="T30" fmla="*/ 43 w 45"/>
                  <a:gd name="T31" fmla="*/ 52 h 54"/>
                  <a:gd name="T32" fmla="*/ 44 w 45"/>
                  <a:gd name="T33" fmla="*/ 48 h 54"/>
                  <a:gd name="T34" fmla="*/ 44 w 45"/>
                  <a:gd name="T35" fmla="*/ 40 h 54"/>
                  <a:gd name="T36" fmla="*/ 45 w 45"/>
                  <a:gd name="T37" fmla="*/ 34 h 54"/>
                  <a:gd name="T38" fmla="*/ 45 w 45"/>
                  <a:gd name="T39" fmla="*/ 29 h 54"/>
                  <a:gd name="T40" fmla="*/ 45 w 45"/>
                  <a:gd name="T41" fmla="*/ 34 h 54"/>
                  <a:gd name="T42" fmla="*/ 45 w 45"/>
                  <a:gd name="T43" fmla="*/ 40 h 54"/>
                  <a:gd name="T44" fmla="*/ 45 w 45"/>
                  <a:gd name="T45" fmla="*/ 48 h 54"/>
                  <a:gd name="T46" fmla="*/ 45 w 45"/>
                  <a:gd name="T47" fmla="*/ 50 h 54"/>
                  <a:gd name="T48" fmla="*/ 45 w 45"/>
                  <a:gd name="T49" fmla="*/ 52 h 54"/>
                  <a:gd name="T50" fmla="*/ 44 w 45"/>
                  <a:gd name="T51" fmla="*/ 53 h 54"/>
                  <a:gd name="T52" fmla="*/ 39 w 45"/>
                  <a:gd name="T53" fmla="*/ 54 h 54"/>
                  <a:gd name="T54" fmla="*/ 28 w 45"/>
                  <a:gd name="T55" fmla="*/ 54 h 54"/>
                  <a:gd name="T56" fmla="*/ 17 w 45"/>
                  <a:gd name="T57" fmla="*/ 53 h 54"/>
                  <a:gd name="T58" fmla="*/ 5 w 45"/>
                  <a:gd name="T59" fmla="*/ 53 h 54"/>
                  <a:gd name="T60" fmla="*/ 2 w 45"/>
                  <a:gd name="T61" fmla="*/ 53 h 54"/>
                  <a:gd name="T62" fmla="*/ 1 w 45"/>
                  <a:gd name="T63" fmla="*/ 50 h 54"/>
                  <a:gd name="T64" fmla="*/ 0 w 45"/>
                  <a:gd name="T65" fmla="*/ 44 h 54"/>
                  <a:gd name="T66" fmla="*/ 0 w 45"/>
                  <a:gd name="T67" fmla="*/ 33 h 54"/>
                  <a:gd name="T68" fmla="*/ 0 w 45"/>
                  <a:gd name="T69" fmla="*/ 23 h 54"/>
                  <a:gd name="T70" fmla="*/ 0 w 45"/>
                  <a:gd name="T71" fmla="*/ 13 h 54"/>
                  <a:gd name="T72" fmla="*/ 0 w 45"/>
                  <a:gd name="T73" fmla="*/ 5 h 54"/>
                  <a:gd name="T74" fmla="*/ 0 w 45"/>
                  <a:gd name="T75" fmla="*/ 3 h 54"/>
                  <a:gd name="T76" fmla="*/ 0 w 45"/>
                  <a:gd name="T77" fmla="*/ 2 h 54"/>
                  <a:gd name="T78" fmla="*/ 1 w 45"/>
                  <a:gd name="T79" fmla="*/ 1 h 54"/>
                  <a:gd name="T80" fmla="*/ 3 w 45"/>
                  <a:gd name="T81" fmla="*/ 0 h 54"/>
                  <a:gd name="T82" fmla="*/ 7 w 45"/>
                  <a:gd name="T83" fmla="*/ 0 h 54"/>
                  <a:gd name="T84" fmla="*/ 8 w 45"/>
                  <a:gd name="T85" fmla="*/ 0 h 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45" h="54">
                    <a:moveTo>
                      <a:pt x="8" y="0"/>
                    </a:moveTo>
                    <a:cubicBezTo>
                      <a:pt x="8" y="0"/>
                      <a:pt x="8" y="0"/>
                      <a:pt x="7" y="0"/>
                    </a:cubicBezTo>
                    <a:cubicBezTo>
                      <a:pt x="6" y="0"/>
                      <a:pt x="5" y="0"/>
                      <a:pt x="3" y="1"/>
                    </a:cubicBezTo>
                    <a:cubicBezTo>
                      <a:pt x="1" y="0"/>
                      <a:pt x="0" y="3"/>
                      <a:pt x="1" y="5"/>
                    </a:cubicBezTo>
                    <a:cubicBezTo>
                      <a:pt x="0" y="6"/>
                      <a:pt x="1" y="8"/>
                      <a:pt x="1" y="9"/>
                    </a:cubicBezTo>
                    <a:cubicBezTo>
                      <a:pt x="1" y="10"/>
                      <a:pt x="1" y="12"/>
                      <a:pt x="1" y="13"/>
                    </a:cubicBezTo>
                    <a:cubicBezTo>
                      <a:pt x="1" y="16"/>
                      <a:pt x="1" y="19"/>
                      <a:pt x="1" y="23"/>
                    </a:cubicBezTo>
                    <a:cubicBezTo>
                      <a:pt x="1" y="26"/>
                      <a:pt x="1" y="29"/>
                      <a:pt x="1" y="33"/>
                    </a:cubicBezTo>
                    <a:cubicBezTo>
                      <a:pt x="1" y="37"/>
                      <a:pt x="1" y="41"/>
                      <a:pt x="1" y="44"/>
                    </a:cubicBezTo>
                    <a:cubicBezTo>
                      <a:pt x="2" y="46"/>
                      <a:pt x="1" y="48"/>
                      <a:pt x="2" y="50"/>
                    </a:cubicBezTo>
                    <a:cubicBezTo>
                      <a:pt x="2" y="51"/>
                      <a:pt x="2" y="52"/>
                      <a:pt x="3" y="52"/>
                    </a:cubicBezTo>
                    <a:cubicBezTo>
                      <a:pt x="4" y="52"/>
                      <a:pt x="5" y="52"/>
                      <a:pt x="5" y="52"/>
                    </a:cubicBezTo>
                    <a:cubicBezTo>
                      <a:pt x="9" y="52"/>
                      <a:pt x="13" y="52"/>
                      <a:pt x="17" y="52"/>
                    </a:cubicBezTo>
                    <a:cubicBezTo>
                      <a:pt x="21" y="53"/>
                      <a:pt x="25" y="53"/>
                      <a:pt x="28" y="53"/>
                    </a:cubicBezTo>
                    <a:cubicBezTo>
                      <a:pt x="32" y="53"/>
                      <a:pt x="36" y="53"/>
                      <a:pt x="39" y="53"/>
                    </a:cubicBezTo>
                    <a:cubicBezTo>
                      <a:pt x="41" y="53"/>
                      <a:pt x="42" y="53"/>
                      <a:pt x="43" y="52"/>
                    </a:cubicBezTo>
                    <a:cubicBezTo>
                      <a:pt x="44" y="51"/>
                      <a:pt x="44" y="50"/>
                      <a:pt x="44" y="48"/>
                    </a:cubicBezTo>
                    <a:cubicBezTo>
                      <a:pt x="44" y="45"/>
                      <a:pt x="44" y="42"/>
                      <a:pt x="44" y="40"/>
                    </a:cubicBezTo>
                    <a:cubicBezTo>
                      <a:pt x="44" y="38"/>
                      <a:pt x="44" y="36"/>
                      <a:pt x="45" y="34"/>
                    </a:cubicBezTo>
                    <a:cubicBezTo>
                      <a:pt x="45" y="31"/>
                      <a:pt x="45" y="29"/>
                      <a:pt x="45" y="29"/>
                    </a:cubicBezTo>
                    <a:cubicBezTo>
                      <a:pt x="45" y="29"/>
                      <a:pt x="45" y="31"/>
                      <a:pt x="45" y="34"/>
                    </a:cubicBezTo>
                    <a:cubicBezTo>
                      <a:pt x="45" y="36"/>
                      <a:pt x="45" y="38"/>
                      <a:pt x="45" y="40"/>
                    </a:cubicBezTo>
                    <a:cubicBezTo>
                      <a:pt x="45" y="43"/>
                      <a:pt x="45" y="45"/>
                      <a:pt x="45" y="48"/>
                    </a:cubicBezTo>
                    <a:cubicBezTo>
                      <a:pt x="45" y="49"/>
                      <a:pt x="45" y="50"/>
                      <a:pt x="45" y="50"/>
                    </a:cubicBezTo>
                    <a:cubicBezTo>
                      <a:pt x="45" y="51"/>
                      <a:pt x="45" y="51"/>
                      <a:pt x="45" y="52"/>
                    </a:cubicBezTo>
                    <a:cubicBezTo>
                      <a:pt x="45" y="52"/>
                      <a:pt x="44" y="53"/>
                      <a:pt x="44" y="53"/>
                    </a:cubicBezTo>
                    <a:cubicBezTo>
                      <a:pt x="42" y="54"/>
                      <a:pt x="41" y="53"/>
                      <a:pt x="39" y="54"/>
                    </a:cubicBezTo>
                    <a:cubicBezTo>
                      <a:pt x="36" y="54"/>
                      <a:pt x="32" y="54"/>
                      <a:pt x="28" y="54"/>
                    </a:cubicBezTo>
                    <a:cubicBezTo>
                      <a:pt x="25" y="54"/>
                      <a:pt x="21" y="54"/>
                      <a:pt x="17" y="53"/>
                    </a:cubicBezTo>
                    <a:cubicBezTo>
                      <a:pt x="13" y="53"/>
                      <a:pt x="9" y="53"/>
                      <a:pt x="5" y="53"/>
                    </a:cubicBezTo>
                    <a:cubicBezTo>
                      <a:pt x="5" y="53"/>
                      <a:pt x="3" y="53"/>
                      <a:pt x="2" y="53"/>
                    </a:cubicBezTo>
                    <a:cubicBezTo>
                      <a:pt x="1" y="52"/>
                      <a:pt x="1" y="51"/>
                      <a:pt x="1" y="50"/>
                    </a:cubicBezTo>
                    <a:cubicBezTo>
                      <a:pt x="0" y="48"/>
                      <a:pt x="1" y="46"/>
                      <a:pt x="0" y="44"/>
                    </a:cubicBezTo>
                    <a:cubicBezTo>
                      <a:pt x="0" y="41"/>
                      <a:pt x="0" y="37"/>
                      <a:pt x="0" y="33"/>
                    </a:cubicBezTo>
                    <a:cubicBezTo>
                      <a:pt x="0" y="29"/>
                      <a:pt x="0" y="26"/>
                      <a:pt x="0" y="23"/>
                    </a:cubicBezTo>
                    <a:cubicBezTo>
                      <a:pt x="0" y="19"/>
                      <a:pt x="0" y="16"/>
                      <a:pt x="0" y="13"/>
                    </a:cubicBezTo>
                    <a:cubicBezTo>
                      <a:pt x="0" y="10"/>
                      <a:pt x="0" y="8"/>
                      <a:pt x="0" y="5"/>
                    </a:cubicBezTo>
                    <a:cubicBezTo>
                      <a:pt x="0" y="5"/>
                      <a:pt x="0" y="4"/>
                      <a:pt x="0" y="3"/>
                    </a:cubicBezTo>
                    <a:cubicBezTo>
                      <a:pt x="0" y="3"/>
                      <a:pt x="0" y="2"/>
                      <a:pt x="0" y="2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0"/>
                      <a:pt x="2" y="0"/>
                      <a:pt x="3" y="0"/>
                    </a:cubicBezTo>
                    <a:cubicBezTo>
                      <a:pt x="5" y="0"/>
                      <a:pt x="6" y="0"/>
                      <a:pt x="7" y="0"/>
                    </a:cubicBezTo>
                    <a:cubicBezTo>
                      <a:pt x="8" y="0"/>
                      <a:pt x="8" y="0"/>
                      <a:pt x="8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733" name="Freeform 6044"/>
              <p:cNvSpPr>
                <a:spLocks noEditPoints="1"/>
              </p:cNvSpPr>
              <p:nvPr/>
            </p:nvSpPr>
            <p:spPr bwMode="auto">
              <a:xfrm>
                <a:off x="2927" y="967"/>
                <a:ext cx="70" cy="30"/>
              </a:xfrm>
              <a:custGeom>
                <a:avLst/>
                <a:gdLst>
                  <a:gd name="T0" fmla="*/ 1 w 28"/>
                  <a:gd name="T1" fmla="*/ 9 h 12"/>
                  <a:gd name="T2" fmla="*/ 2 w 28"/>
                  <a:gd name="T3" fmla="*/ 11 h 12"/>
                  <a:gd name="T4" fmla="*/ 3 w 28"/>
                  <a:gd name="T5" fmla="*/ 11 h 12"/>
                  <a:gd name="T6" fmla="*/ 7 w 28"/>
                  <a:gd name="T7" fmla="*/ 11 h 12"/>
                  <a:gd name="T8" fmla="*/ 13 w 28"/>
                  <a:gd name="T9" fmla="*/ 11 h 12"/>
                  <a:gd name="T10" fmla="*/ 27 w 28"/>
                  <a:gd name="T11" fmla="*/ 10 h 12"/>
                  <a:gd name="T12" fmla="*/ 27 w 28"/>
                  <a:gd name="T13" fmla="*/ 10 h 12"/>
                  <a:gd name="T14" fmla="*/ 26 w 28"/>
                  <a:gd name="T15" fmla="*/ 5 h 12"/>
                  <a:gd name="T16" fmla="*/ 26 w 28"/>
                  <a:gd name="T17" fmla="*/ 2 h 12"/>
                  <a:gd name="T18" fmla="*/ 26 w 28"/>
                  <a:gd name="T19" fmla="*/ 2 h 12"/>
                  <a:gd name="T20" fmla="*/ 24 w 28"/>
                  <a:gd name="T21" fmla="*/ 2 h 12"/>
                  <a:gd name="T22" fmla="*/ 25 w 28"/>
                  <a:gd name="T23" fmla="*/ 1 h 12"/>
                  <a:gd name="T24" fmla="*/ 25 w 28"/>
                  <a:gd name="T25" fmla="*/ 8 h 12"/>
                  <a:gd name="T26" fmla="*/ 25 w 28"/>
                  <a:gd name="T27" fmla="*/ 9 h 12"/>
                  <a:gd name="T28" fmla="*/ 25 w 28"/>
                  <a:gd name="T29" fmla="*/ 9 h 12"/>
                  <a:gd name="T30" fmla="*/ 24 w 28"/>
                  <a:gd name="T31" fmla="*/ 9 h 12"/>
                  <a:gd name="T32" fmla="*/ 15 w 28"/>
                  <a:gd name="T33" fmla="*/ 9 h 12"/>
                  <a:gd name="T34" fmla="*/ 10 w 28"/>
                  <a:gd name="T35" fmla="*/ 10 h 12"/>
                  <a:gd name="T36" fmla="*/ 5 w 28"/>
                  <a:gd name="T37" fmla="*/ 10 h 12"/>
                  <a:gd name="T38" fmla="*/ 3 w 28"/>
                  <a:gd name="T39" fmla="*/ 9 h 12"/>
                  <a:gd name="T40" fmla="*/ 3 w 28"/>
                  <a:gd name="T41" fmla="*/ 8 h 12"/>
                  <a:gd name="T42" fmla="*/ 3 w 28"/>
                  <a:gd name="T43" fmla="*/ 5 h 12"/>
                  <a:gd name="T44" fmla="*/ 3 w 28"/>
                  <a:gd name="T45" fmla="*/ 3 h 12"/>
                  <a:gd name="T46" fmla="*/ 3 w 28"/>
                  <a:gd name="T47" fmla="*/ 1 h 12"/>
                  <a:gd name="T48" fmla="*/ 3 w 28"/>
                  <a:gd name="T49" fmla="*/ 1 h 12"/>
                  <a:gd name="T50" fmla="*/ 2 w 28"/>
                  <a:gd name="T51" fmla="*/ 1 h 12"/>
                  <a:gd name="T52" fmla="*/ 1 w 28"/>
                  <a:gd name="T53" fmla="*/ 2 h 12"/>
                  <a:gd name="T54" fmla="*/ 1 w 28"/>
                  <a:gd name="T55" fmla="*/ 4 h 12"/>
                  <a:gd name="T56" fmla="*/ 1 w 28"/>
                  <a:gd name="T57" fmla="*/ 7 h 12"/>
                  <a:gd name="T58" fmla="*/ 1 w 28"/>
                  <a:gd name="T59" fmla="*/ 9 h 12"/>
                  <a:gd name="T60" fmla="*/ 1 w 28"/>
                  <a:gd name="T61" fmla="*/ 9 h 12"/>
                  <a:gd name="T62" fmla="*/ 0 w 28"/>
                  <a:gd name="T63" fmla="*/ 4 h 12"/>
                  <a:gd name="T64" fmla="*/ 0 w 28"/>
                  <a:gd name="T65" fmla="*/ 2 h 12"/>
                  <a:gd name="T66" fmla="*/ 1 w 28"/>
                  <a:gd name="T67" fmla="*/ 0 h 12"/>
                  <a:gd name="T68" fmla="*/ 2 w 28"/>
                  <a:gd name="T69" fmla="*/ 0 h 12"/>
                  <a:gd name="T70" fmla="*/ 3 w 28"/>
                  <a:gd name="T71" fmla="*/ 0 h 12"/>
                  <a:gd name="T72" fmla="*/ 4 w 28"/>
                  <a:gd name="T73" fmla="*/ 1 h 12"/>
                  <a:gd name="T74" fmla="*/ 4 w 28"/>
                  <a:gd name="T75" fmla="*/ 3 h 12"/>
                  <a:gd name="T76" fmla="*/ 4 w 28"/>
                  <a:gd name="T77" fmla="*/ 5 h 12"/>
                  <a:gd name="T78" fmla="*/ 4 w 28"/>
                  <a:gd name="T79" fmla="*/ 7 h 12"/>
                  <a:gd name="T80" fmla="*/ 4 w 28"/>
                  <a:gd name="T81" fmla="*/ 9 h 12"/>
                  <a:gd name="T82" fmla="*/ 5 w 28"/>
                  <a:gd name="T83" fmla="*/ 9 h 12"/>
                  <a:gd name="T84" fmla="*/ 10 w 28"/>
                  <a:gd name="T85" fmla="*/ 9 h 12"/>
                  <a:gd name="T86" fmla="*/ 15 w 28"/>
                  <a:gd name="T87" fmla="*/ 8 h 12"/>
                  <a:gd name="T88" fmla="*/ 24 w 28"/>
                  <a:gd name="T89" fmla="*/ 8 h 12"/>
                  <a:gd name="T90" fmla="*/ 24 w 28"/>
                  <a:gd name="T91" fmla="*/ 8 h 12"/>
                  <a:gd name="T92" fmla="*/ 24 w 28"/>
                  <a:gd name="T93" fmla="*/ 1 h 12"/>
                  <a:gd name="T94" fmla="*/ 24 w 28"/>
                  <a:gd name="T95" fmla="*/ 1 h 12"/>
                  <a:gd name="T96" fmla="*/ 24 w 28"/>
                  <a:gd name="T97" fmla="*/ 1 h 12"/>
                  <a:gd name="T98" fmla="*/ 24 w 28"/>
                  <a:gd name="T99" fmla="*/ 1 h 12"/>
                  <a:gd name="T100" fmla="*/ 26 w 28"/>
                  <a:gd name="T101" fmla="*/ 1 h 12"/>
                  <a:gd name="T102" fmla="*/ 27 w 28"/>
                  <a:gd name="T103" fmla="*/ 2 h 12"/>
                  <a:gd name="T104" fmla="*/ 27 w 28"/>
                  <a:gd name="T105" fmla="*/ 5 h 12"/>
                  <a:gd name="T106" fmla="*/ 28 w 28"/>
                  <a:gd name="T107" fmla="*/ 10 h 12"/>
                  <a:gd name="T108" fmla="*/ 27 w 28"/>
                  <a:gd name="T109" fmla="*/ 11 h 12"/>
                  <a:gd name="T110" fmla="*/ 13 w 28"/>
                  <a:gd name="T111" fmla="*/ 12 h 12"/>
                  <a:gd name="T112" fmla="*/ 7 w 28"/>
                  <a:gd name="T113" fmla="*/ 12 h 12"/>
                  <a:gd name="T114" fmla="*/ 3 w 28"/>
                  <a:gd name="T115" fmla="*/ 11 h 12"/>
                  <a:gd name="T116" fmla="*/ 1 w 28"/>
                  <a:gd name="T117" fmla="*/ 11 h 12"/>
                  <a:gd name="T118" fmla="*/ 1 w 28"/>
                  <a:gd name="T119" fmla="*/ 9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28" h="12">
                    <a:moveTo>
                      <a:pt x="1" y="9"/>
                    </a:moveTo>
                    <a:cubicBezTo>
                      <a:pt x="1" y="10"/>
                      <a:pt x="1" y="10"/>
                      <a:pt x="2" y="11"/>
                    </a:cubicBezTo>
                    <a:cubicBezTo>
                      <a:pt x="2" y="11"/>
                      <a:pt x="3" y="11"/>
                      <a:pt x="3" y="11"/>
                    </a:cubicBezTo>
                    <a:cubicBezTo>
                      <a:pt x="4" y="11"/>
                      <a:pt x="5" y="11"/>
                      <a:pt x="7" y="11"/>
                    </a:cubicBezTo>
                    <a:cubicBezTo>
                      <a:pt x="9" y="11"/>
                      <a:pt x="11" y="11"/>
                      <a:pt x="13" y="11"/>
                    </a:cubicBezTo>
                    <a:cubicBezTo>
                      <a:pt x="18" y="11"/>
                      <a:pt x="22" y="10"/>
                      <a:pt x="27" y="10"/>
                    </a:cubicBezTo>
                    <a:cubicBezTo>
                      <a:pt x="27" y="10"/>
                      <a:pt x="27" y="10"/>
                      <a:pt x="27" y="10"/>
                    </a:cubicBezTo>
                    <a:cubicBezTo>
                      <a:pt x="26" y="5"/>
                      <a:pt x="26" y="5"/>
                      <a:pt x="26" y="5"/>
                    </a:cubicBezTo>
                    <a:cubicBezTo>
                      <a:pt x="26" y="4"/>
                      <a:pt x="26" y="3"/>
                      <a:pt x="26" y="2"/>
                    </a:cubicBezTo>
                    <a:cubicBezTo>
                      <a:pt x="26" y="2"/>
                      <a:pt x="26" y="2"/>
                      <a:pt x="26" y="2"/>
                    </a:cubicBezTo>
                    <a:cubicBezTo>
                      <a:pt x="25" y="2"/>
                      <a:pt x="25" y="2"/>
                      <a:pt x="24" y="2"/>
                    </a:cubicBezTo>
                    <a:cubicBezTo>
                      <a:pt x="25" y="1"/>
                      <a:pt x="25" y="1"/>
                      <a:pt x="25" y="1"/>
                    </a:cubicBezTo>
                    <a:cubicBezTo>
                      <a:pt x="25" y="8"/>
                      <a:pt x="25" y="8"/>
                      <a:pt x="25" y="8"/>
                    </a:cubicBezTo>
                    <a:cubicBezTo>
                      <a:pt x="25" y="9"/>
                      <a:pt x="25" y="9"/>
                      <a:pt x="25" y="9"/>
                    </a:cubicBezTo>
                    <a:cubicBezTo>
                      <a:pt x="25" y="9"/>
                      <a:pt x="25" y="9"/>
                      <a:pt x="25" y="9"/>
                    </a:cubicBezTo>
                    <a:cubicBezTo>
                      <a:pt x="24" y="9"/>
                      <a:pt x="24" y="9"/>
                      <a:pt x="24" y="9"/>
                    </a:cubicBezTo>
                    <a:cubicBezTo>
                      <a:pt x="21" y="9"/>
                      <a:pt x="18" y="9"/>
                      <a:pt x="15" y="9"/>
                    </a:cubicBezTo>
                    <a:cubicBezTo>
                      <a:pt x="10" y="10"/>
                      <a:pt x="10" y="10"/>
                      <a:pt x="10" y="10"/>
                    </a:cubicBezTo>
                    <a:cubicBezTo>
                      <a:pt x="8" y="10"/>
                      <a:pt x="6" y="10"/>
                      <a:pt x="5" y="10"/>
                    </a:cubicBezTo>
                    <a:cubicBezTo>
                      <a:pt x="4" y="10"/>
                      <a:pt x="4" y="10"/>
                      <a:pt x="3" y="9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3" y="7"/>
                      <a:pt x="3" y="6"/>
                      <a:pt x="3" y="5"/>
                    </a:cubicBezTo>
                    <a:cubicBezTo>
                      <a:pt x="3" y="4"/>
                      <a:pt x="3" y="3"/>
                      <a:pt x="3" y="3"/>
                    </a:cubicBezTo>
                    <a:cubicBezTo>
                      <a:pt x="3" y="2"/>
                      <a:pt x="3" y="2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2" y="1"/>
                      <a:pt x="2" y="1"/>
                    </a:cubicBezTo>
                    <a:cubicBezTo>
                      <a:pt x="1" y="1"/>
                      <a:pt x="1" y="1"/>
                      <a:pt x="1" y="2"/>
                    </a:cubicBezTo>
                    <a:cubicBezTo>
                      <a:pt x="1" y="3"/>
                      <a:pt x="1" y="3"/>
                      <a:pt x="1" y="4"/>
                    </a:cubicBezTo>
                    <a:cubicBezTo>
                      <a:pt x="1" y="5"/>
                      <a:pt x="1" y="6"/>
                      <a:pt x="1" y="7"/>
                    </a:cubicBezTo>
                    <a:lnTo>
                      <a:pt x="1" y="9"/>
                    </a:lnTo>
                    <a:close/>
                    <a:moveTo>
                      <a:pt x="1" y="9"/>
                    </a:moveTo>
                    <a:cubicBezTo>
                      <a:pt x="1" y="7"/>
                      <a:pt x="0" y="6"/>
                      <a:pt x="0" y="4"/>
                    </a:cubicBezTo>
                    <a:cubicBezTo>
                      <a:pt x="0" y="3"/>
                      <a:pt x="0" y="3"/>
                      <a:pt x="0" y="2"/>
                    </a:cubicBezTo>
                    <a:cubicBezTo>
                      <a:pt x="0" y="1"/>
                      <a:pt x="0" y="1"/>
                      <a:pt x="1" y="0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1"/>
                      <a:pt x="3" y="1"/>
                      <a:pt x="4" y="1"/>
                    </a:cubicBezTo>
                    <a:cubicBezTo>
                      <a:pt x="4" y="2"/>
                      <a:pt x="4" y="2"/>
                      <a:pt x="4" y="3"/>
                    </a:cubicBezTo>
                    <a:cubicBezTo>
                      <a:pt x="4" y="4"/>
                      <a:pt x="4" y="4"/>
                      <a:pt x="4" y="5"/>
                    </a:cubicBezTo>
                    <a:cubicBezTo>
                      <a:pt x="4" y="6"/>
                      <a:pt x="4" y="7"/>
                      <a:pt x="4" y="7"/>
                    </a:cubicBezTo>
                    <a:cubicBezTo>
                      <a:pt x="4" y="8"/>
                      <a:pt x="4" y="8"/>
                      <a:pt x="4" y="9"/>
                    </a:cubicBezTo>
                    <a:cubicBezTo>
                      <a:pt x="4" y="9"/>
                      <a:pt x="4" y="9"/>
                      <a:pt x="5" y="9"/>
                    </a:cubicBezTo>
                    <a:cubicBezTo>
                      <a:pt x="6" y="9"/>
                      <a:pt x="8" y="9"/>
                      <a:pt x="10" y="9"/>
                    </a:cubicBezTo>
                    <a:cubicBezTo>
                      <a:pt x="15" y="8"/>
                      <a:pt x="15" y="8"/>
                      <a:pt x="15" y="8"/>
                    </a:cubicBezTo>
                    <a:cubicBezTo>
                      <a:pt x="18" y="8"/>
                      <a:pt x="21" y="8"/>
                      <a:pt x="24" y="8"/>
                    </a:cubicBezTo>
                    <a:cubicBezTo>
                      <a:pt x="24" y="8"/>
                      <a:pt x="24" y="8"/>
                      <a:pt x="24" y="8"/>
                    </a:cubicBezTo>
                    <a:cubicBezTo>
                      <a:pt x="24" y="1"/>
                      <a:pt x="24" y="1"/>
                      <a:pt x="24" y="1"/>
                    </a:cubicBezTo>
                    <a:cubicBezTo>
                      <a:pt x="24" y="1"/>
                      <a:pt x="24" y="1"/>
                      <a:pt x="24" y="1"/>
                    </a:cubicBezTo>
                    <a:cubicBezTo>
                      <a:pt x="24" y="1"/>
                      <a:pt x="24" y="1"/>
                      <a:pt x="24" y="1"/>
                    </a:cubicBezTo>
                    <a:cubicBezTo>
                      <a:pt x="24" y="1"/>
                      <a:pt x="24" y="1"/>
                      <a:pt x="24" y="1"/>
                    </a:cubicBezTo>
                    <a:cubicBezTo>
                      <a:pt x="25" y="1"/>
                      <a:pt x="25" y="1"/>
                      <a:pt x="26" y="1"/>
                    </a:cubicBezTo>
                    <a:cubicBezTo>
                      <a:pt x="26" y="1"/>
                      <a:pt x="27" y="1"/>
                      <a:pt x="27" y="2"/>
                    </a:cubicBezTo>
                    <a:cubicBezTo>
                      <a:pt x="27" y="3"/>
                      <a:pt x="27" y="4"/>
                      <a:pt x="27" y="5"/>
                    </a:cubicBezTo>
                    <a:cubicBezTo>
                      <a:pt x="28" y="10"/>
                      <a:pt x="28" y="10"/>
                      <a:pt x="28" y="10"/>
                    </a:cubicBezTo>
                    <a:cubicBezTo>
                      <a:pt x="28" y="11"/>
                      <a:pt x="27" y="11"/>
                      <a:pt x="27" y="11"/>
                    </a:cubicBezTo>
                    <a:cubicBezTo>
                      <a:pt x="23" y="11"/>
                      <a:pt x="18" y="12"/>
                      <a:pt x="13" y="12"/>
                    </a:cubicBezTo>
                    <a:cubicBezTo>
                      <a:pt x="11" y="12"/>
                      <a:pt x="9" y="12"/>
                      <a:pt x="7" y="12"/>
                    </a:cubicBezTo>
                    <a:cubicBezTo>
                      <a:pt x="5" y="12"/>
                      <a:pt x="4" y="11"/>
                      <a:pt x="3" y="11"/>
                    </a:cubicBezTo>
                    <a:cubicBezTo>
                      <a:pt x="3" y="11"/>
                      <a:pt x="2" y="11"/>
                      <a:pt x="1" y="11"/>
                    </a:cubicBezTo>
                    <a:cubicBezTo>
                      <a:pt x="1" y="10"/>
                      <a:pt x="1" y="10"/>
                      <a:pt x="1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734" name="Freeform 6045"/>
              <p:cNvSpPr>
                <a:spLocks/>
              </p:cNvSpPr>
              <p:nvPr/>
            </p:nvSpPr>
            <p:spPr bwMode="auto">
              <a:xfrm>
                <a:off x="2937" y="972"/>
                <a:ext cx="50" cy="3"/>
              </a:xfrm>
              <a:custGeom>
                <a:avLst/>
                <a:gdLst>
                  <a:gd name="T0" fmla="*/ 0 w 20"/>
                  <a:gd name="T1" fmla="*/ 1 h 1"/>
                  <a:gd name="T2" fmla="*/ 1 w 20"/>
                  <a:gd name="T3" fmla="*/ 0 h 1"/>
                  <a:gd name="T4" fmla="*/ 3 w 20"/>
                  <a:gd name="T5" fmla="*/ 0 h 1"/>
                  <a:gd name="T6" fmla="*/ 10 w 20"/>
                  <a:gd name="T7" fmla="*/ 0 h 1"/>
                  <a:gd name="T8" fmla="*/ 17 w 20"/>
                  <a:gd name="T9" fmla="*/ 0 h 1"/>
                  <a:gd name="T10" fmla="*/ 19 w 20"/>
                  <a:gd name="T11" fmla="*/ 0 h 1"/>
                  <a:gd name="T12" fmla="*/ 20 w 20"/>
                  <a:gd name="T13" fmla="*/ 0 h 1"/>
                  <a:gd name="T14" fmla="*/ 19 w 20"/>
                  <a:gd name="T15" fmla="*/ 1 h 1"/>
                  <a:gd name="T16" fmla="*/ 16 w 20"/>
                  <a:gd name="T17" fmla="*/ 1 h 1"/>
                  <a:gd name="T18" fmla="*/ 10 w 20"/>
                  <a:gd name="T19" fmla="*/ 1 h 1"/>
                  <a:gd name="T20" fmla="*/ 3 w 20"/>
                  <a:gd name="T21" fmla="*/ 1 h 1"/>
                  <a:gd name="T22" fmla="*/ 1 w 20"/>
                  <a:gd name="T23" fmla="*/ 1 h 1"/>
                  <a:gd name="T24" fmla="*/ 0 w 20"/>
                  <a:gd name="T2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0" h="1">
                    <a:moveTo>
                      <a:pt x="0" y="1"/>
                    </a:moveTo>
                    <a:cubicBezTo>
                      <a:pt x="0" y="1"/>
                      <a:pt x="0" y="0"/>
                      <a:pt x="1" y="0"/>
                    </a:cubicBezTo>
                    <a:cubicBezTo>
                      <a:pt x="1" y="0"/>
                      <a:pt x="2" y="0"/>
                      <a:pt x="3" y="0"/>
                    </a:cubicBezTo>
                    <a:cubicBezTo>
                      <a:pt x="5" y="0"/>
                      <a:pt x="7" y="0"/>
                      <a:pt x="10" y="0"/>
                    </a:cubicBezTo>
                    <a:cubicBezTo>
                      <a:pt x="12" y="0"/>
                      <a:pt x="15" y="0"/>
                      <a:pt x="17" y="0"/>
                    </a:cubicBezTo>
                    <a:cubicBezTo>
                      <a:pt x="17" y="0"/>
                      <a:pt x="18" y="0"/>
                      <a:pt x="19" y="0"/>
                    </a:cubicBezTo>
                    <a:cubicBezTo>
                      <a:pt x="19" y="0"/>
                      <a:pt x="20" y="0"/>
                      <a:pt x="20" y="0"/>
                    </a:cubicBezTo>
                    <a:cubicBezTo>
                      <a:pt x="20" y="0"/>
                      <a:pt x="19" y="1"/>
                      <a:pt x="19" y="1"/>
                    </a:cubicBezTo>
                    <a:cubicBezTo>
                      <a:pt x="18" y="1"/>
                      <a:pt x="17" y="1"/>
                      <a:pt x="16" y="1"/>
                    </a:cubicBezTo>
                    <a:cubicBezTo>
                      <a:pt x="15" y="1"/>
                      <a:pt x="12" y="1"/>
                      <a:pt x="10" y="1"/>
                    </a:cubicBezTo>
                    <a:cubicBezTo>
                      <a:pt x="7" y="1"/>
                      <a:pt x="5" y="1"/>
                      <a:pt x="3" y="1"/>
                    </a:cubicBezTo>
                    <a:cubicBezTo>
                      <a:pt x="2" y="1"/>
                      <a:pt x="1" y="1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735" name="Freeform 6046"/>
              <p:cNvSpPr>
                <a:spLocks/>
              </p:cNvSpPr>
              <p:nvPr/>
            </p:nvSpPr>
            <p:spPr bwMode="auto">
              <a:xfrm>
                <a:off x="2937" y="980"/>
                <a:ext cx="50" cy="2"/>
              </a:xfrm>
              <a:custGeom>
                <a:avLst/>
                <a:gdLst>
                  <a:gd name="T0" fmla="*/ 0 w 20"/>
                  <a:gd name="T1" fmla="*/ 1 h 1"/>
                  <a:gd name="T2" fmla="*/ 1 w 20"/>
                  <a:gd name="T3" fmla="*/ 1 h 1"/>
                  <a:gd name="T4" fmla="*/ 3 w 20"/>
                  <a:gd name="T5" fmla="*/ 0 h 1"/>
                  <a:gd name="T6" fmla="*/ 10 w 20"/>
                  <a:gd name="T7" fmla="*/ 0 h 1"/>
                  <a:gd name="T8" fmla="*/ 14 w 20"/>
                  <a:gd name="T9" fmla="*/ 0 h 1"/>
                  <a:gd name="T10" fmla="*/ 17 w 20"/>
                  <a:gd name="T11" fmla="*/ 0 h 1"/>
                  <a:gd name="T12" fmla="*/ 19 w 20"/>
                  <a:gd name="T13" fmla="*/ 0 h 1"/>
                  <a:gd name="T14" fmla="*/ 20 w 20"/>
                  <a:gd name="T15" fmla="*/ 0 h 1"/>
                  <a:gd name="T16" fmla="*/ 19 w 20"/>
                  <a:gd name="T17" fmla="*/ 0 h 1"/>
                  <a:gd name="T18" fmla="*/ 17 w 20"/>
                  <a:gd name="T19" fmla="*/ 1 h 1"/>
                  <a:gd name="T20" fmla="*/ 14 w 20"/>
                  <a:gd name="T21" fmla="*/ 1 h 1"/>
                  <a:gd name="T22" fmla="*/ 10 w 20"/>
                  <a:gd name="T23" fmla="*/ 1 h 1"/>
                  <a:gd name="T24" fmla="*/ 3 w 20"/>
                  <a:gd name="T25" fmla="*/ 1 h 1"/>
                  <a:gd name="T26" fmla="*/ 1 w 20"/>
                  <a:gd name="T27" fmla="*/ 1 h 1"/>
                  <a:gd name="T28" fmla="*/ 0 w 20"/>
                  <a:gd name="T2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0" h="1">
                    <a:moveTo>
                      <a:pt x="0" y="1"/>
                    </a:move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2" y="0"/>
                      <a:pt x="3" y="0"/>
                    </a:cubicBezTo>
                    <a:cubicBezTo>
                      <a:pt x="5" y="0"/>
                      <a:pt x="7" y="0"/>
                      <a:pt x="10" y="0"/>
                    </a:cubicBezTo>
                    <a:cubicBezTo>
                      <a:pt x="11" y="0"/>
                      <a:pt x="12" y="0"/>
                      <a:pt x="14" y="0"/>
                    </a:cubicBezTo>
                    <a:cubicBezTo>
                      <a:pt x="15" y="0"/>
                      <a:pt x="16" y="0"/>
                      <a:pt x="17" y="0"/>
                    </a:cubicBezTo>
                    <a:cubicBezTo>
                      <a:pt x="18" y="0"/>
                      <a:pt x="18" y="0"/>
                      <a:pt x="19" y="0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20" y="0"/>
                      <a:pt x="20" y="0"/>
                      <a:pt x="19" y="0"/>
                    </a:cubicBezTo>
                    <a:cubicBezTo>
                      <a:pt x="19" y="1"/>
                      <a:pt x="18" y="1"/>
                      <a:pt x="17" y="1"/>
                    </a:cubicBezTo>
                    <a:cubicBezTo>
                      <a:pt x="16" y="1"/>
                      <a:pt x="15" y="1"/>
                      <a:pt x="14" y="1"/>
                    </a:cubicBezTo>
                    <a:cubicBezTo>
                      <a:pt x="12" y="1"/>
                      <a:pt x="11" y="1"/>
                      <a:pt x="10" y="1"/>
                    </a:cubicBezTo>
                    <a:cubicBezTo>
                      <a:pt x="7" y="1"/>
                      <a:pt x="5" y="1"/>
                      <a:pt x="3" y="1"/>
                    </a:cubicBezTo>
                    <a:cubicBezTo>
                      <a:pt x="2" y="1"/>
                      <a:pt x="1" y="1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736" name="Freeform 6047"/>
              <p:cNvSpPr>
                <a:spLocks/>
              </p:cNvSpPr>
              <p:nvPr/>
            </p:nvSpPr>
            <p:spPr bwMode="auto">
              <a:xfrm>
                <a:off x="2917" y="985"/>
                <a:ext cx="90" cy="109"/>
              </a:xfrm>
              <a:custGeom>
                <a:avLst/>
                <a:gdLst>
                  <a:gd name="T0" fmla="*/ 36 w 36"/>
                  <a:gd name="T1" fmla="*/ 40 h 44"/>
                  <a:gd name="T2" fmla="*/ 35 w 36"/>
                  <a:gd name="T3" fmla="*/ 42 h 44"/>
                  <a:gd name="T4" fmla="*/ 33 w 36"/>
                  <a:gd name="T5" fmla="*/ 43 h 44"/>
                  <a:gd name="T6" fmla="*/ 31 w 36"/>
                  <a:gd name="T7" fmla="*/ 44 h 44"/>
                  <a:gd name="T8" fmla="*/ 28 w 36"/>
                  <a:gd name="T9" fmla="*/ 44 h 44"/>
                  <a:gd name="T10" fmla="*/ 24 w 36"/>
                  <a:gd name="T11" fmla="*/ 43 h 44"/>
                  <a:gd name="T12" fmla="*/ 19 w 36"/>
                  <a:gd name="T13" fmla="*/ 43 h 44"/>
                  <a:gd name="T14" fmla="*/ 15 w 36"/>
                  <a:gd name="T15" fmla="*/ 43 h 44"/>
                  <a:gd name="T16" fmla="*/ 10 w 36"/>
                  <a:gd name="T17" fmla="*/ 43 h 44"/>
                  <a:gd name="T18" fmla="*/ 8 w 36"/>
                  <a:gd name="T19" fmla="*/ 43 h 44"/>
                  <a:gd name="T20" fmla="*/ 6 w 36"/>
                  <a:gd name="T21" fmla="*/ 43 h 44"/>
                  <a:gd name="T22" fmla="*/ 3 w 36"/>
                  <a:gd name="T23" fmla="*/ 43 h 44"/>
                  <a:gd name="T24" fmla="*/ 1 w 36"/>
                  <a:gd name="T25" fmla="*/ 43 h 44"/>
                  <a:gd name="T26" fmla="*/ 1 w 36"/>
                  <a:gd name="T27" fmla="*/ 43 h 44"/>
                  <a:gd name="T28" fmla="*/ 1 w 36"/>
                  <a:gd name="T29" fmla="*/ 43 h 44"/>
                  <a:gd name="T30" fmla="*/ 1 w 36"/>
                  <a:gd name="T31" fmla="*/ 37 h 44"/>
                  <a:gd name="T32" fmla="*/ 0 w 36"/>
                  <a:gd name="T33" fmla="*/ 32 h 44"/>
                  <a:gd name="T34" fmla="*/ 0 w 36"/>
                  <a:gd name="T35" fmla="*/ 21 h 44"/>
                  <a:gd name="T36" fmla="*/ 0 w 36"/>
                  <a:gd name="T37" fmla="*/ 10 h 44"/>
                  <a:gd name="T38" fmla="*/ 0 w 36"/>
                  <a:gd name="T39" fmla="*/ 0 h 44"/>
                  <a:gd name="T40" fmla="*/ 1 w 36"/>
                  <a:gd name="T41" fmla="*/ 2 h 44"/>
                  <a:gd name="T42" fmla="*/ 1 w 36"/>
                  <a:gd name="T43" fmla="*/ 5 h 44"/>
                  <a:gd name="T44" fmla="*/ 1 w 36"/>
                  <a:gd name="T45" fmla="*/ 8 h 44"/>
                  <a:gd name="T46" fmla="*/ 1 w 36"/>
                  <a:gd name="T47" fmla="*/ 10 h 44"/>
                  <a:gd name="T48" fmla="*/ 1 w 36"/>
                  <a:gd name="T49" fmla="*/ 21 h 44"/>
                  <a:gd name="T50" fmla="*/ 1 w 36"/>
                  <a:gd name="T51" fmla="*/ 32 h 44"/>
                  <a:gd name="T52" fmla="*/ 2 w 36"/>
                  <a:gd name="T53" fmla="*/ 37 h 44"/>
                  <a:gd name="T54" fmla="*/ 2 w 36"/>
                  <a:gd name="T55" fmla="*/ 43 h 44"/>
                  <a:gd name="T56" fmla="*/ 1 w 36"/>
                  <a:gd name="T57" fmla="*/ 42 h 44"/>
                  <a:gd name="T58" fmla="*/ 3 w 36"/>
                  <a:gd name="T59" fmla="*/ 43 h 44"/>
                  <a:gd name="T60" fmla="*/ 6 w 36"/>
                  <a:gd name="T61" fmla="*/ 42 h 44"/>
                  <a:gd name="T62" fmla="*/ 8 w 36"/>
                  <a:gd name="T63" fmla="*/ 42 h 44"/>
                  <a:gd name="T64" fmla="*/ 10 w 36"/>
                  <a:gd name="T65" fmla="*/ 42 h 44"/>
                  <a:gd name="T66" fmla="*/ 15 w 36"/>
                  <a:gd name="T67" fmla="*/ 42 h 44"/>
                  <a:gd name="T68" fmla="*/ 19 w 36"/>
                  <a:gd name="T69" fmla="*/ 42 h 44"/>
                  <a:gd name="T70" fmla="*/ 24 w 36"/>
                  <a:gd name="T71" fmla="*/ 42 h 44"/>
                  <a:gd name="T72" fmla="*/ 29 w 36"/>
                  <a:gd name="T73" fmla="*/ 43 h 44"/>
                  <a:gd name="T74" fmla="*/ 31 w 36"/>
                  <a:gd name="T75" fmla="*/ 43 h 44"/>
                  <a:gd name="T76" fmla="*/ 33 w 36"/>
                  <a:gd name="T77" fmla="*/ 43 h 44"/>
                  <a:gd name="T78" fmla="*/ 35 w 36"/>
                  <a:gd name="T79" fmla="*/ 41 h 44"/>
                  <a:gd name="T80" fmla="*/ 36 w 36"/>
                  <a:gd name="T81" fmla="*/ 40 h 4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36" h="44">
                    <a:moveTo>
                      <a:pt x="36" y="40"/>
                    </a:moveTo>
                    <a:cubicBezTo>
                      <a:pt x="36" y="40"/>
                      <a:pt x="36" y="41"/>
                      <a:pt x="35" y="42"/>
                    </a:cubicBezTo>
                    <a:cubicBezTo>
                      <a:pt x="34" y="42"/>
                      <a:pt x="34" y="42"/>
                      <a:pt x="33" y="43"/>
                    </a:cubicBezTo>
                    <a:cubicBezTo>
                      <a:pt x="32" y="43"/>
                      <a:pt x="32" y="44"/>
                      <a:pt x="31" y="44"/>
                    </a:cubicBezTo>
                    <a:cubicBezTo>
                      <a:pt x="30" y="44"/>
                      <a:pt x="29" y="44"/>
                      <a:pt x="28" y="44"/>
                    </a:cubicBezTo>
                    <a:cubicBezTo>
                      <a:pt x="27" y="44"/>
                      <a:pt x="26" y="43"/>
                      <a:pt x="24" y="43"/>
                    </a:cubicBezTo>
                    <a:cubicBezTo>
                      <a:pt x="19" y="43"/>
                      <a:pt x="19" y="43"/>
                      <a:pt x="19" y="43"/>
                    </a:cubicBezTo>
                    <a:cubicBezTo>
                      <a:pt x="18" y="43"/>
                      <a:pt x="16" y="43"/>
                      <a:pt x="15" y="43"/>
                    </a:cubicBezTo>
                    <a:cubicBezTo>
                      <a:pt x="10" y="43"/>
                      <a:pt x="10" y="43"/>
                      <a:pt x="10" y="43"/>
                    </a:cubicBezTo>
                    <a:cubicBezTo>
                      <a:pt x="10" y="43"/>
                      <a:pt x="9" y="43"/>
                      <a:pt x="8" y="43"/>
                    </a:cubicBezTo>
                    <a:cubicBezTo>
                      <a:pt x="7" y="43"/>
                      <a:pt x="7" y="43"/>
                      <a:pt x="6" y="43"/>
                    </a:cubicBezTo>
                    <a:cubicBezTo>
                      <a:pt x="5" y="43"/>
                      <a:pt x="4" y="43"/>
                      <a:pt x="3" y="43"/>
                    </a:cubicBezTo>
                    <a:cubicBezTo>
                      <a:pt x="3" y="43"/>
                      <a:pt x="2" y="43"/>
                      <a:pt x="1" y="43"/>
                    </a:cubicBezTo>
                    <a:cubicBezTo>
                      <a:pt x="1" y="43"/>
                      <a:pt x="1" y="43"/>
                      <a:pt x="1" y="43"/>
                    </a:cubicBezTo>
                    <a:cubicBezTo>
                      <a:pt x="1" y="43"/>
                      <a:pt x="1" y="43"/>
                      <a:pt x="1" y="43"/>
                    </a:cubicBezTo>
                    <a:cubicBezTo>
                      <a:pt x="1" y="41"/>
                      <a:pt x="1" y="39"/>
                      <a:pt x="1" y="37"/>
                    </a:cubicBezTo>
                    <a:cubicBezTo>
                      <a:pt x="0" y="32"/>
                      <a:pt x="0" y="32"/>
                      <a:pt x="0" y="32"/>
                    </a:cubicBezTo>
                    <a:cubicBezTo>
                      <a:pt x="0" y="28"/>
                      <a:pt x="0" y="25"/>
                      <a:pt x="0" y="21"/>
                    </a:cubicBezTo>
                    <a:cubicBezTo>
                      <a:pt x="0" y="10"/>
                      <a:pt x="0" y="10"/>
                      <a:pt x="0" y="10"/>
                    </a:cubicBezTo>
                    <a:cubicBezTo>
                      <a:pt x="0" y="7"/>
                      <a:pt x="2" y="3"/>
                      <a:pt x="0" y="0"/>
                    </a:cubicBezTo>
                    <a:cubicBezTo>
                      <a:pt x="1" y="1"/>
                      <a:pt x="1" y="2"/>
                      <a:pt x="1" y="2"/>
                    </a:cubicBezTo>
                    <a:cubicBezTo>
                      <a:pt x="1" y="3"/>
                      <a:pt x="1" y="4"/>
                      <a:pt x="1" y="5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1" y="9"/>
                      <a:pt x="1" y="10"/>
                      <a:pt x="1" y="10"/>
                    </a:cubicBezTo>
                    <a:cubicBezTo>
                      <a:pt x="1" y="21"/>
                      <a:pt x="1" y="21"/>
                      <a:pt x="1" y="21"/>
                    </a:cubicBezTo>
                    <a:cubicBezTo>
                      <a:pt x="1" y="25"/>
                      <a:pt x="1" y="28"/>
                      <a:pt x="1" y="32"/>
                    </a:cubicBezTo>
                    <a:cubicBezTo>
                      <a:pt x="2" y="37"/>
                      <a:pt x="2" y="37"/>
                      <a:pt x="2" y="37"/>
                    </a:cubicBezTo>
                    <a:cubicBezTo>
                      <a:pt x="2" y="39"/>
                      <a:pt x="2" y="41"/>
                      <a:pt x="2" y="43"/>
                    </a:cubicBezTo>
                    <a:cubicBezTo>
                      <a:pt x="1" y="42"/>
                      <a:pt x="1" y="42"/>
                      <a:pt x="1" y="42"/>
                    </a:cubicBezTo>
                    <a:cubicBezTo>
                      <a:pt x="2" y="42"/>
                      <a:pt x="3" y="43"/>
                      <a:pt x="3" y="43"/>
                    </a:cubicBezTo>
                    <a:cubicBezTo>
                      <a:pt x="4" y="42"/>
                      <a:pt x="5" y="42"/>
                      <a:pt x="6" y="42"/>
                    </a:cubicBezTo>
                    <a:cubicBezTo>
                      <a:pt x="6" y="42"/>
                      <a:pt x="7" y="42"/>
                      <a:pt x="8" y="42"/>
                    </a:cubicBezTo>
                    <a:cubicBezTo>
                      <a:pt x="9" y="42"/>
                      <a:pt x="10" y="42"/>
                      <a:pt x="10" y="42"/>
                    </a:cubicBezTo>
                    <a:cubicBezTo>
                      <a:pt x="15" y="42"/>
                      <a:pt x="15" y="42"/>
                      <a:pt x="15" y="42"/>
                    </a:cubicBezTo>
                    <a:cubicBezTo>
                      <a:pt x="16" y="42"/>
                      <a:pt x="18" y="42"/>
                      <a:pt x="19" y="42"/>
                    </a:cubicBezTo>
                    <a:cubicBezTo>
                      <a:pt x="24" y="42"/>
                      <a:pt x="24" y="42"/>
                      <a:pt x="24" y="42"/>
                    </a:cubicBezTo>
                    <a:cubicBezTo>
                      <a:pt x="26" y="43"/>
                      <a:pt x="27" y="43"/>
                      <a:pt x="29" y="43"/>
                    </a:cubicBezTo>
                    <a:cubicBezTo>
                      <a:pt x="29" y="43"/>
                      <a:pt x="30" y="43"/>
                      <a:pt x="31" y="43"/>
                    </a:cubicBezTo>
                    <a:cubicBezTo>
                      <a:pt x="32" y="43"/>
                      <a:pt x="32" y="43"/>
                      <a:pt x="33" y="43"/>
                    </a:cubicBezTo>
                    <a:cubicBezTo>
                      <a:pt x="34" y="42"/>
                      <a:pt x="34" y="42"/>
                      <a:pt x="35" y="41"/>
                    </a:cubicBezTo>
                    <a:cubicBezTo>
                      <a:pt x="35" y="41"/>
                      <a:pt x="36" y="40"/>
                      <a:pt x="36" y="4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737" name="Freeform 6048"/>
              <p:cNvSpPr>
                <a:spLocks/>
              </p:cNvSpPr>
              <p:nvPr/>
            </p:nvSpPr>
            <p:spPr bwMode="auto">
              <a:xfrm>
                <a:off x="2992" y="1077"/>
                <a:ext cx="17" cy="15"/>
              </a:xfrm>
              <a:custGeom>
                <a:avLst/>
                <a:gdLst>
                  <a:gd name="T0" fmla="*/ 7 w 7"/>
                  <a:gd name="T1" fmla="*/ 2 h 6"/>
                  <a:gd name="T2" fmla="*/ 6 w 7"/>
                  <a:gd name="T3" fmla="*/ 2 h 6"/>
                  <a:gd name="T4" fmla="*/ 5 w 7"/>
                  <a:gd name="T5" fmla="*/ 2 h 6"/>
                  <a:gd name="T6" fmla="*/ 3 w 7"/>
                  <a:gd name="T7" fmla="*/ 2 h 6"/>
                  <a:gd name="T8" fmla="*/ 2 w 7"/>
                  <a:gd name="T9" fmla="*/ 1 h 6"/>
                  <a:gd name="T10" fmla="*/ 0 w 7"/>
                  <a:gd name="T11" fmla="*/ 1 h 6"/>
                  <a:gd name="T12" fmla="*/ 1 w 7"/>
                  <a:gd name="T13" fmla="*/ 1 h 6"/>
                  <a:gd name="T14" fmla="*/ 1 w 7"/>
                  <a:gd name="T15" fmla="*/ 3 h 6"/>
                  <a:gd name="T16" fmla="*/ 1 w 7"/>
                  <a:gd name="T17" fmla="*/ 5 h 6"/>
                  <a:gd name="T18" fmla="*/ 0 w 7"/>
                  <a:gd name="T19" fmla="*/ 6 h 6"/>
                  <a:gd name="T20" fmla="*/ 0 w 7"/>
                  <a:gd name="T21" fmla="*/ 5 h 6"/>
                  <a:gd name="T22" fmla="*/ 0 w 7"/>
                  <a:gd name="T23" fmla="*/ 3 h 6"/>
                  <a:gd name="T24" fmla="*/ 0 w 7"/>
                  <a:gd name="T25" fmla="*/ 1 h 6"/>
                  <a:gd name="T26" fmla="*/ 0 w 7"/>
                  <a:gd name="T27" fmla="*/ 0 h 6"/>
                  <a:gd name="T28" fmla="*/ 4 w 7"/>
                  <a:gd name="T29" fmla="*/ 1 h 6"/>
                  <a:gd name="T30" fmla="*/ 5 w 7"/>
                  <a:gd name="T31" fmla="*/ 1 h 6"/>
                  <a:gd name="T32" fmla="*/ 6 w 7"/>
                  <a:gd name="T33" fmla="*/ 2 h 6"/>
                  <a:gd name="T34" fmla="*/ 7 w 7"/>
                  <a:gd name="T35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7" h="6">
                    <a:moveTo>
                      <a:pt x="7" y="2"/>
                    </a:moveTo>
                    <a:cubicBezTo>
                      <a:pt x="6" y="2"/>
                      <a:pt x="6" y="2"/>
                      <a:pt x="6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4" y="2"/>
                      <a:pt x="4" y="2"/>
                      <a:pt x="3" y="2"/>
                    </a:cubicBezTo>
                    <a:cubicBezTo>
                      <a:pt x="3" y="2"/>
                      <a:pt x="2" y="1"/>
                      <a:pt x="2" y="1"/>
                    </a:cubicBezTo>
                    <a:cubicBezTo>
                      <a:pt x="1" y="1"/>
                      <a:pt x="1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2"/>
                      <a:pt x="1" y="3"/>
                    </a:cubicBezTo>
                    <a:cubicBezTo>
                      <a:pt x="1" y="4"/>
                      <a:pt x="1" y="4"/>
                      <a:pt x="1" y="5"/>
                    </a:cubicBezTo>
                    <a:cubicBezTo>
                      <a:pt x="0" y="5"/>
                      <a:pt x="0" y="6"/>
                      <a:pt x="0" y="6"/>
                    </a:cubicBezTo>
                    <a:cubicBezTo>
                      <a:pt x="0" y="6"/>
                      <a:pt x="0" y="5"/>
                      <a:pt x="0" y="5"/>
                    </a:cubicBezTo>
                    <a:cubicBezTo>
                      <a:pt x="0" y="4"/>
                      <a:pt x="0" y="4"/>
                      <a:pt x="0" y="3"/>
                    </a:cubicBezTo>
                    <a:cubicBezTo>
                      <a:pt x="0" y="3"/>
                      <a:pt x="0" y="2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3" y="0"/>
                      <a:pt x="4" y="1"/>
                    </a:cubicBezTo>
                    <a:cubicBezTo>
                      <a:pt x="4" y="1"/>
                      <a:pt x="5" y="1"/>
                      <a:pt x="5" y="1"/>
                    </a:cubicBezTo>
                    <a:cubicBezTo>
                      <a:pt x="5" y="2"/>
                      <a:pt x="5" y="2"/>
                      <a:pt x="6" y="2"/>
                    </a:cubicBezTo>
                    <a:cubicBezTo>
                      <a:pt x="6" y="2"/>
                      <a:pt x="6" y="2"/>
                      <a:pt x="7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738" name="Freeform 6049"/>
              <p:cNvSpPr>
                <a:spLocks/>
              </p:cNvSpPr>
              <p:nvPr/>
            </p:nvSpPr>
            <p:spPr bwMode="auto">
              <a:xfrm>
                <a:off x="2917" y="982"/>
                <a:ext cx="10" cy="3"/>
              </a:xfrm>
              <a:custGeom>
                <a:avLst/>
                <a:gdLst>
                  <a:gd name="T0" fmla="*/ 0 w 4"/>
                  <a:gd name="T1" fmla="*/ 1 h 1"/>
                  <a:gd name="T2" fmla="*/ 0 w 4"/>
                  <a:gd name="T3" fmla="*/ 1 h 1"/>
                  <a:gd name="T4" fmla="*/ 0 w 4"/>
                  <a:gd name="T5" fmla="*/ 0 h 1"/>
                  <a:gd name="T6" fmla="*/ 2 w 4"/>
                  <a:gd name="T7" fmla="*/ 0 h 1"/>
                  <a:gd name="T8" fmla="*/ 3 w 4"/>
                  <a:gd name="T9" fmla="*/ 0 h 1"/>
                  <a:gd name="T10" fmla="*/ 4 w 4"/>
                  <a:gd name="T11" fmla="*/ 0 h 1"/>
                  <a:gd name="T12" fmla="*/ 4 w 4"/>
                  <a:gd name="T13" fmla="*/ 0 h 1"/>
                  <a:gd name="T14" fmla="*/ 4 w 4"/>
                  <a:gd name="T15" fmla="*/ 1 h 1"/>
                  <a:gd name="T16" fmla="*/ 3 w 4"/>
                  <a:gd name="T17" fmla="*/ 1 h 1"/>
                  <a:gd name="T18" fmla="*/ 2 w 4"/>
                  <a:gd name="T19" fmla="*/ 1 h 1"/>
                  <a:gd name="T20" fmla="*/ 1 w 4"/>
                  <a:gd name="T21" fmla="*/ 1 h 1"/>
                  <a:gd name="T22" fmla="*/ 0 w 4"/>
                  <a:gd name="T23" fmla="*/ 1 h 1"/>
                  <a:gd name="T24" fmla="*/ 0 w 4"/>
                  <a:gd name="T2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"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2" y="0"/>
                      <a:pt x="3" y="0"/>
                      <a:pt x="3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1"/>
                    </a:cubicBezTo>
                    <a:cubicBezTo>
                      <a:pt x="4" y="1"/>
                      <a:pt x="4" y="1"/>
                      <a:pt x="3" y="1"/>
                    </a:cubicBezTo>
                    <a:cubicBezTo>
                      <a:pt x="3" y="1"/>
                      <a:pt x="2" y="1"/>
                      <a:pt x="2" y="1"/>
                    </a:cubicBezTo>
                    <a:cubicBezTo>
                      <a:pt x="2" y="1"/>
                      <a:pt x="1" y="1"/>
                      <a:pt x="1" y="1"/>
                    </a:cubicBezTo>
                    <a:cubicBezTo>
                      <a:pt x="1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739" name="Freeform 6050"/>
              <p:cNvSpPr>
                <a:spLocks/>
              </p:cNvSpPr>
              <p:nvPr/>
            </p:nvSpPr>
            <p:spPr bwMode="auto">
              <a:xfrm>
                <a:off x="3007" y="1054"/>
                <a:ext cx="4" cy="30"/>
              </a:xfrm>
              <a:custGeom>
                <a:avLst/>
                <a:gdLst>
                  <a:gd name="T0" fmla="*/ 1 w 2"/>
                  <a:gd name="T1" fmla="*/ 0 h 12"/>
                  <a:gd name="T2" fmla="*/ 1 w 2"/>
                  <a:gd name="T3" fmla="*/ 1 h 12"/>
                  <a:gd name="T4" fmla="*/ 2 w 2"/>
                  <a:gd name="T5" fmla="*/ 2 h 12"/>
                  <a:gd name="T6" fmla="*/ 2 w 2"/>
                  <a:gd name="T7" fmla="*/ 3 h 12"/>
                  <a:gd name="T8" fmla="*/ 1 w 2"/>
                  <a:gd name="T9" fmla="*/ 6 h 12"/>
                  <a:gd name="T10" fmla="*/ 1 w 2"/>
                  <a:gd name="T11" fmla="*/ 7 h 12"/>
                  <a:gd name="T12" fmla="*/ 1 w 2"/>
                  <a:gd name="T13" fmla="*/ 7 h 12"/>
                  <a:gd name="T14" fmla="*/ 1 w 2"/>
                  <a:gd name="T15" fmla="*/ 9 h 12"/>
                  <a:gd name="T16" fmla="*/ 1 w 2"/>
                  <a:gd name="T17" fmla="*/ 12 h 12"/>
                  <a:gd name="T18" fmla="*/ 1 w 2"/>
                  <a:gd name="T19" fmla="*/ 12 h 12"/>
                  <a:gd name="T20" fmla="*/ 1 w 2"/>
                  <a:gd name="T21" fmla="*/ 11 h 12"/>
                  <a:gd name="T22" fmla="*/ 1 w 2"/>
                  <a:gd name="T23" fmla="*/ 12 h 12"/>
                  <a:gd name="T24" fmla="*/ 1 w 2"/>
                  <a:gd name="T25" fmla="*/ 12 h 12"/>
                  <a:gd name="T26" fmla="*/ 1 w 2"/>
                  <a:gd name="T27" fmla="*/ 9 h 12"/>
                  <a:gd name="T28" fmla="*/ 1 w 2"/>
                  <a:gd name="T29" fmla="*/ 6 h 12"/>
                  <a:gd name="T30" fmla="*/ 1 w 2"/>
                  <a:gd name="T31" fmla="*/ 3 h 12"/>
                  <a:gd name="T32" fmla="*/ 1 w 2"/>
                  <a:gd name="T33" fmla="*/ 2 h 12"/>
                  <a:gd name="T34" fmla="*/ 1 w 2"/>
                  <a:gd name="T35" fmla="*/ 1 h 12"/>
                  <a:gd name="T36" fmla="*/ 1 w 2"/>
                  <a:gd name="T37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2" h="12">
                    <a:moveTo>
                      <a:pt x="1" y="0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1" y="10"/>
                      <a:pt x="1" y="11"/>
                      <a:pt x="1" y="12"/>
                    </a:cubicBezTo>
                    <a:cubicBezTo>
                      <a:pt x="1" y="12"/>
                      <a:pt x="1" y="12"/>
                      <a:pt x="1" y="12"/>
                    </a:cubicBezTo>
                    <a:cubicBezTo>
                      <a:pt x="1" y="12"/>
                      <a:pt x="1" y="12"/>
                      <a:pt x="1" y="11"/>
                    </a:cubicBezTo>
                    <a:cubicBezTo>
                      <a:pt x="1" y="12"/>
                      <a:pt x="1" y="12"/>
                      <a:pt x="1" y="12"/>
                    </a:cubicBezTo>
                    <a:cubicBezTo>
                      <a:pt x="1" y="12"/>
                      <a:pt x="1" y="12"/>
                      <a:pt x="1" y="12"/>
                    </a:cubicBezTo>
                    <a:cubicBezTo>
                      <a:pt x="1" y="11"/>
                      <a:pt x="1" y="10"/>
                      <a:pt x="1" y="9"/>
                    </a:cubicBezTo>
                    <a:cubicBezTo>
                      <a:pt x="1" y="8"/>
                      <a:pt x="0" y="7"/>
                      <a:pt x="1" y="6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1"/>
                      <a:pt x="1" y="1"/>
                    </a:cubicBez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740" name="Freeform 6051"/>
              <p:cNvSpPr>
                <a:spLocks/>
              </p:cNvSpPr>
              <p:nvPr/>
            </p:nvSpPr>
            <p:spPr bwMode="auto">
              <a:xfrm>
                <a:off x="2994" y="982"/>
                <a:ext cx="17" cy="40"/>
              </a:xfrm>
              <a:custGeom>
                <a:avLst/>
                <a:gdLst>
                  <a:gd name="T0" fmla="*/ 0 w 7"/>
                  <a:gd name="T1" fmla="*/ 0 h 16"/>
                  <a:gd name="T2" fmla="*/ 1 w 7"/>
                  <a:gd name="T3" fmla="*/ 0 h 16"/>
                  <a:gd name="T4" fmla="*/ 4 w 7"/>
                  <a:gd name="T5" fmla="*/ 0 h 16"/>
                  <a:gd name="T6" fmla="*/ 5 w 7"/>
                  <a:gd name="T7" fmla="*/ 0 h 16"/>
                  <a:gd name="T8" fmla="*/ 6 w 7"/>
                  <a:gd name="T9" fmla="*/ 2 h 16"/>
                  <a:gd name="T10" fmla="*/ 7 w 7"/>
                  <a:gd name="T11" fmla="*/ 6 h 16"/>
                  <a:gd name="T12" fmla="*/ 7 w 7"/>
                  <a:gd name="T13" fmla="*/ 13 h 16"/>
                  <a:gd name="T14" fmla="*/ 7 w 7"/>
                  <a:gd name="T15" fmla="*/ 14 h 16"/>
                  <a:gd name="T16" fmla="*/ 6 w 7"/>
                  <a:gd name="T17" fmla="*/ 15 h 16"/>
                  <a:gd name="T18" fmla="*/ 6 w 7"/>
                  <a:gd name="T19" fmla="*/ 16 h 16"/>
                  <a:gd name="T20" fmla="*/ 6 w 7"/>
                  <a:gd name="T21" fmla="*/ 15 h 16"/>
                  <a:gd name="T22" fmla="*/ 6 w 7"/>
                  <a:gd name="T23" fmla="*/ 13 h 16"/>
                  <a:gd name="T24" fmla="*/ 6 w 7"/>
                  <a:gd name="T25" fmla="*/ 6 h 16"/>
                  <a:gd name="T26" fmla="*/ 5 w 7"/>
                  <a:gd name="T27" fmla="*/ 2 h 16"/>
                  <a:gd name="T28" fmla="*/ 5 w 7"/>
                  <a:gd name="T29" fmla="*/ 1 h 16"/>
                  <a:gd name="T30" fmla="*/ 4 w 7"/>
                  <a:gd name="T31" fmla="*/ 0 h 16"/>
                  <a:gd name="T32" fmla="*/ 1 w 7"/>
                  <a:gd name="T33" fmla="*/ 0 h 16"/>
                  <a:gd name="T34" fmla="*/ 0 w 7"/>
                  <a:gd name="T35" fmla="*/ 0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7" h="16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4" y="0"/>
                    </a:cubicBezTo>
                    <a:cubicBezTo>
                      <a:pt x="4" y="0"/>
                      <a:pt x="5" y="0"/>
                      <a:pt x="5" y="0"/>
                    </a:cubicBezTo>
                    <a:cubicBezTo>
                      <a:pt x="6" y="0"/>
                      <a:pt x="6" y="1"/>
                      <a:pt x="6" y="2"/>
                    </a:cubicBezTo>
                    <a:cubicBezTo>
                      <a:pt x="7" y="3"/>
                      <a:pt x="7" y="4"/>
                      <a:pt x="7" y="6"/>
                    </a:cubicBezTo>
                    <a:cubicBezTo>
                      <a:pt x="7" y="8"/>
                      <a:pt x="7" y="11"/>
                      <a:pt x="7" y="13"/>
                    </a:cubicBezTo>
                    <a:cubicBezTo>
                      <a:pt x="7" y="13"/>
                      <a:pt x="7" y="14"/>
                      <a:pt x="7" y="14"/>
                    </a:cubicBezTo>
                    <a:cubicBezTo>
                      <a:pt x="6" y="15"/>
                      <a:pt x="6" y="15"/>
                      <a:pt x="6" y="15"/>
                    </a:cubicBezTo>
                    <a:cubicBezTo>
                      <a:pt x="6" y="16"/>
                      <a:pt x="6" y="16"/>
                      <a:pt x="6" y="16"/>
                    </a:cubicBezTo>
                    <a:cubicBezTo>
                      <a:pt x="6" y="16"/>
                      <a:pt x="6" y="16"/>
                      <a:pt x="6" y="15"/>
                    </a:cubicBezTo>
                    <a:cubicBezTo>
                      <a:pt x="6" y="15"/>
                      <a:pt x="6" y="14"/>
                      <a:pt x="6" y="13"/>
                    </a:cubicBezTo>
                    <a:cubicBezTo>
                      <a:pt x="6" y="11"/>
                      <a:pt x="6" y="8"/>
                      <a:pt x="6" y="6"/>
                    </a:cubicBezTo>
                    <a:cubicBezTo>
                      <a:pt x="6" y="4"/>
                      <a:pt x="6" y="3"/>
                      <a:pt x="5" y="2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4" y="0"/>
                      <a:pt x="4" y="0"/>
                    </a:cubicBezTo>
                    <a:cubicBezTo>
                      <a:pt x="3" y="0"/>
                      <a:pt x="2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741" name="Freeform 6052"/>
              <p:cNvSpPr>
                <a:spLocks/>
              </p:cNvSpPr>
              <p:nvPr/>
            </p:nvSpPr>
            <p:spPr bwMode="auto">
              <a:xfrm>
                <a:off x="2909" y="1099"/>
                <a:ext cx="110" cy="13"/>
              </a:xfrm>
              <a:custGeom>
                <a:avLst/>
                <a:gdLst>
                  <a:gd name="T0" fmla="*/ 12 w 44"/>
                  <a:gd name="T1" fmla="*/ 5 h 5"/>
                  <a:gd name="T2" fmla="*/ 12 w 44"/>
                  <a:gd name="T3" fmla="*/ 5 h 5"/>
                  <a:gd name="T4" fmla="*/ 6 w 44"/>
                  <a:gd name="T5" fmla="*/ 5 h 5"/>
                  <a:gd name="T6" fmla="*/ 2 w 44"/>
                  <a:gd name="T7" fmla="*/ 4 h 5"/>
                  <a:gd name="T8" fmla="*/ 0 w 44"/>
                  <a:gd name="T9" fmla="*/ 1 h 5"/>
                  <a:gd name="T10" fmla="*/ 0 w 44"/>
                  <a:gd name="T11" fmla="*/ 0 h 5"/>
                  <a:gd name="T12" fmla="*/ 1 w 44"/>
                  <a:gd name="T13" fmla="*/ 1 h 5"/>
                  <a:gd name="T14" fmla="*/ 2 w 44"/>
                  <a:gd name="T15" fmla="*/ 3 h 5"/>
                  <a:gd name="T16" fmla="*/ 6 w 44"/>
                  <a:gd name="T17" fmla="*/ 4 h 5"/>
                  <a:gd name="T18" fmla="*/ 12 w 44"/>
                  <a:gd name="T19" fmla="*/ 4 h 5"/>
                  <a:gd name="T20" fmla="*/ 12 w 44"/>
                  <a:gd name="T21" fmla="*/ 4 h 5"/>
                  <a:gd name="T22" fmla="*/ 12 w 44"/>
                  <a:gd name="T23" fmla="*/ 4 h 5"/>
                  <a:gd name="T24" fmla="*/ 19 w 44"/>
                  <a:gd name="T25" fmla="*/ 4 h 5"/>
                  <a:gd name="T26" fmla="*/ 20 w 44"/>
                  <a:gd name="T27" fmla="*/ 4 h 5"/>
                  <a:gd name="T28" fmla="*/ 31 w 44"/>
                  <a:gd name="T29" fmla="*/ 4 h 5"/>
                  <a:gd name="T30" fmla="*/ 35 w 44"/>
                  <a:gd name="T31" fmla="*/ 4 h 5"/>
                  <a:gd name="T32" fmla="*/ 39 w 44"/>
                  <a:gd name="T33" fmla="*/ 4 h 5"/>
                  <a:gd name="T34" fmla="*/ 39 w 44"/>
                  <a:gd name="T35" fmla="*/ 4 h 5"/>
                  <a:gd name="T36" fmla="*/ 39 w 44"/>
                  <a:gd name="T37" fmla="*/ 4 h 5"/>
                  <a:gd name="T38" fmla="*/ 40 w 44"/>
                  <a:gd name="T39" fmla="*/ 4 h 5"/>
                  <a:gd name="T40" fmla="*/ 43 w 44"/>
                  <a:gd name="T41" fmla="*/ 3 h 5"/>
                  <a:gd name="T42" fmla="*/ 43 w 44"/>
                  <a:gd name="T43" fmla="*/ 1 h 5"/>
                  <a:gd name="T44" fmla="*/ 43 w 44"/>
                  <a:gd name="T45" fmla="*/ 0 h 5"/>
                  <a:gd name="T46" fmla="*/ 43 w 44"/>
                  <a:gd name="T47" fmla="*/ 0 h 5"/>
                  <a:gd name="T48" fmla="*/ 44 w 44"/>
                  <a:gd name="T49" fmla="*/ 0 h 5"/>
                  <a:gd name="T50" fmla="*/ 44 w 44"/>
                  <a:gd name="T51" fmla="*/ 1 h 5"/>
                  <a:gd name="T52" fmla="*/ 43 w 44"/>
                  <a:gd name="T53" fmla="*/ 4 h 5"/>
                  <a:gd name="T54" fmla="*/ 40 w 44"/>
                  <a:gd name="T55" fmla="*/ 5 h 5"/>
                  <a:gd name="T56" fmla="*/ 39 w 44"/>
                  <a:gd name="T57" fmla="*/ 5 h 5"/>
                  <a:gd name="T58" fmla="*/ 39 w 44"/>
                  <a:gd name="T59" fmla="*/ 5 h 5"/>
                  <a:gd name="T60" fmla="*/ 39 w 44"/>
                  <a:gd name="T61" fmla="*/ 5 h 5"/>
                  <a:gd name="T62" fmla="*/ 35 w 44"/>
                  <a:gd name="T63" fmla="*/ 5 h 5"/>
                  <a:gd name="T64" fmla="*/ 31 w 44"/>
                  <a:gd name="T65" fmla="*/ 5 h 5"/>
                  <a:gd name="T66" fmla="*/ 20 w 44"/>
                  <a:gd name="T67" fmla="*/ 5 h 5"/>
                  <a:gd name="T68" fmla="*/ 19 w 44"/>
                  <a:gd name="T69" fmla="*/ 5 h 5"/>
                  <a:gd name="T70" fmla="*/ 12 w 44"/>
                  <a:gd name="T71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44" h="5">
                    <a:moveTo>
                      <a:pt x="12" y="5"/>
                    </a:moveTo>
                    <a:cubicBezTo>
                      <a:pt x="12" y="5"/>
                      <a:pt x="12" y="5"/>
                      <a:pt x="12" y="5"/>
                    </a:cubicBezTo>
                    <a:cubicBezTo>
                      <a:pt x="12" y="5"/>
                      <a:pt x="12" y="5"/>
                      <a:pt x="12" y="5"/>
                    </a:cubicBezTo>
                    <a:cubicBezTo>
                      <a:pt x="12" y="5"/>
                      <a:pt x="12" y="5"/>
                      <a:pt x="12" y="5"/>
                    </a:cubicBezTo>
                    <a:cubicBezTo>
                      <a:pt x="12" y="5"/>
                      <a:pt x="12" y="5"/>
                      <a:pt x="12" y="5"/>
                    </a:cubicBezTo>
                    <a:cubicBezTo>
                      <a:pt x="10" y="5"/>
                      <a:pt x="8" y="5"/>
                      <a:pt x="6" y="5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5" y="5"/>
                      <a:pt x="3" y="5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0" y="3"/>
                      <a:pt x="0" y="2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2"/>
                      <a:pt x="1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3" y="4"/>
                      <a:pt x="5" y="4"/>
                      <a:pt x="6" y="4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8" y="4"/>
                      <a:pt x="10" y="4"/>
                      <a:pt x="12" y="4"/>
                    </a:cubicBezTo>
                    <a:cubicBezTo>
                      <a:pt x="12" y="4"/>
                      <a:pt x="12" y="4"/>
                      <a:pt x="12" y="4"/>
                    </a:cubicBezTo>
                    <a:cubicBezTo>
                      <a:pt x="12" y="4"/>
                      <a:pt x="12" y="4"/>
                      <a:pt x="12" y="4"/>
                    </a:cubicBezTo>
                    <a:cubicBezTo>
                      <a:pt x="12" y="4"/>
                      <a:pt x="12" y="4"/>
                      <a:pt x="12" y="4"/>
                    </a:cubicBezTo>
                    <a:cubicBezTo>
                      <a:pt x="12" y="4"/>
                      <a:pt x="12" y="4"/>
                      <a:pt x="12" y="4"/>
                    </a:cubicBezTo>
                    <a:cubicBezTo>
                      <a:pt x="12" y="4"/>
                      <a:pt x="12" y="4"/>
                      <a:pt x="12" y="4"/>
                    </a:cubicBezTo>
                    <a:cubicBezTo>
                      <a:pt x="15" y="4"/>
                      <a:pt x="17" y="4"/>
                      <a:pt x="19" y="4"/>
                    </a:cubicBezTo>
                    <a:cubicBezTo>
                      <a:pt x="19" y="4"/>
                      <a:pt x="19" y="4"/>
                      <a:pt x="19" y="4"/>
                    </a:cubicBezTo>
                    <a:cubicBezTo>
                      <a:pt x="19" y="4"/>
                      <a:pt x="19" y="4"/>
                      <a:pt x="20" y="4"/>
                    </a:cubicBezTo>
                    <a:cubicBezTo>
                      <a:pt x="20" y="4"/>
                      <a:pt x="20" y="4"/>
                      <a:pt x="20" y="4"/>
                    </a:cubicBezTo>
                    <a:cubicBezTo>
                      <a:pt x="23" y="4"/>
                      <a:pt x="27" y="4"/>
                      <a:pt x="31" y="4"/>
                    </a:cubicBezTo>
                    <a:cubicBezTo>
                      <a:pt x="31" y="4"/>
                      <a:pt x="31" y="4"/>
                      <a:pt x="31" y="4"/>
                    </a:cubicBezTo>
                    <a:cubicBezTo>
                      <a:pt x="32" y="4"/>
                      <a:pt x="34" y="4"/>
                      <a:pt x="35" y="4"/>
                    </a:cubicBezTo>
                    <a:cubicBezTo>
                      <a:pt x="35" y="4"/>
                      <a:pt x="35" y="4"/>
                      <a:pt x="35" y="4"/>
                    </a:cubicBezTo>
                    <a:cubicBezTo>
                      <a:pt x="36" y="4"/>
                      <a:pt x="37" y="4"/>
                      <a:pt x="39" y="4"/>
                    </a:cubicBezTo>
                    <a:cubicBezTo>
                      <a:pt x="39" y="4"/>
                      <a:pt x="39" y="4"/>
                      <a:pt x="39" y="4"/>
                    </a:cubicBezTo>
                    <a:cubicBezTo>
                      <a:pt x="39" y="4"/>
                      <a:pt x="39" y="4"/>
                      <a:pt x="39" y="4"/>
                    </a:cubicBezTo>
                    <a:cubicBezTo>
                      <a:pt x="39" y="4"/>
                      <a:pt x="39" y="4"/>
                      <a:pt x="39" y="4"/>
                    </a:cubicBezTo>
                    <a:cubicBezTo>
                      <a:pt x="39" y="4"/>
                      <a:pt x="39" y="4"/>
                      <a:pt x="39" y="4"/>
                    </a:cubicBezTo>
                    <a:cubicBezTo>
                      <a:pt x="39" y="4"/>
                      <a:pt x="39" y="4"/>
                      <a:pt x="39" y="4"/>
                    </a:cubicBezTo>
                    <a:cubicBezTo>
                      <a:pt x="40" y="4"/>
                      <a:pt x="40" y="4"/>
                      <a:pt x="40" y="4"/>
                    </a:cubicBezTo>
                    <a:cubicBezTo>
                      <a:pt x="40" y="4"/>
                      <a:pt x="40" y="4"/>
                      <a:pt x="40" y="4"/>
                    </a:cubicBezTo>
                    <a:cubicBezTo>
                      <a:pt x="41" y="4"/>
                      <a:pt x="42" y="4"/>
                      <a:pt x="43" y="3"/>
                    </a:cubicBezTo>
                    <a:cubicBezTo>
                      <a:pt x="43" y="3"/>
                      <a:pt x="43" y="3"/>
                      <a:pt x="43" y="3"/>
                    </a:cubicBezTo>
                    <a:cubicBezTo>
                      <a:pt x="43" y="3"/>
                      <a:pt x="43" y="2"/>
                      <a:pt x="43" y="1"/>
                    </a:cubicBezTo>
                    <a:cubicBezTo>
                      <a:pt x="43" y="1"/>
                      <a:pt x="43" y="1"/>
                      <a:pt x="43" y="1"/>
                    </a:cubicBezTo>
                    <a:cubicBezTo>
                      <a:pt x="43" y="1"/>
                      <a:pt x="43" y="1"/>
                      <a:pt x="43" y="0"/>
                    </a:cubicBezTo>
                    <a:cubicBezTo>
                      <a:pt x="43" y="0"/>
                      <a:pt x="43" y="0"/>
                      <a:pt x="43" y="0"/>
                    </a:cubicBezTo>
                    <a:cubicBezTo>
                      <a:pt x="43" y="0"/>
                      <a:pt x="43" y="0"/>
                      <a:pt x="43" y="0"/>
                    </a:cubicBezTo>
                    <a:cubicBezTo>
                      <a:pt x="43" y="0"/>
                      <a:pt x="43" y="0"/>
                      <a:pt x="43" y="0"/>
                    </a:cubicBezTo>
                    <a:cubicBezTo>
                      <a:pt x="43" y="0"/>
                      <a:pt x="44" y="0"/>
                      <a:pt x="44" y="0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44" y="0"/>
                      <a:pt x="44" y="1"/>
                      <a:pt x="44" y="1"/>
                    </a:cubicBezTo>
                    <a:cubicBezTo>
                      <a:pt x="44" y="1"/>
                      <a:pt x="44" y="1"/>
                      <a:pt x="44" y="1"/>
                    </a:cubicBezTo>
                    <a:cubicBezTo>
                      <a:pt x="44" y="2"/>
                      <a:pt x="44" y="3"/>
                      <a:pt x="43" y="4"/>
                    </a:cubicBezTo>
                    <a:cubicBezTo>
                      <a:pt x="43" y="4"/>
                      <a:pt x="43" y="4"/>
                      <a:pt x="43" y="4"/>
                    </a:cubicBezTo>
                    <a:cubicBezTo>
                      <a:pt x="42" y="5"/>
                      <a:pt x="41" y="5"/>
                      <a:pt x="40" y="5"/>
                    </a:cubicBezTo>
                    <a:cubicBezTo>
                      <a:pt x="40" y="5"/>
                      <a:pt x="40" y="5"/>
                      <a:pt x="40" y="5"/>
                    </a:cubicBezTo>
                    <a:cubicBezTo>
                      <a:pt x="40" y="5"/>
                      <a:pt x="40" y="5"/>
                      <a:pt x="39" y="5"/>
                    </a:cubicBezTo>
                    <a:cubicBezTo>
                      <a:pt x="39" y="5"/>
                      <a:pt x="39" y="5"/>
                      <a:pt x="39" y="5"/>
                    </a:cubicBezTo>
                    <a:cubicBezTo>
                      <a:pt x="39" y="5"/>
                      <a:pt x="39" y="5"/>
                      <a:pt x="39" y="5"/>
                    </a:cubicBezTo>
                    <a:cubicBezTo>
                      <a:pt x="39" y="5"/>
                      <a:pt x="39" y="5"/>
                      <a:pt x="39" y="5"/>
                    </a:cubicBezTo>
                    <a:cubicBezTo>
                      <a:pt x="39" y="5"/>
                      <a:pt x="39" y="5"/>
                      <a:pt x="39" y="5"/>
                    </a:cubicBezTo>
                    <a:cubicBezTo>
                      <a:pt x="39" y="5"/>
                      <a:pt x="39" y="5"/>
                      <a:pt x="39" y="5"/>
                    </a:cubicBezTo>
                    <a:cubicBezTo>
                      <a:pt x="37" y="5"/>
                      <a:pt x="36" y="5"/>
                      <a:pt x="35" y="5"/>
                    </a:cubicBezTo>
                    <a:cubicBezTo>
                      <a:pt x="35" y="5"/>
                      <a:pt x="35" y="5"/>
                      <a:pt x="35" y="5"/>
                    </a:cubicBezTo>
                    <a:cubicBezTo>
                      <a:pt x="34" y="5"/>
                      <a:pt x="32" y="5"/>
                      <a:pt x="31" y="5"/>
                    </a:cubicBezTo>
                    <a:cubicBezTo>
                      <a:pt x="31" y="5"/>
                      <a:pt x="31" y="5"/>
                      <a:pt x="31" y="5"/>
                    </a:cubicBezTo>
                    <a:cubicBezTo>
                      <a:pt x="27" y="5"/>
                      <a:pt x="23" y="5"/>
                      <a:pt x="20" y="5"/>
                    </a:cubicBezTo>
                    <a:cubicBezTo>
                      <a:pt x="20" y="5"/>
                      <a:pt x="20" y="5"/>
                      <a:pt x="20" y="5"/>
                    </a:cubicBezTo>
                    <a:cubicBezTo>
                      <a:pt x="19" y="5"/>
                      <a:pt x="19" y="5"/>
                      <a:pt x="19" y="5"/>
                    </a:cubicBezTo>
                    <a:cubicBezTo>
                      <a:pt x="19" y="5"/>
                      <a:pt x="19" y="5"/>
                      <a:pt x="19" y="5"/>
                    </a:cubicBezTo>
                    <a:cubicBezTo>
                      <a:pt x="16" y="5"/>
                      <a:pt x="14" y="5"/>
                      <a:pt x="12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742" name="Freeform 6053"/>
              <p:cNvSpPr>
                <a:spLocks/>
              </p:cNvSpPr>
              <p:nvPr/>
            </p:nvSpPr>
            <p:spPr bwMode="auto">
              <a:xfrm>
                <a:off x="2914" y="1102"/>
                <a:ext cx="65" cy="10"/>
              </a:xfrm>
              <a:custGeom>
                <a:avLst/>
                <a:gdLst>
                  <a:gd name="T0" fmla="*/ 3 w 26"/>
                  <a:gd name="T1" fmla="*/ 3 h 4"/>
                  <a:gd name="T2" fmla="*/ 2 w 26"/>
                  <a:gd name="T3" fmla="*/ 1 h 4"/>
                  <a:gd name="T4" fmla="*/ 2 w 26"/>
                  <a:gd name="T5" fmla="*/ 1 h 4"/>
                  <a:gd name="T6" fmla="*/ 4 w 26"/>
                  <a:gd name="T7" fmla="*/ 2 h 4"/>
                  <a:gd name="T8" fmla="*/ 7 w 26"/>
                  <a:gd name="T9" fmla="*/ 3 h 4"/>
                  <a:gd name="T10" fmla="*/ 6 w 26"/>
                  <a:gd name="T11" fmla="*/ 1 h 4"/>
                  <a:gd name="T12" fmla="*/ 6 w 26"/>
                  <a:gd name="T13" fmla="*/ 1 h 4"/>
                  <a:gd name="T14" fmla="*/ 10 w 26"/>
                  <a:gd name="T15" fmla="*/ 3 h 4"/>
                  <a:gd name="T16" fmla="*/ 8 w 26"/>
                  <a:gd name="T17" fmla="*/ 0 h 4"/>
                  <a:gd name="T18" fmla="*/ 9 w 26"/>
                  <a:gd name="T19" fmla="*/ 2 h 4"/>
                  <a:gd name="T20" fmla="*/ 11 w 26"/>
                  <a:gd name="T21" fmla="*/ 2 h 4"/>
                  <a:gd name="T22" fmla="*/ 10 w 26"/>
                  <a:gd name="T23" fmla="*/ 0 h 4"/>
                  <a:gd name="T24" fmla="*/ 12 w 26"/>
                  <a:gd name="T25" fmla="*/ 3 h 4"/>
                  <a:gd name="T26" fmla="*/ 13 w 26"/>
                  <a:gd name="T27" fmla="*/ 2 h 4"/>
                  <a:gd name="T28" fmla="*/ 12 w 26"/>
                  <a:gd name="T29" fmla="*/ 1 h 4"/>
                  <a:gd name="T30" fmla="*/ 13 w 26"/>
                  <a:gd name="T31" fmla="*/ 1 h 4"/>
                  <a:gd name="T32" fmla="*/ 16 w 26"/>
                  <a:gd name="T33" fmla="*/ 3 h 4"/>
                  <a:gd name="T34" fmla="*/ 14 w 26"/>
                  <a:gd name="T35" fmla="*/ 2 h 4"/>
                  <a:gd name="T36" fmla="*/ 16 w 26"/>
                  <a:gd name="T37" fmla="*/ 3 h 4"/>
                  <a:gd name="T38" fmla="*/ 19 w 26"/>
                  <a:gd name="T39" fmla="*/ 3 h 4"/>
                  <a:gd name="T40" fmla="*/ 17 w 26"/>
                  <a:gd name="T41" fmla="*/ 1 h 4"/>
                  <a:gd name="T42" fmla="*/ 19 w 26"/>
                  <a:gd name="T43" fmla="*/ 4 h 4"/>
                  <a:gd name="T44" fmla="*/ 19 w 26"/>
                  <a:gd name="T45" fmla="*/ 1 h 4"/>
                  <a:gd name="T46" fmla="*/ 22 w 26"/>
                  <a:gd name="T47" fmla="*/ 3 h 4"/>
                  <a:gd name="T48" fmla="*/ 21 w 26"/>
                  <a:gd name="T49" fmla="*/ 3 h 4"/>
                  <a:gd name="T50" fmla="*/ 23 w 26"/>
                  <a:gd name="T51" fmla="*/ 2 h 4"/>
                  <a:gd name="T52" fmla="*/ 24 w 26"/>
                  <a:gd name="T53" fmla="*/ 2 h 4"/>
                  <a:gd name="T54" fmla="*/ 23 w 26"/>
                  <a:gd name="T55" fmla="*/ 2 h 4"/>
                  <a:gd name="T56" fmla="*/ 21 w 26"/>
                  <a:gd name="T57" fmla="*/ 2 h 4"/>
                  <a:gd name="T58" fmla="*/ 20 w 26"/>
                  <a:gd name="T59" fmla="*/ 3 h 4"/>
                  <a:gd name="T60" fmla="*/ 19 w 26"/>
                  <a:gd name="T61" fmla="*/ 2 h 4"/>
                  <a:gd name="T62" fmla="*/ 20 w 26"/>
                  <a:gd name="T63" fmla="*/ 3 h 4"/>
                  <a:gd name="T64" fmla="*/ 18 w 26"/>
                  <a:gd name="T65" fmla="*/ 2 h 4"/>
                  <a:gd name="T66" fmla="*/ 17 w 26"/>
                  <a:gd name="T67" fmla="*/ 3 h 4"/>
                  <a:gd name="T68" fmla="*/ 17 w 26"/>
                  <a:gd name="T69" fmla="*/ 3 h 4"/>
                  <a:gd name="T70" fmla="*/ 15 w 26"/>
                  <a:gd name="T71" fmla="*/ 2 h 4"/>
                  <a:gd name="T72" fmla="*/ 14 w 26"/>
                  <a:gd name="T73" fmla="*/ 1 h 4"/>
                  <a:gd name="T74" fmla="*/ 12 w 26"/>
                  <a:gd name="T75" fmla="*/ 1 h 4"/>
                  <a:gd name="T76" fmla="*/ 13 w 26"/>
                  <a:gd name="T77" fmla="*/ 4 h 4"/>
                  <a:gd name="T78" fmla="*/ 12 w 26"/>
                  <a:gd name="T79" fmla="*/ 2 h 4"/>
                  <a:gd name="T80" fmla="*/ 10 w 26"/>
                  <a:gd name="T81" fmla="*/ 1 h 4"/>
                  <a:gd name="T82" fmla="*/ 11 w 26"/>
                  <a:gd name="T83" fmla="*/ 3 h 4"/>
                  <a:gd name="T84" fmla="*/ 11 w 26"/>
                  <a:gd name="T85" fmla="*/ 3 h 4"/>
                  <a:gd name="T86" fmla="*/ 8 w 26"/>
                  <a:gd name="T87" fmla="*/ 1 h 4"/>
                  <a:gd name="T88" fmla="*/ 9 w 26"/>
                  <a:gd name="T89" fmla="*/ 3 h 4"/>
                  <a:gd name="T90" fmla="*/ 8 w 26"/>
                  <a:gd name="T91" fmla="*/ 2 h 4"/>
                  <a:gd name="T92" fmla="*/ 6 w 26"/>
                  <a:gd name="T93" fmla="*/ 1 h 4"/>
                  <a:gd name="T94" fmla="*/ 5 w 26"/>
                  <a:gd name="T95" fmla="*/ 2 h 4"/>
                  <a:gd name="T96" fmla="*/ 6 w 26"/>
                  <a:gd name="T97" fmla="*/ 3 h 4"/>
                  <a:gd name="T98" fmla="*/ 3 w 26"/>
                  <a:gd name="T99" fmla="*/ 2 h 4"/>
                  <a:gd name="T100" fmla="*/ 2 w 26"/>
                  <a:gd name="T101" fmla="*/ 2 h 4"/>
                  <a:gd name="T102" fmla="*/ 3 w 26"/>
                  <a:gd name="T103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26" h="4">
                    <a:moveTo>
                      <a:pt x="1" y="3"/>
                    </a:moveTo>
                    <a:cubicBezTo>
                      <a:pt x="0" y="2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2"/>
                      <a:pt x="2" y="2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3" y="1"/>
                      <a:pt x="3" y="1"/>
                    </a:cubicBezTo>
                    <a:cubicBezTo>
                      <a:pt x="3" y="2"/>
                      <a:pt x="4" y="2"/>
                      <a:pt x="4" y="2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3" y="2"/>
                      <a:pt x="2" y="2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4" y="1"/>
                      <a:pt x="4" y="2"/>
                    </a:cubicBezTo>
                    <a:cubicBezTo>
                      <a:pt x="5" y="2"/>
                      <a:pt x="5" y="2"/>
                      <a:pt x="5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5" y="3"/>
                      <a:pt x="5" y="3"/>
                      <a:pt x="4" y="2"/>
                    </a:cubicBezTo>
                    <a:cubicBezTo>
                      <a:pt x="4" y="2"/>
                      <a:pt x="4" y="2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5" y="1"/>
                    </a:cubicBezTo>
                    <a:cubicBezTo>
                      <a:pt x="5" y="1"/>
                      <a:pt x="6" y="1"/>
                      <a:pt x="6" y="2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0"/>
                      <a:pt x="5" y="0"/>
                      <a:pt x="6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7" y="1"/>
                      <a:pt x="7" y="2"/>
                      <a:pt x="8" y="3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7" y="3"/>
                      <a:pt x="7" y="3"/>
                      <a:pt x="7" y="2"/>
                    </a:cubicBezTo>
                    <a:cubicBezTo>
                      <a:pt x="7" y="2"/>
                      <a:pt x="7" y="2"/>
                      <a:pt x="6" y="2"/>
                    </a:cubicBezTo>
                    <a:cubicBezTo>
                      <a:pt x="6" y="2"/>
                      <a:pt x="6" y="1"/>
                      <a:pt x="6" y="1"/>
                    </a:cubicBezTo>
                    <a:cubicBezTo>
                      <a:pt x="6" y="1"/>
                      <a:pt x="6" y="1"/>
                      <a:pt x="7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8" y="1"/>
                      <a:pt x="8" y="1"/>
                      <a:pt x="8" y="2"/>
                    </a:cubicBezTo>
                    <a:cubicBezTo>
                      <a:pt x="9" y="2"/>
                      <a:pt x="9" y="2"/>
                      <a:pt x="10" y="3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7" y="1"/>
                      <a:pt x="7" y="1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9" y="1"/>
                      <a:pt x="9" y="1"/>
                      <a:pt x="10" y="2"/>
                    </a:cubicBezTo>
                    <a:cubicBezTo>
                      <a:pt x="10" y="2"/>
                      <a:pt x="10" y="2"/>
                      <a:pt x="11" y="3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2"/>
                      <a:pt x="9" y="2"/>
                      <a:pt x="9" y="1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9" y="1"/>
                      <a:pt x="9" y="1"/>
                      <a:pt x="10" y="1"/>
                    </a:cubicBezTo>
                    <a:cubicBezTo>
                      <a:pt x="11" y="2"/>
                      <a:pt x="11" y="2"/>
                      <a:pt x="11" y="2"/>
                    </a:cubicBezTo>
                    <a:cubicBezTo>
                      <a:pt x="12" y="3"/>
                      <a:pt x="12" y="3"/>
                      <a:pt x="12" y="3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9" y="1"/>
                      <a:pt x="9" y="1"/>
                      <a:pt x="10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0" y="1"/>
                      <a:pt x="10" y="1"/>
                      <a:pt x="10" y="1"/>
                    </a:cubicBezTo>
                    <a:cubicBezTo>
                      <a:pt x="11" y="2"/>
                      <a:pt x="11" y="2"/>
                      <a:pt x="11" y="2"/>
                    </a:cubicBezTo>
                    <a:cubicBezTo>
                      <a:pt x="12" y="3"/>
                      <a:pt x="12" y="3"/>
                      <a:pt x="12" y="3"/>
                    </a:cubicBezTo>
                    <a:cubicBezTo>
                      <a:pt x="12" y="3"/>
                      <a:pt x="12" y="3"/>
                      <a:pt x="12" y="3"/>
                    </a:cubicBezTo>
                    <a:cubicBezTo>
                      <a:pt x="12" y="3"/>
                      <a:pt x="11" y="3"/>
                      <a:pt x="11" y="2"/>
                    </a:cubicBezTo>
                    <a:cubicBezTo>
                      <a:pt x="11" y="2"/>
                      <a:pt x="11" y="2"/>
                      <a:pt x="11" y="1"/>
                    </a:cubicBezTo>
                    <a:cubicBezTo>
                      <a:pt x="11" y="1"/>
                      <a:pt x="11" y="1"/>
                      <a:pt x="11" y="1"/>
                    </a:cubicBezTo>
                    <a:cubicBezTo>
                      <a:pt x="11" y="1"/>
                      <a:pt x="11" y="1"/>
                      <a:pt x="11" y="1"/>
                    </a:cubicBezTo>
                    <a:cubicBezTo>
                      <a:pt x="13" y="2"/>
                      <a:pt x="13" y="2"/>
                      <a:pt x="13" y="2"/>
                    </a:cubicBezTo>
                    <a:cubicBezTo>
                      <a:pt x="14" y="3"/>
                      <a:pt x="14" y="3"/>
                      <a:pt x="14" y="3"/>
                    </a:cubicBezTo>
                    <a:cubicBezTo>
                      <a:pt x="13" y="3"/>
                      <a:pt x="13" y="3"/>
                      <a:pt x="13" y="3"/>
                    </a:cubicBezTo>
                    <a:cubicBezTo>
                      <a:pt x="13" y="3"/>
                      <a:pt x="12" y="2"/>
                      <a:pt x="12" y="1"/>
                    </a:cubicBezTo>
                    <a:cubicBezTo>
                      <a:pt x="11" y="1"/>
                      <a:pt x="12" y="1"/>
                      <a:pt x="12" y="1"/>
                    </a:cubicBezTo>
                    <a:cubicBezTo>
                      <a:pt x="12" y="0"/>
                      <a:pt x="12" y="1"/>
                      <a:pt x="12" y="1"/>
                    </a:cubicBezTo>
                    <a:cubicBezTo>
                      <a:pt x="13" y="2"/>
                      <a:pt x="14" y="2"/>
                      <a:pt x="15" y="3"/>
                    </a:cubicBezTo>
                    <a:cubicBezTo>
                      <a:pt x="14" y="4"/>
                      <a:pt x="14" y="4"/>
                      <a:pt x="14" y="4"/>
                    </a:cubicBezTo>
                    <a:cubicBezTo>
                      <a:pt x="14" y="3"/>
                      <a:pt x="14" y="3"/>
                      <a:pt x="13" y="3"/>
                    </a:cubicBezTo>
                    <a:cubicBezTo>
                      <a:pt x="13" y="2"/>
                      <a:pt x="13" y="2"/>
                      <a:pt x="13" y="1"/>
                    </a:cubicBezTo>
                    <a:cubicBezTo>
                      <a:pt x="13" y="1"/>
                      <a:pt x="13" y="1"/>
                      <a:pt x="13" y="1"/>
                    </a:cubicBezTo>
                    <a:cubicBezTo>
                      <a:pt x="13" y="1"/>
                      <a:pt x="13" y="1"/>
                      <a:pt x="13" y="1"/>
                    </a:cubicBezTo>
                    <a:cubicBezTo>
                      <a:pt x="13" y="1"/>
                      <a:pt x="13" y="1"/>
                      <a:pt x="13" y="1"/>
                    </a:cubicBezTo>
                    <a:cubicBezTo>
                      <a:pt x="15" y="2"/>
                      <a:pt x="15" y="2"/>
                      <a:pt x="15" y="2"/>
                    </a:cubicBezTo>
                    <a:cubicBezTo>
                      <a:pt x="16" y="3"/>
                      <a:pt x="16" y="3"/>
                      <a:pt x="16" y="3"/>
                    </a:cubicBezTo>
                    <a:cubicBezTo>
                      <a:pt x="16" y="3"/>
                      <a:pt x="16" y="3"/>
                      <a:pt x="16" y="3"/>
                    </a:cubicBezTo>
                    <a:cubicBezTo>
                      <a:pt x="16" y="3"/>
                      <a:pt x="16" y="4"/>
                      <a:pt x="16" y="4"/>
                    </a:cubicBezTo>
                    <a:cubicBezTo>
                      <a:pt x="16" y="4"/>
                      <a:pt x="16" y="4"/>
                      <a:pt x="16" y="4"/>
                    </a:cubicBezTo>
                    <a:cubicBezTo>
                      <a:pt x="16" y="4"/>
                      <a:pt x="16" y="4"/>
                      <a:pt x="16" y="4"/>
                    </a:cubicBezTo>
                    <a:cubicBezTo>
                      <a:pt x="14" y="3"/>
                      <a:pt x="14" y="3"/>
                      <a:pt x="14" y="3"/>
                    </a:cubicBezTo>
                    <a:cubicBezTo>
                      <a:pt x="14" y="2"/>
                      <a:pt x="14" y="2"/>
                      <a:pt x="14" y="2"/>
                    </a:cubicBezTo>
                    <a:cubicBezTo>
                      <a:pt x="14" y="1"/>
                      <a:pt x="14" y="1"/>
                      <a:pt x="14" y="1"/>
                    </a:cubicBezTo>
                    <a:cubicBezTo>
                      <a:pt x="14" y="1"/>
                      <a:pt x="14" y="1"/>
                      <a:pt x="14" y="1"/>
                    </a:cubicBezTo>
                    <a:cubicBezTo>
                      <a:pt x="17" y="3"/>
                      <a:pt x="17" y="3"/>
                      <a:pt x="17" y="3"/>
                    </a:cubicBezTo>
                    <a:cubicBezTo>
                      <a:pt x="16" y="4"/>
                      <a:pt x="16" y="4"/>
                      <a:pt x="16" y="4"/>
                    </a:cubicBezTo>
                    <a:cubicBezTo>
                      <a:pt x="16" y="3"/>
                      <a:pt x="16" y="3"/>
                      <a:pt x="16" y="3"/>
                    </a:cubicBezTo>
                    <a:cubicBezTo>
                      <a:pt x="15" y="3"/>
                      <a:pt x="15" y="2"/>
                      <a:pt x="15" y="2"/>
                    </a:cubicBezTo>
                    <a:cubicBezTo>
                      <a:pt x="15" y="1"/>
                      <a:pt x="15" y="1"/>
                      <a:pt x="15" y="1"/>
                    </a:cubicBezTo>
                    <a:cubicBezTo>
                      <a:pt x="15" y="1"/>
                      <a:pt x="15" y="1"/>
                      <a:pt x="15" y="1"/>
                    </a:cubicBezTo>
                    <a:cubicBezTo>
                      <a:pt x="16" y="1"/>
                      <a:pt x="17" y="1"/>
                      <a:pt x="17" y="2"/>
                    </a:cubicBezTo>
                    <a:cubicBezTo>
                      <a:pt x="18" y="2"/>
                      <a:pt x="18" y="3"/>
                      <a:pt x="19" y="3"/>
                    </a:cubicBezTo>
                    <a:cubicBezTo>
                      <a:pt x="19" y="3"/>
                      <a:pt x="19" y="4"/>
                      <a:pt x="19" y="4"/>
                    </a:cubicBezTo>
                    <a:cubicBezTo>
                      <a:pt x="19" y="4"/>
                      <a:pt x="19" y="4"/>
                      <a:pt x="18" y="4"/>
                    </a:cubicBezTo>
                    <a:cubicBezTo>
                      <a:pt x="18" y="4"/>
                      <a:pt x="18" y="3"/>
                      <a:pt x="17" y="3"/>
                    </a:cubicBezTo>
                    <a:cubicBezTo>
                      <a:pt x="17" y="2"/>
                      <a:pt x="17" y="2"/>
                      <a:pt x="17" y="2"/>
                    </a:cubicBezTo>
                    <a:cubicBezTo>
                      <a:pt x="17" y="2"/>
                      <a:pt x="17" y="2"/>
                      <a:pt x="17" y="1"/>
                    </a:cubicBezTo>
                    <a:cubicBezTo>
                      <a:pt x="17" y="1"/>
                      <a:pt x="17" y="1"/>
                      <a:pt x="17" y="1"/>
                    </a:cubicBezTo>
                    <a:cubicBezTo>
                      <a:pt x="17" y="1"/>
                      <a:pt x="17" y="1"/>
                      <a:pt x="17" y="1"/>
                    </a:cubicBezTo>
                    <a:cubicBezTo>
                      <a:pt x="17" y="1"/>
                      <a:pt x="17" y="1"/>
                      <a:pt x="17" y="1"/>
                    </a:cubicBezTo>
                    <a:cubicBezTo>
                      <a:pt x="18" y="2"/>
                      <a:pt x="19" y="2"/>
                      <a:pt x="20" y="3"/>
                    </a:cubicBezTo>
                    <a:cubicBezTo>
                      <a:pt x="19" y="4"/>
                      <a:pt x="19" y="4"/>
                      <a:pt x="19" y="4"/>
                    </a:cubicBezTo>
                    <a:cubicBezTo>
                      <a:pt x="19" y="3"/>
                      <a:pt x="19" y="3"/>
                      <a:pt x="18" y="3"/>
                    </a:cubicBezTo>
                    <a:cubicBezTo>
                      <a:pt x="18" y="2"/>
                      <a:pt x="18" y="2"/>
                      <a:pt x="18" y="2"/>
                    </a:cubicBezTo>
                    <a:cubicBezTo>
                      <a:pt x="18" y="2"/>
                      <a:pt x="18" y="1"/>
                      <a:pt x="19" y="1"/>
                    </a:cubicBezTo>
                    <a:cubicBezTo>
                      <a:pt x="19" y="1"/>
                      <a:pt x="19" y="1"/>
                      <a:pt x="19" y="1"/>
                    </a:cubicBezTo>
                    <a:cubicBezTo>
                      <a:pt x="19" y="1"/>
                      <a:pt x="19" y="1"/>
                      <a:pt x="19" y="1"/>
                    </a:cubicBezTo>
                    <a:cubicBezTo>
                      <a:pt x="19" y="1"/>
                      <a:pt x="19" y="1"/>
                      <a:pt x="19" y="1"/>
                    </a:cubicBezTo>
                    <a:cubicBezTo>
                      <a:pt x="19" y="1"/>
                      <a:pt x="19" y="1"/>
                      <a:pt x="19" y="1"/>
                    </a:cubicBezTo>
                    <a:cubicBezTo>
                      <a:pt x="19" y="1"/>
                      <a:pt x="19" y="1"/>
                      <a:pt x="20" y="1"/>
                    </a:cubicBezTo>
                    <a:cubicBezTo>
                      <a:pt x="20" y="1"/>
                      <a:pt x="21" y="2"/>
                      <a:pt x="21" y="2"/>
                    </a:cubicBezTo>
                    <a:cubicBezTo>
                      <a:pt x="21" y="2"/>
                      <a:pt x="22" y="3"/>
                      <a:pt x="22" y="3"/>
                    </a:cubicBezTo>
                    <a:cubicBezTo>
                      <a:pt x="22" y="3"/>
                      <a:pt x="22" y="3"/>
                      <a:pt x="22" y="3"/>
                    </a:cubicBezTo>
                    <a:cubicBezTo>
                      <a:pt x="22" y="3"/>
                      <a:pt x="22" y="4"/>
                      <a:pt x="22" y="4"/>
                    </a:cubicBezTo>
                    <a:cubicBezTo>
                      <a:pt x="22" y="4"/>
                      <a:pt x="22" y="4"/>
                      <a:pt x="21" y="4"/>
                    </a:cubicBezTo>
                    <a:cubicBezTo>
                      <a:pt x="21" y="4"/>
                      <a:pt x="21" y="4"/>
                      <a:pt x="21" y="4"/>
                    </a:cubicBezTo>
                    <a:cubicBezTo>
                      <a:pt x="21" y="3"/>
                      <a:pt x="21" y="3"/>
                      <a:pt x="21" y="3"/>
                    </a:cubicBezTo>
                    <a:cubicBezTo>
                      <a:pt x="21" y="2"/>
                      <a:pt x="21" y="2"/>
                      <a:pt x="21" y="2"/>
                    </a:cubicBezTo>
                    <a:cubicBezTo>
                      <a:pt x="21" y="2"/>
                      <a:pt x="21" y="1"/>
                      <a:pt x="21" y="1"/>
                    </a:cubicBezTo>
                    <a:cubicBezTo>
                      <a:pt x="21" y="1"/>
                      <a:pt x="21" y="1"/>
                      <a:pt x="21" y="1"/>
                    </a:cubicBezTo>
                    <a:cubicBezTo>
                      <a:pt x="21" y="1"/>
                      <a:pt x="21" y="1"/>
                      <a:pt x="21" y="1"/>
                    </a:cubicBezTo>
                    <a:cubicBezTo>
                      <a:pt x="22" y="1"/>
                      <a:pt x="22" y="2"/>
                      <a:pt x="23" y="2"/>
                    </a:cubicBezTo>
                    <a:cubicBezTo>
                      <a:pt x="23" y="3"/>
                      <a:pt x="23" y="3"/>
                      <a:pt x="24" y="3"/>
                    </a:cubicBezTo>
                    <a:cubicBezTo>
                      <a:pt x="23" y="4"/>
                      <a:pt x="23" y="4"/>
                      <a:pt x="23" y="4"/>
                    </a:cubicBezTo>
                    <a:cubicBezTo>
                      <a:pt x="23" y="3"/>
                      <a:pt x="23" y="3"/>
                      <a:pt x="23" y="3"/>
                    </a:cubicBezTo>
                    <a:cubicBezTo>
                      <a:pt x="23" y="2"/>
                      <a:pt x="23" y="2"/>
                      <a:pt x="23" y="2"/>
                    </a:cubicBezTo>
                    <a:cubicBezTo>
                      <a:pt x="23" y="2"/>
                      <a:pt x="23" y="2"/>
                      <a:pt x="24" y="2"/>
                    </a:cubicBezTo>
                    <a:cubicBezTo>
                      <a:pt x="24" y="2"/>
                      <a:pt x="24" y="3"/>
                      <a:pt x="25" y="3"/>
                    </a:cubicBezTo>
                    <a:cubicBezTo>
                      <a:pt x="25" y="3"/>
                      <a:pt x="25" y="3"/>
                      <a:pt x="26" y="3"/>
                    </a:cubicBezTo>
                    <a:cubicBezTo>
                      <a:pt x="25" y="3"/>
                      <a:pt x="25" y="3"/>
                      <a:pt x="24" y="3"/>
                    </a:cubicBezTo>
                    <a:cubicBezTo>
                      <a:pt x="24" y="3"/>
                      <a:pt x="24" y="2"/>
                      <a:pt x="24" y="2"/>
                    </a:cubicBezTo>
                    <a:cubicBezTo>
                      <a:pt x="23" y="2"/>
                      <a:pt x="23" y="2"/>
                      <a:pt x="23" y="2"/>
                    </a:cubicBezTo>
                    <a:cubicBezTo>
                      <a:pt x="23" y="3"/>
                      <a:pt x="23" y="3"/>
                      <a:pt x="24" y="3"/>
                    </a:cubicBezTo>
                    <a:cubicBezTo>
                      <a:pt x="24" y="3"/>
                      <a:pt x="24" y="4"/>
                      <a:pt x="24" y="4"/>
                    </a:cubicBezTo>
                    <a:cubicBezTo>
                      <a:pt x="23" y="4"/>
                      <a:pt x="23" y="4"/>
                      <a:pt x="23" y="4"/>
                    </a:cubicBezTo>
                    <a:cubicBezTo>
                      <a:pt x="23" y="3"/>
                      <a:pt x="23" y="3"/>
                      <a:pt x="22" y="3"/>
                    </a:cubicBezTo>
                    <a:cubicBezTo>
                      <a:pt x="22" y="2"/>
                      <a:pt x="21" y="2"/>
                      <a:pt x="21" y="2"/>
                    </a:cubicBezTo>
                    <a:cubicBezTo>
                      <a:pt x="21" y="2"/>
                      <a:pt x="21" y="2"/>
                      <a:pt x="21" y="2"/>
                    </a:cubicBezTo>
                    <a:cubicBezTo>
                      <a:pt x="22" y="2"/>
                      <a:pt x="22" y="2"/>
                      <a:pt x="22" y="2"/>
                    </a:cubicBezTo>
                    <a:cubicBezTo>
                      <a:pt x="22" y="3"/>
                      <a:pt x="22" y="3"/>
                      <a:pt x="22" y="3"/>
                    </a:cubicBezTo>
                    <a:cubicBezTo>
                      <a:pt x="21" y="4"/>
                      <a:pt x="21" y="4"/>
                      <a:pt x="21" y="4"/>
                    </a:cubicBezTo>
                    <a:cubicBezTo>
                      <a:pt x="21" y="3"/>
                      <a:pt x="21" y="3"/>
                      <a:pt x="20" y="3"/>
                    </a:cubicBezTo>
                    <a:cubicBezTo>
                      <a:pt x="20" y="2"/>
                      <a:pt x="20" y="2"/>
                      <a:pt x="19" y="2"/>
                    </a:cubicBezTo>
                    <a:cubicBezTo>
                      <a:pt x="19" y="2"/>
                      <a:pt x="19" y="2"/>
                      <a:pt x="19" y="2"/>
                    </a:cubicBezTo>
                    <a:cubicBezTo>
                      <a:pt x="19" y="2"/>
                      <a:pt x="19" y="2"/>
                      <a:pt x="19" y="2"/>
                    </a:cubicBezTo>
                    <a:cubicBezTo>
                      <a:pt x="19" y="2"/>
                      <a:pt x="19" y="2"/>
                      <a:pt x="19" y="2"/>
                    </a:cubicBezTo>
                    <a:cubicBezTo>
                      <a:pt x="19" y="2"/>
                      <a:pt x="19" y="2"/>
                      <a:pt x="19" y="2"/>
                    </a:cubicBezTo>
                    <a:cubicBezTo>
                      <a:pt x="19" y="2"/>
                      <a:pt x="19" y="2"/>
                      <a:pt x="19" y="2"/>
                    </a:cubicBezTo>
                    <a:cubicBezTo>
                      <a:pt x="19" y="2"/>
                      <a:pt x="19" y="2"/>
                      <a:pt x="19" y="2"/>
                    </a:cubicBezTo>
                    <a:cubicBezTo>
                      <a:pt x="19" y="2"/>
                      <a:pt x="19" y="2"/>
                      <a:pt x="19" y="2"/>
                    </a:cubicBezTo>
                    <a:cubicBezTo>
                      <a:pt x="19" y="2"/>
                      <a:pt x="20" y="3"/>
                      <a:pt x="20" y="3"/>
                    </a:cubicBezTo>
                    <a:cubicBezTo>
                      <a:pt x="20" y="3"/>
                      <a:pt x="20" y="3"/>
                      <a:pt x="20" y="3"/>
                    </a:cubicBezTo>
                    <a:cubicBezTo>
                      <a:pt x="20" y="3"/>
                      <a:pt x="20" y="4"/>
                      <a:pt x="20" y="4"/>
                    </a:cubicBezTo>
                    <a:cubicBezTo>
                      <a:pt x="20" y="4"/>
                      <a:pt x="20" y="4"/>
                      <a:pt x="19" y="4"/>
                    </a:cubicBezTo>
                    <a:cubicBezTo>
                      <a:pt x="18" y="3"/>
                      <a:pt x="18" y="3"/>
                      <a:pt x="18" y="3"/>
                    </a:cubicBezTo>
                    <a:cubicBezTo>
                      <a:pt x="17" y="2"/>
                      <a:pt x="17" y="2"/>
                      <a:pt x="17" y="2"/>
                    </a:cubicBezTo>
                    <a:cubicBezTo>
                      <a:pt x="18" y="2"/>
                      <a:pt x="18" y="2"/>
                      <a:pt x="18" y="2"/>
                    </a:cubicBezTo>
                    <a:cubicBezTo>
                      <a:pt x="18" y="2"/>
                      <a:pt x="18" y="2"/>
                      <a:pt x="18" y="2"/>
                    </a:cubicBezTo>
                    <a:cubicBezTo>
                      <a:pt x="18" y="2"/>
                      <a:pt x="18" y="2"/>
                      <a:pt x="18" y="2"/>
                    </a:cubicBezTo>
                    <a:cubicBezTo>
                      <a:pt x="18" y="3"/>
                      <a:pt x="19" y="3"/>
                      <a:pt x="19" y="3"/>
                    </a:cubicBezTo>
                    <a:cubicBezTo>
                      <a:pt x="18" y="4"/>
                      <a:pt x="18" y="4"/>
                      <a:pt x="18" y="4"/>
                    </a:cubicBezTo>
                    <a:cubicBezTo>
                      <a:pt x="18" y="3"/>
                      <a:pt x="17" y="3"/>
                      <a:pt x="17" y="3"/>
                    </a:cubicBezTo>
                    <a:cubicBezTo>
                      <a:pt x="16" y="2"/>
                      <a:pt x="16" y="2"/>
                      <a:pt x="15" y="2"/>
                    </a:cubicBezTo>
                    <a:cubicBezTo>
                      <a:pt x="16" y="1"/>
                      <a:pt x="16" y="1"/>
                      <a:pt x="16" y="1"/>
                    </a:cubicBezTo>
                    <a:cubicBezTo>
                      <a:pt x="16" y="2"/>
                      <a:pt x="16" y="2"/>
                      <a:pt x="16" y="2"/>
                    </a:cubicBezTo>
                    <a:cubicBezTo>
                      <a:pt x="17" y="2"/>
                      <a:pt x="17" y="3"/>
                      <a:pt x="17" y="3"/>
                    </a:cubicBezTo>
                    <a:cubicBezTo>
                      <a:pt x="17" y="3"/>
                      <a:pt x="17" y="3"/>
                      <a:pt x="17" y="3"/>
                    </a:cubicBezTo>
                    <a:cubicBezTo>
                      <a:pt x="17" y="4"/>
                      <a:pt x="17" y="4"/>
                      <a:pt x="17" y="4"/>
                    </a:cubicBezTo>
                    <a:cubicBezTo>
                      <a:pt x="17" y="4"/>
                      <a:pt x="17" y="4"/>
                      <a:pt x="16" y="4"/>
                    </a:cubicBezTo>
                    <a:cubicBezTo>
                      <a:pt x="14" y="2"/>
                      <a:pt x="14" y="2"/>
                      <a:pt x="14" y="2"/>
                    </a:cubicBezTo>
                    <a:cubicBezTo>
                      <a:pt x="15" y="1"/>
                      <a:pt x="15" y="1"/>
                      <a:pt x="15" y="1"/>
                    </a:cubicBezTo>
                    <a:cubicBezTo>
                      <a:pt x="15" y="2"/>
                      <a:pt x="15" y="2"/>
                      <a:pt x="15" y="2"/>
                    </a:cubicBezTo>
                    <a:cubicBezTo>
                      <a:pt x="16" y="3"/>
                      <a:pt x="16" y="3"/>
                      <a:pt x="16" y="3"/>
                    </a:cubicBezTo>
                    <a:cubicBezTo>
                      <a:pt x="16" y="4"/>
                      <a:pt x="16" y="4"/>
                      <a:pt x="16" y="4"/>
                    </a:cubicBezTo>
                    <a:cubicBezTo>
                      <a:pt x="14" y="3"/>
                      <a:pt x="14" y="3"/>
                      <a:pt x="14" y="3"/>
                    </a:cubicBezTo>
                    <a:cubicBezTo>
                      <a:pt x="13" y="2"/>
                      <a:pt x="13" y="2"/>
                      <a:pt x="13" y="2"/>
                    </a:cubicBezTo>
                    <a:cubicBezTo>
                      <a:pt x="14" y="1"/>
                      <a:pt x="14" y="1"/>
                      <a:pt x="14" y="1"/>
                    </a:cubicBezTo>
                    <a:cubicBezTo>
                      <a:pt x="14" y="1"/>
                      <a:pt x="14" y="2"/>
                      <a:pt x="14" y="2"/>
                    </a:cubicBezTo>
                    <a:cubicBezTo>
                      <a:pt x="14" y="2"/>
                      <a:pt x="15" y="3"/>
                      <a:pt x="15" y="3"/>
                    </a:cubicBezTo>
                    <a:cubicBezTo>
                      <a:pt x="15" y="3"/>
                      <a:pt x="15" y="4"/>
                      <a:pt x="15" y="4"/>
                    </a:cubicBezTo>
                    <a:cubicBezTo>
                      <a:pt x="15" y="4"/>
                      <a:pt x="14" y="4"/>
                      <a:pt x="14" y="4"/>
                    </a:cubicBezTo>
                    <a:cubicBezTo>
                      <a:pt x="13" y="3"/>
                      <a:pt x="12" y="2"/>
                      <a:pt x="12" y="1"/>
                    </a:cubicBezTo>
                    <a:cubicBezTo>
                      <a:pt x="12" y="1"/>
                      <a:pt x="12" y="1"/>
                      <a:pt x="12" y="1"/>
                    </a:cubicBezTo>
                    <a:cubicBezTo>
                      <a:pt x="13" y="1"/>
                      <a:pt x="13" y="2"/>
                      <a:pt x="13" y="2"/>
                    </a:cubicBezTo>
                    <a:cubicBezTo>
                      <a:pt x="14" y="3"/>
                      <a:pt x="14" y="3"/>
                      <a:pt x="14" y="3"/>
                    </a:cubicBezTo>
                    <a:cubicBezTo>
                      <a:pt x="14" y="3"/>
                      <a:pt x="14" y="3"/>
                      <a:pt x="14" y="4"/>
                    </a:cubicBezTo>
                    <a:cubicBezTo>
                      <a:pt x="14" y="4"/>
                      <a:pt x="13" y="4"/>
                      <a:pt x="13" y="4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2" y="2"/>
                      <a:pt x="12" y="2"/>
                      <a:pt x="12" y="2"/>
                    </a:cubicBezTo>
                    <a:cubicBezTo>
                      <a:pt x="11" y="2"/>
                      <a:pt x="11" y="2"/>
                      <a:pt x="11" y="2"/>
                    </a:cubicBezTo>
                    <a:cubicBezTo>
                      <a:pt x="12" y="1"/>
                      <a:pt x="12" y="1"/>
                      <a:pt x="12" y="1"/>
                    </a:cubicBezTo>
                    <a:cubicBezTo>
                      <a:pt x="12" y="1"/>
                      <a:pt x="12" y="2"/>
                      <a:pt x="12" y="2"/>
                    </a:cubicBezTo>
                    <a:cubicBezTo>
                      <a:pt x="12" y="2"/>
                      <a:pt x="12" y="2"/>
                      <a:pt x="13" y="3"/>
                    </a:cubicBezTo>
                    <a:cubicBezTo>
                      <a:pt x="13" y="3"/>
                      <a:pt x="13" y="3"/>
                      <a:pt x="13" y="3"/>
                    </a:cubicBezTo>
                    <a:cubicBezTo>
                      <a:pt x="13" y="3"/>
                      <a:pt x="13" y="3"/>
                      <a:pt x="12" y="3"/>
                    </a:cubicBezTo>
                    <a:cubicBezTo>
                      <a:pt x="12" y="4"/>
                      <a:pt x="12" y="4"/>
                      <a:pt x="12" y="3"/>
                    </a:cubicBezTo>
                    <a:cubicBezTo>
                      <a:pt x="11" y="3"/>
                      <a:pt x="10" y="2"/>
                      <a:pt x="10" y="1"/>
                    </a:cubicBezTo>
                    <a:cubicBezTo>
                      <a:pt x="10" y="1"/>
                      <a:pt x="10" y="1"/>
                      <a:pt x="10" y="1"/>
                    </a:cubicBezTo>
                    <a:cubicBezTo>
                      <a:pt x="11" y="2"/>
                      <a:pt x="11" y="2"/>
                      <a:pt x="11" y="2"/>
                    </a:cubicBezTo>
                    <a:cubicBezTo>
                      <a:pt x="12" y="3"/>
                      <a:pt x="12" y="3"/>
                      <a:pt x="12" y="3"/>
                    </a:cubicBezTo>
                    <a:cubicBezTo>
                      <a:pt x="12" y="3"/>
                      <a:pt x="12" y="3"/>
                      <a:pt x="12" y="3"/>
                    </a:cubicBezTo>
                    <a:cubicBezTo>
                      <a:pt x="12" y="4"/>
                      <a:pt x="11" y="4"/>
                      <a:pt x="11" y="3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10" y="1"/>
                      <a:pt x="10" y="1"/>
                      <a:pt x="10" y="1"/>
                    </a:cubicBezTo>
                    <a:cubicBezTo>
                      <a:pt x="10" y="1"/>
                      <a:pt x="10" y="2"/>
                      <a:pt x="10" y="2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11" y="3"/>
                      <a:pt x="11" y="3"/>
                      <a:pt x="11" y="4"/>
                    </a:cubicBezTo>
                    <a:cubicBezTo>
                      <a:pt x="11" y="4"/>
                      <a:pt x="10" y="4"/>
                      <a:pt x="10" y="3"/>
                    </a:cubicBezTo>
                    <a:cubicBezTo>
                      <a:pt x="10" y="3"/>
                      <a:pt x="9" y="3"/>
                      <a:pt x="9" y="2"/>
                    </a:cubicBezTo>
                    <a:cubicBezTo>
                      <a:pt x="9" y="2"/>
                      <a:pt x="8" y="2"/>
                      <a:pt x="8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9" y="4"/>
                      <a:pt x="9" y="3"/>
                      <a:pt x="9" y="3"/>
                    </a:cubicBezTo>
                    <a:cubicBezTo>
                      <a:pt x="9" y="3"/>
                      <a:pt x="8" y="3"/>
                      <a:pt x="8" y="2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8" y="2"/>
                      <a:pt x="8" y="2"/>
                      <a:pt x="8" y="3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7" y="3"/>
                      <a:pt x="6" y="2"/>
                      <a:pt x="5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7" y="4"/>
                      <a:pt x="7" y="4"/>
                      <a:pt x="7" y="3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2"/>
                      <a:pt x="5" y="2"/>
                      <a:pt x="4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2"/>
                      <a:pt x="5" y="2"/>
                    </a:cubicBezTo>
                    <a:cubicBezTo>
                      <a:pt x="5" y="2"/>
                      <a:pt x="6" y="2"/>
                      <a:pt x="6" y="3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5" y="4"/>
                      <a:pt x="5" y="4"/>
                      <a:pt x="5" y="3"/>
                    </a:cubicBezTo>
                    <a:cubicBezTo>
                      <a:pt x="5" y="3"/>
                      <a:pt x="4" y="3"/>
                      <a:pt x="4" y="2"/>
                    </a:cubicBezTo>
                    <a:cubicBezTo>
                      <a:pt x="3" y="2"/>
                      <a:pt x="3" y="2"/>
                      <a:pt x="2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3" y="3"/>
                      <a:pt x="3" y="2"/>
                      <a:pt x="2" y="2"/>
                    </a:cubicBezTo>
                    <a:cubicBezTo>
                      <a:pt x="2" y="2"/>
                      <a:pt x="2" y="1"/>
                      <a:pt x="1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2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2"/>
                      <a:pt x="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743" name="Freeform 6054"/>
              <p:cNvSpPr>
                <a:spLocks/>
              </p:cNvSpPr>
              <p:nvPr/>
            </p:nvSpPr>
            <p:spPr bwMode="auto">
              <a:xfrm>
                <a:off x="2962" y="1104"/>
                <a:ext cx="54" cy="8"/>
              </a:xfrm>
              <a:custGeom>
                <a:avLst/>
                <a:gdLst>
                  <a:gd name="T0" fmla="*/ 2 w 22"/>
                  <a:gd name="T1" fmla="*/ 1 h 3"/>
                  <a:gd name="T2" fmla="*/ 2 w 22"/>
                  <a:gd name="T3" fmla="*/ 0 h 3"/>
                  <a:gd name="T4" fmla="*/ 3 w 22"/>
                  <a:gd name="T5" fmla="*/ 1 h 3"/>
                  <a:gd name="T6" fmla="*/ 5 w 22"/>
                  <a:gd name="T7" fmla="*/ 2 h 3"/>
                  <a:gd name="T8" fmla="*/ 4 w 22"/>
                  <a:gd name="T9" fmla="*/ 0 h 3"/>
                  <a:gd name="T10" fmla="*/ 6 w 22"/>
                  <a:gd name="T11" fmla="*/ 1 h 3"/>
                  <a:gd name="T12" fmla="*/ 6 w 22"/>
                  <a:gd name="T13" fmla="*/ 0 h 3"/>
                  <a:gd name="T14" fmla="*/ 7 w 22"/>
                  <a:gd name="T15" fmla="*/ 2 h 3"/>
                  <a:gd name="T16" fmla="*/ 8 w 22"/>
                  <a:gd name="T17" fmla="*/ 0 h 3"/>
                  <a:gd name="T18" fmla="*/ 9 w 22"/>
                  <a:gd name="T19" fmla="*/ 1 h 3"/>
                  <a:gd name="T20" fmla="*/ 10 w 22"/>
                  <a:gd name="T21" fmla="*/ 0 h 3"/>
                  <a:gd name="T22" fmla="*/ 13 w 22"/>
                  <a:gd name="T23" fmla="*/ 2 h 3"/>
                  <a:gd name="T24" fmla="*/ 12 w 22"/>
                  <a:gd name="T25" fmla="*/ 0 h 3"/>
                  <a:gd name="T26" fmla="*/ 15 w 22"/>
                  <a:gd name="T27" fmla="*/ 1 h 3"/>
                  <a:gd name="T28" fmla="*/ 14 w 22"/>
                  <a:gd name="T29" fmla="*/ 0 h 3"/>
                  <a:gd name="T30" fmla="*/ 14 w 22"/>
                  <a:gd name="T31" fmla="*/ 1 h 3"/>
                  <a:gd name="T32" fmla="*/ 15 w 22"/>
                  <a:gd name="T33" fmla="*/ 0 h 3"/>
                  <a:gd name="T34" fmla="*/ 16 w 22"/>
                  <a:gd name="T35" fmla="*/ 1 h 3"/>
                  <a:gd name="T36" fmla="*/ 19 w 22"/>
                  <a:gd name="T37" fmla="*/ 2 h 3"/>
                  <a:gd name="T38" fmla="*/ 18 w 22"/>
                  <a:gd name="T39" fmla="*/ 0 h 3"/>
                  <a:gd name="T40" fmla="*/ 19 w 22"/>
                  <a:gd name="T41" fmla="*/ 2 h 3"/>
                  <a:gd name="T42" fmla="*/ 19 w 22"/>
                  <a:gd name="T43" fmla="*/ 0 h 3"/>
                  <a:gd name="T44" fmla="*/ 19 w 22"/>
                  <a:gd name="T45" fmla="*/ 0 h 3"/>
                  <a:gd name="T46" fmla="*/ 20 w 22"/>
                  <a:gd name="T47" fmla="*/ 0 h 3"/>
                  <a:gd name="T48" fmla="*/ 20 w 22"/>
                  <a:gd name="T49" fmla="*/ 0 h 3"/>
                  <a:gd name="T50" fmla="*/ 22 w 22"/>
                  <a:gd name="T51" fmla="*/ 1 h 3"/>
                  <a:gd name="T52" fmla="*/ 21 w 22"/>
                  <a:gd name="T53" fmla="*/ 1 h 3"/>
                  <a:gd name="T54" fmla="*/ 22 w 22"/>
                  <a:gd name="T55" fmla="*/ 1 h 3"/>
                  <a:gd name="T56" fmla="*/ 22 w 22"/>
                  <a:gd name="T57" fmla="*/ 0 h 3"/>
                  <a:gd name="T58" fmla="*/ 22 w 22"/>
                  <a:gd name="T59" fmla="*/ 1 h 3"/>
                  <a:gd name="T60" fmla="*/ 21 w 22"/>
                  <a:gd name="T61" fmla="*/ 0 h 3"/>
                  <a:gd name="T62" fmla="*/ 21 w 22"/>
                  <a:gd name="T63" fmla="*/ 1 h 3"/>
                  <a:gd name="T64" fmla="*/ 22 w 22"/>
                  <a:gd name="T65" fmla="*/ 2 h 3"/>
                  <a:gd name="T66" fmla="*/ 20 w 22"/>
                  <a:gd name="T67" fmla="*/ 1 h 3"/>
                  <a:gd name="T68" fmla="*/ 21 w 22"/>
                  <a:gd name="T69" fmla="*/ 1 h 3"/>
                  <a:gd name="T70" fmla="*/ 20 w 22"/>
                  <a:gd name="T71" fmla="*/ 2 h 3"/>
                  <a:gd name="T72" fmla="*/ 20 w 22"/>
                  <a:gd name="T73" fmla="*/ 1 h 3"/>
                  <a:gd name="T74" fmla="*/ 18 w 22"/>
                  <a:gd name="T75" fmla="*/ 2 h 3"/>
                  <a:gd name="T76" fmla="*/ 19 w 22"/>
                  <a:gd name="T77" fmla="*/ 2 h 3"/>
                  <a:gd name="T78" fmla="*/ 17 w 22"/>
                  <a:gd name="T79" fmla="*/ 1 h 3"/>
                  <a:gd name="T80" fmla="*/ 18 w 22"/>
                  <a:gd name="T81" fmla="*/ 3 h 3"/>
                  <a:gd name="T82" fmla="*/ 15 w 22"/>
                  <a:gd name="T83" fmla="*/ 0 h 3"/>
                  <a:gd name="T84" fmla="*/ 16 w 22"/>
                  <a:gd name="T85" fmla="*/ 2 h 3"/>
                  <a:gd name="T86" fmla="*/ 15 w 22"/>
                  <a:gd name="T87" fmla="*/ 1 h 3"/>
                  <a:gd name="T88" fmla="*/ 13 w 22"/>
                  <a:gd name="T89" fmla="*/ 1 h 3"/>
                  <a:gd name="T90" fmla="*/ 14 w 22"/>
                  <a:gd name="T91" fmla="*/ 2 h 3"/>
                  <a:gd name="T92" fmla="*/ 10 w 22"/>
                  <a:gd name="T93" fmla="*/ 1 h 3"/>
                  <a:gd name="T94" fmla="*/ 10 w 22"/>
                  <a:gd name="T95" fmla="*/ 1 h 3"/>
                  <a:gd name="T96" fmla="*/ 10 w 22"/>
                  <a:gd name="T97" fmla="*/ 2 h 3"/>
                  <a:gd name="T98" fmla="*/ 8 w 22"/>
                  <a:gd name="T99" fmla="*/ 1 h 3"/>
                  <a:gd name="T100" fmla="*/ 8 w 22"/>
                  <a:gd name="T101" fmla="*/ 2 h 3"/>
                  <a:gd name="T102" fmla="*/ 7 w 22"/>
                  <a:gd name="T103" fmla="*/ 1 h 3"/>
                  <a:gd name="T104" fmla="*/ 6 w 22"/>
                  <a:gd name="T105" fmla="*/ 2 h 3"/>
                  <a:gd name="T106" fmla="*/ 6 w 22"/>
                  <a:gd name="T107" fmla="*/ 2 h 3"/>
                  <a:gd name="T108" fmla="*/ 4 w 22"/>
                  <a:gd name="T109" fmla="*/ 0 h 3"/>
                  <a:gd name="T110" fmla="*/ 4 w 22"/>
                  <a:gd name="T111" fmla="*/ 2 h 3"/>
                  <a:gd name="T112" fmla="*/ 2 w 22"/>
                  <a:gd name="T113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22" h="3">
                    <a:moveTo>
                      <a:pt x="0" y="0"/>
                    </a:moveTo>
                    <a:cubicBezTo>
                      <a:pt x="0" y="1"/>
                      <a:pt x="1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1"/>
                    </a:cubicBezTo>
                    <a:cubicBezTo>
                      <a:pt x="2" y="1"/>
                      <a:pt x="2" y="1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1"/>
                      <a:pt x="3" y="1"/>
                      <a:pt x="4" y="1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1"/>
                      <a:pt x="5" y="1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0"/>
                      <a:pt x="4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1"/>
                      <a:pt x="6" y="1"/>
                      <a:pt x="6" y="0"/>
                    </a:cubicBezTo>
                    <a:cubicBezTo>
                      <a:pt x="5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7" y="0"/>
                      <a:pt x="7" y="0"/>
                      <a:pt x="8" y="1"/>
                    </a:cubicBezTo>
                    <a:cubicBezTo>
                      <a:pt x="8" y="1"/>
                      <a:pt x="8" y="1"/>
                      <a:pt x="9" y="2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8" y="2"/>
                      <a:pt x="8" y="2"/>
                      <a:pt x="7" y="2"/>
                    </a:cubicBezTo>
                    <a:cubicBezTo>
                      <a:pt x="7" y="1"/>
                      <a:pt x="7" y="1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0"/>
                      <a:pt x="7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10" y="1"/>
                      <a:pt x="10" y="1"/>
                      <a:pt x="10" y="1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10" y="2"/>
                      <a:pt x="9" y="2"/>
                      <a:pt x="9" y="1"/>
                    </a:cubicBezTo>
                    <a:cubicBezTo>
                      <a:pt x="9" y="1"/>
                      <a:pt x="9" y="1"/>
                      <a:pt x="9" y="0"/>
                    </a:cubicBezTo>
                    <a:cubicBezTo>
                      <a:pt x="9" y="0"/>
                      <a:pt x="9" y="0"/>
                      <a:pt x="10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0" y="0"/>
                      <a:pt x="11" y="0"/>
                      <a:pt x="11" y="0"/>
                    </a:cubicBezTo>
                    <a:cubicBezTo>
                      <a:pt x="12" y="0"/>
                      <a:pt x="13" y="1"/>
                      <a:pt x="13" y="2"/>
                    </a:cubicBezTo>
                    <a:cubicBezTo>
                      <a:pt x="13" y="2"/>
                      <a:pt x="13" y="2"/>
                      <a:pt x="13" y="2"/>
                    </a:cubicBezTo>
                    <a:cubicBezTo>
                      <a:pt x="13" y="2"/>
                      <a:pt x="12" y="2"/>
                      <a:pt x="12" y="1"/>
                    </a:cubicBezTo>
                    <a:cubicBezTo>
                      <a:pt x="12" y="1"/>
                      <a:pt x="12" y="1"/>
                      <a:pt x="12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4" y="1"/>
                      <a:pt x="15" y="1"/>
                      <a:pt x="15" y="1"/>
                    </a:cubicBezTo>
                    <a:cubicBezTo>
                      <a:pt x="14" y="2"/>
                      <a:pt x="14" y="2"/>
                      <a:pt x="14" y="2"/>
                    </a:cubicBezTo>
                    <a:cubicBezTo>
                      <a:pt x="13" y="1"/>
                      <a:pt x="13" y="1"/>
                      <a:pt x="13" y="1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5" y="0"/>
                      <a:pt x="16" y="1"/>
                      <a:pt x="16" y="1"/>
                    </a:cubicBezTo>
                    <a:cubicBezTo>
                      <a:pt x="15" y="2"/>
                      <a:pt x="15" y="2"/>
                      <a:pt x="15" y="2"/>
                    </a:cubicBezTo>
                    <a:cubicBezTo>
                      <a:pt x="15" y="2"/>
                      <a:pt x="15" y="2"/>
                      <a:pt x="15" y="1"/>
                    </a:cubicBezTo>
                    <a:cubicBezTo>
                      <a:pt x="15" y="1"/>
                      <a:pt x="15" y="1"/>
                      <a:pt x="14" y="1"/>
                    </a:cubicBezTo>
                    <a:cubicBezTo>
                      <a:pt x="14" y="1"/>
                      <a:pt x="14" y="0"/>
                      <a:pt x="14" y="0"/>
                    </a:cubicBezTo>
                    <a:cubicBezTo>
                      <a:pt x="14" y="0"/>
                      <a:pt x="15" y="0"/>
                      <a:pt x="15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6" y="0"/>
                      <a:pt x="17" y="1"/>
                      <a:pt x="18" y="2"/>
                    </a:cubicBezTo>
                    <a:cubicBezTo>
                      <a:pt x="17" y="2"/>
                      <a:pt x="17" y="2"/>
                      <a:pt x="17" y="2"/>
                    </a:cubicBezTo>
                    <a:cubicBezTo>
                      <a:pt x="17" y="2"/>
                      <a:pt x="17" y="2"/>
                      <a:pt x="17" y="2"/>
                    </a:cubicBezTo>
                    <a:cubicBezTo>
                      <a:pt x="17" y="1"/>
                      <a:pt x="16" y="1"/>
                      <a:pt x="16" y="1"/>
                    </a:cubicBezTo>
                    <a:cubicBezTo>
                      <a:pt x="16" y="0"/>
                      <a:pt x="16" y="0"/>
                      <a:pt x="17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8" y="1"/>
                      <a:pt x="19" y="1"/>
                      <a:pt x="19" y="2"/>
                    </a:cubicBezTo>
                    <a:cubicBezTo>
                      <a:pt x="19" y="2"/>
                      <a:pt x="19" y="2"/>
                      <a:pt x="19" y="2"/>
                    </a:cubicBezTo>
                    <a:cubicBezTo>
                      <a:pt x="18" y="2"/>
                      <a:pt x="18" y="2"/>
                      <a:pt x="18" y="2"/>
                    </a:cubicBezTo>
                    <a:cubicBezTo>
                      <a:pt x="18" y="1"/>
                      <a:pt x="18" y="1"/>
                      <a:pt x="17" y="0"/>
                    </a:cubicBezTo>
                    <a:cubicBezTo>
                      <a:pt x="17" y="0"/>
                      <a:pt x="18" y="0"/>
                      <a:pt x="18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19" y="1"/>
                      <a:pt x="19" y="1"/>
                      <a:pt x="19" y="1"/>
                    </a:cubicBezTo>
                    <a:cubicBezTo>
                      <a:pt x="19" y="1"/>
                      <a:pt x="20" y="1"/>
                      <a:pt x="20" y="2"/>
                    </a:cubicBezTo>
                    <a:cubicBezTo>
                      <a:pt x="19" y="2"/>
                      <a:pt x="19" y="2"/>
                      <a:pt x="19" y="2"/>
                    </a:cubicBezTo>
                    <a:cubicBezTo>
                      <a:pt x="19" y="2"/>
                      <a:pt x="19" y="1"/>
                      <a:pt x="19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20" y="1"/>
                      <a:pt x="20" y="1"/>
                      <a:pt x="20" y="1"/>
                    </a:cubicBezTo>
                    <a:cubicBezTo>
                      <a:pt x="20" y="1"/>
                      <a:pt x="21" y="1"/>
                      <a:pt x="21" y="1"/>
                    </a:cubicBezTo>
                    <a:cubicBezTo>
                      <a:pt x="20" y="2"/>
                      <a:pt x="20" y="2"/>
                      <a:pt x="20" y="2"/>
                    </a:cubicBezTo>
                    <a:cubicBezTo>
                      <a:pt x="20" y="2"/>
                      <a:pt x="19" y="1"/>
                      <a:pt x="19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21" y="1"/>
                      <a:pt x="21" y="1"/>
                      <a:pt x="21" y="1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21" y="2"/>
                      <a:pt x="21" y="2"/>
                      <a:pt x="21" y="2"/>
                    </a:cubicBezTo>
                    <a:cubicBezTo>
                      <a:pt x="21" y="1"/>
                      <a:pt x="21" y="1"/>
                      <a:pt x="20" y="0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20" y="0"/>
                      <a:pt x="20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2" y="1"/>
                      <a:pt x="22" y="1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22" y="1"/>
                      <a:pt x="22" y="1"/>
                      <a:pt x="22" y="2"/>
                    </a:cubicBezTo>
                    <a:cubicBezTo>
                      <a:pt x="22" y="2"/>
                      <a:pt x="22" y="2"/>
                      <a:pt x="22" y="2"/>
                    </a:cubicBezTo>
                    <a:cubicBezTo>
                      <a:pt x="21" y="1"/>
                      <a:pt x="21" y="1"/>
                      <a:pt x="21" y="1"/>
                    </a:cubicBezTo>
                    <a:cubicBezTo>
                      <a:pt x="21" y="1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2" y="0"/>
                      <a:pt x="22" y="0"/>
                      <a:pt x="22" y="1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2" y="0"/>
                      <a:pt x="22" y="0"/>
                      <a:pt x="22" y="1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22" y="1"/>
                      <a:pt x="21" y="0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2" y="0"/>
                      <a:pt x="22" y="1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21" y="1"/>
                      <a:pt x="21" y="1"/>
                      <a:pt x="21" y="1"/>
                    </a:cubicBezTo>
                    <a:cubicBezTo>
                      <a:pt x="21" y="1"/>
                      <a:pt x="21" y="1"/>
                      <a:pt x="21" y="1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1"/>
                      <a:pt x="22" y="1"/>
                      <a:pt x="22" y="2"/>
                    </a:cubicBezTo>
                    <a:cubicBezTo>
                      <a:pt x="22" y="2"/>
                      <a:pt x="22" y="2"/>
                      <a:pt x="22" y="2"/>
                    </a:cubicBezTo>
                    <a:cubicBezTo>
                      <a:pt x="22" y="2"/>
                      <a:pt x="21" y="2"/>
                      <a:pt x="21" y="2"/>
                    </a:cubicBezTo>
                    <a:cubicBezTo>
                      <a:pt x="21" y="2"/>
                      <a:pt x="21" y="2"/>
                      <a:pt x="21" y="2"/>
                    </a:cubicBezTo>
                    <a:cubicBezTo>
                      <a:pt x="21" y="2"/>
                      <a:pt x="21" y="2"/>
                      <a:pt x="20" y="1"/>
                    </a:cubicBezTo>
                    <a:cubicBezTo>
                      <a:pt x="20" y="1"/>
                      <a:pt x="20" y="1"/>
                      <a:pt x="20" y="1"/>
                    </a:cubicBezTo>
                    <a:cubicBezTo>
                      <a:pt x="20" y="1"/>
                      <a:pt x="20" y="1"/>
                      <a:pt x="20" y="1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20" y="1"/>
                      <a:pt x="20" y="1"/>
                      <a:pt x="20" y="1"/>
                    </a:cubicBezTo>
                    <a:cubicBezTo>
                      <a:pt x="21" y="1"/>
                      <a:pt x="21" y="1"/>
                      <a:pt x="21" y="1"/>
                    </a:cubicBezTo>
                    <a:cubicBezTo>
                      <a:pt x="21" y="1"/>
                      <a:pt x="21" y="1"/>
                      <a:pt x="21" y="1"/>
                    </a:cubicBezTo>
                    <a:cubicBezTo>
                      <a:pt x="21" y="2"/>
                      <a:pt x="21" y="2"/>
                      <a:pt x="21" y="2"/>
                    </a:cubicBezTo>
                    <a:cubicBezTo>
                      <a:pt x="21" y="2"/>
                      <a:pt x="21" y="2"/>
                      <a:pt x="20" y="2"/>
                    </a:cubicBezTo>
                    <a:cubicBezTo>
                      <a:pt x="20" y="2"/>
                      <a:pt x="20" y="2"/>
                      <a:pt x="20" y="2"/>
                    </a:cubicBezTo>
                    <a:cubicBezTo>
                      <a:pt x="20" y="2"/>
                      <a:pt x="20" y="2"/>
                      <a:pt x="20" y="1"/>
                    </a:cubicBezTo>
                    <a:cubicBezTo>
                      <a:pt x="19" y="1"/>
                      <a:pt x="19" y="1"/>
                      <a:pt x="19" y="1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9" y="1"/>
                      <a:pt x="20" y="1"/>
                      <a:pt x="20" y="1"/>
                    </a:cubicBezTo>
                    <a:cubicBezTo>
                      <a:pt x="20" y="2"/>
                      <a:pt x="20" y="2"/>
                      <a:pt x="20" y="2"/>
                    </a:cubicBezTo>
                    <a:cubicBezTo>
                      <a:pt x="20" y="2"/>
                      <a:pt x="20" y="2"/>
                      <a:pt x="20" y="2"/>
                    </a:cubicBezTo>
                    <a:cubicBezTo>
                      <a:pt x="20" y="3"/>
                      <a:pt x="20" y="3"/>
                      <a:pt x="20" y="3"/>
                    </a:cubicBezTo>
                    <a:cubicBezTo>
                      <a:pt x="19" y="2"/>
                      <a:pt x="19" y="2"/>
                      <a:pt x="18" y="2"/>
                    </a:cubicBezTo>
                    <a:cubicBezTo>
                      <a:pt x="18" y="1"/>
                      <a:pt x="18" y="1"/>
                      <a:pt x="18" y="1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18" y="1"/>
                      <a:pt x="19" y="1"/>
                      <a:pt x="19" y="1"/>
                    </a:cubicBezTo>
                    <a:cubicBezTo>
                      <a:pt x="19" y="1"/>
                      <a:pt x="19" y="2"/>
                      <a:pt x="19" y="2"/>
                    </a:cubicBezTo>
                    <a:cubicBezTo>
                      <a:pt x="19" y="2"/>
                      <a:pt x="19" y="3"/>
                      <a:pt x="19" y="3"/>
                    </a:cubicBezTo>
                    <a:cubicBezTo>
                      <a:pt x="19" y="3"/>
                      <a:pt x="19" y="3"/>
                      <a:pt x="19" y="3"/>
                    </a:cubicBezTo>
                    <a:cubicBezTo>
                      <a:pt x="18" y="2"/>
                      <a:pt x="17" y="1"/>
                      <a:pt x="16" y="1"/>
                    </a:cubicBezTo>
                    <a:cubicBezTo>
                      <a:pt x="17" y="1"/>
                      <a:pt x="17" y="1"/>
                      <a:pt x="17" y="1"/>
                    </a:cubicBezTo>
                    <a:cubicBezTo>
                      <a:pt x="17" y="1"/>
                      <a:pt x="17" y="1"/>
                      <a:pt x="18" y="1"/>
                    </a:cubicBezTo>
                    <a:cubicBezTo>
                      <a:pt x="18" y="1"/>
                      <a:pt x="18" y="2"/>
                      <a:pt x="18" y="2"/>
                    </a:cubicBezTo>
                    <a:cubicBezTo>
                      <a:pt x="18" y="2"/>
                      <a:pt x="18" y="3"/>
                      <a:pt x="18" y="3"/>
                    </a:cubicBezTo>
                    <a:cubicBezTo>
                      <a:pt x="18" y="3"/>
                      <a:pt x="18" y="3"/>
                      <a:pt x="18" y="3"/>
                    </a:cubicBezTo>
                    <a:cubicBezTo>
                      <a:pt x="17" y="3"/>
                      <a:pt x="17" y="3"/>
                      <a:pt x="17" y="3"/>
                    </a:cubicBezTo>
                    <a:cubicBezTo>
                      <a:pt x="17" y="2"/>
                      <a:pt x="16" y="1"/>
                      <a:pt x="15" y="1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5" y="1"/>
                      <a:pt x="15" y="1"/>
                      <a:pt x="16" y="1"/>
                    </a:cubicBezTo>
                    <a:cubicBezTo>
                      <a:pt x="16" y="1"/>
                      <a:pt x="16" y="1"/>
                      <a:pt x="16" y="2"/>
                    </a:cubicBezTo>
                    <a:cubicBezTo>
                      <a:pt x="16" y="2"/>
                      <a:pt x="16" y="2"/>
                      <a:pt x="16" y="2"/>
                    </a:cubicBezTo>
                    <a:cubicBezTo>
                      <a:pt x="16" y="2"/>
                      <a:pt x="16" y="2"/>
                      <a:pt x="16" y="2"/>
                    </a:cubicBezTo>
                    <a:cubicBezTo>
                      <a:pt x="16" y="2"/>
                      <a:pt x="16" y="2"/>
                      <a:pt x="16" y="2"/>
                    </a:cubicBezTo>
                    <a:cubicBezTo>
                      <a:pt x="15" y="2"/>
                      <a:pt x="14" y="1"/>
                      <a:pt x="14" y="1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5" y="1"/>
                      <a:pt x="15" y="1"/>
                      <a:pt x="15" y="1"/>
                    </a:cubicBezTo>
                    <a:cubicBezTo>
                      <a:pt x="15" y="2"/>
                      <a:pt x="15" y="2"/>
                      <a:pt x="15" y="2"/>
                    </a:cubicBezTo>
                    <a:cubicBezTo>
                      <a:pt x="15" y="2"/>
                      <a:pt x="15" y="2"/>
                      <a:pt x="14" y="2"/>
                    </a:cubicBezTo>
                    <a:cubicBezTo>
                      <a:pt x="14" y="2"/>
                      <a:pt x="14" y="1"/>
                      <a:pt x="13" y="1"/>
                    </a:cubicBezTo>
                    <a:cubicBezTo>
                      <a:pt x="13" y="1"/>
                      <a:pt x="13" y="1"/>
                      <a:pt x="13" y="1"/>
                    </a:cubicBezTo>
                    <a:cubicBezTo>
                      <a:pt x="13" y="1"/>
                      <a:pt x="12" y="1"/>
                      <a:pt x="12" y="1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3" y="0"/>
                      <a:pt x="13" y="1"/>
                      <a:pt x="13" y="1"/>
                    </a:cubicBezTo>
                    <a:cubicBezTo>
                      <a:pt x="13" y="1"/>
                      <a:pt x="13" y="1"/>
                      <a:pt x="14" y="2"/>
                    </a:cubicBezTo>
                    <a:cubicBezTo>
                      <a:pt x="14" y="2"/>
                      <a:pt x="14" y="2"/>
                      <a:pt x="13" y="3"/>
                    </a:cubicBezTo>
                    <a:cubicBezTo>
                      <a:pt x="13" y="3"/>
                      <a:pt x="13" y="3"/>
                      <a:pt x="13" y="2"/>
                    </a:cubicBezTo>
                    <a:cubicBezTo>
                      <a:pt x="12" y="2"/>
                      <a:pt x="11" y="1"/>
                      <a:pt x="11" y="1"/>
                    </a:cubicBezTo>
                    <a:cubicBezTo>
                      <a:pt x="10" y="1"/>
                      <a:pt x="10" y="1"/>
                      <a:pt x="10" y="1"/>
                    </a:cubicBezTo>
                    <a:cubicBezTo>
                      <a:pt x="10" y="1"/>
                      <a:pt x="10" y="1"/>
                      <a:pt x="10" y="1"/>
                    </a:cubicBezTo>
                    <a:cubicBezTo>
                      <a:pt x="10" y="1"/>
                      <a:pt x="10" y="1"/>
                      <a:pt x="10" y="1"/>
                    </a:cubicBezTo>
                    <a:cubicBezTo>
                      <a:pt x="10" y="1"/>
                      <a:pt x="10" y="1"/>
                      <a:pt x="10" y="1"/>
                    </a:cubicBezTo>
                    <a:cubicBezTo>
                      <a:pt x="10" y="1"/>
                      <a:pt x="10" y="1"/>
                      <a:pt x="10" y="1"/>
                    </a:cubicBezTo>
                    <a:cubicBezTo>
                      <a:pt x="10" y="1"/>
                      <a:pt x="10" y="1"/>
                      <a:pt x="10" y="1"/>
                    </a:cubicBezTo>
                    <a:cubicBezTo>
                      <a:pt x="10" y="1"/>
                      <a:pt x="10" y="1"/>
                      <a:pt x="10" y="2"/>
                    </a:cubicBezTo>
                    <a:cubicBezTo>
                      <a:pt x="11" y="2"/>
                      <a:pt x="11" y="2"/>
                      <a:pt x="10" y="2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1"/>
                      <a:pt x="9" y="2"/>
                      <a:pt x="9" y="2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8" y="3"/>
                      <a:pt x="8" y="3"/>
                      <a:pt x="8" y="2"/>
                    </a:cubicBezTo>
                    <a:cubicBezTo>
                      <a:pt x="8" y="2"/>
                      <a:pt x="7" y="2"/>
                      <a:pt x="7" y="1"/>
                    </a:cubicBezTo>
                    <a:cubicBezTo>
                      <a:pt x="7" y="1"/>
                      <a:pt x="6" y="1"/>
                      <a:pt x="6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1"/>
                      <a:pt x="6" y="1"/>
                      <a:pt x="7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7" y="2"/>
                      <a:pt x="6" y="2"/>
                      <a:pt x="6" y="2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6" y="2"/>
                      <a:pt x="6" y="2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4" y="2"/>
                      <a:pt x="4" y="1"/>
                      <a:pt x="3" y="1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3" y="2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1" y="2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744" name="Freeform 6055"/>
              <p:cNvSpPr>
                <a:spLocks noEditPoints="1"/>
              </p:cNvSpPr>
              <p:nvPr/>
            </p:nvSpPr>
            <p:spPr bwMode="auto">
              <a:xfrm>
                <a:off x="2929" y="1005"/>
                <a:ext cx="23" cy="15"/>
              </a:xfrm>
              <a:custGeom>
                <a:avLst/>
                <a:gdLst>
                  <a:gd name="T0" fmla="*/ 0 w 9"/>
                  <a:gd name="T1" fmla="*/ 5 h 6"/>
                  <a:gd name="T2" fmla="*/ 0 w 9"/>
                  <a:gd name="T3" fmla="*/ 4 h 6"/>
                  <a:gd name="T4" fmla="*/ 0 w 9"/>
                  <a:gd name="T5" fmla="*/ 4 h 6"/>
                  <a:gd name="T6" fmla="*/ 0 w 9"/>
                  <a:gd name="T7" fmla="*/ 4 h 6"/>
                  <a:gd name="T8" fmla="*/ 0 w 9"/>
                  <a:gd name="T9" fmla="*/ 4 h 6"/>
                  <a:gd name="T10" fmla="*/ 2 w 9"/>
                  <a:gd name="T11" fmla="*/ 3 h 6"/>
                  <a:gd name="T12" fmla="*/ 2 w 9"/>
                  <a:gd name="T13" fmla="*/ 3 h 6"/>
                  <a:gd name="T14" fmla="*/ 2 w 9"/>
                  <a:gd name="T15" fmla="*/ 4 h 6"/>
                  <a:gd name="T16" fmla="*/ 2 w 9"/>
                  <a:gd name="T17" fmla="*/ 4 h 6"/>
                  <a:gd name="T18" fmla="*/ 3 w 9"/>
                  <a:gd name="T19" fmla="*/ 4 h 6"/>
                  <a:gd name="T20" fmla="*/ 3 w 9"/>
                  <a:gd name="T21" fmla="*/ 4 h 6"/>
                  <a:gd name="T22" fmla="*/ 5 w 9"/>
                  <a:gd name="T23" fmla="*/ 3 h 6"/>
                  <a:gd name="T24" fmla="*/ 5 w 9"/>
                  <a:gd name="T25" fmla="*/ 3 h 6"/>
                  <a:gd name="T26" fmla="*/ 8 w 9"/>
                  <a:gd name="T27" fmla="*/ 1 h 6"/>
                  <a:gd name="T28" fmla="*/ 8 w 9"/>
                  <a:gd name="T29" fmla="*/ 1 h 6"/>
                  <a:gd name="T30" fmla="*/ 8 w 9"/>
                  <a:gd name="T31" fmla="*/ 0 h 6"/>
                  <a:gd name="T32" fmla="*/ 8 w 9"/>
                  <a:gd name="T33" fmla="*/ 0 h 6"/>
                  <a:gd name="T34" fmla="*/ 9 w 9"/>
                  <a:gd name="T35" fmla="*/ 1 h 6"/>
                  <a:gd name="T36" fmla="*/ 9 w 9"/>
                  <a:gd name="T37" fmla="*/ 1 h 6"/>
                  <a:gd name="T38" fmla="*/ 9 w 9"/>
                  <a:gd name="T39" fmla="*/ 1 h 6"/>
                  <a:gd name="T40" fmla="*/ 9 w 9"/>
                  <a:gd name="T41" fmla="*/ 1 h 6"/>
                  <a:gd name="T42" fmla="*/ 9 w 9"/>
                  <a:gd name="T43" fmla="*/ 2 h 6"/>
                  <a:gd name="T44" fmla="*/ 9 w 9"/>
                  <a:gd name="T45" fmla="*/ 2 h 6"/>
                  <a:gd name="T46" fmla="*/ 6 w 9"/>
                  <a:gd name="T47" fmla="*/ 4 h 6"/>
                  <a:gd name="T48" fmla="*/ 6 w 9"/>
                  <a:gd name="T49" fmla="*/ 4 h 6"/>
                  <a:gd name="T50" fmla="*/ 4 w 9"/>
                  <a:gd name="T51" fmla="*/ 6 h 6"/>
                  <a:gd name="T52" fmla="*/ 4 w 9"/>
                  <a:gd name="T53" fmla="*/ 6 h 6"/>
                  <a:gd name="T54" fmla="*/ 3 w 9"/>
                  <a:gd name="T55" fmla="*/ 6 h 6"/>
                  <a:gd name="T56" fmla="*/ 3 w 9"/>
                  <a:gd name="T57" fmla="*/ 6 h 6"/>
                  <a:gd name="T58" fmla="*/ 0 w 9"/>
                  <a:gd name="T59" fmla="*/ 5 h 6"/>
                  <a:gd name="T60" fmla="*/ 3 w 9"/>
                  <a:gd name="T61" fmla="*/ 5 h 6"/>
                  <a:gd name="T62" fmla="*/ 3 w 9"/>
                  <a:gd name="T63" fmla="*/ 5 h 6"/>
                  <a:gd name="T64" fmla="*/ 3 w 9"/>
                  <a:gd name="T65" fmla="*/ 5 h 6"/>
                  <a:gd name="T66" fmla="*/ 4 w 9"/>
                  <a:gd name="T67" fmla="*/ 5 h 6"/>
                  <a:gd name="T68" fmla="*/ 4 w 9"/>
                  <a:gd name="T69" fmla="*/ 5 h 6"/>
                  <a:gd name="T70" fmla="*/ 4 w 9"/>
                  <a:gd name="T71" fmla="*/ 5 h 6"/>
                  <a:gd name="T72" fmla="*/ 4 w 9"/>
                  <a:gd name="T73" fmla="*/ 5 h 6"/>
                  <a:gd name="T74" fmla="*/ 3 w 9"/>
                  <a:gd name="T75" fmla="*/ 5 h 6"/>
                  <a:gd name="T76" fmla="*/ 2 w 9"/>
                  <a:gd name="T77" fmla="*/ 4 h 6"/>
                  <a:gd name="T78" fmla="*/ 2 w 9"/>
                  <a:gd name="T79" fmla="*/ 4 h 6"/>
                  <a:gd name="T80" fmla="*/ 3 w 9"/>
                  <a:gd name="T81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9" h="6">
                    <a:moveTo>
                      <a:pt x="0" y="5"/>
                    </a:moveTo>
                    <a:cubicBezTo>
                      <a:pt x="0" y="5"/>
                      <a:pt x="0" y="5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1" y="4"/>
                      <a:pt x="1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4" y="4"/>
                      <a:pt x="4" y="3"/>
                      <a:pt x="5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5" y="2"/>
                      <a:pt x="7" y="1"/>
                      <a:pt x="8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1"/>
                      <a:pt x="8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8" y="0"/>
                      <a:pt x="9" y="1"/>
                      <a:pt x="9" y="1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9" y="1"/>
                      <a:pt x="9" y="1"/>
                      <a:pt x="9" y="2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8" y="2"/>
                      <a:pt x="7" y="3"/>
                      <a:pt x="6" y="4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6" y="4"/>
                      <a:pt x="5" y="6"/>
                      <a:pt x="4" y="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6"/>
                      <a:pt x="4" y="6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2" y="6"/>
                      <a:pt x="1" y="5"/>
                      <a:pt x="0" y="5"/>
                    </a:cubicBezTo>
                    <a:close/>
                    <a:moveTo>
                      <a:pt x="3" y="5"/>
                    </a:move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2" y="5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5"/>
                      <a:pt x="3" y="6"/>
                      <a:pt x="3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745" name="Freeform 6056"/>
              <p:cNvSpPr>
                <a:spLocks/>
              </p:cNvSpPr>
              <p:nvPr/>
            </p:nvSpPr>
            <p:spPr bwMode="auto">
              <a:xfrm>
                <a:off x="2932" y="1010"/>
                <a:ext cx="15" cy="10"/>
              </a:xfrm>
              <a:custGeom>
                <a:avLst/>
                <a:gdLst>
                  <a:gd name="T0" fmla="*/ 3 w 6"/>
                  <a:gd name="T1" fmla="*/ 4 h 4"/>
                  <a:gd name="T2" fmla="*/ 0 w 6"/>
                  <a:gd name="T3" fmla="*/ 3 h 4"/>
                  <a:gd name="T4" fmla="*/ 0 w 6"/>
                  <a:gd name="T5" fmla="*/ 3 h 4"/>
                  <a:gd name="T6" fmla="*/ 0 w 6"/>
                  <a:gd name="T7" fmla="*/ 2 h 4"/>
                  <a:gd name="T8" fmla="*/ 0 w 6"/>
                  <a:gd name="T9" fmla="*/ 2 h 4"/>
                  <a:gd name="T10" fmla="*/ 1 w 6"/>
                  <a:gd name="T11" fmla="*/ 2 h 4"/>
                  <a:gd name="T12" fmla="*/ 1 w 6"/>
                  <a:gd name="T13" fmla="*/ 2 h 4"/>
                  <a:gd name="T14" fmla="*/ 2 w 6"/>
                  <a:gd name="T15" fmla="*/ 3 h 4"/>
                  <a:gd name="T16" fmla="*/ 2 w 6"/>
                  <a:gd name="T17" fmla="*/ 3 h 4"/>
                  <a:gd name="T18" fmla="*/ 5 w 6"/>
                  <a:gd name="T19" fmla="*/ 0 h 4"/>
                  <a:gd name="T20" fmla="*/ 5 w 6"/>
                  <a:gd name="T21" fmla="*/ 0 h 4"/>
                  <a:gd name="T22" fmla="*/ 5 w 6"/>
                  <a:gd name="T23" fmla="*/ 0 h 4"/>
                  <a:gd name="T24" fmla="*/ 5 w 6"/>
                  <a:gd name="T25" fmla="*/ 0 h 4"/>
                  <a:gd name="T26" fmla="*/ 6 w 6"/>
                  <a:gd name="T27" fmla="*/ 1 h 4"/>
                  <a:gd name="T28" fmla="*/ 6 w 6"/>
                  <a:gd name="T29" fmla="*/ 1 h 4"/>
                  <a:gd name="T30" fmla="*/ 3 w 6"/>
                  <a:gd name="T31" fmla="*/ 4 h 4"/>
                  <a:gd name="T32" fmla="*/ 3 w 6"/>
                  <a:gd name="T33" fmla="*/ 4 h 4"/>
                  <a:gd name="T34" fmla="*/ 3 w 6"/>
                  <a:gd name="T35" fmla="*/ 4 h 4"/>
                  <a:gd name="T36" fmla="*/ 3 w 6"/>
                  <a:gd name="T37" fmla="*/ 4 h 4"/>
                  <a:gd name="T38" fmla="*/ 3 w 6"/>
                  <a:gd name="T39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6" h="4">
                    <a:moveTo>
                      <a:pt x="3" y="4"/>
                    </a:moveTo>
                    <a:cubicBezTo>
                      <a:pt x="2" y="4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3" y="2"/>
                      <a:pt x="4" y="1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6" y="0"/>
                      <a:pt x="6" y="1"/>
                      <a:pt x="6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5" y="2"/>
                      <a:pt x="3" y="3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746" name="Freeform 6057"/>
              <p:cNvSpPr>
                <a:spLocks/>
              </p:cNvSpPr>
              <p:nvPr/>
            </p:nvSpPr>
            <p:spPr bwMode="auto">
              <a:xfrm>
                <a:off x="2927" y="1007"/>
                <a:ext cx="20" cy="18"/>
              </a:xfrm>
              <a:custGeom>
                <a:avLst/>
                <a:gdLst>
                  <a:gd name="T0" fmla="*/ 0 w 8"/>
                  <a:gd name="T1" fmla="*/ 0 h 7"/>
                  <a:gd name="T2" fmla="*/ 1 w 8"/>
                  <a:gd name="T3" fmla="*/ 3 h 7"/>
                  <a:gd name="T4" fmla="*/ 1 w 8"/>
                  <a:gd name="T5" fmla="*/ 5 h 7"/>
                  <a:gd name="T6" fmla="*/ 1 w 8"/>
                  <a:gd name="T7" fmla="*/ 7 h 7"/>
                  <a:gd name="T8" fmla="*/ 0 w 8"/>
                  <a:gd name="T9" fmla="*/ 6 h 7"/>
                  <a:gd name="T10" fmla="*/ 4 w 8"/>
                  <a:gd name="T11" fmla="*/ 6 h 7"/>
                  <a:gd name="T12" fmla="*/ 7 w 8"/>
                  <a:gd name="T13" fmla="*/ 6 h 7"/>
                  <a:gd name="T14" fmla="*/ 7 w 8"/>
                  <a:gd name="T15" fmla="*/ 6 h 7"/>
                  <a:gd name="T16" fmla="*/ 7 w 8"/>
                  <a:gd name="T17" fmla="*/ 3 h 7"/>
                  <a:gd name="T18" fmla="*/ 6 w 8"/>
                  <a:gd name="T19" fmla="*/ 1 h 7"/>
                  <a:gd name="T20" fmla="*/ 5 w 8"/>
                  <a:gd name="T21" fmla="*/ 0 h 7"/>
                  <a:gd name="T22" fmla="*/ 4 w 8"/>
                  <a:gd name="T23" fmla="*/ 0 h 7"/>
                  <a:gd name="T24" fmla="*/ 1 w 8"/>
                  <a:gd name="T25" fmla="*/ 0 h 7"/>
                  <a:gd name="T26" fmla="*/ 4 w 8"/>
                  <a:gd name="T27" fmla="*/ 0 h 7"/>
                  <a:gd name="T28" fmla="*/ 5 w 8"/>
                  <a:gd name="T29" fmla="*/ 0 h 7"/>
                  <a:gd name="T30" fmla="*/ 7 w 8"/>
                  <a:gd name="T31" fmla="*/ 0 h 7"/>
                  <a:gd name="T32" fmla="*/ 8 w 8"/>
                  <a:gd name="T33" fmla="*/ 3 h 7"/>
                  <a:gd name="T34" fmla="*/ 8 w 8"/>
                  <a:gd name="T35" fmla="*/ 6 h 7"/>
                  <a:gd name="T36" fmla="*/ 8 w 8"/>
                  <a:gd name="T37" fmla="*/ 6 h 7"/>
                  <a:gd name="T38" fmla="*/ 7 w 8"/>
                  <a:gd name="T39" fmla="*/ 7 h 7"/>
                  <a:gd name="T40" fmla="*/ 7 w 8"/>
                  <a:gd name="T41" fmla="*/ 7 h 7"/>
                  <a:gd name="T42" fmla="*/ 4 w 8"/>
                  <a:gd name="T43" fmla="*/ 7 h 7"/>
                  <a:gd name="T44" fmla="*/ 0 w 8"/>
                  <a:gd name="T45" fmla="*/ 7 h 7"/>
                  <a:gd name="T46" fmla="*/ 0 w 8"/>
                  <a:gd name="T47" fmla="*/ 6 h 7"/>
                  <a:gd name="T48" fmla="*/ 0 w 8"/>
                  <a:gd name="T49" fmla="*/ 6 h 7"/>
                  <a:gd name="T50" fmla="*/ 0 w 8"/>
                  <a:gd name="T51" fmla="*/ 3 h 7"/>
                  <a:gd name="T52" fmla="*/ 0 w 8"/>
                  <a:gd name="T53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8" h="7">
                    <a:moveTo>
                      <a:pt x="0" y="0"/>
                    </a:moveTo>
                    <a:cubicBezTo>
                      <a:pt x="1" y="1"/>
                      <a:pt x="1" y="2"/>
                      <a:pt x="1" y="3"/>
                    </a:cubicBezTo>
                    <a:cubicBezTo>
                      <a:pt x="1" y="4"/>
                      <a:pt x="1" y="4"/>
                      <a:pt x="1" y="5"/>
                    </a:cubicBezTo>
                    <a:cubicBezTo>
                      <a:pt x="1" y="5"/>
                      <a:pt x="1" y="6"/>
                      <a:pt x="1" y="7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1" y="6"/>
                      <a:pt x="3" y="6"/>
                      <a:pt x="4" y="6"/>
                    </a:cubicBezTo>
                    <a:cubicBezTo>
                      <a:pt x="7" y="6"/>
                      <a:pt x="7" y="6"/>
                      <a:pt x="7" y="6"/>
                    </a:cubicBezTo>
                    <a:cubicBezTo>
                      <a:pt x="7" y="6"/>
                      <a:pt x="7" y="6"/>
                      <a:pt x="7" y="6"/>
                    </a:cubicBezTo>
                    <a:cubicBezTo>
                      <a:pt x="7" y="5"/>
                      <a:pt x="7" y="4"/>
                      <a:pt x="7" y="3"/>
                    </a:cubicBezTo>
                    <a:cubicBezTo>
                      <a:pt x="7" y="2"/>
                      <a:pt x="7" y="1"/>
                      <a:pt x="6" y="1"/>
                    </a:cubicBezTo>
                    <a:cubicBezTo>
                      <a:pt x="6" y="1"/>
                      <a:pt x="6" y="0"/>
                      <a:pt x="5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6" y="0"/>
                      <a:pt x="6" y="0"/>
                      <a:pt x="7" y="0"/>
                    </a:cubicBezTo>
                    <a:cubicBezTo>
                      <a:pt x="8" y="1"/>
                      <a:pt x="8" y="2"/>
                      <a:pt x="8" y="3"/>
                    </a:cubicBezTo>
                    <a:cubicBezTo>
                      <a:pt x="8" y="4"/>
                      <a:pt x="8" y="5"/>
                      <a:pt x="8" y="6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8" y="7"/>
                      <a:pt x="7" y="7"/>
                      <a:pt x="7" y="7"/>
                    </a:cubicBezTo>
                    <a:cubicBezTo>
                      <a:pt x="7" y="7"/>
                      <a:pt x="7" y="7"/>
                      <a:pt x="7" y="7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2" y="7"/>
                      <a:pt x="1" y="7"/>
                      <a:pt x="0" y="7"/>
                    </a:cubicBezTo>
                    <a:cubicBezTo>
                      <a:pt x="0" y="7"/>
                      <a:pt x="0" y="7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4"/>
                      <a:pt x="0" y="3"/>
                    </a:cubicBezTo>
                    <a:cubicBezTo>
                      <a:pt x="0" y="2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747" name="Freeform 6058"/>
              <p:cNvSpPr>
                <a:spLocks noEditPoints="1"/>
              </p:cNvSpPr>
              <p:nvPr/>
            </p:nvSpPr>
            <p:spPr bwMode="auto">
              <a:xfrm>
                <a:off x="2929" y="1032"/>
                <a:ext cx="23" cy="15"/>
              </a:xfrm>
              <a:custGeom>
                <a:avLst/>
                <a:gdLst>
                  <a:gd name="T0" fmla="*/ 0 w 9"/>
                  <a:gd name="T1" fmla="*/ 4 h 6"/>
                  <a:gd name="T2" fmla="*/ 0 w 9"/>
                  <a:gd name="T3" fmla="*/ 4 h 6"/>
                  <a:gd name="T4" fmla="*/ 0 w 9"/>
                  <a:gd name="T5" fmla="*/ 4 h 6"/>
                  <a:gd name="T6" fmla="*/ 0 w 9"/>
                  <a:gd name="T7" fmla="*/ 3 h 6"/>
                  <a:gd name="T8" fmla="*/ 0 w 9"/>
                  <a:gd name="T9" fmla="*/ 3 h 6"/>
                  <a:gd name="T10" fmla="*/ 2 w 9"/>
                  <a:gd name="T11" fmla="*/ 2 h 6"/>
                  <a:gd name="T12" fmla="*/ 2 w 9"/>
                  <a:gd name="T13" fmla="*/ 2 h 6"/>
                  <a:gd name="T14" fmla="*/ 2 w 9"/>
                  <a:gd name="T15" fmla="*/ 3 h 6"/>
                  <a:gd name="T16" fmla="*/ 2 w 9"/>
                  <a:gd name="T17" fmla="*/ 3 h 6"/>
                  <a:gd name="T18" fmla="*/ 3 w 9"/>
                  <a:gd name="T19" fmla="*/ 4 h 6"/>
                  <a:gd name="T20" fmla="*/ 3 w 9"/>
                  <a:gd name="T21" fmla="*/ 4 h 6"/>
                  <a:gd name="T22" fmla="*/ 5 w 9"/>
                  <a:gd name="T23" fmla="*/ 2 h 6"/>
                  <a:gd name="T24" fmla="*/ 5 w 9"/>
                  <a:gd name="T25" fmla="*/ 2 h 6"/>
                  <a:gd name="T26" fmla="*/ 8 w 9"/>
                  <a:gd name="T27" fmla="*/ 0 h 6"/>
                  <a:gd name="T28" fmla="*/ 8 w 9"/>
                  <a:gd name="T29" fmla="*/ 0 h 6"/>
                  <a:gd name="T30" fmla="*/ 8 w 9"/>
                  <a:gd name="T31" fmla="*/ 0 h 6"/>
                  <a:gd name="T32" fmla="*/ 8 w 9"/>
                  <a:gd name="T33" fmla="*/ 0 h 6"/>
                  <a:gd name="T34" fmla="*/ 9 w 9"/>
                  <a:gd name="T35" fmla="*/ 0 h 6"/>
                  <a:gd name="T36" fmla="*/ 9 w 9"/>
                  <a:gd name="T37" fmla="*/ 0 h 6"/>
                  <a:gd name="T38" fmla="*/ 9 w 9"/>
                  <a:gd name="T39" fmla="*/ 0 h 6"/>
                  <a:gd name="T40" fmla="*/ 9 w 9"/>
                  <a:gd name="T41" fmla="*/ 0 h 6"/>
                  <a:gd name="T42" fmla="*/ 9 w 9"/>
                  <a:gd name="T43" fmla="*/ 1 h 6"/>
                  <a:gd name="T44" fmla="*/ 9 w 9"/>
                  <a:gd name="T45" fmla="*/ 1 h 6"/>
                  <a:gd name="T46" fmla="*/ 6 w 9"/>
                  <a:gd name="T47" fmla="*/ 3 h 6"/>
                  <a:gd name="T48" fmla="*/ 6 w 9"/>
                  <a:gd name="T49" fmla="*/ 3 h 6"/>
                  <a:gd name="T50" fmla="*/ 4 w 9"/>
                  <a:gd name="T51" fmla="*/ 5 h 6"/>
                  <a:gd name="T52" fmla="*/ 4 w 9"/>
                  <a:gd name="T53" fmla="*/ 5 h 6"/>
                  <a:gd name="T54" fmla="*/ 3 w 9"/>
                  <a:gd name="T55" fmla="*/ 6 h 6"/>
                  <a:gd name="T56" fmla="*/ 3 w 9"/>
                  <a:gd name="T57" fmla="*/ 6 h 6"/>
                  <a:gd name="T58" fmla="*/ 0 w 9"/>
                  <a:gd name="T59" fmla="*/ 4 h 6"/>
                  <a:gd name="T60" fmla="*/ 3 w 9"/>
                  <a:gd name="T61" fmla="*/ 5 h 6"/>
                  <a:gd name="T62" fmla="*/ 3 w 9"/>
                  <a:gd name="T63" fmla="*/ 5 h 6"/>
                  <a:gd name="T64" fmla="*/ 3 w 9"/>
                  <a:gd name="T65" fmla="*/ 5 h 6"/>
                  <a:gd name="T66" fmla="*/ 4 w 9"/>
                  <a:gd name="T67" fmla="*/ 4 h 6"/>
                  <a:gd name="T68" fmla="*/ 4 w 9"/>
                  <a:gd name="T69" fmla="*/ 4 h 6"/>
                  <a:gd name="T70" fmla="*/ 4 w 9"/>
                  <a:gd name="T71" fmla="*/ 4 h 6"/>
                  <a:gd name="T72" fmla="*/ 4 w 9"/>
                  <a:gd name="T73" fmla="*/ 4 h 6"/>
                  <a:gd name="T74" fmla="*/ 3 w 9"/>
                  <a:gd name="T75" fmla="*/ 4 h 6"/>
                  <a:gd name="T76" fmla="*/ 2 w 9"/>
                  <a:gd name="T77" fmla="*/ 4 h 6"/>
                  <a:gd name="T78" fmla="*/ 2 w 9"/>
                  <a:gd name="T79" fmla="*/ 4 h 6"/>
                  <a:gd name="T80" fmla="*/ 3 w 9"/>
                  <a:gd name="T81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9" h="6">
                    <a:moveTo>
                      <a:pt x="0" y="4"/>
                    </a:move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1" y="3"/>
                      <a:pt x="1" y="3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3" y="3"/>
                      <a:pt x="3" y="3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4" y="3"/>
                      <a:pt x="4" y="2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2"/>
                      <a:pt x="7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8" y="0"/>
                      <a:pt x="9" y="0"/>
                      <a:pt x="9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9" y="0"/>
                      <a:pt x="9" y="1"/>
                      <a:pt x="9" y="1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8" y="1"/>
                      <a:pt x="7" y="3"/>
                      <a:pt x="6" y="3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6" y="4"/>
                      <a:pt x="5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6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2" y="5"/>
                      <a:pt x="1" y="4"/>
                      <a:pt x="0" y="4"/>
                    </a:cubicBezTo>
                    <a:close/>
                    <a:moveTo>
                      <a:pt x="3" y="5"/>
                    </a:move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4" y="5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3" y="5"/>
                      <a:pt x="3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748" name="Freeform 6059"/>
              <p:cNvSpPr>
                <a:spLocks/>
              </p:cNvSpPr>
              <p:nvPr/>
            </p:nvSpPr>
            <p:spPr bwMode="auto">
              <a:xfrm>
                <a:off x="2932" y="1035"/>
                <a:ext cx="15" cy="9"/>
              </a:xfrm>
              <a:custGeom>
                <a:avLst/>
                <a:gdLst>
                  <a:gd name="T0" fmla="*/ 3 w 6"/>
                  <a:gd name="T1" fmla="*/ 4 h 4"/>
                  <a:gd name="T2" fmla="*/ 0 w 6"/>
                  <a:gd name="T3" fmla="*/ 3 h 4"/>
                  <a:gd name="T4" fmla="*/ 0 w 6"/>
                  <a:gd name="T5" fmla="*/ 3 h 4"/>
                  <a:gd name="T6" fmla="*/ 0 w 6"/>
                  <a:gd name="T7" fmla="*/ 2 h 4"/>
                  <a:gd name="T8" fmla="*/ 0 w 6"/>
                  <a:gd name="T9" fmla="*/ 2 h 4"/>
                  <a:gd name="T10" fmla="*/ 1 w 6"/>
                  <a:gd name="T11" fmla="*/ 2 h 4"/>
                  <a:gd name="T12" fmla="*/ 1 w 6"/>
                  <a:gd name="T13" fmla="*/ 2 h 4"/>
                  <a:gd name="T14" fmla="*/ 2 w 6"/>
                  <a:gd name="T15" fmla="*/ 3 h 4"/>
                  <a:gd name="T16" fmla="*/ 2 w 6"/>
                  <a:gd name="T17" fmla="*/ 3 h 4"/>
                  <a:gd name="T18" fmla="*/ 5 w 6"/>
                  <a:gd name="T19" fmla="*/ 1 h 4"/>
                  <a:gd name="T20" fmla="*/ 5 w 6"/>
                  <a:gd name="T21" fmla="*/ 1 h 4"/>
                  <a:gd name="T22" fmla="*/ 5 w 6"/>
                  <a:gd name="T23" fmla="*/ 0 h 4"/>
                  <a:gd name="T24" fmla="*/ 5 w 6"/>
                  <a:gd name="T25" fmla="*/ 0 h 4"/>
                  <a:gd name="T26" fmla="*/ 6 w 6"/>
                  <a:gd name="T27" fmla="*/ 1 h 4"/>
                  <a:gd name="T28" fmla="*/ 6 w 6"/>
                  <a:gd name="T29" fmla="*/ 1 h 4"/>
                  <a:gd name="T30" fmla="*/ 3 w 6"/>
                  <a:gd name="T31" fmla="*/ 4 h 4"/>
                  <a:gd name="T32" fmla="*/ 3 w 6"/>
                  <a:gd name="T33" fmla="*/ 4 h 4"/>
                  <a:gd name="T34" fmla="*/ 3 w 6"/>
                  <a:gd name="T35" fmla="*/ 4 h 4"/>
                  <a:gd name="T36" fmla="*/ 3 w 6"/>
                  <a:gd name="T37" fmla="*/ 4 h 4"/>
                  <a:gd name="T38" fmla="*/ 3 w 6"/>
                  <a:gd name="T39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6" h="4">
                    <a:moveTo>
                      <a:pt x="3" y="4"/>
                    </a:moveTo>
                    <a:cubicBezTo>
                      <a:pt x="2" y="4"/>
                      <a:pt x="0" y="4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3" y="2"/>
                      <a:pt x="4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5" y="2"/>
                      <a:pt x="3" y="3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749" name="Freeform 6060"/>
              <p:cNvSpPr>
                <a:spLocks/>
              </p:cNvSpPr>
              <p:nvPr/>
            </p:nvSpPr>
            <p:spPr bwMode="auto">
              <a:xfrm>
                <a:off x="2927" y="1032"/>
                <a:ext cx="20" cy="17"/>
              </a:xfrm>
              <a:custGeom>
                <a:avLst/>
                <a:gdLst>
                  <a:gd name="T0" fmla="*/ 0 w 8"/>
                  <a:gd name="T1" fmla="*/ 0 h 7"/>
                  <a:gd name="T2" fmla="*/ 1 w 8"/>
                  <a:gd name="T3" fmla="*/ 4 h 7"/>
                  <a:gd name="T4" fmla="*/ 1 w 8"/>
                  <a:gd name="T5" fmla="*/ 5 h 7"/>
                  <a:gd name="T6" fmla="*/ 1 w 8"/>
                  <a:gd name="T7" fmla="*/ 7 h 7"/>
                  <a:gd name="T8" fmla="*/ 0 w 8"/>
                  <a:gd name="T9" fmla="*/ 6 h 7"/>
                  <a:gd name="T10" fmla="*/ 4 w 8"/>
                  <a:gd name="T11" fmla="*/ 6 h 7"/>
                  <a:gd name="T12" fmla="*/ 7 w 8"/>
                  <a:gd name="T13" fmla="*/ 6 h 7"/>
                  <a:gd name="T14" fmla="*/ 7 w 8"/>
                  <a:gd name="T15" fmla="*/ 6 h 7"/>
                  <a:gd name="T16" fmla="*/ 7 w 8"/>
                  <a:gd name="T17" fmla="*/ 3 h 7"/>
                  <a:gd name="T18" fmla="*/ 6 w 8"/>
                  <a:gd name="T19" fmla="*/ 1 h 7"/>
                  <a:gd name="T20" fmla="*/ 5 w 8"/>
                  <a:gd name="T21" fmla="*/ 1 h 7"/>
                  <a:gd name="T22" fmla="*/ 4 w 8"/>
                  <a:gd name="T23" fmla="*/ 0 h 7"/>
                  <a:gd name="T24" fmla="*/ 1 w 8"/>
                  <a:gd name="T25" fmla="*/ 0 h 7"/>
                  <a:gd name="T26" fmla="*/ 4 w 8"/>
                  <a:gd name="T27" fmla="*/ 0 h 7"/>
                  <a:gd name="T28" fmla="*/ 5 w 8"/>
                  <a:gd name="T29" fmla="*/ 0 h 7"/>
                  <a:gd name="T30" fmla="*/ 7 w 8"/>
                  <a:gd name="T31" fmla="*/ 0 h 7"/>
                  <a:gd name="T32" fmla="*/ 8 w 8"/>
                  <a:gd name="T33" fmla="*/ 3 h 7"/>
                  <a:gd name="T34" fmla="*/ 8 w 8"/>
                  <a:gd name="T35" fmla="*/ 6 h 7"/>
                  <a:gd name="T36" fmla="*/ 8 w 8"/>
                  <a:gd name="T37" fmla="*/ 6 h 7"/>
                  <a:gd name="T38" fmla="*/ 7 w 8"/>
                  <a:gd name="T39" fmla="*/ 7 h 7"/>
                  <a:gd name="T40" fmla="*/ 7 w 8"/>
                  <a:gd name="T41" fmla="*/ 7 h 7"/>
                  <a:gd name="T42" fmla="*/ 4 w 8"/>
                  <a:gd name="T43" fmla="*/ 7 h 7"/>
                  <a:gd name="T44" fmla="*/ 0 w 8"/>
                  <a:gd name="T45" fmla="*/ 7 h 7"/>
                  <a:gd name="T46" fmla="*/ 0 w 8"/>
                  <a:gd name="T47" fmla="*/ 7 h 7"/>
                  <a:gd name="T48" fmla="*/ 0 w 8"/>
                  <a:gd name="T49" fmla="*/ 6 h 7"/>
                  <a:gd name="T50" fmla="*/ 0 w 8"/>
                  <a:gd name="T51" fmla="*/ 4 h 7"/>
                  <a:gd name="T52" fmla="*/ 0 w 8"/>
                  <a:gd name="T53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8" h="7">
                    <a:moveTo>
                      <a:pt x="0" y="0"/>
                    </a:moveTo>
                    <a:cubicBezTo>
                      <a:pt x="1" y="1"/>
                      <a:pt x="1" y="3"/>
                      <a:pt x="1" y="4"/>
                    </a:cubicBezTo>
                    <a:cubicBezTo>
                      <a:pt x="1" y="4"/>
                      <a:pt x="1" y="5"/>
                      <a:pt x="1" y="5"/>
                    </a:cubicBezTo>
                    <a:cubicBezTo>
                      <a:pt x="1" y="6"/>
                      <a:pt x="1" y="6"/>
                      <a:pt x="1" y="7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1" y="6"/>
                      <a:pt x="3" y="6"/>
                      <a:pt x="4" y="6"/>
                    </a:cubicBezTo>
                    <a:cubicBezTo>
                      <a:pt x="7" y="6"/>
                      <a:pt x="7" y="6"/>
                      <a:pt x="7" y="6"/>
                    </a:cubicBezTo>
                    <a:cubicBezTo>
                      <a:pt x="7" y="6"/>
                      <a:pt x="7" y="6"/>
                      <a:pt x="7" y="6"/>
                    </a:cubicBezTo>
                    <a:cubicBezTo>
                      <a:pt x="7" y="5"/>
                      <a:pt x="7" y="4"/>
                      <a:pt x="7" y="3"/>
                    </a:cubicBezTo>
                    <a:cubicBezTo>
                      <a:pt x="7" y="2"/>
                      <a:pt x="7" y="1"/>
                      <a:pt x="6" y="1"/>
                    </a:cubicBezTo>
                    <a:cubicBezTo>
                      <a:pt x="6" y="1"/>
                      <a:pt x="6" y="1"/>
                      <a:pt x="5" y="1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6" y="0"/>
                      <a:pt x="6" y="0"/>
                      <a:pt x="7" y="0"/>
                    </a:cubicBezTo>
                    <a:cubicBezTo>
                      <a:pt x="8" y="1"/>
                      <a:pt x="8" y="2"/>
                      <a:pt x="8" y="3"/>
                    </a:cubicBezTo>
                    <a:cubicBezTo>
                      <a:pt x="8" y="4"/>
                      <a:pt x="8" y="6"/>
                      <a:pt x="8" y="6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8" y="7"/>
                      <a:pt x="7" y="7"/>
                      <a:pt x="7" y="7"/>
                    </a:cubicBezTo>
                    <a:cubicBezTo>
                      <a:pt x="7" y="7"/>
                      <a:pt x="7" y="7"/>
                      <a:pt x="7" y="7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2" y="7"/>
                      <a:pt x="1" y="7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7"/>
                      <a:pt x="0" y="6"/>
                      <a:pt x="0" y="6"/>
                    </a:cubicBezTo>
                    <a:cubicBezTo>
                      <a:pt x="0" y="6"/>
                      <a:pt x="0" y="5"/>
                      <a:pt x="0" y="4"/>
                    </a:cubicBezTo>
                    <a:cubicBezTo>
                      <a:pt x="0" y="3"/>
                      <a:pt x="1" y="2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750" name="Freeform 6061"/>
              <p:cNvSpPr>
                <a:spLocks noEditPoints="1"/>
              </p:cNvSpPr>
              <p:nvPr/>
            </p:nvSpPr>
            <p:spPr bwMode="auto">
              <a:xfrm>
                <a:off x="2929" y="1059"/>
                <a:ext cx="23" cy="15"/>
              </a:xfrm>
              <a:custGeom>
                <a:avLst/>
                <a:gdLst>
                  <a:gd name="T0" fmla="*/ 0 w 9"/>
                  <a:gd name="T1" fmla="*/ 4 h 6"/>
                  <a:gd name="T2" fmla="*/ 0 w 9"/>
                  <a:gd name="T3" fmla="*/ 4 h 6"/>
                  <a:gd name="T4" fmla="*/ 0 w 9"/>
                  <a:gd name="T5" fmla="*/ 4 h 6"/>
                  <a:gd name="T6" fmla="*/ 0 w 9"/>
                  <a:gd name="T7" fmla="*/ 3 h 6"/>
                  <a:gd name="T8" fmla="*/ 0 w 9"/>
                  <a:gd name="T9" fmla="*/ 3 h 6"/>
                  <a:gd name="T10" fmla="*/ 2 w 9"/>
                  <a:gd name="T11" fmla="*/ 2 h 6"/>
                  <a:gd name="T12" fmla="*/ 2 w 9"/>
                  <a:gd name="T13" fmla="*/ 2 h 6"/>
                  <a:gd name="T14" fmla="*/ 2 w 9"/>
                  <a:gd name="T15" fmla="*/ 3 h 6"/>
                  <a:gd name="T16" fmla="*/ 2 w 9"/>
                  <a:gd name="T17" fmla="*/ 3 h 6"/>
                  <a:gd name="T18" fmla="*/ 3 w 9"/>
                  <a:gd name="T19" fmla="*/ 4 h 6"/>
                  <a:gd name="T20" fmla="*/ 3 w 9"/>
                  <a:gd name="T21" fmla="*/ 4 h 6"/>
                  <a:gd name="T22" fmla="*/ 5 w 9"/>
                  <a:gd name="T23" fmla="*/ 2 h 6"/>
                  <a:gd name="T24" fmla="*/ 5 w 9"/>
                  <a:gd name="T25" fmla="*/ 2 h 6"/>
                  <a:gd name="T26" fmla="*/ 8 w 9"/>
                  <a:gd name="T27" fmla="*/ 0 h 6"/>
                  <a:gd name="T28" fmla="*/ 8 w 9"/>
                  <a:gd name="T29" fmla="*/ 0 h 6"/>
                  <a:gd name="T30" fmla="*/ 8 w 9"/>
                  <a:gd name="T31" fmla="*/ 0 h 6"/>
                  <a:gd name="T32" fmla="*/ 8 w 9"/>
                  <a:gd name="T33" fmla="*/ 0 h 6"/>
                  <a:gd name="T34" fmla="*/ 9 w 9"/>
                  <a:gd name="T35" fmla="*/ 0 h 6"/>
                  <a:gd name="T36" fmla="*/ 9 w 9"/>
                  <a:gd name="T37" fmla="*/ 0 h 6"/>
                  <a:gd name="T38" fmla="*/ 9 w 9"/>
                  <a:gd name="T39" fmla="*/ 0 h 6"/>
                  <a:gd name="T40" fmla="*/ 9 w 9"/>
                  <a:gd name="T41" fmla="*/ 0 h 6"/>
                  <a:gd name="T42" fmla="*/ 9 w 9"/>
                  <a:gd name="T43" fmla="*/ 1 h 6"/>
                  <a:gd name="T44" fmla="*/ 9 w 9"/>
                  <a:gd name="T45" fmla="*/ 1 h 6"/>
                  <a:gd name="T46" fmla="*/ 6 w 9"/>
                  <a:gd name="T47" fmla="*/ 3 h 6"/>
                  <a:gd name="T48" fmla="*/ 6 w 9"/>
                  <a:gd name="T49" fmla="*/ 3 h 6"/>
                  <a:gd name="T50" fmla="*/ 4 w 9"/>
                  <a:gd name="T51" fmla="*/ 5 h 6"/>
                  <a:gd name="T52" fmla="*/ 4 w 9"/>
                  <a:gd name="T53" fmla="*/ 5 h 6"/>
                  <a:gd name="T54" fmla="*/ 3 w 9"/>
                  <a:gd name="T55" fmla="*/ 6 h 6"/>
                  <a:gd name="T56" fmla="*/ 3 w 9"/>
                  <a:gd name="T57" fmla="*/ 6 h 6"/>
                  <a:gd name="T58" fmla="*/ 0 w 9"/>
                  <a:gd name="T59" fmla="*/ 4 h 6"/>
                  <a:gd name="T60" fmla="*/ 3 w 9"/>
                  <a:gd name="T61" fmla="*/ 5 h 6"/>
                  <a:gd name="T62" fmla="*/ 3 w 9"/>
                  <a:gd name="T63" fmla="*/ 5 h 6"/>
                  <a:gd name="T64" fmla="*/ 3 w 9"/>
                  <a:gd name="T65" fmla="*/ 5 h 6"/>
                  <a:gd name="T66" fmla="*/ 4 w 9"/>
                  <a:gd name="T67" fmla="*/ 4 h 6"/>
                  <a:gd name="T68" fmla="*/ 4 w 9"/>
                  <a:gd name="T69" fmla="*/ 4 h 6"/>
                  <a:gd name="T70" fmla="*/ 4 w 9"/>
                  <a:gd name="T71" fmla="*/ 4 h 6"/>
                  <a:gd name="T72" fmla="*/ 4 w 9"/>
                  <a:gd name="T73" fmla="*/ 4 h 6"/>
                  <a:gd name="T74" fmla="*/ 3 w 9"/>
                  <a:gd name="T75" fmla="*/ 4 h 6"/>
                  <a:gd name="T76" fmla="*/ 2 w 9"/>
                  <a:gd name="T77" fmla="*/ 4 h 6"/>
                  <a:gd name="T78" fmla="*/ 2 w 9"/>
                  <a:gd name="T79" fmla="*/ 4 h 6"/>
                  <a:gd name="T80" fmla="*/ 3 w 9"/>
                  <a:gd name="T81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9" h="6">
                    <a:moveTo>
                      <a:pt x="0" y="4"/>
                    </a:move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1" y="3"/>
                      <a:pt x="1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3" y="3"/>
                      <a:pt x="3" y="3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4" y="3"/>
                      <a:pt x="4" y="2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2"/>
                      <a:pt x="7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8" y="0"/>
                      <a:pt x="9" y="0"/>
                      <a:pt x="9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9" y="0"/>
                      <a:pt x="9" y="1"/>
                      <a:pt x="9" y="1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8" y="1"/>
                      <a:pt x="7" y="3"/>
                      <a:pt x="6" y="3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6" y="4"/>
                      <a:pt x="5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6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2" y="5"/>
                      <a:pt x="1" y="4"/>
                      <a:pt x="0" y="4"/>
                    </a:cubicBezTo>
                    <a:close/>
                    <a:moveTo>
                      <a:pt x="3" y="5"/>
                    </a:move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4" y="5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3" y="5"/>
                      <a:pt x="3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751" name="Freeform 6062"/>
              <p:cNvSpPr>
                <a:spLocks/>
              </p:cNvSpPr>
              <p:nvPr/>
            </p:nvSpPr>
            <p:spPr bwMode="auto">
              <a:xfrm>
                <a:off x="2932" y="1062"/>
                <a:ext cx="15" cy="10"/>
              </a:xfrm>
              <a:custGeom>
                <a:avLst/>
                <a:gdLst>
                  <a:gd name="T0" fmla="*/ 3 w 6"/>
                  <a:gd name="T1" fmla="*/ 4 h 4"/>
                  <a:gd name="T2" fmla="*/ 0 w 6"/>
                  <a:gd name="T3" fmla="*/ 3 h 4"/>
                  <a:gd name="T4" fmla="*/ 0 w 6"/>
                  <a:gd name="T5" fmla="*/ 3 h 4"/>
                  <a:gd name="T6" fmla="*/ 0 w 6"/>
                  <a:gd name="T7" fmla="*/ 2 h 4"/>
                  <a:gd name="T8" fmla="*/ 0 w 6"/>
                  <a:gd name="T9" fmla="*/ 2 h 4"/>
                  <a:gd name="T10" fmla="*/ 1 w 6"/>
                  <a:gd name="T11" fmla="*/ 2 h 4"/>
                  <a:gd name="T12" fmla="*/ 1 w 6"/>
                  <a:gd name="T13" fmla="*/ 2 h 4"/>
                  <a:gd name="T14" fmla="*/ 2 w 6"/>
                  <a:gd name="T15" fmla="*/ 3 h 4"/>
                  <a:gd name="T16" fmla="*/ 2 w 6"/>
                  <a:gd name="T17" fmla="*/ 3 h 4"/>
                  <a:gd name="T18" fmla="*/ 5 w 6"/>
                  <a:gd name="T19" fmla="*/ 1 h 4"/>
                  <a:gd name="T20" fmla="*/ 5 w 6"/>
                  <a:gd name="T21" fmla="*/ 1 h 4"/>
                  <a:gd name="T22" fmla="*/ 5 w 6"/>
                  <a:gd name="T23" fmla="*/ 0 h 4"/>
                  <a:gd name="T24" fmla="*/ 5 w 6"/>
                  <a:gd name="T25" fmla="*/ 0 h 4"/>
                  <a:gd name="T26" fmla="*/ 6 w 6"/>
                  <a:gd name="T27" fmla="*/ 1 h 4"/>
                  <a:gd name="T28" fmla="*/ 6 w 6"/>
                  <a:gd name="T29" fmla="*/ 1 h 4"/>
                  <a:gd name="T30" fmla="*/ 3 w 6"/>
                  <a:gd name="T31" fmla="*/ 4 h 4"/>
                  <a:gd name="T32" fmla="*/ 3 w 6"/>
                  <a:gd name="T33" fmla="*/ 4 h 4"/>
                  <a:gd name="T34" fmla="*/ 3 w 6"/>
                  <a:gd name="T35" fmla="*/ 4 h 4"/>
                  <a:gd name="T36" fmla="*/ 3 w 6"/>
                  <a:gd name="T37" fmla="*/ 4 h 4"/>
                  <a:gd name="T38" fmla="*/ 3 w 6"/>
                  <a:gd name="T39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6" h="4">
                    <a:moveTo>
                      <a:pt x="3" y="4"/>
                    </a:moveTo>
                    <a:cubicBezTo>
                      <a:pt x="2" y="4"/>
                      <a:pt x="0" y="4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3" y="2"/>
                      <a:pt x="4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5" y="2"/>
                      <a:pt x="3" y="3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752" name="Freeform 6063"/>
              <p:cNvSpPr>
                <a:spLocks/>
              </p:cNvSpPr>
              <p:nvPr/>
            </p:nvSpPr>
            <p:spPr bwMode="auto">
              <a:xfrm>
                <a:off x="2927" y="1059"/>
                <a:ext cx="20" cy="18"/>
              </a:xfrm>
              <a:custGeom>
                <a:avLst/>
                <a:gdLst>
                  <a:gd name="T0" fmla="*/ 0 w 8"/>
                  <a:gd name="T1" fmla="*/ 0 h 7"/>
                  <a:gd name="T2" fmla="*/ 1 w 8"/>
                  <a:gd name="T3" fmla="*/ 4 h 7"/>
                  <a:gd name="T4" fmla="*/ 1 w 8"/>
                  <a:gd name="T5" fmla="*/ 5 h 7"/>
                  <a:gd name="T6" fmla="*/ 1 w 8"/>
                  <a:gd name="T7" fmla="*/ 7 h 7"/>
                  <a:gd name="T8" fmla="*/ 0 w 8"/>
                  <a:gd name="T9" fmla="*/ 6 h 7"/>
                  <a:gd name="T10" fmla="*/ 4 w 8"/>
                  <a:gd name="T11" fmla="*/ 6 h 7"/>
                  <a:gd name="T12" fmla="*/ 7 w 8"/>
                  <a:gd name="T13" fmla="*/ 6 h 7"/>
                  <a:gd name="T14" fmla="*/ 7 w 8"/>
                  <a:gd name="T15" fmla="*/ 6 h 7"/>
                  <a:gd name="T16" fmla="*/ 7 w 8"/>
                  <a:gd name="T17" fmla="*/ 3 h 7"/>
                  <a:gd name="T18" fmla="*/ 6 w 8"/>
                  <a:gd name="T19" fmla="*/ 1 h 7"/>
                  <a:gd name="T20" fmla="*/ 5 w 8"/>
                  <a:gd name="T21" fmla="*/ 1 h 7"/>
                  <a:gd name="T22" fmla="*/ 4 w 8"/>
                  <a:gd name="T23" fmla="*/ 0 h 7"/>
                  <a:gd name="T24" fmla="*/ 1 w 8"/>
                  <a:gd name="T25" fmla="*/ 0 h 7"/>
                  <a:gd name="T26" fmla="*/ 4 w 8"/>
                  <a:gd name="T27" fmla="*/ 0 h 7"/>
                  <a:gd name="T28" fmla="*/ 5 w 8"/>
                  <a:gd name="T29" fmla="*/ 0 h 7"/>
                  <a:gd name="T30" fmla="*/ 7 w 8"/>
                  <a:gd name="T31" fmla="*/ 0 h 7"/>
                  <a:gd name="T32" fmla="*/ 8 w 8"/>
                  <a:gd name="T33" fmla="*/ 3 h 7"/>
                  <a:gd name="T34" fmla="*/ 8 w 8"/>
                  <a:gd name="T35" fmla="*/ 6 h 7"/>
                  <a:gd name="T36" fmla="*/ 8 w 8"/>
                  <a:gd name="T37" fmla="*/ 6 h 7"/>
                  <a:gd name="T38" fmla="*/ 7 w 8"/>
                  <a:gd name="T39" fmla="*/ 7 h 7"/>
                  <a:gd name="T40" fmla="*/ 7 w 8"/>
                  <a:gd name="T41" fmla="*/ 7 h 7"/>
                  <a:gd name="T42" fmla="*/ 4 w 8"/>
                  <a:gd name="T43" fmla="*/ 7 h 7"/>
                  <a:gd name="T44" fmla="*/ 0 w 8"/>
                  <a:gd name="T45" fmla="*/ 7 h 7"/>
                  <a:gd name="T46" fmla="*/ 0 w 8"/>
                  <a:gd name="T47" fmla="*/ 7 h 7"/>
                  <a:gd name="T48" fmla="*/ 0 w 8"/>
                  <a:gd name="T49" fmla="*/ 6 h 7"/>
                  <a:gd name="T50" fmla="*/ 0 w 8"/>
                  <a:gd name="T51" fmla="*/ 4 h 7"/>
                  <a:gd name="T52" fmla="*/ 0 w 8"/>
                  <a:gd name="T53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8" h="7">
                    <a:moveTo>
                      <a:pt x="0" y="0"/>
                    </a:moveTo>
                    <a:cubicBezTo>
                      <a:pt x="1" y="1"/>
                      <a:pt x="1" y="3"/>
                      <a:pt x="1" y="4"/>
                    </a:cubicBezTo>
                    <a:cubicBezTo>
                      <a:pt x="1" y="4"/>
                      <a:pt x="1" y="5"/>
                      <a:pt x="1" y="5"/>
                    </a:cubicBezTo>
                    <a:cubicBezTo>
                      <a:pt x="1" y="6"/>
                      <a:pt x="1" y="6"/>
                      <a:pt x="1" y="7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1" y="6"/>
                      <a:pt x="3" y="6"/>
                      <a:pt x="4" y="6"/>
                    </a:cubicBezTo>
                    <a:cubicBezTo>
                      <a:pt x="7" y="6"/>
                      <a:pt x="7" y="6"/>
                      <a:pt x="7" y="6"/>
                    </a:cubicBezTo>
                    <a:cubicBezTo>
                      <a:pt x="7" y="6"/>
                      <a:pt x="7" y="6"/>
                      <a:pt x="7" y="6"/>
                    </a:cubicBezTo>
                    <a:cubicBezTo>
                      <a:pt x="7" y="5"/>
                      <a:pt x="7" y="4"/>
                      <a:pt x="7" y="3"/>
                    </a:cubicBezTo>
                    <a:cubicBezTo>
                      <a:pt x="7" y="2"/>
                      <a:pt x="7" y="1"/>
                      <a:pt x="6" y="1"/>
                    </a:cubicBezTo>
                    <a:cubicBezTo>
                      <a:pt x="6" y="1"/>
                      <a:pt x="6" y="1"/>
                      <a:pt x="5" y="1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6" y="0"/>
                      <a:pt x="6" y="0"/>
                      <a:pt x="7" y="0"/>
                    </a:cubicBezTo>
                    <a:cubicBezTo>
                      <a:pt x="8" y="1"/>
                      <a:pt x="8" y="2"/>
                      <a:pt x="8" y="3"/>
                    </a:cubicBezTo>
                    <a:cubicBezTo>
                      <a:pt x="8" y="4"/>
                      <a:pt x="8" y="6"/>
                      <a:pt x="8" y="6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8" y="7"/>
                      <a:pt x="7" y="7"/>
                      <a:pt x="7" y="7"/>
                    </a:cubicBezTo>
                    <a:cubicBezTo>
                      <a:pt x="7" y="7"/>
                      <a:pt x="7" y="7"/>
                      <a:pt x="7" y="7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2" y="7"/>
                      <a:pt x="1" y="7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7"/>
                      <a:pt x="0" y="6"/>
                      <a:pt x="0" y="6"/>
                    </a:cubicBezTo>
                    <a:cubicBezTo>
                      <a:pt x="0" y="6"/>
                      <a:pt x="0" y="5"/>
                      <a:pt x="0" y="4"/>
                    </a:cubicBezTo>
                    <a:cubicBezTo>
                      <a:pt x="0" y="3"/>
                      <a:pt x="1" y="2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753" name="Freeform 6064"/>
              <p:cNvSpPr>
                <a:spLocks/>
              </p:cNvSpPr>
              <p:nvPr/>
            </p:nvSpPr>
            <p:spPr bwMode="auto">
              <a:xfrm>
                <a:off x="2954" y="1067"/>
                <a:ext cx="38" cy="7"/>
              </a:xfrm>
              <a:custGeom>
                <a:avLst/>
                <a:gdLst>
                  <a:gd name="T0" fmla="*/ 0 w 15"/>
                  <a:gd name="T1" fmla="*/ 2 h 3"/>
                  <a:gd name="T2" fmla="*/ 0 w 15"/>
                  <a:gd name="T3" fmla="*/ 2 h 3"/>
                  <a:gd name="T4" fmla="*/ 0 w 15"/>
                  <a:gd name="T5" fmla="*/ 2 h 3"/>
                  <a:gd name="T6" fmla="*/ 3 w 15"/>
                  <a:gd name="T7" fmla="*/ 0 h 3"/>
                  <a:gd name="T8" fmla="*/ 3 w 15"/>
                  <a:gd name="T9" fmla="*/ 0 h 3"/>
                  <a:gd name="T10" fmla="*/ 4 w 15"/>
                  <a:gd name="T11" fmla="*/ 1 h 3"/>
                  <a:gd name="T12" fmla="*/ 4 w 15"/>
                  <a:gd name="T13" fmla="*/ 1 h 3"/>
                  <a:gd name="T14" fmla="*/ 6 w 15"/>
                  <a:gd name="T15" fmla="*/ 1 h 3"/>
                  <a:gd name="T16" fmla="*/ 6 w 15"/>
                  <a:gd name="T17" fmla="*/ 1 h 3"/>
                  <a:gd name="T18" fmla="*/ 7 w 15"/>
                  <a:gd name="T19" fmla="*/ 1 h 3"/>
                  <a:gd name="T20" fmla="*/ 7 w 15"/>
                  <a:gd name="T21" fmla="*/ 1 h 3"/>
                  <a:gd name="T22" fmla="*/ 7 w 15"/>
                  <a:gd name="T23" fmla="*/ 1 h 3"/>
                  <a:gd name="T24" fmla="*/ 7 w 15"/>
                  <a:gd name="T25" fmla="*/ 1 h 3"/>
                  <a:gd name="T26" fmla="*/ 7 w 15"/>
                  <a:gd name="T27" fmla="*/ 1 h 3"/>
                  <a:gd name="T28" fmla="*/ 7 w 15"/>
                  <a:gd name="T29" fmla="*/ 1 h 3"/>
                  <a:gd name="T30" fmla="*/ 7 w 15"/>
                  <a:gd name="T31" fmla="*/ 1 h 3"/>
                  <a:gd name="T32" fmla="*/ 7 w 15"/>
                  <a:gd name="T33" fmla="*/ 1 h 3"/>
                  <a:gd name="T34" fmla="*/ 8 w 15"/>
                  <a:gd name="T35" fmla="*/ 1 h 3"/>
                  <a:gd name="T36" fmla="*/ 8 w 15"/>
                  <a:gd name="T37" fmla="*/ 1 h 3"/>
                  <a:gd name="T38" fmla="*/ 10 w 15"/>
                  <a:gd name="T39" fmla="*/ 1 h 3"/>
                  <a:gd name="T40" fmla="*/ 10 w 15"/>
                  <a:gd name="T41" fmla="*/ 1 h 3"/>
                  <a:gd name="T42" fmla="*/ 14 w 15"/>
                  <a:gd name="T43" fmla="*/ 1 h 3"/>
                  <a:gd name="T44" fmla="*/ 14 w 15"/>
                  <a:gd name="T45" fmla="*/ 1 h 3"/>
                  <a:gd name="T46" fmla="*/ 15 w 15"/>
                  <a:gd name="T47" fmla="*/ 1 h 3"/>
                  <a:gd name="T48" fmla="*/ 15 w 15"/>
                  <a:gd name="T49" fmla="*/ 1 h 3"/>
                  <a:gd name="T50" fmla="*/ 15 w 15"/>
                  <a:gd name="T51" fmla="*/ 2 h 3"/>
                  <a:gd name="T52" fmla="*/ 15 w 15"/>
                  <a:gd name="T53" fmla="*/ 2 h 3"/>
                  <a:gd name="T54" fmla="*/ 15 w 15"/>
                  <a:gd name="T55" fmla="*/ 2 h 3"/>
                  <a:gd name="T56" fmla="*/ 15 w 15"/>
                  <a:gd name="T57" fmla="*/ 2 h 3"/>
                  <a:gd name="T58" fmla="*/ 14 w 15"/>
                  <a:gd name="T59" fmla="*/ 2 h 3"/>
                  <a:gd name="T60" fmla="*/ 14 w 15"/>
                  <a:gd name="T61" fmla="*/ 2 h 3"/>
                  <a:gd name="T62" fmla="*/ 14 w 15"/>
                  <a:gd name="T63" fmla="*/ 2 h 3"/>
                  <a:gd name="T64" fmla="*/ 14 w 15"/>
                  <a:gd name="T65" fmla="*/ 2 h 3"/>
                  <a:gd name="T66" fmla="*/ 13 w 15"/>
                  <a:gd name="T67" fmla="*/ 2 h 3"/>
                  <a:gd name="T68" fmla="*/ 13 w 15"/>
                  <a:gd name="T69" fmla="*/ 2 h 3"/>
                  <a:gd name="T70" fmla="*/ 11 w 15"/>
                  <a:gd name="T71" fmla="*/ 2 h 3"/>
                  <a:gd name="T72" fmla="*/ 11 w 15"/>
                  <a:gd name="T73" fmla="*/ 2 h 3"/>
                  <a:gd name="T74" fmla="*/ 7 w 15"/>
                  <a:gd name="T75" fmla="*/ 1 h 3"/>
                  <a:gd name="T76" fmla="*/ 7 w 15"/>
                  <a:gd name="T77" fmla="*/ 1 h 3"/>
                  <a:gd name="T78" fmla="*/ 4 w 15"/>
                  <a:gd name="T79" fmla="*/ 2 h 3"/>
                  <a:gd name="T80" fmla="*/ 4 w 15"/>
                  <a:gd name="T81" fmla="*/ 2 h 3"/>
                  <a:gd name="T82" fmla="*/ 4 w 15"/>
                  <a:gd name="T83" fmla="*/ 2 h 3"/>
                  <a:gd name="T84" fmla="*/ 4 w 15"/>
                  <a:gd name="T85" fmla="*/ 2 h 3"/>
                  <a:gd name="T86" fmla="*/ 4 w 15"/>
                  <a:gd name="T87" fmla="*/ 2 h 3"/>
                  <a:gd name="T88" fmla="*/ 4 w 15"/>
                  <a:gd name="T89" fmla="*/ 2 h 3"/>
                  <a:gd name="T90" fmla="*/ 4 w 15"/>
                  <a:gd name="T91" fmla="*/ 2 h 3"/>
                  <a:gd name="T92" fmla="*/ 4 w 15"/>
                  <a:gd name="T93" fmla="*/ 2 h 3"/>
                  <a:gd name="T94" fmla="*/ 3 w 15"/>
                  <a:gd name="T95" fmla="*/ 1 h 3"/>
                  <a:gd name="T96" fmla="*/ 3 w 15"/>
                  <a:gd name="T97" fmla="*/ 1 h 3"/>
                  <a:gd name="T98" fmla="*/ 0 w 15"/>
                  <a:gd name="T99" fmla="*/ 3 h 3"/>
                  <a:gd name="T100" fmla="*/ 0 w 15"/>
                  <a:gd name="T101" fmla="*/ 3 h 3"/>
                  <a:gd name="T102" fmla="*/ 0 w 15"/>
                  <a:gd name="T103" fmla="*/ 3 h 3"/>
                  <a:gd name="T104" fmla="*/ 0 w 15"/>
                  <a:gd name="T105" fmla="*/ 3 h 3"/>
                  <a:gd name="T106" fmla="*/ 0 w 15"/>
                  <a:gd name="T107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5" h="3">
                    <a:moveTo>
                      <a:pt x="0" y="2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2"/>
                      <a:pt x="2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4" y="0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5" y="1"/>
                      <a:pt x="6" y="1"/>
                      <a:pt x="6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0"/>
                      <a:pt x="7" y="0"/>
                      <a:pt x="7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1"/>
                      <a:pt x="7" y="1"/>
                      <a:pt x="8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1"/>
                      <a:pt x="9" y="1"/>
                      <a:pt x="10" y="1"/>
                    </a:cubicBezTo>
                    <a:cubicBezTo>
                      <a:pt x="10" y="1"/>
                      <a:pt x="10" y="1"/>
                      <a:pt x="10" y="1"/>
                    </a:cubicBezTo>
                    <a:cubicBezTo>
                      <a:pt x="12" y="1"/>
                      <a:pt x="14" y="1"/>
                      <a:pt x="14" y="1"/>
                    </a:cubicBezTo>
                    <a:cubicBezTo>
                      <a:pt x="14" y="1"/>
                      <a:pt x="14" y="1"/>
                      <a:pt x="14" y="1"/>
                    </a:cubicBezTo>
                    <a:cubicBezTo>
                      <a:pt x="15" y="1"/>
                      <a:pt x="15" y="1"/>
                      <a:pt x="15" y="1"/>
                    </a:cubicBezTo>
                    <a:cubicBezTo>
                      <a:pt x="15" y="1"/>
                      <a:pt x="15" y="1"/>
                      <a:pt x="15" y="1"/>
                    </a:cubicBezTo>
                    <a:cubicBezTo>
                      <a:pt x="15" y="1"/>
                      <a:pt x="15" y="2"/>
                      <a:pt x="15" y="2"/>
                    </a:cubicBezTo>
                    <a:cubicBezTo>
                      <a:pt x="15" y="2"/>
                      <a:pt x="15" y="2"/>
                      <a:pt x="15" y="2"/>
                    </a:cubicBezTo>
                    <a:cubicBezTo>
                      <a:pt x="15" y="2"/>
                      <a:pt x="15" y="2"/>
                      <a:pt x="15" y="2"/>
                    </a:cubicBezTo>
                    <a:cubicBezTo>
                      <a:pt x="15" y="2"/>
                      <a:pt x="15" y="2"/>
                      <a:pt x="15" y="2"/>
                    </a:cubicBezTo>
                    <a:cubicBezTo>
                      <a:pt x="15" y="2"/>
                      <a:pt x="14" y="2"/>
                      <a:pt x="14" y="2"/>
                    </a:cubicBezTo>
                    <a:cubicBezTo>
                      <a:pt x="14" y="2"/>
                      <a:pt x="14" y="2"/>
                      <a:pt x="14" y="2"/>
                    </a:cubicBezTo>
                    <a:cubicBezTo>
                      <a:pt x="14" y="2"/>
                      <a:pt x="14" y="2"/>
                      <a:pt x="14" y="2"/>
                    </a:cubicBezTo>
                    <a:cubicBezTo>
                      <a:pt x="14" y="2"/>
                      <a:pt x="14" y="2"/>
                      <a:pt x="14" y="2"/>
                    </a:cubicBezTo>
                    <a:cubicBezTo>
                      <a:pt x="14" y="2"/>
                      <a:pt x="14" y="2"/>
                      <a:pt x="13" y="2"/>
                    </a:cubicBezTo>
                    <a:cubicBezTo>
                      <a:pt x="13" y="2"/>
                      <a:pt x="13" y="2"/>
                      <a:pt x="13" y="2"/>
                    </a:cubicBezTo>
                    <a:cubicBezTo>
                      <a:pt x="13" y="2"/>
                      <a:pt x="12" y="2"/>
                      <a:pt x="11" y="2"/>
                    </a:cubicBezTo>
                    <a:cubicBezTo>
                      <a:pt x="11" y="2"/>
                      <a:pt x="11" y="2"/>
                      <a:pt x="11" y="2"/>
                    </a:cubicBezTo>
                    <a:cubicBezTo>
                      <a:pt x="9" y="2"/>
                      <a:pt x="7" y="2"/>
                      <a:pt x="7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6" y="2"/>
                      <a:pt x="5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1" y="2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754" name="Freeform 6065"/>
              <p:cNvSpPr>
                <a:spLocks/>
              </p:cNvSpPr>
              <p:nvPr/>
            </p:nvSpPr>
            <p:spPr bwMode="auto">
              <a:xfrm>
                <a:off x="2954" y="1035"/>
                <a:ext cx="40" cy="5"/>
              </a:xfrm>
              <a:custGeom>
                <a:avLst/>
                <a:gdLst>
                  <a:gd name="T0" fmla="*/ 3 w 16"/>
                  <a:gd name="T1" fmla="*/ 2 h 2"/>
                  <a:gd name="T2" fmla="*/ 3 w 16"/>
                  <a:gd name="T3" fmla="*/ 1 h 2"/>
                  <a:gd name="T4" fmla="*/ 3 w 16"/>
                  <a:gd name="T5" fmla="*/ 1 h 2"/>
                  <a:gd name="T6" fmla="*/ 3 w 16"/>
                  <a:gd name="T7" fmla="*/ 1 h 2"/>
                  <a:gd name="T8" fmla="*/ 1 w 16"/>
                  <a:gd name="T9" fmla="*/ 2 h 2"/>
                  <a:gd name="T10" fmla="*/ 1 w 16"/>
                  <a:gd name="T11" fmla="*/ 2 h 2"/>
                  <a:gd name="T12" fmla="*/ 1 w 16"/>
                  <a:gd name="T13" fmla="*/ 2 h 2"/>
                  <a:gd name="T14" fmla="*/ 0 w 16"/>
                  <a:gd name="T15" fmla="*/ 2 h 2"/>
                  <a:gd name="T16" fmla="*/ 0 w 16"/>
                  <a:gd name="T17" fmla="*/ 2 h 2"/>
                  <a:gd name="T18" fmla="*/ 0 w 16"/>
                  <a:gd name="T19" fmla="*/ 1 h 2"/>
                  <a:gd name="T20" fmla="*/ 0 w 16"/>
                  <a:gd name="T21" fmla="*/ 1 h 2"/>
                  <a:gd name="T22" fmla="*/ 3 w 16"/>
                  <a:gd name="T23" fmla="*/ 0 h 2"/>
                  <a:gd name="T24" fmla="*/ 3 w 16"/>
                  <a:gd name="T25" fmla="*/ 0 h 2"/>
                  <a:gd name="T26" fmla="*/ 4 w 16"/>
                  <a:gd name="T27" fmla="*/ 1 h 2"/>
                  <a:gd name="T28" fmla="*/ 4 w 16"/>
                  <a:gd name="T29" fmla="*/ 1 h 2"/>
                  <a:gd name="T30" fmla="*/ 4 w 16"/>
                  <a:gd name="T31" fmla="*/ 1 h 2"/>
                  <a:gd name="T32" fmla="*/ 4 w 16"/>
                  <a:gd name="T33" fmla="*/ 1 h 2"/>
                  <a:gd name="T34" fmla="*/ 6 w 16"/>
                  <a:gd name="T35" fmla="*/ 0 h 2"/>
                  <a:gd name="T36" fmla="*/ 6 w 16"/>
                  <a:gd name="T37" fmla="*/ 0 h 2"/>
                  <a:gd name="T38" fmla="*/ 7 w 16"/>
                  <a:gd name="T39" fmla="*/ 0 h 2"/>
                  <a:gd name="T40" fmla="*/ 7 w 16"/>
                  <a:gd name="T41" fmla="*/ 0 h 2"/>
                  <a:gd name="T42" fmla="*/ 10 w 16"/>
                  <a:gd name="T43" fmla="*/ 0 h 2"/>
                  <a:gd name="T44" fmla="*/ 10 w 16"/>
                  <a:gd name="T45" fmla="*/ 0 h 2"/>
                  <a:gd name="T46" fmla="*/ 10 w 16"/>
                  <a:gd name="T47" fmla="*/ 0 h 2"/>
                  <a:gd name="T48" fmla="*/ 10 w 16"/>
                  <a:gd name="T49" fmla="*/ 0 h 2"/>
                  <a:gd name="T50" fmla="*/ 15 w 16"/>
                  <a:gd name="T51" fmla="*/ 0 h 2"/>
                  <a:gd name="T52" fmla="*/ 15 w 16"/>
                  <a:gd name="T53" fmla="*/ 0 h 2"/>
                  <a:gd name="T54" fmla="*/ 16 w 16"/>
                  <a:gd name="T55" fmla="*/ 0 h 2"/>
                  <a:gd name="T56" fmla="*/ 16 w 16"/>
                  <a:gd name="T57" fmla="*/ 0 h 2"/>
                  <a:gd name="T58" fmla="*/ 16 w 16"/>
                  <a:gd name="T59" fmla="*/ 1 h 2"/>
                  <a:gd name="T60" fmla="*/ 16 w 16"/>
                  <a:gd name="T61" fmla="*/ 1 h 2"/>
                  <a:gd name="T62" fmla="*/ 16 w 16"/>
                  <a:gd name="T63" fmla="*/ 1 h 2"/>
                  <a:gd name="T64" fmla="*/ 16 w 16"/>
                  <a:gd name="T65" fmla="*/ 1 h 2"/>
                  <a:gd name="T66" fmla="*/ 15 w 16"/>
                  <a:gd name="T67" fmla="*/ 1 h 2"/>
                  <a:gd name="T68" fmla="*/ 15 w 16"/>
                  <a:gd name="T69" fmla="*/ 1 h 2"/>
                  <a:gd name="T70" fmla="*/ 10 w 16"/>
                  <a:gd name="T71" fmla="*/ 1 h 2"/>
                  <a:gd name="T72" fmla="*/ 10 w 16"/>
                  <a:gd name="T73" fmla="*/ 1 h 2"/>
                  <a:gd name="T74" fmla="*/ 10 w 16"/>
                  <a:gd name="T75" fmla="*/ 1 h 2"/>
                  <a:gd name="T76" fmla="*/ 10 w 16"/>
                  <a:gd name="T77" fmla="*/ 1 h 2"/>
                  <a:gd name="T78" fmla="*/ 7 w 16"/>
                  <a:gd name="T79" fmla="*/ 1 h 2"/>
                  <a:gd name="T80" fmla="*/ 7 w 16"/>
                  <a:gd name="T81" fmla="*/ 1 h 2"/>
                  <a:gd name="T82" fmla="*/ 6 w 16"/>
                  <a:gd name="T83" fmla="*/ 1 h 2"/>
                  <a:gd name="T84" fmla="*/ 6 w 16"/>
                  <a:gd name="T85" fmla="*/ 1 h 2"/>
                  <a:gd name="T86" fmla="*/ 4 w 16"/>
                  <a:gd name="T87" fmla="*/ 2 h 2"/>
                  <a:gd name="T88" fmla="*/ 4 w 16"/>
                  <a:gd name="T89" fmla="*/ 2 h 2"/>
                  <a:gd name="T90" fmla="*/ 3 w 16"/>
                  <a:gd name="T9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6" h="2">
                    <a:moveTo>
                      <a:pt x="3" y="2"/>
                    </a:move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2" y="1"/>
                      <a:pt x="2" y="1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2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5" y="1"/>
                      <a:pt x="5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8" y="0"/>
                      <a:pt x="9" y="0"/>
                      <a:pt x="10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1" y="0"/>
                      <a:pt x="13" y="0"/>
                      <a:pt x="15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5" y="0"/>
                      <a:pt x="16" y="0"/>
                      <a:pt x="16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0"/>
                      <a:pt x="16" y="0"/>
                      <a:pt x="16" y="1"/>
                    </a:cubicBezTo>
                    <a:cubicBezTo>
                      <a:pt x="16" y="1"/>
                      <a:pt x="16" y="1"/>
                      <a:pt x="16" y="1"/>
                    </a:cubicBezTo>
                    <a:cubicBezTo>
                      <a:pt x="16" y="1"/>
                      <a:pt x="16" y="1"/>
                      <a:pt x="16" y="1"/>
                    </a:cubicBezTo>
                    <a:cubicBezTo>
                      <a:pt x="16" y="1"/>
                      <a:pt x="16" y="1"/>
                      <a:pt x="16" y="1"/>
                    </a:cubicBezTo>
                    <a:cubicBezTo>
                      <a:pt x="15" y="1"/>
                      <a:pt x="15" y="1"/>
                      <a:pt x="15" y="1"/>
                    </a:cubicBezTo>
                    <a:cubicBezTo>
                      <a:pt x="15" y="1"/>
                      <a:pt x="15" y="1"/>
                      <a:pt x="15" y="1"/>
                    </a:cubicBezTo>
                    <a:cubicBezTo>
                      <a:pt x="13" y="1"/>
                      <a:pt x="12" y="1"/>
                      <a:pt x="10" y="1"/>
                    </a:cubicBezTo>
                    <a:cubicBezTo>
                      <a:pt x="10" y="1"/>
                      <a:pt x="10" y="1"/>
                      <a:pt x="10" y="1"/>
                    </a:cubicBezTo>
                    <a:cubicBezTo>
                      <a:pt x="10" y="1"/>
                      <a:pt x="10" y="1"/>
                      <a:pt x="10" y="1"/>
                    </a:cubicBezTo>
                    <a:cubicBezTo>
                      <a:pt x="10" y="1"/>
                      <a:pt x="10" y="1"/>
                      <a:pt x="10" y="1"/>
                    </a:cubicBezTo>
                    <a:cubicBezTo>
                      <a:pt x="9" y="1"/>
                      <a:pt x="8" y="1"/>
                      <a:pt x="7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1"/>
                      <a:pt x="7" y="1"/>
                      <a:pt x="6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1"/>
                      <a:pt x="5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3" y="2"/>
                      <a:pt x="3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755" name="Freeform 6066"/>
              <p:cNvSpPr>
                <a:spLocks/>
              </p:cNvSpPr>
              <p:nvPr/>
            </p:nvSpPr>
            <p:spPr bwMode="auto">
              <a:xfrm>
                <a:off x="2957" y="1042"/>
                <a:ext cx="30" cy="5"/>
              </a:xfrm>
              <a:custGeom>
                <a:avLst/>
                <a:gdLst>
                  <a:gd name="T0" fmla="*/ 0 w 12"/>
                  <a:gd name="T1" fmla="*/ 1 h 2"/>
                  <a:gd name="T2" fmla="*/ 1 w 12"/>
                  <a:gd name="T3" fmla="*/ 1 h 2"/>
                  <a:gd name="T4" fmla="*/ 1 w 12"/>
                  <a:gd name="T5" fmla="*/ 1 h 2"/>
                  <a:gd name="T6" fmla="*/ 11 w 12"/>
                  <a:gd name="T7" fmla="*/ 1 h 2"/>
                  <a:gd name="T8" fmla="*/ 11 w 12"/>
                  <a:gd name="T9" fmla="*/ 1 h 2"/>
                  <a:gd name="T10" fmla="*/ 12 w 12"/>
                  <a:gd name="T11" fmla="*/ 1 h 2"/>
                  <a:gd name="T12" fmla="*/ 12 w 12"/>
                  <a:gd name="T13" fmla="*/ 1 h 2"/>
                  <a:gd name="T14" fmla="*/ 11 w 12"/>
                  <a:gd name="T15" fmla="*/ 1 h 2"/>
                  <a:gd name="T16" fmla="*/ 11 w 12"/>
                  <a:gd name="T17" fmla="*/ 1 h 2"/>
                  <a:gd name="T18" fmla="*/ 1 w 12"/>
                  <a:gd name="T19" fmla="*/ 2 h 2"/>
                  <a:gd name="T20" fmla="*/ 1 w 12"/>
                  <a:gd name="T21" fmla="*/ 2 h 2"/>
                  <a:gd name="T22" fmla="*/ 1 w 12"/>
                  <a:gd name="T23" fmla="*/ 2 h 2"/>
                  <a:gd name="T24" fmla="*/ 1 w 12"/>
                  <a:gd name="T25" fmla="*/ 2 h 2"/>
                  <a:gd name="T26" fmla="*/ 0 w 12"/>
                  <a:gd name="T27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2" h="2">
                    <a:moveTo>
                      <a:pt x="0" y="1"/>
                    </a:moveTo>
                    <a:cubicBezTo>
                      <a:pt x="0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4" y="1"/>
                      <a:pt x="8" y="1"/>
                      <a:pt x="11" y="1"/>
                    </a:cubicBezTo>
                    <a:cubicBezTo>
                      <a:pt x="11" y="1"/>
                      <a:pt x="11" y="1"/>
                      <a:pt x="11" y="1"/>
                    </a:cubicBezTo>
                    <a:cubicBezTo>
                      <a:pt x="11" y="0"/>
                      <a:pt x="12" y="1"/>
                      <a:pt x="12" y="1"/>
                    </a:cubicBezTo>
                    <a:cubicBezTo>
                      <a:pt x="12" y="1"/>
                      <a:pt x="12" y="1"/>
                      <a:pt x="12" y="1"/>
                    </a:cubicBezTo>
                    <a:cubicBezTo>
                      <a:pt x="12" y="1"/>
                      <a:pt x="11" y="1"/>
                      <a:pt x="11" y="1"/>
                    </a:cubicBezTo>
                    <a:cubicBezTo>
                      <a:pt x="11" y="1"/>
                      <a:pt x="11" y="1"/>
                      <a:pt x="11" y="1"/>
                    </a:cubicBezTo>
                    <a:cubicBezTo>
                      <a:pt x="8" y="1"/>
                      <a:pt x="5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756" name="Freeform 6067"/>
              <p:cNvSpPr>
                <a:spLocks/>
              </p:cNvSpPr>
              <p:nvPr/>
            </p:nvSpPr>
            <p:spPr bwMode="auto">
              <a:xfrm>
                <a:off x="2957" y="1012"/>
                <a:ext cx="32" cy="5"/>
              </a:xfrm>
              <a:custGeom>
                <a:avLst/>
                <a:gdLst>
                  <a:gd name="T0" fmla="*/ 7 w 13"/>
                  <a:gd name="T1" fmla="*/ 2 h 2"/>
                  <a:gd name="T2" fmla="*/ 4 w 13"/>
                  <a:gd name="T3" fmla="*/ 1 h 2"/>
                  <a:gd name="T4" fmla="*/ 4 w 13"/>
                  <a:gd name="T5" fmla="*/ 1 h 2"/>
                  <a:gd name="T6" fmla="*/ 4 w 13"/>
                  <a:gd name="T7" fmla="*/ 1 h 2"/>
                  <a:gd name="T8" fmla="*/ 4 w 13"/>
                  <a:gd name="T9" fmla="*/ 1 h 2"/>
                  <a:gd name="T10" fmla="*/ 1 w 13"/>
                  <a:gd name="T11" fmla="*/ 1 h 2"/>
                  <a:gd name="T12" fmla="*/ 1 w 13"/>
                  <a:gd name="T13" fmla="*/ 1 h 2"/>
                  <a:gd name="T14" fmla="*/ 1 w 13"/>
                  <a:gd name="T15" fmla="*/ 1 h 2"/>
                  <a:gd name="T16" fmla="*/ 0 w 13"/>
                  <a:gd name="T17" fmla="*/ 1 h 2"/>
                  <a:gd name="T18" fmla="*/ 0 w 13"/>
                  <a:gd name="T19" fmla="*/ 1 h 2"/>
                  <a:gd name="T20" fmla="*/ 1 w 13"/>
                  <a:gd name="T21" fmla="*/ 0 h 2"/>
                  <a:gd name="T22" fmla="*/ 1 w 13"/>
                  <a:gd name="T23" fmla="*/ 0 h 2"/>
                  <a:gd name="T24" fmla="*/ 4 w 13"/>
                  <a:gd name="T25" fmla="*/ 0 h 2"/>
                  <a:gd name="T26" fmla="*/ 4 w 13"/>
                  <a:gd name="T27" fmla="*/ 0 h 2"/>
                  <a:gd name="T28" fmla="*/ 5 w 13"/>
                  <a:gd name="T29" fmla="*/ 0 h 2"/>
                  <a:gd name="T30" fmla="*/ 5 w 13"/>
                  <a:gd name="T31" fmla="*/ 0 h 2"/>
                  <a:gd name="T32" fmla="*/ 7 w 13"/>
                  <a:gd name="T33" fmla="*/ 1 h 2"/>
                  <a:gd name="T34" fmla="*/ 7 w 13"/>
                  <a:gd name="T35" fmla="*/ 1 h 2"/>
                  <a:gd name="T36" fmla="*/ 8 w 13"/>
                  <a:gd name="T37" fmla="*/ 1 h 2"/>
                  <a:gd name="T38" fmla="*/ 8 w 13"/>
                  <a:gd name="T39" fmla="*/ 1 h 2"/>
                  <a:gd name="T40" fmla="*/ 10 w 13"/>
                  <a:gd name="T41" fmla="*/ 0 h 2"/>
                  <a:gd name="T42" fmla="*/ 10 w 13"/>
                  <a:gd name="T43" fmla="*/ 0 h 2"/>
                  <a:gd name="T44" fmla="*/ 11 w 13"/>
                  <a:gd name="T45" fmla="*/ 0 h 2"/>
                  <a:gd name="T46" fmla="*/ 11 w 13"/>
                  <a:gd name="T47" fmla="*/ 0 h 2"/>
                  <a:gd name="T48" fmla="*/ 12 w 13"/>
                  <a:gd name="T49" fmla="*/ 0 h 2"/>
                  <a:gd name="T50" fmla="*/ 12 w 13"/>
                  <a:gd name="T51" fmla="*/ 0 h 2"/>
                  <a:gd name="T52" fmla="*/ 13 w 13"/>
                  <a:gd name="T53" fmla="*/ 0 h 2"/>
                  <a:gd name="T54" fmla="*/ 13 w 13"/>
                  <a:gd name="T55" fmla="*/ 0 h 2"/>
                  <a:gd name="T56" fmla="*/ 13 w 13"/>
                  <a:gd name="T57" fmla="*/ 0 h 2"/>
                  <a:gd name="T58" fmla="*/ 13 w 13"/>
                  <a:gd name="T59" fmla="*/ 0 h 2"/>
                  <a:gd name="T60" fmla="*/ 13 w 13"/>
                  <a:gd name="T61" fmla="*/ 1 h 2"/>
                  <a:gd name="T62" fmla="*/ 13 w 13"/>
                  <a:gd name="T63" fmla="*/ 1 h 2"/>
                  <a:gd name="T64" fmla="*/ 13 w 13"/>
                  <a:gd name="T65" fmla="*/ 1 h 2"/>
                  <a:gd name="T66" fmla="*/ 13 w 13"/>
                  <a:gd name="T67" fmla="*/ 1 h 2"/>
                  <a:gd name="T68" fmla="*/ 13 w 13"/>
                  <a:gd name="T69" fmla="*/ 1 h 2"/>
                  <a:gd name="T70" fmla="*/ 13 w 13"/>
                  <a:gd name="T71" fmla="*/ 1 h 2"/>
                  <a:gd name="T72" fmla="*/ 12 w 13"/>
                  <a:gd name="T73" fmla="*/ 1 h 2"/>
                  <a:gd name="T74" fmla="*/ 12 w 13"/>
                  <a:gd name="T75" fmla="*/ 1 h 2"/>
                  <a:gd name="T76" fmla="*/ 12 w 13"/>
                  <a:gd name="T77" fmla="*/ 1 h 2"/>
                  <a:gd name="T78" fmla="*/ 12 w 13"/>
                  <a:gd name="T79" fmla="*/ 1 h 2"/>
                  <a:gd name="T80" fmla="*/ 11 w 13"/>
                  <a:gd name="T81" fmla="*/ 1 h 2"/>
                  <a:gd name="T82" fmla="*/ 11 w 13"/>
                  <a:gd name="T83" fmla="*/ 1 h 2"/>
                  <a:gd name="T84" fmla="*/ 10 w 13"/>
                  <a:gd name="T85" fmla="*/ 1 h 2"/>
                  <a:gd name="T86" fmla="*/ 10 w 13"/>
                  <a:gd name="T87" fmla="*/ 1 h 2"/>
                  <a:gd name="T88" fmla="*/ 8 w 13"/>
                  <a:gd name="T89" fmla="*/ 2 h 2"/>
                  <a:gd name="T90" fmla="*/ 8 w 13"/>
                  <a:gd name="T91" fmla="*/ 2 h 2"/>
                  <a:gd name="T92" fmla="*/ 7 w 13"/>
                  <a:gd name="T93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13" h="2">
                    <a:moveTo>
                      <a:pt x="7" y="2"/>
                    </a:moveTo>
                    <a:cubicBezTo>
                      <a:pt x="6" y="1"/>
                      <a:pt x="5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3" y="1"/>
                      <a:pt x="2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3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6" y="0"/>
                      <a:pt x="6" y="1"/>
                      <a:pt x="7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1"/>
                      <a:pt x="8" y="1"/>
                      <a:pt x="8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1"/>
                      <a:pt x="9" y="0"/>
                      <a:pt x="10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2" y="0"/>
                      <a:pt x="13" y="0"/>
                      <a:pt x="13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3" y="1"/>
                      <a:pt x="13" y="1"/>
                      <a:pt x="13" y="1"/>
                    </a:cubicBezTo>
                    <a:cubicBezTo>
                      <a:pt x="13" y="1"/>
                      <a:pt x="13" y="1"/>
                      <a:pt x="13" y="1"/>
                    </a:cubicBezTo>
                    <a:cubicBezTo>
                      <a:pt x="13" y="1"/>
                      <a:pt x="13" y="1"/>
                      <a:pt x="13" y="1"/>
                    </a:cubicBezTo>
                    <a:cubicBezTo>
                      <a:pt x="13" y="1"/>
                      <a:pt x="13" y="1"/>
                      <a:pt x="13" y="1"/>
                    </a:cubicBezTo>
                    <a:cubicBezTo>
                      <a:pt x="13" y="1"/>
                      <a:pt x="13" y="1"/>
                      <a:pt x="13" y="1"/>
                    </a:cubicBezTo>
                    <a:cubicBezTo>
                      <a:pt x="13" y="1"/>
                      <a:pt x="13" y="1"/>
                      <a:pt x="13" y="1"/>
                    </a:cubicBezTo>
                    <a:cubicBezTo>
                      <a:pt x="13" y="1"/>
                      <a:pt x="13" y="1"/>
                      <a:pt x="12" y="1"/>
                    </a:cubicBezTo>
                    <a:cubicBezTo>
                      <a:pt x="12" y="1"/>
                      <a:pt x="12" y="1"/>
                      <a:pt x="12" y="1"/>
                    </a:cubicBezTo>
                    <a:cubicBezTo>
                      <a:pt x="12" y="1"/>
                      <a:pt x="12" y="1"/>
                      <a:pt x="12" y="1"/>
                    </a:cubicBezTo>
                    <a:cubicBezTo>
                      <a:pt x="12" y="1"/>
                      <a:pt x="12" y="1"/>
                      <a:pt x="12" y="1"/>
                    </a:cubicBezTo>
                    <a:cubicBezTo>
                      <a:pt x="12" y="1"/>
                      <a:pt x="12" y="1"/>
                      <a:pt x="11" y="1"/>
                    </a:cubicBezTo>
                    <a:cubicBezTo>
                      <a:pt x="11" y="1"/>
                      <a:pt x="11" y="1"/>
                      <a:pt x="11" y="1"/>
                    </a:cubicBezTo>
                    <a:cubicBezTo>
                      <a:pt x="11" y="1"/>
                      <a:pt x="11" y="1"/>
                      <a:pt x="10" y="1"/>
                    </a:cubicBezTo>
                    <a:cubicBezTo>
                      <a:pt x="10" y="1"/>
                      <a:pt x="10" y="1"/>
                      <a:pt x="10" y="1"/>
                    </a:cubicBezTo>
                    <a:cubicBezTo>
                      <a:pt x="10" y="1"/>
                      <a:pt x="9" y="1"/>
                      <a:pt x="8" y="2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7" y="2"/>
                      <a:pt x="7" y="2"/>
                      <a:pt x="7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757" name="Freeform 6068"/>
              <p:cNvSpPr>
                <a:spLocks/>
              </p:cNvSpPr>
              <p:nvPr/>
            </p:nvSpPr>
            <p:spPr bwMode="auto">
              <a:xfrm>
                <a:off x="2962" y="1020"/>
                <a:ext cx="15" cy="2"/>
              </a:xfrm>
              <a:custGeom>
                <a:avLst/>
                <a:gdLst>
                  <a:gd name="T0" fmla="*/ 2 w 6"/>
                  <a:gd name="T1" fmla="*/ 1 h 1"/>
                  <a:gd name="T2" fmla="*/ 1 w 6"/>
                  <a:gd name="T3" fmla="*/ 1 h 1"/>
                  <a:gd name="T4" fmla="*/ 1 w 6"/>
                  <a:gd name="T5" fmla="*/ 1 h 1"/>
                  <a:gd name="T6" fmla="*/ 0 w 6"/>
                  <a:gd name="T7" fmla="*/ 1 h 1"/>
                  <a:gd name="T8" fmla="*/ 0 w 6"/>
                  <a:gd name="T9" fmla="*/ 1 h 1"/>
                  <a:gd name="T10" fmla="*/ 0 w 6"/>
                  <a:gd name="T11" fmla="*/ 0 h 1"/>
                  <a:gd name="T12" fmla="*/ 0 w 6"/>
                  <a:gd name="T13" fmla="*/ 0 h 1"/>
                  <a:gd name="T14" fmla="*/ 2 w 6"/>
                  <a:gd name="T15" fmla="*/ 0 h 1"/>
                  <a:gd name="T16" fmla="*/ 2 w 6"/>
                  <a:gd name="T17" fmla="*/ 0 h 1"/>
                  <a:gd name="T18" fmla="*/ 4 w 6"/>
                  <a:gd name="T19" fmla="*/ 0 h 1"/>
                  <a:gd name="T20" fmla="*/ 4 w 6"/>
                  <a:gd name="T21" fmla="*/ 0 h 1"/>
                  <a:gd name="T22" fmla="*/ 5 w 6"/>
                  <a:gd name="T23" fmla="*/ 0 h 1"/>
                  <a:gd name="T24" fmla="*/ 5 w 6"/>
                  <a:gd name="T25" fmla="*/ 0 h 1"/>
                  <a:gd name="T26" fmla="*/ 6 w 6"/>
                  <a:gd name="T27" fmla="*/ 0 h 1"/>
                  <a:gd name="T28" fmla="*/ 6 w 6"/>
                  <a:gd name="T29" fmla="*/ 0 h 1"/>
                  <a:gd name="T30" fmla="*/ 6 w 6"/>
                  <a:gd name="T31" fmla="*/ 1 h 1"/>
                  <a:gd name="T32" fmla="*/ 6 w 6"/>
                  <a:gd name="T33" fmla="*/ 1 h 1"/>
                  <a:gd name="T34" fmla="*/ 4 w 6"/>
                  <a:gd name="T35" fmla="*/ 1 h 1"/>
                  <a:gd name="T36" fmla="*/ 4 w 6"/>
                  <a:gd name="T37" fmla="*/ 1 h 1"/>
                  <a:gd name="T38" fmla="*/ 2 w 6"/>
                  <a:gd name="T3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6" h="1">
                    <a:moveTo>
                      <a:pt x="2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1"/>
                      <a:pt x="6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5" y="1"/>
                      <a:pt x="5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3" y="1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758" name="Freeform 6069"/>
              <p:cNvSpPr>
                <a:spLocks/>
              </p:cNvSpPr>
              <p:nvPr/>
            </p:nvSpPr>
            <p:spPr bwMode="auto">
              <a:xfrm>
                <a:off x="3014" y="975"/>
                <a:ext cx="5" cy="30"/>
              </a:xfrm>
              <a:custGeom>
                <a:avLst/>
                <a:gdLst>
                  <a:gd name="T0" fmla="*/ 0 w 2"/>
                  <a:gd name="T1" fmla="*/ 0 h 12"/>
                  <a:gd name="T2" fmla="*/ 0 w 2"/>
                  <a:gd name="T3" fmla="*/ 0 h 12"/>
                  <a:gd name="T4" fmla="*/ 1 w 2"/>
                  <a:gd name="T5" fmla="*/ 1 h 12"/>
                  <a:gd name="T6" fmla="*/ 2 w 2"/>
                  <a:gd name="T7" fmla="*/ 6 h 12"/>
                  <a:gd name="T8" fmla="*/ 2 w 2"/>
                  <a:gd name="T9" fmla="*/ 10 h 12"/>
                  <a:gd name="T10" fmla="*/ 2 w 2"/>
                  <a:gd name="T11" fmla="*/ 12 h 12"/>
                  <a:gd name="T12" fmla="*/ 1 w 2"/>
                  <a:gd name="T13" fmla="*/ 10 h 12"/>
                  <a:gd name="T14" fmla="*/ 1 w 2"/>
                  <a:gd name="T15" fmla="*/ 6 h 12"/>
                  <a:gd name="T16" fmla="*/ 1 w 2"/>
                  <a:gd name="T17" fmla="*/ 4 h 12"/>
                  <a:gd name="T18" fmla="*/ 1 w 2"/>
                  <a:gd name="T19" fmla="*/ 2 h 12"/>
                  <a:gd name="T20" fmla="*/ 0 w 2"/>
                  <a:gd name="T21" fmla="*/ 0 h 12"/>
                  <a:gd name="T22" fmla="*/ 0 w 2"/>
                  <a:gd name="T23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2" h="12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2" y="3"/>
                      <a:pt x="2" y="4"/>
                      <a:pt x="2" y="6"/>
                    </a:cubicBezTo>
                    <a:cubicBezTo>
                      <a:pt x="2" y="8"/>
                      <a:pt x="2" y="9"/>
                      <a:pt x="2" y="10"/>
                    </a:cubicBezTo>
                    <a:cubicBezTo>
                      <a:pt x="2" y="12"/>
                      <a:pt x="2" y="12"/>
                      <a:pt x="2" y="12"/>
                    </a:cubicBezTo>
                    <a:cubicBezTo>
                      <a:pt x="2" y="12"/>
                      <a:pt x="1" y="12"/>
                      <a:pt x="1" y="10"/>
                    </a:cubicBezTo>
                    <a:cubicBezTo>
                      <a:pt x="1" y="9"/>
                      <a:pt x="1" y="8"/>
                      <a:pt x="1" y="6"/>
                    </a:cubicBezTo>
                    <a:cubicBezTo>
                      <a:pt x="1" y="5"/>
                      <a:pt x="1" y="4"/>
                      <a:pt x="1" y="4"/>
                    </a:cubicBezTo>
                    <a:cubicBezTo>
                      <a:pt x="1" y="3"/>
                      <a:pt x="1" y="2"/>
                      <a:pt x="1" y="2"/>
                    </a:cubicBezTo>
                    <a:cubicBezTo>
                      <a:pt x="1" y="1"/>
                      <a:pt x="1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759" name="Freeform 6070"/>
              <p:cNvSpPr>
                <a:spLocks/>
              </p:cNvSpPr>
              <p:nvPr/>
            </p:nvSpPr>
            <p:spPr bwMode="auto">
              <a:xfrm>
                <a:off x="3019" y="1044"/>
                <a:ext cx="2" cy="63"/>
              </a:xfrm>
              <a:custGeom>
                <a:avLst/>
                <a:gdLst>
                  <a:gd name="T0" fmla="*/ 0 w 1"/>
                  <a:gd name="T1" fmla="*/ 0 h 25"/>
                  <a:gd name="T2" fmla="*/ 0 w 1"/>
                  <a:gd name="T3" fmla="*/ 4 h 25"/>
                  <a:gd name="T4" fmla="*/ 1 w 1"/>
                  <a:gd name="T5" fmla="*/ 12 h 25"/>
                  <a:gd name="T6" fmla="*/ 0 w 1"/>
                  <a:gd name="T7" fmla="*/ 21 h 25"/>
                  <a:gd name="T8" fmla="*/ 0 w 1"/>
                  <a:gd name="T9" fmla="*/ 24 h 25"/>
                  <a:gd name="T10" fmla="*/ 0 w 1"/>
                  <a:gd name="T11" fmla="*/ 25 h 25"/>
                  <a:gd name="T12" fmla="*/ 0 w 1"/>
                  <a:gd name="T13" fmla="*/ 24 h 25"/>
                  <a:gd name="T14" fmla="*/ 0 w 1"/>
                  <a:gd name="T15" fmla="*/ 21 h 25"/>
                  <a:gd name="T16" fmla="*/ 0 w 1"/>
                  <a:gd name="T17" fmla="*/ 17 h 25"/>
                  <a:gd name="T18" fmla="*/ 0 w 1"/>
                  <a:gd name="T19" fmla="*/ 12 h 25"/>
                  <a:gd name="T20" fmla="*/ 0 w 1"/>
                  <a:gd name="T21" fmla="*/ 4 h 25"/>
                  <a:gd name="T22" fmla="*/ 0 w 1"/>
                  <a:gd name="T23" fmla="*/ 0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" h="25">
                    <a:moveTo>
                      <a:pt x="0" y="0"/>
                    </a:moveTo>
                    <a:cubicBezTo>
                      <a:pt x="0" y="0"/>
                      <a:pt x="0" y="1"/>
                      <a:pt x="0" y="4"/>
                    </a:cubicBezTo>
                    <a:cubicBezTo>
                      <a:pt x="0" y="6"/>
                      <a:pt x="0" y="9"/>
                      <a:pt x="1" y="12"/>
                    </a:cubicBezTo>
                    <a:cubicBezTo>
                      <a:pt x="1" y="16"/>
                      <a:pt x="0" y="19"/>
                      <a:pt x="0" y="21"/>
                    </a:cubicBezTo>
                    <a:cubicBezTo>
                      <a:pt x="0" y="22"/>
                      <a:pt x="0" y="23"/>
                      <a:pt x="0" y="24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0" y="25"/>
                      <a:pt x="0" y="25"/>
                      <a:pt x="0" y="24"/>
                    </a:cubicBezTo>
                    <a:cubicBezTo>
                      <a:pt x="0" y="23"/>
                      <a:pt x="0" y="22"/>
                      <a:pt x="0" y="21"/>
                    </a:cubicBezTo>
                    <a:cubicBezTo>
                      <a:pt x="0" y="20"/>
                      <a:pt x="0" y="18"/>
                      <a:pt x="0" y="17"/>
                    </a:cubicBezTo>
                    <a:cubicBezTo>
                      <a:pt x="0" y="16"/>
                      <a:pt x="0" y="14"/>
                      <a:pt x="0" y="12"/>
                    </a:cubicBezTo>
                    <a:cubicBezTo>
                      <a:pt x="0" y="9"/>
                      <a:pt x="0" y="6"/>
                      <a:pt x="0" y="4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6176" name="组合 6175"/>
            <p:cNvGrpSpPr/>
            <p:nvPr/>
          </p:nvGrpSpPr>
          <p:grpSpPr>
            <a:xfrm>
              <a:off x="4125249" y="1432603"/>
              <a:ext cx="1923123" cy="839378"/>
              <a:chOff x="7109327" y="3179834"/>
              <a:chExt cx="1923123" cy="839378"/>
            </a:xfrm>
          </p:grpSpPr>
          <p:sp>
            <p:nvSpPr>
              <p:cNvPr id="6177" name="文本框 6176"/>
              <p:cNvSpPr txBox="1"/>
              <p:nvPr/>
            </p:nvSpPr>
            <p:spPr>
              <a:xfrm>
                <a:off x="7109327" y="3179834"/>
                <a:ext cx="1923123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dirty="0">
                    <a:solidFill>
                      <a:srgbClr val="01ACBE"/>
                    </a:solidFill>
                    <a:cs typeface="+mn-ea"/>
                    <a:sym typeface="+mn-lt"/>
                  </a:rPr>
                  <a:t>在此添加标题</a:t>
                </a:r>
              </a:p>
            </p:txBody>
          </p:sp>
          <p:sp>
            <p:nvSpPr>
              <p:cNvPr id="6178" name="文本框 6177"/>
              <p:cNvSpPr txBox="1"/>
              <p:nvPr/>
            </p:nvSpPr>
            <p:spPr>
              <a:xfrm>
                <a:off x="7115248" y="3465214"/>
                <a:ext cx="1559316" cy="55399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/>
                <a:r>
                  <a:rPr lang="zh-CN" altLang="en-US" sz="10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cs typeface="+mn-ea"/>
                    <a:sym typeface="+mn-lt"/>
                  </a:rPr>
                  <a:t>此处添加详细文本描述，文字内容建议与标题相关尽量简洁生动</a:t>
                </a:r>
                <a:r>
                  <a:rPr lang="en-US" altLang="zh-CN" sz="10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cs typeface="+mn-ea"/>
                    <a:sym typeface="+mn-lt"/>
                  </a:rPr>
                  <a:t>……</a:t>
                </a:r>
                <a:endParaRPr lang="zh-CN" altLang="en-US" sz="1000" dirty="0">
                  <a:solidFill>
                    <a:prstClr val="black">
                      <a:lumMod val="50000"/>
                      <a:lumOff val="50000"/>
                    </a:prstClr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11888" name="文本框 11887"/>
            <p:cNvSpPr txBox="1"/>
            <p:nvPr/>
          </p:nvSpPr>
          <p:spPr>
            <a:xfrm>
              <a:off x="4234873" y="1036583"/>
              <a:ext cx="91440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>
                  <a:solidFill>
                    <a:prstClr val="white">
                      <a:lumMod val="50000"/>
                    </a:prstClr>
                  </a:solidFill>
                  <a:cs typeface="+mn-ea"/>
                  <a:sym typeface="+mn-lt"/>
                </a:rPr>
                <a:t>STEP 02</a:t>
              </a:r>
              <a:endParaRPr lang="zh-CN" altLang="en-US" sz="1400" dirty="0">
                <a:solidFill>
                  <a:prstClr val="white">
                    <a:lumMod val="50000"/>
                  </a:prst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8" name="组合 7"/>
          <p:cNvGrpSpPr/>
          <p:nvPr/>
        </p:nvGrpSpPr>
        <p:grpSpPr>
          <a:xfrm>
            <a:off x="6153350" y="894782"/>
            <a:ext cx="1923123" cy="1377199"/>
            <a:chOff x="6153350" y="894782"/>
            <a:chExt cx="1923123" cy="1377199"/>
          </a:xfrm>
        </p:grpSpPr>
        <p:sp>
          <p:nvSpPr>
            <p:cNvPr id="6686" name="矩形 6685"/>
            <p:cNvSpPr/>
            <p:nvPr/>
          </p:nvSpPr>
          <p:spPr>
            <a:xfrm>
              <a:off x="6254994" y="963640"/>
              <a:ext cx="1348624" cy="521192"/>
            </a:xfrm>
            <a:prstGeom prst="rect">
              <a:avLst/>
            </a:prstGeom>
            <a:gradFill>
              <a:gsLst>
                <a:gs pos="0">
                  <a:schemeClr val="bg1">
                    <a:lumMod val="85000"/>
                  </a:schemeClr>
                </a:gs>
                <a:gs pos="100000">
                  <a:srgbClr val="F2F2F2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grpSp>
          <p:nvGrpSpPr>
            <p:cNvPr id="6687" name="Group 5818"/>
            <p:cNvGrpSpPr>
              <a:grpSpLocks noChangeAspect="1"/>
            </p:cNvGrpSpPr>
            <p:nvPr/>
          </p:nvGrpSpPr>
          <p:grpSpPr bwMode="auto">
            <a:xfrm>
              <a:off x="7681316" y="894782"/>
              <a:ext cx="163513" cy="1296988"/>
              <a:chOff x="2538" y="1630"/>
              <a:chExt cx="4101162" cy="2781259"/>
            </a:xfrm>
            <a:solidFill>
              <a:srgbClr val="FFB850"/>
            </a:solidFill>
          </p:grpSpPr>
          <p:sp>
            <p:nvSpPr>
              <p:cNvPr id="6688" name="Freeform 5819"/>
              <p:cNvSpPr>
                <a:spLocks/>
              </p:cNvSpPr>
              <p:nvPr/>
            </p:nvSpPr>
            <p:spPr bwMode="auto">
              <a:xfrm>
                <a:off x="4046550" y="1485901"/>
                <a:ext cx="15875" cy="14288"/>
              </a:xfrm>
              <a:custGeom>
                <a:avLst/>
                <a:gdLst>
                  <a:gd name="T0" fmla="*/ 0 w 2"/>
                  <a:gd name="T1" fmla="*/ 0 h 2"/>
                  <a:gd name="T2" fmla="*/ 0 w 2"/>
                  <a:gd name="T3" fmla="*/ 0 h 2"/>
                  <a:gd name="T4" fmla="*/ 1 w 2"/>
                  <a:gd name="T5" fmla="*/ 0 h 2"/>
                  <a:gd name="T6" fmla="*/ 2 w 2"/>
                  <a:gd name="T7" fmla="*/ 0 h 2"/>
                  <a:gd name="T8" fmla="*/ 2 w 2"/>
                  <a:gd name="T9" fmla="*/ 0 h 2"/>
                  <a:gd name="T10" fmla="*/ 2 w 2"/>
                  <a:gd name="T11" fmla="*/ 0 h 2"/>
                  <a:gd name="T12" fmla="*/ 2 w 2"/>
                  <a:gd name="T13" fmla="*/ 0 h 2"/>
                  <a:gd name="T14" fmla="*/ 2 w 2"/>
                  <a:gd name="T15" fmla="*/ 0 h 2"/>
                  <a:gd name="T16" fmla="*/ 2 w 2"/>
                  <a:gd name="T17" fmla="*/ 0 h 2"/>
                  <a:gd name="T18" fmla="*/ 2 w 2"/>
                  <a:gd name="T19" fmla="*/ 0 h 2"/>
                  <a:gd name="T20" fmla="*/ 2 w 2"/>
                  <a:gd name="T21" fmla="*/ 0 h 2"/>
                  <a:gd name="T22" fmla="*/ 2 w 2"/>
                  <a:gd name="T23" fmla="*/ 0 h 2"/>
                  <a:gd name="T24" fmla="*/ 1 w 2"/>
                  <a:gd name="T25" fmla="*/ 2 h 2"/>
                  <a:gd name="T26" fmla="*/ 2 w 2"/>
                  <a:gd name="T27" fmla="*/ 0 h 2"/>
                  <a:gd name="T28" fmla="*/ 2 w 2"/>
                  <a:gd name="T29" fmla="*/ 0 h 2"/>
                  <a:gd name="T30" fmla="*/ 2 w 2"/>
                  <a:gd name="T31" fmla="*/ 0 h 2"/>
                  <a:gd name="T32" fmla="*/ 2 w 2"/>
                  <a:gd name="T33" fmla="*/ 0 h 2"/>
                  <a:gd name="T34" fmla="*/ 2 w 2"/>
                  <a:gd name="T35" fmla="*/ 0 h 2"/>
                  <a:gd name="T36" fmla="*/ 2 w 2"/>
                  <a:gd name="T37" fmla="*/ 0 h 2"/>
                  <a:gd name="T38" fmla="*/ 2 w 2"/>
                  <a:gd name="T39" fmla="*/ 0 h 2"/>
                  <a:gd name="T40" fmla="*/ 1 w 2"/>
                  <a:gd name="T41" fmla="*/ 0 h 2"/>
                  <a:gd name="T42" fmla="*/ 0 w 2"/>
                  <a:gd name="T43" fmla="*/ 0 h 2"/>
                  <a:gd name="T44" fmla="*/ 0 w 2"/>
                  <a:gd name="T45" fmla="*/ 0 h 2"/>
                  <a:gd name="T46" fmla="*/ 0 w 2"/>
                  <a:gd name="T47" fmla="*/ 0 h 2"/>
                  <a:gd name="T48" fmla="*/ 0 w 2"/>
                  <a:gd name="T4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1"/>
                      <a:pt x="1" y="2"/>
                      <a:pt x="1" y="2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689" name="Freeform 5820"/>
              <p:cNvSpPr>
                <a:spLocks/>
              </p:cNvSpPr>
              <p:nvPr/>
            </p:nvSpPr>
            <p:spPr bwMode="auto">
              <a:xfrm>
                <a:off x="4029087" y="1536701"/>
                <a:ext cx="9525" cy="6350"/>
              </a:xfrm>
              <a:custGeom>
                <a:avLst/>
                <a:gdLst>
                  <a:gd name="T0" fmla="*/ 6 w 6"/>
                  <a:gd name="T1" fmla="*/ 0 h 4"/>
                  <a:gd name="T2" fmla="*/ 0 w 6"/>
                  <a:gd name="T3" fmla="*/ 0 h 4"/>
                  <a:gd name="T4" fmla="*/ 0 w 6"/>
                  <a:gd name="T5" fmla="*/ 4 h 4"/>
                  <a:gd name="T6" fmla="*/ 6 w 6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4">
                    <a:moveTo>
                      <a:pt x="6" y="0"/>
                    </a:moveTo>
                    <a:lnTo>
                      <a:pt x="0" y="0"/>
                    </a:lnTo>
                    <a:lnTo>
                      <a:pt x="0" y="4"/>
                    </a:lnTo>
                    <a:lnTo>
                      <a:pt x="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690" name="Freeform 5821"/>
              <p:cNvSpPr>
                <a:spLocks/>
              </p:cNvSpPr>
              <p:nvPr/>
            </p:nvSpPr>
            <p:spPr bwMode="auto">
              <a:xfrm>
                <a:off x="4021150" y="1550989"/>
                <a:ext cx="7938" cy="36513"/>
              </a:xfrm>
              <a:custGeom>
                <a:avLst/>
                <a:gdLst>
                  <a:gd name="T0" fmla="*/ 0 w 1"/>
                  <a:gd name="T1" fmla="*/ 5 h 5"/>
                  <a:gd name="T2" fmla="*/ 1 w 1"/>
                  <a:gd name="T3" fmla="*/ 1 h 5"/>
                  <a:gd name="T4" fmla="*/ 1 w 1"/>
                  <a:gd name="T5" fmla="*/ 1 h 5"/>
                  <a:gd name="T6" fmla="*/ 1 w 1"/>
                  <a:gd name="T7" fmla="*/ 0 h 5"/>
                  <a:gd name="T8" fmla="*/ 0 w 1"/>
                  <a:gd name="T9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5">
                    <a:moveTo>
                      <a:pt x="0" y="5"/>
                    </a:moveTo>
                    <a:cubicBezTo>
                      <a:pt x="1" y="4"/>
                      <a:pt x="0" y="2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2"/>
                      <a:pt x="1" y="3"/>
                      <a:pt x="0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691" name="Freeform 5822"/>
              <p:cNvSpPr>
                <a:spLocks/>
              </p:cNvSpPr>
              <p:nvPr/>
            </p:nvSpPr>
            <p:spPr bwMode="auto">
              <a:xfrm>
                <a:off x="4013212" y="1601789"/>
                <a:ext cx="0" cy="14288"/>
              </a:xfrm>
              <a:custGeom>
                <a:avLst/>
                <a:gdLst>
                  <a:gd name="T0" fmla="*/ 1 h 2"/>
                  <a:gd name="T1" fmla="*/ 0 h 2"/>
                  <a:gd name="T2" fmla="*/ 0 h 2"/>
                  <a:gd name="T3" fmla="*/ 1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2">
                    <a:moveTo>
                      <a:pt x="0" y="1"/>
                    </a:moveTo>
                    <a:cubicBezTo>
                      <a:pt x="0" y="1"/>
                      <a:pt x="0" y="2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692" name="Freeform 5823"/>
              <p:cNvSpPr>
                <a:spLocks/>
              </p:cNvSpPr>
              <p:nvPr/>
            </p:nvSpPr>
            <p:spPr bwMode="auto">
              <a:xfrm>
                <a:off x="4013212" y="1601789"/>
                <a:ext cx="0" cy="6350"/>
              </a:xfrm>
              <a:custGeom>
                <a:avLst/>
                <a:gdLst>
                  <a:gd name="T0" fmla="*/ 0 h 1"/>
                  <a:gd name="T1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693" name="Freeform 5824"/>
              <p:cNvSpPr>
                <a:spLocks/>
              </p:cNvSpPr>
              <p:nvPr/>
            </p:nvSpPr>
            <p:spPr bwMode="auto">
              <a:xfrm>
                <a:off x="4013212" y="1622426"/>
                <a:ext cx="0" cy="7938"/>
              </a:xfrm>
              <a:custGeom>
                <a:avLst/>
                <a:gdLst>
                  <a:gd name="T0" fmla="*/ 1 h 1"/>
                  <a:gd name="T1" fmla="*/ 0 h 1"/>
                  <a:gd name="T2" fmla="*/ 0 h 1"/>
                  <a:gd name="T3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694" name="Freeform 5825"/>
              <p:cNvSpPr>
                <a:spLocks/>
              </p:cNvSpPr>
              <p:nvPr/>
            </p:nvSpPr>
            <p:spPr bwMode="auto">
              <a:xfrm>
                <a:off x="4013212" y="1630364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695" name="Freeform 5826"/>
              <p:cNvSpPr>
                <a:spLocks/>
              </p:cNvSpPr>
              <p:nvPr/>
            </p:nvSpPr>
            <p:spPr bwMode="auto">
              <a:xfrm>
                <a:off x="4013212" y="1622426"/>
                <a:ext cx="7938" cy="7938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0 w 1"/>
                  <a:gd name="T5" fmla="*/ 1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696" name="Freeform 5827"/>
              <p:cNvSpPr>
                <a:spLocks/>
              </p:cNvSpPr>
              <p:nvPr/>
            </p:nvSpPr>
            <p:spPr bwMode="auto">
              <a:xfrm>
                <a:off x="4013212" y="1601789"/>
                <a:ext cx="7938" cy="14288"/>
              </a:xfrm>
              <a:custGeom>
                <a:avLst/>
                <a:gdLst>
                  <a:gd name="T0" fmla="*/ 0 w 1"/>
                  <a:gd name="T1" fmla="*/ 2 h 2"/>
                  <a:gd name="T2" fmla="*/ 1 w 1"/>
                  <a:gd name="T3" fmla="*/ 2 h 2"/>
                  <a:gd name="T4" fmla="*/ 0 w 1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2">
                    <a:moveTo>
                      <a:pt x="0" y="2"/>
                    </a:moveTo>
                    <a:cubicBezTo>
                      <a:pt x="0" y="2"/>
                      <a:pt x="1" y="1"/>
                      <a:pt x="1" y="2"/>
                    </a:cubicBezTo>
                    <a:cubicBezTo>
                      <a:pt x="1" y="0"/>
                      <a:pt x="0" y="1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697" name="Freeform 5828"/>
              <p:cNvSpPr>
                <a:spLocks/>
              </p:cNvSpPr>
              <p:nvPr/>
            </p:nvSpPr>
            <p:spPr bwMode="auto">
              <a:xfrm>
                <a:off x="4029087" y="1579564"/>
                <a:ext cx="0" cy="7938"/>
              </a:xfrm>
              <a:custGeom>
                <a:avLst/>
                <a:gdLst>
                  <a:gd name="T0" fmla="*/ 1 h 1"/>
                  <a:gd name="T1" fmla="*/ 0 h 1"/>
                  <a:gd name="T2" fmla="*/ 0 h 1"/>
                  <a:gd name="T3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698" name="Freeform 5829"/>
              <p:cNvSpPr>
                <a:spLocks/>
              </p:cNvSpPr>
              <p:nvPr/>
            </p:nvSpPr>
            <p:spPr bwMode="auto">
              <a:xfrm>
                <a:off x="4013212" y="1658939"/>
                <a:ext cx="0" cy="7938"/>
              </a:xfrm>
              <a:custGeom>
                <a:avLst/>
                <a:gdLst>
                  <a:gd name="T0" fmla="*/ 1 h 1"/>
                  <a:gd name="T1" fmla="*/ 1 h 1"/>
                  <a:gd name="T2" fmla="*/ 0 h 1"/>
                  <a:gd name="T3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699" name="Freeform 5830"/>
              <p:cNvSpPr>
                <a:spLocks/>
              </p:cNvSpPr>
              <p:nvPr/>
            </p:nvSpPr>
            <p:spPr bwMode="auto">
              <a:xfrm>
                <a:off x="4013212" y="1666876"/>
                <a:ext cx="0" cy="6350"/>
              </a:xfrm>
              <a:custGeom>
                <a:avLst/>
                <a:gdLst>
                  <a:gd name="T0" fmla="*/ 0 h 1"/>
                  <a:gd name="T1" fmla="*/ 1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700" name="Freeform 5831"/>
              <p:cNvSpPr>
                <a:spLocks/>
              </p:cNvSpPr>
              <p:nvPr/>
            </p:nvSpPr>
            <p:spPr bwMode="auto">
              <a:xfrm>
                <a:off x="4021150" y="1622426"/>
                <a:ext cx="0" cy="14288"/>
              </a:xfrm>
              <a:custGeom>
                <a:avLst/>
                <a:gdLst>
                  <a:gd name="T0" fmla="*/ 9 h 9"/>
                  <a:gd name="T1" fmla="*/ 0 h 9"/>
                  <a:gd name="T2" fmla="*/ 9 h 9"/>
                  <a:gd name="T3" fmla="*/ 9 h 9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9">
                    <a:moveTo>
                      <a:pt x="0" y="9"/>
                    </a:moveTo>
                    <a:lnTo>
                      <a:pt x="0" y="0"/>
                    </a:lnTo>
                    <a:lnTo>
                      <a:pt x="0" y="9"/>
                    </a:lnTo>
                    <a:lnTo>
                      <a:pt x="0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701" name="Freeform 5832"/>
              <p:cNvSpPr>
                <a:spLocks/>
              </p:cNvSpPr>
              <p:nvPr/>
            </p:nvSpPr>
            <p:spPr bwMode="auto">
              <a:xfrm>
                <a:off x="4005275" y="1695451"/>
                <a:ext cx="7938" cy="7938"/>
              </a:xfrm>
              <a:custGeom>
                <a:avLst/>
                <a:gdLst>
                  <a:gd name="T0" fmla="*/ 5 w 5"/>
                  <a:gd name="T1" fmla="*/ 0 h 5"/>
                  <a:gd name="T2" fmla="*/ 0 w 5"/>
                  <a:gd name="T3" fmla="*/ 0 h 5"/>
                  <a:gd name="T4" fmla="*/ 5 w 5"/>
                  <a:gd name="T5" fmla="*/ 5 h 5"/>
                  <a:gd name="T6" fmla="*/ 5 w 5"/>
                  <a:gd name="T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5">
                    <a:moveTo>
                      <a:pt x="5" y="0"/>
                    </a:moveTo>
                    <a:lnTo>
                      <a:pt x="0" y="0"/>
                    </a:lnTo>
                    <a:lnTo>
                      <a:pt x="5" y="5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702" name="Freeform 5833"/>
              <p:cNvSpPr>
                <a:spLocks/>
              </p:cNvSpPr>
              <p:nvPr/>
            </p:nvSpPr>
            <p:spPr bwMode="auto">
              <a:xfrm>
                <a:off x="4005275" y="1709739"/>
                <a:ext cx="7938" cy="22225"/>
              </a:xfrm>
              <a:custGeom>
                <a:avLst/>
                <a:gdLst>
                  <a:gd name="T0" fmla="*/ 1 w 1"/>
                  <a:gd name="T1" fmla="*/ 1 h 3"/>
                  <a:gd name="T2" fmla="*/ 0 w 1"/>
                  <a:gd name="T3" fmla="*/ 1 h 3"/>
                  <a:gd name="T4" fmla="*/ 1 w 1"/>
                  <a:gd name="T5" fmla="*/ 3 h 3"/>
                  <a:gd name="T6" fmla="*/ 1 w 1"/>
                  <a:gd name="T7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3">
                    <a:moveTo>
                      <a:pt x="1" y="1"/>
                    </a:moveTo>
                    <a:cubicBezTo>
                      <a:pt x="1" y="0"/>
                      <a:pt x="1" y="2"/>
                      <a:pt x="0" y="1"/>
                    </a:cubicBezTo>
                    <a:cubicBezTo>
                      <a:pt x="0" y="2"/>
                      <a:pt x="1" y="3"/>
                      <a:pt x="1" y="3"/>
                    </a:cubicBezTo>
                    <a:cubicBezTo>
                      <a:pt x="1" y="3"/>
                      <a:pt x="1" y="2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703" name="Freeform 5834"/>
              <p:cNvSpPr>
                <a:spLocks/>
              </p:cNvSpPr>
              <p:nvPr/>
            </p:nvSpPr>
            <p:spPr bwMode="auto">
              <a:xfrm>
                <a:off x="4013212" y="1731964"/>
                <a:ext cx="7938" cy="6350"/>
              </a:xfrm>
              <a:custGeom>
                <a:avLst/>
                <a:gdLst>
                  <a:gd name="T0" fmla="*/ 1 w 1"/>
                  <a:gd name="T1" fmla="*/ 1 h 1"/>
                  <a:gd name="T2" fmla="*/ 0 w 1"/>
                  <a:gd name="T3" fmla="*/ 0 h 1"/>
                  <a:gd name="T4" fmla="*/ 1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0" y="1"/>
                      <a:pt x="0" y="1"/>
                      <a:pt x="0" y="0"/>
                    </a:cubicBezTo>
                    <a:cubicBezTo>
                      <a:pt x="0" y="1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704" name="Freeform 5835"/>
              <p:cNvSpPr>
                <a:spLocks/>
              </p:cNvSpPr>
              <p:nvPr/>
            </p:nvSpPr>
            <p:spPr bwMode="auto">
              <a:xfrm>
                <a:off x="4013212" y="1687514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705" name="Freeform 5836"/>
              <p:cNvSpPr>
                <a:spLocks/>
              </p:cNvSpPr>
              <p:nvPr/>
            </p:nvSpPr>
            <p:spPr bwMode="auto">
              <a:xfrm>
                <a:off x="4013212" y="1687514"/>
                <a:ext cx="0" cy="7938"/>
              </a:xfrm>
              <a:custGeom>
                <a:avLst/>
                <a:gdLst>
                  <a:gd name="T0" fmla="*/ 0 h 1"/>
                  <a:gd name="T1" fmla="*/ 0 h 1"/>
                  <a:gd name="T2" fmla="*/ 1 h 1"/>
                  <a:gd name="T3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706" name="Freeform 5837"/>
              <p:cNvSpPr>
                <a:spLocks/>
              </p:cNvSpPr>
              <p:nvPr/>
            </p:nvSpPr>
            <p:spPr bwMode="auto">
              <a:xfrm>
                <a:off x="4013212" y="1687514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707" name="Freeform 5838"/>
              <p:cNvSpPr>
                <a:spLocks/>
              </p:cNvSpPr>
              <p:nvPr/>
            </p:nvSpPr>
            <p:spPr bwMode="auto">
              <a:xfrm>
                <a:off x="4021150" y="1652589"/>
                <a:ext cx="0" cy="14288"/>
              </a:xfrm>
              <a:custGeom>
                <a:avLst/>
                <a:gdLst>
                  <a:gd name="T0" fmla="*/ 0 h 2"/>
                  <a:gd name="T1" fmla="*/ 1 h 2"/>
                  <a:gd name="T2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cubicBezTo>
                      <a:pt x="0" y="1"/>
                      <a:pt x="0" y="2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708" name="Freeform 5839"/>
              <p:cNvSpPr>
                <a:spLocks/>
              </p:cNvSpPr>
              <p:nvPr/>
            </p:nvSpPr>
            <p:spPr bwMode="auto">
              <a:xfrm>
                <a:off x="4013212" y="1673226"/>
                <a:ext cx="7938" cy="7938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0 w 1"/>
                  <a:gd name="T5" fmla="*/ 0 h 1"/>
                  <a:gd name="T6" fmla="*/ 1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lnTo>
                      <a:pt x="1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709" name="Rectangle 5840"/>
              <p:cNvSpPr>
                <a:spLocks noChangeArrowheads="1"/>
              </p:cNvSpPr>
              <p:nvPr/>
            </p:nvSpPr>
            <p:spPr bwMode="auto">
              <a:xfrm>
                <a:off x="4021150" y="1681164"/>
                <a:ext cx="1588" cy="635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710" name="Freeform 5841"/>
              <p:cNvSpPr>
                <a:spLocks/>
              </p:cNvSpPr>
              <p:nvPr/>
            </p:nvSpPr>
            <p:spPr bwMode="auto">
              <a:xfrm>
                <a:off x="4013212" y="1717676"/>
                <a:ext cx="7938" cy="20638"/>
              </a:xfrm>
              <a:custGeom>
                <a:avLst/>
                <a:gdLst>
                  <a:gd name="T0" fmla="*/ 0 w 1"/>
                  <a:gd name="T1" fmla="*/ 1 h 3"/>
                  <a:gd name="T2" fmla="*/ 1 w 1"/>
                  <a:gd name="T3" fmla="*/ 3 h 3"/>
                  <a:gd name="T4" fmla="*/ 1 w 1"/>
                  <a:gd name="T5" fmla="*/ 1 h 3"/>
                  <a:gd name="T6" fmla="*/ 0 w 1"/>
                  <a:gd name="T7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3">
                    <a:moveTo>
                      <a:pt x="0" y="1"/>
                    </a:moveTo>
                    <a:cubicBezTo>
                      <a:pt x="1" y="2"/>
                      <a:pt x="1" y="2"/>
                      <a:pt x="1" y="3"/>
                    </a:cubicBezTo>
                    <a:cubicBezTo>
                      <a:pt x="1" y="2"/>
                      <a:pt x="1" y="1"/>
                      <a:pt x="1" y="1"/>
                    </a:cubicBezTo>
                    <a:cubicBezTo>
                      <a:pt x="1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711" name="Freeform 5842"/>
              <p:cNvSpPr>
                <a:spLocks/>
              </p:cNvSpPr>
              <p:nvPr/>
            </p:nvSpPr>
            <p:spPr bwMode="auto">
              <a:xfrm>
                <a:off x="4013212" y="1703389"/>
                <a:ext cx="0" cy="6350"/>
              </a:xfrm>
              <a:custGeom>
                <a:avLst/>
                <a:gdLst>
                  <a:gd name="T0" fmla="*/ 1 h 1"/>
                  <a:gd name="T1" fmla="*/ 1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712" name="Rectangle 5843"/>
              <p:cNvSpPr>
                <a:spLocks noChangeArrowheads="1"/>
              </p:cNvSpPr>
              <p:nvPr/>
            </p:nvSpPr>
            <p:spPr bwMode="auto">
              <a:xfrm>
                <a:off x="4029087" y="1774826"/>
                <a:ext cx="1588" cy="15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713" name="Freeform 5844"/>
              <p:cNvSpPr>
                <a:spLocks/>
              </p:cNvSpPr>
              <p:nvPr/>
            </p:nvSpPr>
            <p:spPr bwMode="auto">
              <a:xfrm>
                <a:off x="4021150" y="1709739"/>
                <a:ext cx="0" cy="14288"/>
              </a:xfrm>
              <a:custGeom>
                <a:avLst/>
                <a:gdLst>
                  <a:gd name="T0" fmla="*/ 1 h 2"/>
                  <a:gd name="T1" fmla="*/ 0 h 2"/>
                  <a:gd name="T2" fmla="*/ 2 h 2"/>
                  <a:gd name="T3" fmla="*/ 1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2">
                    <a:moveTo>
                      <a:pt x="0" y="1"/>
                    </a:moveTo>
                    <a:cubicBezTo>
                      <a:pt x="0" y="1"/>
                      <a:pt x="0" y="1"/>
                      <a:pt x="0" y="0"/>
                    </a:cubicBezTo>
                    <a:cubicBezTo>
                      <a:pt x="0" y="1"/>
                      <a:pt x="0" y="1"/>
                      <a:pt x="0" y="2"/>
                    </a:cubicBezTo>
                    <a:cubicBezTo>
                      <a:pt x="0" y="2"/>
                      <a:pt x="0" y="2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714" name="Freeform 5845"/>
              <p:cNvSpPr>
                <a:spLocks/>
              </p:cNvSpPr>
              <p:nvPr/>
            </p:nvSpPr>
            <p:spPr bwMode="auto">
              <a:xfrm>
                <a:off x="4021150" y="1746251"/>
                <a:ext cx="0" cy="7938"/>
              </a:xfrm>
              <a:custGeom>
                <a:avLst/>
                <a:gdLst>
                  <a:gd name="T0" fmla="*/ 1 h 1"/>
                  <a:gd name="T1" fmla="*/ 0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715" name="Freeform 5846"/>
              <p:cNvSpPr>
                <a:spLocks/>
              </p:cNvSpPr>
              <p:nvPr/>
            </p:nvSpPr>
            <p:spPr bwMode="auto">
              <a:xfrm>
                <a:off x="4013212" y="1709739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716" name="Freeform 5847"/>
              <p:cNvSpPr>
                <a:spLocks/>
              </p:cNvSpPr>
              <p:nvPr/>
            </p:nvSpPr>
            <p:spPr bwMode="auto">
              <a:xfrm>
                <a:off x="4013212" y="1709739"/>
                <a:ext cx="7938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  <a:gd name="T3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717" name="Freeform 5848"/>
              <p:cNvSpPr>
                <a:spLocks/>
              </p:cNvSpPr>
              <p:nvPr/>
            </p:nvSpPr>
            <p:spPr bwMode="auto">
              <a:xfrm>
                <a:off x="4029087" y="1760539"/>
                <a:ext cx="25400" cy="36513"/>
              </a:xfrm>
              <a:custGeom>
                <a:avLst/>
                <a:gdLst>
                  <a:gd name="T0" fmla="*/ 3 w 3"/>
                  <a:gd name="T1" fmla="*/ 3 h 5"/>
                  <a:gd name="T2" fmla="*/ 2 w 3"/>
                  <a:gd name="T3" fmla="*/ 1 h 5"/>
                  <a:gd name="T4" fmla="*/ 0 w 3"/>
                  <a:gd name="T5" fmla="*/ 2 h 5"/>
                  <a:gd name="T6" fmla="*/ 1 w 3"/>
                  <a:gd name="T7" fmla="*/ 3 h 5"/>
                  <a:gd name="T8" fmla="*/ 2 w 3"/>
                  <a:gd name="T9" fmla="*/ 1 h 5"/>
                  <a:gd name="T10" fmla="*/ 1 w 3"/>
                  <a:gd name="T11" fmla="*/ 3 h 5"/>
                  <a:gd name="T12" fmla="*/ 2 w 3"/>
                  <a:gd name="T13" fmla="*/ 4 h 5"/>
                  <a:gd name="T14" fmla="*/ 2 w 3"/>
                  <a:gd name="T15" fmla="*/ 3 h 5"/>
                  <a:gd name="T16" fmla="*/ 3 w 3"/>
                  <a:gd name="T17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" h="5">
                    <a:moveTo>
                      <a:pt x="3" y="3"/>
                    </a:moveTo>
                    <a:cubicBezTo>
                      <a:pt x="2" y="3"/>
                      <a:pt x="2" y="2"/>
                      <a:pt x="2" y="1"/>
                    </a:cubicBezTo>
                    <a:cubicBezTo>
                      <a:pt x="2" y="0"/>
                      <a:pt x="1" y="1"/>
                      <a:pt x="0" y="2"/>
                    </a:cubicBezTo>
                    <a:cubicBezTo>
                      <a:pt x="1" y="2"/>
                      <a:pt x="1" y="2"/>
                      <a:pt x="1" y="3"/>
                    </a:cubicBezTo>
                    <a:cubicBezTo>
                      <a:pt x="1" y="2"/>
                      <a:pt x="1" y="0"/>
                      <a:pt x="2" y="1"/>
                    </a:cubicBezTo>
                    <a:cubicBezTo>
                      <a:pt x="2" y="3"/>
                      <a:pt x="2" y="2"/>
                      <a:pt x="1" y="3"/>
                    </a:cubicBezTo>
                    <a:cubicBezTo>
                      <a:pt x="2" y="2"/>
                      <a:pt x="2" y="5"/>
                      <a:pt x="2" y="4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3" y="4"/>
                      <a:pt x="3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718" name="Freeform 5849"/>
              <p:cNvSpPr>
                <a:spLocks/>
              </p:cNvSpPr>
              <p:nvPr/>
            </p:nvSpPr>
            <p:spPr bwMode="auto">
              <a:xfrm>
                <a:off x="4029087" y="1760539"/>
                <a:ext cx="0" cy="14288"/>
              </a:xfrm>
              <a:custGeom>
                <a:avLst/>
                <a:gdLst>
                  <a:gd name="T0" fmla="*/ 0 h 2"/>
                  <a:gd name="T1" fmla="*/ 0 h 2"/>
                  <a:gd name="T2" fmla="*/ 1 h 2"/>
                  <a:gd name="T3" fmla="*/ 2 h 2"/>
                  <a:gd name="T4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719" name="Freeform 5850"/>
              <p:cNvSpPr>
                <a:spLocks/>
              </p:cNvSpPr>
              <p:nvPr/>
            </p:nvSpPr>
            <p:spPr bwMode="auto">
              <a:xfrm>
                <a:off x="4021150" y="1731964"/>
                <a:ext cx="17463" cy="28575"/>
              </a:xfrm>
              <a:custGeom>
                <a:avLst/>
                <a:gdLst>
                  <a:gd name="T0" fmla="*/ 0 w 2"/>
                  <a:gd name="T1" fmla="*/ 2 h 4"/>
                  <a:gd name="T2" fmla="*/ 2 w 2"/>
                  <a:gd name="T3" fmla="*/ 2 h 4"/>
                  <a:gd name="T4" fmla="*/ 1 w 2"/>
                  <a:gd name="T5" fmla="*/ 1 h 4"/>
                  <a:gd name="T6" fmla="*/ 0 w 2"/>
                  <a:gd name="T7" fmla="*/ 2 h 4"/>
                  <a:gd name="T8" fmla="*/ 0 w 2"/>
                  <a:gd name="T9" fmla="*/ 1 h 4"/>
                  <a:gd name="T10" fmla="*/ 0 w 2"/>
                  <a:gd name="T11" fmla="*/ 2 h 4"/>
                  <a:gd name="T12" fmla="*/ 0 w 2"/>
                  <a:gd name="T13" fmla="*/ 2 h 4"/>
                  <a:gd name="T14" fmla="*/ 0 w 2"/>
                  <a:gd name="T15" fmla="*/ 2 h 4"/>
                  <a:gd name="T16" fmla="*/ 0 w 2"/>
                  <a:gd name="T17" fmla="*/ 2 h 4"/>
                  <a:gd name="T18" fmla="*/ 0 w 2"/>
                  <a:gd name="T19" fmla="*/ 2 h 4"/>
                  <a:gd name="T20" fmla="*/ 0 w 2"/>
                  <a:gd name="T21" fmla="*/ 2 h 4"/>
                  <a:gd name="T22" fmla="*/ 0 w 2"/>
                  <a:gd name="T23" fmla="*/ 2 h 4"/>
                  <a:gd name="T24" fmla="*/ 0 w 2"/>
                  <a:gd name="T25" fmla="*/ 2 h 4"/>
                  <a:gd name="T26" fmla="*/ 0 w 2"/>
                  <a:gd name="T27" fmla="*/ 2 h 4"/>
                  <a:gd name="T28" fmla="*/ 0 w 2"/>
                  <a:gd name="T29" fmla="*/ 2 h 4"/>
                  <a:gd name="T30" fmla="*/ 1 w 2"/>
                  <a:gd name="T31" fmla="*/ 4 h 4"/>
                  <a:gd name="T32" fmla="*/ 0 w 2"/>
                  <a:gd name="T33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" h="4">
                    <a:moveTo>
                      <a:pt x="0" y="2"/>
                    </a:moveTo>
                    <a:cubicBezTo>
                      <a:pt x="1" y="2"/>
                      <a:pt x="1" y="3"/>
                      <a:pt x="2" y="2"/>
                    </a:cubicBezTo>
                    <a:cubicBezTo>
                      <a:pt x="1" y="1"/>
                      <a:pt x="1" y="2"/>
                      <a:pt x="1" y="1"/>
                    </a:cubicBezTo>
                    <a:cubicBezTo>
                      <a:pt x="1" y="3"/>
                      <a:pt x="0" y="0"/>
                      <a:pt x="0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3"/>
                      <a:pt x="1" y="3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720" name="Freeform 5851"/>
              <p:cNvSpPr>
                <a:spLocks/>
              </p:cNvSpPr>
              <p:nvPr/>
            </p:nvSpPr>
            <p:spPr bwMode="auto">
              <a:xfrm>
                <a:off x="4029087" y="1666876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721" name="Freeform 5852"/>
              <p:cNvSpPr>
                <a:spLocks/>
              </p:cNvSpPr>
              <p:nvPr/>
            </p:nvSpPr>
            <p:spPr bwMode="auto">
              <a:xfrm>
                <a:off x="4021150" y="1658939"/>
                <a:ext cx="7938" cy="22225"/>
              </a:xfrm>
              <a:custGeom>
                <a:avLst/>
                <a:gdLst>
                  <a:gd name="T0" fmla="*/ 1 w 1"/>
                  <a:gd name="T1" fmla="*/ 2 h 3"/>
                  <a:gd name="T2" fmla="*/ 1 w 1"/>
                  <a:gd name="T3" fmla="*/ 1 h 3"/>
                  <a:gd name="T4" fmla="*/ 1 w 1"/>
                  <a:gd name="T5" fmla="*/ 1 h 3"/>
                  <a:gd name="T6" fmla="*/ 1 w 1"/>
                  <a:gd name="T7" fmla="*/ 1 h 3"/>
                  <a:gd name="T8" fmla="*/ 1 w 1"/>
                  <a:gd name="T9" fmla="*/ 1 h 3"/>
                  <a:gd name="T10" fmla="*/ 0 w 1"/>
                  <a:gd name="T11" fmla="*/ 3 h 3"/>
                  <a:gd name="T12" fmla="*/ 1 w 1"/>
                  <a:gd name="T13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3">
                    <a:moveTo>
                      <a:pt x="1" y="2"/>
                    </a:moveTo>
                    <a:cubicBezTo>
                      <a:pt x="1" y="2"/>
                      <a:pt x="1" y="2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2"/>
                      <a:pt x="0" y="3"/>
                      <a:pt x="0" y="3"/>
                    </a:cubicBezTo>
                    <a:cubicBezTo>
                      <a:pt x="0" y="3"/>
                      <a:pt x="1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722" name="Freeform 5853"/>
              <p:cNvSpPr>
                <a:spLocks/>
              </p:cNvSpPr>
              <p:nvPr/>
            </p:nvSpPr>
            <p:spPr bwMode="auto">
              <a:xfrm>
                <a:off x="4021150" y="1709739"/>
                <a:ext cx="7938" cy="7938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1 h 1"/>
                  <a:gd name="T4" fmla="*/ 1 w 1"/>
                  <a:gd name="T5" fmla="*/ 1 h 1"/>
                  <a:gd name="T6" fmla="*/ 1 w 1"/>
                  <a:gd name="T7" fmla="*/ 1 h 1"/>
                  <a:gd name="T8" fmla="*/ 0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723" name="Freeform 5854"/>
              <p:cNvSpPr>
                <a:spLocks/>
              </p:cNvSpPr>
              <p:nvPr/>
            </p:nvSpPr>
            <p:spPr bwMode="auto">
              <a:xfrm>
                <a:off x="4029087" y="1774826"/>
                <a:ext cx="0" cy="7938"/>
              </a:xfrm>
              <a:custGeom>
                <a:avLst/>
                <a:gdLst>
                  <a:gd name="T0" fmla="*/ 0 h 5"/>
                  <a:gd name="T1" fmla="*/ 0 h 5"/>
                  <a:gd name="T2" fmla="*/ 5 h 5"/>
                  <a:gd name="T3" fmla="*/ 0 h 5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5">
                    <a:moveTo>
                      <a:pt x="0" y="0"/>
                    </a:moveTo>
                    <a:lnTo>
                      <a:pt x="0" y="0"/>
                    </a:lnTo>
                    <a:lnTo>
                      <a:pt x="0" y="5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724" name="Rectangle 5855"/>
              <p:cNvSpPr>
                <a:spLocks noChangeArrowheads="1"/>
              </p:cNvSpPr>
              <p:nvPr/>
            </p:nvSpPr>
            <p:spPr bwMode="auto">
              <a:xfrm>
                <a:off x="4029087" y="1789114"/>
                <a:ext cx="1588" cy="15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725" name="Freeform 5856"/>
              <p:cNvSpPr>
                <a:spLocks/>
              </p:cNvSpPr>
              <p:nvPr/>
            </p:nvSpPr>
            <p:spPr bwMode="auto">
              <a:xfrm>
                <a:off x="3971937" y="2260601"/>
                <a:ext cx="0" cy="7938"/>
              </a:xfrm>
              <a:custGeom>
                <a:avLst/>
                <a:gdLst>
                  <a:gd name="T0" fmla="*/ 1 h 1"/>
                  <a:gd name="T1" fmla="*/ 0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726" name="Freeform 5857"/>
              <p:cNvSpPr>
                <a:spLocks/>
              </p:cNvSpPr>
              <p:nvPr/>
            </p:nvSpPr>
            <p:spPr bwMode="auto">
              <a:xfrm>
                <a:off x="3981462" y="2282826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727" name="Freeform 5858"/>
              <p:cNvSpPr>
                <a:spLocks/>
              </p:cNvSpPr>
              <p:nvPr/>
            </p:nvSpPr>
            <p:spPr bwMode="auto">
              <a:xfrm>
                <a:off x="3948125" y="2087564"/>
                <a:ext cx="65088" cy="34925"/>
              </a:xfrm>
              <a:custGeom>
                <a:avLst/>
                <a:gdLst>
                  <a:gd name="T0" fmla="*/ 4 w 8"/>
                  <a:gd name="T1" fmla="*/ 0 h 5"/>
                  <a:gd name="T2" fmla="*/ 4 w 8"/>
                  <a:gd name="T3" fmla="*/ 0 h 5"/>
                  <a:gd name="T4" fmla="*/ 0 w 8"/>
                  <a:gd name="T5" fmla="*/ 4 h 5"/>
                  <a:gd name="T6" fmla="*/ 7 w 8"/>
                  <a:gd name="T7" fmla="*/ 3 h 5"/>
                  <a:gd name="T8" fmla="*/ 8 w 8"/>
                  <a:gd name="T9" fmla="*/ 2 h 5"/>
                  <a:gd name="T10" fmla="*/ 8 w 8"/>
                  <a:gd name="T11" fmla="*/ 2 h 5"/>
                  <a:gd name="T12" fmla="*/ 6 w 8"/>
                  <a:gd name="T13" fmla="*/ 2 h 5"/>
                  <a:gd name="T14" fmla="*/ 1 w 8"/>
                  <a:gd name="T15" fmla="*/ 5 h 5"/>
                  <a:gd name="T16" fmla="*/ 4 w 8"/>
                  <a:gd name="T1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" h="5">
                    <a:moveTo>
                      <a:pt x="4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7" y="2"/>
                      <a:pt x="7" y="2"/>
                      <a:pt x="6" y="2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4" y="0"/>
                      <a:pt x="4" y="0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728" name="Freeform 5859"/>
              <p:cNvSpPr>
                <a:spLocks/>
              </p:cNvSpPr>
              <p:nvPr/>
            </p:nvSpPr>
            <p:spPr bwMode="auto">
              <a:xfrm>
                <a:off x="4005275" y="2181226"/>
                <a:ext cx="7938" cy="7938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  <a:gd name="T4" fmla="*/ 0 w 1"/>
                  <a:gd name="T5" fmla="*/ 1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729" name="Freeform 5860"/>
              <p:cNvSpPr>
                <a:spLocks/>
              </p:cNvSpPr>
              <p:nvPr/>
            </p:nvSpPr>
            <p:spPr bwMode="auto">
              <a:xfrm>
                <a:off x="4005275" y="2166939"/>
                <a:ext cx="7938" cy="6350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0 h 1"/>
                  <a:gd name="T4" fmla="*/ 0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730" name="Freeform 5861"/>
              <p:cNvSpPr>
                <a:spLocks/>
              </p:cNvSpPr>
              <p:nvPr/>
            </p:nvSpPr>
            <p:spPr bwMode="auto">
              <a:xfrm>
                <a:off x="4054487" y="2289176"/>
                <a:ext cx="0" cy="7938"/>
              </a:xfrm>
              <a:custGeom>
                <a:avLst/>
                <a:gdLst>
                  <a:gd name="T0" fmla="*/ 0 h 1"/>
                  <a:gd name="T1" fmla="*/ 1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731" name="Freeform 5862"/>
              <p:cNvSpPr>
                <a:spLocks/>
              </p:cNvSpPr>
              <p:nvPr/>
            </p:nvSpPr>
            <p:spPr bwMode="auto">
              <a:xfrm>
                <a:off x="3997337" y="1949451"/>
                <a:ext cx="7938" cy="6350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1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0" y="1"/>
                      <a:pt x="0" y="1"/>
                    </a:cubicBezTo>
                    <a:cubicBezTo>
                      <a:pt x="1" y="1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732" name="Freeform 5863"/>
              <p:cNvSpPr>
                <a:spLocks/>
              </p:cNvSpPr>
              <p:nvPr/>
            </p:nvSpPr>
            <p:spPr bwMode="auto">
              <a:xfrm>
                <a:off x="3971937" y="2289176"/>
                <a:ext cx="9525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733" name="Freeform 5864"/>
              <p:cNvSpPr>
                <a:spLocks/>
              </p:cNvSpPr>
              <p:nvPr/>
            </p:nvSpPr>
            <p:spPr bwMode="auto">
              <a:xfrm>
                <a:off x="3997337" y="1955801"/>
                <a:ext cx="0" cy="15875"/>
              </a:xfrm>
              <a:custGeom>
                <a:avLst/>
                <a:gdLst>
                  <a:gd name="T0" fmla="*/ 2 h 2"/>
                  <a:gd name="T1" fmla="*/ 2 h 2"/>
                  <a:gd name="T2" fmla="*/ 0 h 2"/>
                  <a:gd name="T3" fmla="*/ 2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2">
                    <a:moveTo>
                      <a:pt x="0" y="2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1"/>
                      <a:pt x="0" y="2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734" name="Freeform 5865"/>
              <p:cNvSpPr>
                <a:spLocks/>
              </p:cNvSpPr>
              <p:nvPr/>
            </p:nvSpPr>
            <p:spPr bwMode="auto">
              <a:xfrm>
                <a:off x="3989400" y="2471739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735" name="Freeform 5866"/>
              <p:cNvSpPr>
                <a:spLocks/>
              </p:cNvSpPr>
              <p:nvPr/>
            </p:nvSpPr>
            <p:spPr bwMode="auto">
              <a:xfrm>
                <a:off x="3989400" y="2500314"/>
                <a:ext cx="0" cy="6350"/>
              </a:xfrm>
              <a:custGeom>
                <a:avLst/>
                <a:gdLst>
                  <a:gd name="T0" fmla="*/ 1 h 1"/>
                  <a:gd name="T1" fmla="*/ 0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736" name="Rectangle 5867"/>
              <p:cNvSpPr>
                <a:spLocks noChangeArrowheads="1"/>
              </p:cNvSpPr>
              <p:nvPr/>
            </p:nvSpPr>
            <p:spPr bwMode="auto">
              <a:xfrm>
                <a:off x="4021150" y="1847851"/>
                <a:ext cx="1588" cy="15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737" name="Freeform 5868"/>
              <p:cNvSpPr>
                <a:spLocks/>
              </p:cNvSpPr>
              <p:nvPr/>
            </p:nvSpPr>
            <p:spPr bwMode="auto">
              <a:xfrm>
                <a:off x="4038612" y="1833564"/>
                <a:ext cx="0" cy="6350"/>
              </a:xfrm>
              <a:custGeom>
                <a:avLst/>
                <a:gdLst>
                  <a:gd name="T0" fmla="*/ 0 h 1"/>
                  <a:gd name="T1" fmla="*/ 1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738" name="Freeform 5869"/>
              <p:cNvSpPr>
                <a:spLocks/>
              </p:cNvSpPr>
              <p:nvPr/>
            </p:nvSpPr>
            <p:spPr bwMode="auto">
              <a:xfrm>
                <a:off x="4013212" y="2006601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739" name="Freeform 5870"/>
              <p:cNvSpPr>
                <a:spLocks/>
              </p:cNvSpPr>
              <p:nvPr/>
            </p:nvSpPr>
            <p:spPr bwMode="auto">
              <a:xfrm>
                <a:off x="4021150" y="1847851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740" name="Freeform 5871"/>
              <p:cNvSpPr>
                <a:spLocks/>
              </p:cNvSpPr>
              <p:nvPr/>
            </p:nvSpPr>
            <p:spPr bwMode="auto">
              <a:xfrm>
                <a:off x="4021150" y="1839914"/>
                <a:ext cx="0" cy="7938"/>
              </a:xfrm>
              <a:custGeom>
                <a:avLst/>
                <a:gdLst>
                  <a:gd name="T0" fmla="*/ 1 h 1"/>
                  <a:gd name="T1" fmla="*/ 0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741" name="Freeform 5872"/>
              <p:cNvSpPr>
                <a:spLocks/>
              </p:cNvSpPr>
              <p:nvPr/>
            </p:nvSpPr>
            <p:spPr bwMode="auto">
              <a:xfrm>
                <a:off x="4021150" y="1847851"/>
                <a:ext cx="0" cy="6350"/>
              </a:xfrm>
              <a:custGeom>
                <a:avLst/>
                <a:gdLst>
                  <a:gd name="T0" fmla="*/ 1 h 1"/>
                  <a:gd name="T1" fmla="*/ 0 h 1"/>
                  <a:gd name="T2" fmla="*/ 0 h 1"/>
                  <a:gd name="T3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742" name="Freeform 5873"/>
              <p:cNvSpPr>
                <a:spLocks/>
              </p:cNvSpPr>
              <p:nvPr/>
            </p:nvSpPr>
            <p:spPr bwMode="auto">
              <a:xfrm>
                <a:off x="4046550" y="2319339"/>
                <a:ext cx="0" cy="6350"/>
              </a:xfrm>
              <a:custGeom>
                <a:avLst/>
                <a:gdLst>
                  <a:gd name="T0" fmla="*/ 0 h 1"/>
                  <a:gd name="T1" fmla="*/ 0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743" name="Rectangle 5874"/>
              <p:cNvSpPr>
                <a:spLocks noChangeArrowheads="1"/>
              </p:cNvSpPr>
              <p:nvPr/>
            </p:nvSpPr>
            <p:spPr bwMode="auto">
              <a:xfrm>
                <a:off x="4078300" y="2065339"/>
                <a:ext cx="1588" cy="15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744" name="Freeform 5875"/>
              <p:cNvSpPr>
                <a:spLocks/>
              </p:cNvSpPr>
              <p:nvPr/>
            </p:nvSpPr>
            <p:spPr bwMode="auto">
              <a:xfrm>
                <a:off x="4070362" y="2065339"/>
                <a:ext cx="7938" cy="22225"/>
              </a:xfrm>
              <a:custGeom>
                <a:avLst/>
                <a:gdLst>
                  <a:gd name="T0" fmla="*/ 1 w 1"/>
                  <a:gd name="T1" fmla="*/ 3 h 3"/>
                  <a:gd name="T2" fmla="*/ 1 w 1"/>
                  <a:gd name="T3" fmla="*/ 0 h 3"/>
                  <a:gd name="T4" fmla="*/ 0 w 1"/>
                  <a:gd name="T5" fmla="*/ 1 h 3"/>
                  <a:gd name="T6" fmla="*/ 1 w 1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3">
                    <a:moveTo>
                      <a:pt x="1" y="3"/>
                    </a:moveTo>
                    <a:cubicBezTo>
                      <a:pt x="1" y="2"/>
                      <a:pt x="1" y="1"/>
                      <a:pt x="1" y="0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0" y="1"/>
                      <a:pt x="1" y="3"/>
                      <a:pt x="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745" name="Freeform 5876"/>
              <p:cNvSpPr>
                <a:spLocks noEditPoints="1"/>
              </p:cNvSpPr>
              <p:nvPr/>
            </p:nvSpPr>
            <p:spPr bwMode="auto">
              <a:xfrm>
                <a:off x="3940187" y="1797051"/>
                <a:ext cx="163513" cy="739775"/>
              </a:xfrm>
              <a:custGeom>
                <a:avLst/>
                <a:gdLst>
                  <a:gd name="T0" fmla="*/ 4 w 20"/>
                  <a:gd name="T1" fmla="*/ 64 h 102"/>
                  <a:gd name="T2" fmla="*/ 5 w 20"/>
                  <a:gd name="T3" fmla="*/ 67 h 102"/>
                  <a:gd name="T4" fmla="*/ 9 w 20"/>
                  <a:gd name="T5" fmla="*/ 63 h 102"/>
                  <a:gd name="T6" fmla="*/ 13 w 20"/>
                  <a:gd name="T7" fmla="*/ 58 h 102"/>
                  <a:gd name="T8" fmla="*/ 18 w 20"/>
                  <a:gd name="T9" fmla="*/ 49 h 102"/>
                  <a:gd name="T10" fmla="*/ 10 w 20"/>
                  <a:gd name="T11" fmla="*/ 53 h 102"/>
                  <a:gd name="T12" fmla="*/ 8 w 20"/>
                  <a:gd name="T13" fmla="*/ 52 h 102"/>
                  <a:gd name="T14" fmla="*/ 7 w 20"/>
                  <a:gd name="T15" fmla="*/ 55 h 102"/>
                  <a:gd name="T16" fmla="*/ 10 w 20"/>
                  <a:gd name="T17" fmla="*/ 48 h 102"/>
                  <a:gd name="T18" fmla="*/ 16 w 20"/>
                  <a:gd name="T19" fmla="*/ 41 h 102"/>
                  <a:gd name="T20" fmla="*/ 17 w 20"/>
                  <a:gd name="T21" fmla="*/ 36 h 102"/>
                  <a:gd name="T22" fmla="*/ 12 w 20"/>
                  <a:gd name="T23" fmla="*/ 36 h 102"/>
                  <a:gd name="T24" fmla="*/ 7 w 20"/>
                  <a:gd name="T25" fmla="*/ 41 h 102"/>
                  <a:gd name="T26" fmla="*/ 10 w 20"/>
                  <a:gd name="T27" fmla="*/ 38 h 102"/>
                  <a:gd name="T28" fmla="*/ 12 w 20"/>
                  <a:gd name="T29" fmla="*/ 33 h 102"/>
                  <a:gd name="T30" fmla="*/ 15 w 20"/>
                  <a:gd name="T31" fmla="*/ 27 h 102"/>
                  <a:gd name="T32" fmla="*/ 11 w 20"/>
                  <a:gd name="T33" fmla="*/ 29 h 102"/>
                  <a:gd name="T34" fmla="*/ 11 w 20"/>
                  <a:gd name="T35" fmla="*/ 23 h 102"/>
                  <a:gd name="T36" fmla="*/ 10 w 20"/>
                  <a:gd name="T37" fmla="*/ 13 h 102"/>
                  <a:gd name="T38" fmla="*/ 12 w 20"/>
                  <a:gd name="T39" fmla="*/ 9 h 102"/>
                  <a:gd name="T40" fmla="*/ 12 w 20"/>
                  <a:gd name="T41" fmla="*/ 0 h 102"/>
                  <a:gd name="T42" fmla="*/ 10 w 20"/>
                  <a:gd name="T43" fmla="*/ 7 h 102"/>
                  <a:gd name="T44" fmla="*/ 9 w 20"/>
                  <a:gd name="T45" fmla="*/ 11 h 102"/>
                  <a:gd name="T46" fmla="*/ 7 w 20"/>
                  <a:gd name="T47" fmla="*/ 27 h 102"/>
                  <a:gd name="T48" fmla="*/ 16 w 20"/>
                  <a:gd name="T49" fmla="*/ 30 h 102"/>
                  <a:gd name="T50" fmla="*/ 6 w 20"/>
                  <a:gd name="T51" fmla="*/ 38 h 102"/>
                  <a:gd name="T52" fmla="*/ 3 w 20"/>
                  <a:gd name="T53" fmla="*/ 45 h 102"/>
                  <a:gd name="T54" fmla="*/ 11 w 20"/>
                  <a:gd name="T55" fmla="*/ 40 h 102"/>
                  <a:gd name="T56" fmla="*/ 14 w 20"/>
                  <a:gd name="T57" fmla="*/ 37 h 102"/>
                  <a:gd name="T58" fmla="*/ 5 w 20"/>
                  <a:gd name="T59" fmla="*/ 51 h 102"/>
                  <a:gd name="T60" fmla="*/ 7 w 20"/>
                  <a:gd name="T61" fmla="*/ 57 h 102"/>
                  <a:gd name="T62" fmla="*/ 16 w 20"/>
                  <a:gd name="T63" fmla="*/ 51 h 102"/>
                  <a:gd name="T64" fmla="*/ 13 w 20"/>
                  <a:gd name="T65" fmla="*/ 54 h 102"/>
                  <a:gd name="T66" fmla="*/ 2 w 20"/>
                  <a:gd name="T67" fmla="*/ 64 h 102"/>
                  <a:gd name="T68" fmla="*/ 7 w 20"/>
                  <a:gd name="T69" fmla="*/ 65 h 102"/>
                  <a:gd name="T70" fmla="*/ 15 w 20"/>
                  <a:gd name="T71" fmla="*/ 61 h 102"/>
                  <a:gd name="T72" fmla="*/ 2 w 20"/>
                  <a:gd name="T73" fmla="*/ 77 h 102"/>
                  <a:gd name="T74" fmla="*/ 3 w 20"/>
                  <a:gd name="T75" fmla="*/ 77 h 102"/>
                  <a:gd name="T76" fmla="*/ 13 w 20"/>
                  <a:gd name="T77" fmla="*/ 68 h 102"/>
                  <a:gd name="T78" fmla="*/ 10 w 20"/>
                  <a:gd name="T79" fmla="*/ 72 h 102"/>
                  <a:gd name="T80" fmla="*/ 7 w 20"/>
                  <a:gd name="T81" fmla="*/ 77 h 102"/>
                  <a:gd name="T82" fmla="*/ 11 w 20"/>
                  <a:gd name="T83" fmla="*/ 84 h 102"/>
                  <a:gd name="T84" fmla="*/ 6 w 20"/>
                  <a:gd name="T85" fmla="*/ 89 h 102"/>
                  <a:gd name="T86" fmla="*/ 5 w 20"/>
                  <a:gd name="T87" fmla="*/ 95 h 102"/>
                  <a:gd name="T88" fmla="*/ 6 w 20"/>
                  <a:gd name="T89" fmla="*/ 97 h 102"/>
                  <a:gd name="T90" fmla="*/ 5 w 20"/>
                  <a:gd name="T91" fmla="*/ 101 h 102"/>
                  <a:gd name="T92" fmla="*/ 15 w 20"/>
                  <a:gd name="T93" fmla="*/ 92 h 102"/>
                  <a:gd name="T94" fmla="*/ 10 w 20"/>
                  <a:gd name="T95" fmla="*/ 92 h 102"/>
                  <a:gd name="T96" fmla="*/ 7 w 20"/>
                  <a:gd name="T97" fmla="*/ 92 h 102"/>
                  <a:gd name="T98" fmla="*/ 14 w 20"/>
                  <a:gd name="T99" fmla="*/ 82 h 102"/>
                  <a:gd name="T100" fmla="*/ 8 w 20"/>
                  <a:gd name="T101" fmla="*/ 82 h 102"/>
                  <a:gd name="T102" fmla="*/ 7 w 20"/>
                  <a:gd name="T103" fmla="*/ 80 h 102"/>
                  <a:gd name="T104" fmla="*/ 13 w 20"/>
                  <a:gd name="T105" fmla="*/ 73 h 102"/>
                  <a:gd name="T106" fmla="*/ 16 w 20"/>
                  <a:gd name="T107" fmla="*/ 70 h 102"/>
                  <a:gd name="T108" fmla="*/ 10 w 20"/>
                  <a:gd name="T109" fmla="*/ 69 h 102"/>
                  <a:gd name="T110" fmla="*/ 5 w 20"/>
                  <a:gd name="T111" fmla="*/ 74 h 102"/>
                  <a:gd name="T112" fmla="*/ 5 w 20"/>
                  <a:gd name="T113" fmla="*/ 76 h 102"/>
                  <a:gd name="T114" fmla="*/ 7 w 20"/>
                  <a:gd name="T115" fmla="*/ 74 h 102"/>
                  <a:gd name="T116" fmla="*/ 10 w 20"/>
                  <a:gd name="T117" fmla="*/ 71 h 102"/>
                  <a:gd name="T118" fmla="*/ 17 w 20"/>
                  <a:gd name="T119" fmla="*/ 59 h 102"/>
                  <a:gd name="T120" fmla="*/ 16 w 20"/>
                  <a:gd name="T121" fmla="*/ 59 h 102"/>
                  <a:gd name="T122" fmla="*/ 6 w 20"/>
                  <a:gd name="T123" fmla="*/ 54 h 102"/>
                  <a:gd name="T124" fmla="*/ 10 w 20"/>
                  <a:gd name="T125" fmla="*/ 11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20" h="102">
                    <a:moveTo>
                      <a:pt x="11" y="60"/>
                    </a:moveTo>
                    <a:cubicBezTo>
                      <a:pt x="10" y="60"/>
                      <a:pt x="10" y="60"/>
                      <a:pt x="10" y="60"/>
                    </a:cubicBezTo>
                    <a:cubicBezTo>
                      <a:pt x="11" y="59"/>
                      <a:pt x="13" y="58"/>
                      <a:pt x="11" y="59"/>
                    </a:cubicBezTo>
                    <a:cubicBezTo>
                      <a:pt x="11" y="59"/>
                      <a:pt x="6" y="61"/>
                      <a:pt x="7" y="62"/>
                    </a:cubicBezTo>
                    <a:cubicBezTo>
                      <a:pt x="6" y="63"/>
                      <a:pt x="6" y="63"/>
                      <a:pt x="6" y="63"/>
                    </a:cubicBezTo>
                    <a:cubicBezTo>
                      <a:pt x="6" y="62"/>
                      <a:pt x="6" y="62"/>
                      <a:pt x="7" y="62"/>
                    </a:cubicBezTo>
                    <a:cubicBezTo>
                      <a:pt x="5" y="63"/>
                      <a:pt x="6" y="64"/>
                      <a:pt x="4" y="64"/>
                    </a:cubicBezTo>
                    <a:cubicBezTo>
                      <a:pt x="4" y="65"/>
                      <a:pt x="3" y="65"/>
                      <a:pt x="4" y="65"/>
                    </a:cubicBezTo>
                    <a:cubicBezTo>
                      <a:pt x="3" y="66"/>
                      <a:pt x="3" y="66"/>
                      <a:pt x="3" y="66"/>
                    </a:cubicBezTo>
                    <a:cubicBezTo>
                      <a:pt x="2" y="66"/>
                      <a:pt x="2" y="65"/>
                      <a:pt x="3" y="65"/>
                    </a:cubicBezTo>
                    <a:cubicBezTo>
                      <a:pt x="2" y="65"/>
                      <a:pt x="2" y="66"/>
                      <a:pt x="2" y="66"/>
                    </a:cubicBezTo>
                    <a:cubicBezTo>
                      <a:pt x="4" y="68"/>
                      <a:pt x="4" y="68"/>
                      <a:pt x="4" y="68"/>
                    </a:cubicBezTo>
                    <a:cubicBezTo>
                      <a:pt x="4" y="68"/>
                      <a:pt x="5" y="67"/>
                      <a:pt x="5" y="67"/>
                    </a:cubicBezTo>
                    <a:cubicBezTo>
                      <a:pt x="5" y="67"/>
                      <a:pt x="5" y="67"/>
                      <a:pt x="5" y="67"/>
                    </a:cubicBezTo>
                    <a:cubicBezTo>
                      <a:pt x="5" y="67"/>
                      <a:pt x="5" y="66"/>
                      <a:pt x="5" y="66"/>
                    </a:cubicBezTo>
                    <a:cubicBezTo>
                      <a:pt x="5" y="65"/>
                      <a:pt x="5" y="66"/>
                      <a:pt x="5" y="66"/>
                    </a:cubicBezTo>
                    <a:cubicBezTo>
                      <a:pt x="5" y="66"/>
                      <a:pt x="5" y="65"/>
                      <a:pt x="5" y="65"/>
                    </a:cubicBezTo>
                    <a:cubicBezTo>
                      <a:pt x="6" y="65"/>
                      <a:pt x="6" y="65"/>
                      <a:pt x="5" y="66"/>
                    </a:cubicBezTo>
                    <a:cubicBezTo>
                      <a:pt x="7" y="66"/>
                      <a:pt x="5" y="65"/>
                      <a:pt x="7" y="64"/>
                    </a:cubicBezTo>
                    <a:cubicBezTo>
                      <a:pt x="7" y="65"/>
                      <a:pt x="7" y="65"/>
                      <a:pt x="7" y="65"/>
                    </a:cubicBezTo>
                    <a:cubicBezTo>
                      <a:pt x="8" y="65"/>
                      <a:pt x="8" y="64"/>
                      <a:pt x="9" y="63"/>
                    </a:cubicBezTo>
                    <a:cubicBezTo>
                      <a:pt x="9" y="63"/>
                      <a:pt x="7" y="64"/>
                      <a:pt x="7" y="63"/>
                    </a:cubicBezTo>
                    <a:cubicBezTo>
                      <a:pt x="8" y="63"/>
                      <a:pt x="8" y="63"/>
                      <a:pt x="9" y="62"/>
                    </a:cubicBezTo>
                    <a:cubicBezTo>
                      <a:pt x="9" y="62"/>
                      <a:pt x="9" y="62"/>
                      <a:pt x="10" y="61"/>
                    </a:cubicBezTo>
                    <a:cubicBezTo>
                      <a:pt x="10" y="61"/>
                      <a:pt x="10" y="61"/>
                      <a:pt x="10" y="61"/>
                    </a:cubicBezTo>
                    <a:cubicBezTo>
                      <a:pt x="11" y="61"/>
                      <a:pt x="11" y="61"/>
                      <a:pt x="11" y="60"/>
                    </a:cubicBezTo>
                    <a:cubicBezTo>
                      <a:pt x="12" y="59"/>
                      <a:pt x="12" y="59"/>
                      <a:pt x="13" y="59"/>
                    </a:cubicBezTo>
                    <a:cubicBezTo>
                      <a:pt x="14" y="58"/>
                      <a:pt x="11" y="60"/>
                      <a:pt x="13" y="58"/>
                    </a:cubicBezTo>
                    <a:cubicBezTo>
                      <a:pt x="14" y="57"/>
                      <a:pt x="15" y="56"/>
                      <a:pt x="16" y="55"/>
                    </a:cubicBezTo>
                    <a:cubicBezTo>
                      <a:pt x="16" y="54"/>
                      <a:pt x="16" y="55"/>
                      <a:pt x="16" y="55"/>
                    </a:cubicBezTo>
                    <a:cubicBezTo>
                      <a:pt x="16" y="54"/>
                      <a:pt x="16" y="54"/>
                      <a:pt x="16" y="54"/>
                    </a:cubicBezTo>
                    <a:cubicBezTo>
                      <a:pt x="16" y="53"/>
                      <a:pt x="16" y="53"/>
                      <a:pt x="16" y="54"/>
                    </a:cubicBezTo>
                    <a:cubicBezTo>
                      <a:pt x="17" y="53"/>
                      <a:pt x="16" y="53"/>
                      <a:pt x="17" y="52"/>
                    </a:cubicBezTo>
                    <a:cubicBezTo>
                      <a:pt x="16" y="52"/>
                      <a:pt x="17" y="51"/>
                      <a:pt x="17" y="50"/>
                    </a:cubicBezTo>
                    <a:cubicBezTo>
                      <a:pt x="18" y="49"/>
                      <a:pt x="18" y="49"/>
                      <a:pt x="18" y="49"/>
                    </a:cubicBezTo>
                    <a:cubicBezTo>
                      <a:pt x="16" y="48"/>
                      <a:pt x="16" y="48"/>
                      <a:pt x="16" y="48"/>
                    </a:cubicBezTo>
                    <a:cubicBezTo>
                      <a:pt x="16" y="48"/>
                      <a:pt x="14" y="48"/>
                      <a:pt x="14" y="48"/>
                    </a:cubicBezTo>
                    <a:cubicBezTo>
                      <a:pt x="13" y="48"/>
                      <a:pt x="14" y="48"/>
                      <a:pt x="14" y="48"/>
                    </a:cubicBezTo>
                    <a:cubicBezTo>
                      <a:pt x="11" y="49"/>
                      <a:pt x="12" y="49"/>
                      <a:pt x="11" y="50"/>
                    </a:cubicBezTo>
                    <a:cubicBezTo>
                      <a:pt x="9" y="51"/>
                      <a:pt x="9" y="51"/>
                      <a:pt x="9" y="51"/>
                    </a:cubicBezTo>
                    <a:cubicBezTo>
                      <a:pt x="10" y="51"/>
                      <a:pt x="9" y="52"/>
                      <a:pt x="9" y="53"/>
                    </a:cubicBezTo>
                    <a:cubicBezTo>
                      <a:pt x="9" y="53"/>
                      <a:pt x="10" y="53"/>
                      <a:pt x="10" y="53"/>
                    </a:cubicBezTo>
                    <a:cubicBezTo>
                      <a:pt x="8" y="54"/>
                      <a:pt x="8" y="54"/>
                      <a:pt x="8" y="54"/>
                    </a:cubicBezTo>
                    <a:cubicBezTo>
                      <a:pt x="8" y="54"/>
                      <a:pt x="8" y="54"/>
                      <a:pt x="8" y="54"/>
                    </a:cubicBezTo>
                    <a:cubicBezTo>
                      <a:pt x="8" y="54"/>
                      <a:pt x="8" y="54"/>
                      <a:pt x="8" y="54"/>
                    </a:cubicBezTo>
                    <a:cubicBezTo>
                      <a:pt x="7" y="54"/>
                      <a:pt x="8" y="54"/>
                      <a:pt x="8" y="53"/>
                    </a:cubicBezTo>
                    <a:cubicBezTo>
                      <a:pt x="8" y="53"/>
                      <a:pt x="8" y="53"/>
                      <a:pt x="9" y="53"/>
                    </a:cubicBezTo>
                    <a:cubicBezTo>
                      <a:pt x="9" y="52"/>
                      <a:pt x="9" y="52"/>
                      <a:pt x="9" y="52"/>
                    </a:cubicBezTo>
                    <a:cubicBezTo>
                      <a:pt x="9" y="52"/>
                      <a:pt x="8" y="52"/>
                      <a:pt x="8" y="52"/>
                    </a:cubicBezTo>
                    <a:cubicBezTo>
                      <a:pt x="8" y="52"/>
                      <a:pt x="8" y="52"/>
                      <a:pt x="8" y="52"/>
                    </a:cubicBezTo>
                    <a:cubicBezTo>
                      <a:pt x="8" y="52"/>
                      <a:pt x="8" y="52"/>
                      <a:pt x="8" y="53"/>
                    </a:cubicBezTo>
                    <a:cubicBezTo>
                      <a:pt x="7" y="52"/>
                      <a:pt x="7" y="52"/>
                      <a:pt x="7" y="52"/>
                    </a:cubicBezTo>
                    <a:cubicBezTo>
                      <a:pt x="7" y="53"/>
                      <a:pt x="7" y="53"/>
                      <a:pt x="7" y="53"/>
                    </a:cubicBezTo>
                    <a:cubicBezTo>
                      <a:pt x="7" y="53"/>
                      <a:pt x="5" y="53"/>
                      <a:pt x="5" y="53"/>
                    </a:cubicBezTo>
                    <a:cubicBezTo>
                      <a:pt x="5" y="54"/>
                      <a:pt x="5" y="54"/>
                      <a:pt x="5" y="54"/>
                    </a:cubicBezTo>
                    <a:cubicBezTo>
                      <a:pt x="7" y="55"/>
                      <a:pt x="7" y="55"/>
                      <a:pt x="7" y="55"/>
                    </a:cubicBezTo>
                    <a:cubicBezTo>
                      <a:pt x="6" y="54"/>
                      <a:pt x="6" y="52"/>
                      <a:pt x="8" y="50"/>
                    </a:cubicBezTo>
                    <a:cubicBezTo>
                      <a:pt x="8" y="51"/>
                      <a:pt x="8" y="51"/>
                      <a:pt x="8" y="51"/>
                    </a:cubicBezTo>
                    <a:cubicBezTo>
                      <a:pt x="8" y="52"/>
                      <a:pt x="7" y="53"/>
                      <a:pt x="7" y="54"/>
                    </a:cubicBezTo>
                    <a:cubicBezTo>
                      <a:pt x="7" y="54"/>
                      <a:pt x="7" y="54"/>
                      <a:pt x="7" y="54"/>
                    </a:cubicBezTo>
                    <a:cubicBezTo>
                      <a:pt x="7" y="54"/>
                      <a:pt x="8" y="52"/>
                      <a:pt x="8" y="52"/>
                    </a:cubicBezTo>
                    <a:cubicBezTo>
                      <a:pt x="8" y="52"/>
                      <a:pt x="9" y="51"/>
                      <a:pt x="9" y="51"/>
                    </a:cubicBezTo>
                    <a:cubicBezTo>
                      <a:pt x="8" y="51"/>
                      <a:pt x="10" y="49"/>
                      <a:pt x="10" y="48"/>
                    </a:cubicBezTo>
                    <a:cubicBezTo>
                      <a:pt x="11" y="48"/>
                      <a:pt x="11" y="49"/>
                      <a:pt x="10" y="50"/>
                    </a:cubicBezTo>
                    <a:cubicBezTo>
                      <a:pt x="11" y="49"/>
                      <a:pt x="10" y="48"/>
                      <a:pt x="11" y="47"/>
                    </a:cubicBezTo>
                    <a:cubicBezTo>
                      <a:pt x="11" y="47"/>
                      <a:pt x="11" y="47"/>
                      <a:pt x="11" y="47"/>
                    </a:cubicBezTo>
                    <a:cubicBezTo>
                      <a:pt x="11" y="47"/>
                      <a:pt x="13" y="45"/>
                      <a:pt x="13" y="46"/>
                    </a:cubicBezTo>
                    <a:cubicBezTo>
                      <a:pt x="12" y="46"/>
                      <a:pt x="12" y="46"/>
                      <a:pt x="12" y="46"/>
                    </a:cubicBezTo>
                    <a:cubicBezTo>
                      <a:pt x="14" y="45"/>
                      <a:pt x="16" y="41"/>
                      <a:pt x="16" y="40"/>
                    </a:cubicBezTo>
                    <a:cubicBezTo>
                      <a:pt x="16" y="40"/>
                      <a:pt x="16" y="41"/>
                      <a:pt x="16" y="41"/>
                    </a:cubicBezTo>
                    <a:cubicBezTo>
                      <a:pt x="16" y="40"/>
                      <a:pt x="16" y="38"/>
                      <a:pt x="16" y="37"/>
                    </a:cubicBezTo>
                    <a:cubicBezTo>
                      <a:pt x="16" y="37"/>
                      <a:pt x="15" y="37"/>
                      <a:pt x="15" y="37"/>
                    </a:cubicBezTo>
                    <a:cubicBezTo>
                      <a:pt x="15" y="37"/>
                      <a:pt x="16" y="36"/>
                      <a:pt x="16" y="36"/>
                    </a:cubicBezTo>
                    <a:cubicBezTo>
                      <a:pt x="17" y="36"/>
                      <a:pt x="17" y="36"/>
                      <a:pt x="17" y="37"/>
                    </a:cubicBezTo>
                    <a:cubicBezTo>
                      <a:pt x="17" y="37"/>
                      <a:pt x="17" y="37"/>
                      <a:pt x="17" y="37"/>
                    </a:cubicBezTo>
                    <a:cubicBezTo>
                      <a:pt x="17" y="37"/>
                      <a:pt x="17" y="37"/>
                      <a:pt x="17" y="37"/>
                    </a:cubicBezTo>
                    <a:cubicBezTo>
                      <a:pt x="17" y="37"/>
                      <a:pt x="17" y="37"/>
                      <a:pt x="17" y="36"/>
                    </a:cubicBezTo>
                    <a:cubicBezTo>
                      <a:pt x="17" y="36"/>
                      <a:pt x="17" y="35"/>
                      <a:pt x="17" y="35"/>
                    </a:cubicBezTo>
                    <a:cubicBezTo>
                      <a:pt x="16" y="34"/>
                      <a:pt x="16" y="34"/>
                      <a:pt x="15" y="34"/>
                    </a:cubicBezTo>
                    <a:cubicBezTo>
                      <a:pt x="15" y="34"/>
                      <a:pt x="16" y="35"/>
                      <a:pt x="16" y="35"/>
                    </a:cubicBezTo>
                    <a:cubicBezTo>
                      <a:pt x="16" y="35"/>
                      <a:pt x="16" y="35"/>
                      <a:pt x="16" y="35"/>
                    </a:cubicBezTo>
                    <a:cubicBezTo>
                      <a:pt x="15" y="34"/>
                      <a:pt x="14" y="35"/>
                      <a:pt x="14" y="35"/>
                    </a:cubicBezTo>
                    <a:cubicBezTo>
                      <a:pt x="13" y="35"/>
                      <a:pt x="13" y="35"/>
                      <a:pt x="12" y="35"/>
                    </a:cubicBezTo>
                    <a:cubicBezTo>
                      <a:pt x="13" y="35"/>
                      <a:pt x="13" y="36"/>
                      <a:pt x="12" y="36"/>
                    </a:cubicBezTo>
                    <a:cubicBezTo>
                      <a:pt x="12" y="36"/>
                      <a:pt x="11" y="35"/>
                      <a:pt x="12" y="35"/>
                    </a:cubicBezTo>
                    <a:cubicBezTo>
                      <a:pt x="11" y="35"/>
                      <a:pt x="10" y="37"/>
                      <a:pt x="10" y="37"/>
                    </a:cubicBezTo>
                    <a:cubicBezTo>
                      <a:pt x="11" y="37"/>
                      <a:pt x="10" y="36"/>
                      <a:pt x="9" y="37"/>
                    </a:cubicBezTo>
                    <a:cubicBezTo>
                      <a:pt x="10" y="37"/>
                      <a:pt x="8" y="38"/>
                      <a:pt x="8" y="38"/>
                    </a:cubicBezTo>
                    <a:cubicBezTo>
                      <a:pt x="8" y="38"/>
                      <a:pt x="8" y="38"/>
                      <a:pt x="8" y="38"/>
                    </a:cubicBezTo>
                    <a:cubicBezTo>
                      <a:pt x="7" y="39"/>
                      <a:pt x="7" y="39"/>
                      <a:pt x="6" y="40"/>
                    </a:cubicBezTo>
                    <a:cubicBezTo>
                      <a:pt x="7" y="41"/>
                      <a:pt x="7" y="41"/>
                      <a:pt x="7" y="41"/>
                    </a:cubicBezTo>
                    <a:cubicBezTo>
                      <a:pt x="7" y="40"/>
                      <a:pt x="7" y="40"/>
                      <a:pt x="7" y="40"/>
                    </a:cubicBezTo>
                    <a:cubicBezTo>
                      <a:pt x="7" y="40"/>
                      <a:pt x="8" y="41"/>
                      <a:pt x="9" y="40"/>
                    </a:cubicBezTo>
                    <a:cubicBezTo>
                      <a:pt x="8" y="39"/>
                      <a:pt x="8" y="37"/>
                      <a:pt x="9" y="35"/>
                    </a:cubicBezTo>
                    <a:cubicBezTo>
                      <a:pt x="9" y="35"/>
                      <a:pt x="9" y="35"/>
                      <a:pt x="9" y="35"/>
                    </a:cubicBezTo>
                    <a:cubicBezTo>
                      <a:pt x="10" y="33"/>
                      <a:pt x="10" y="33"/>
                      <a:pt x="10" y="33"/>
                    </a:cubicBezTo>
                    <a:cubicBezTo>
                      <a:pt x="10" y="35"/>
                      <a:pt x="9" y="38"/>
                      <a:pt x="9" y="39"/>
                    </a:cubicBezTo>
                    <a:cubicBezTo>
                      <a:pt x="10" y="38"/>
                      <a:pt x="9" y="39"/>
                      <a:pt x="10" y="38"/>
                    </a:cubicBezTo>
                    <a:cubicBezTo>
                      <a:pt x="11" y="38"/>
                      <a:pt x="10" y="39"/>
                      <a:pt x="10" y="39"/>
                    </a:cubicBezTo>
                    <a:cubicBezTo>
                      <a:pt x="10" y="39"/>
                      <a:pt x="10" y="38"/>
                      <a:pt x="11" y="38"/>
                    </a:cubicBezTo>
                    <a:cubicBezTo>
                      <a:pt x="11" y="37"/>
                      <a:pt x="12" y="37"/>
                      <a:pt x="12" y="37"/>
                    </a:cubicBezTo>
                    <a:cubicBezTo>
                      <a:pt x="11" y="37"/>
                      <a:pt x="13" y="35"/>
                      <a:pt x="12" y="34"/>
                    </a:cubicBezTo>
                    <a:cubicBezTo>
                      <a:pt x="12" y="34"/>
                      <a:pt x="12" y="35"/>
                      <a:pt x="11" y="36"/>
                    </a:cubicBezTo>
                    <a:cubicBezTo>
                      <a:pt x="11" y="37"/>
                      <a:pt x="11" y="37"/>
                      <a:pt x="11" y="37"/>
                    </a:cubicBezTo>
                    <a:cubicBezTo>
                      <a:pt x="10" y="37"/>
                      <a:pt x="10" y="35"/>
                      <a:pt x="12" y="33"/>
                    </a:cubicBezTo>
                    <a:cubicBezTo>
                      <a:pt x="12" y="33"/>
                      <a:pt x="12" y="34"/>
                      <a:pt x="13" y="34"/>
                    </a:cubicBezTo>
                    <a:cubicBezTo>
                      <a:pt x="13" y="34"/>
                      <a:pt x="14" y="33"/>
                      <a:pt x="14" y="33"/>
                    </a:cubicBezTo>
                    <a:cubicBezTo>
                      <a:pt x="13" y="33"/>
                      <a:pt x="13" y="33"/>
                      <a:pt x="13" y="33"/>
                    </a:cubicBezTo>
                    <a:cubicBezTo>
                      <a:pt x="14" y="33"/>
                      <a:pt x="14" y="32"/>
                      <a:pt x="15" y="31"/>
                    </a:cubicBezTo>
                    <a:cubicBezTo>
                      <a:pt x="16" y="30"/>
                      <a:pt x="17" y="30"/>
                      <a:pt x="17" y="30"/>
                    </a:cubicBezTo>
                    <a:cubicBezTo>
                      <a:pt x="16" y="30"/>
                      <a:pt x="14" y="29"/>
                      <a:pt x="14" y="28"/>
                    </a:cubicBezTo>
                    <a:cubicBezTo>
                      <a:pt x="14" y="28"/>
                      <a:pt x="15" y="28"/>
                      <a:pt x="15" y="27"/>
                    </a:cubicBezTo>
                    <a:cubicBezTo>
                      <a:pt x="16" y="28"/>
                      <a:pt x="16" y="28"/>
                      <a:pt x="16" y="28"/>
                    </a:cubicBezTo>
                    <a:cubicBezTo>
                      <a:pt x="15" y="28"/>
                      <a:pt x="15" y="28"/>
                      <a:pt x="15" y="28"/>
                    </a:cubicBezTo>
                    <a:cubicBezTo>
                      <a:pt x="14" y="29"/>
                      <a:pt x="15" y="27"/>
                      <a:pt x="14" y="27"/>
                    </a:cubicBezTo>
                    <a:cubicBezTo>
                      <a:pt x="14" y="27"/>
                      <a:pt x="14" y="27"/>
                      <a:pt x="14" y="28"/>
                    </a:cubicBezTo>
                    <a:cubicBezTo>
                      <a:pt x="13" y="28"/>
                      <a:pt x="14" y="27"/>
                      <a:pt x="13" y="28"/>
                    </a:cubicBezTo>
                    <a:cubicBezTo>
                      <a:pt x="13" y="28"/>
                      <a:pt x="11" y="29"/>
                      <a:pt x="13" y="28"/>
                    </a:cubicBezTo>
                    <a:cubicBezTo>
                      <a:pt x="12" y="29"/>
                      <a:pt x="12" y="29"/>
                      <a:pt x="11" y="29"/>
                    </a:cubicBezTo>
                    <a:cubicBezTo>
                      <a:pt x="11" y="29"/>
                      <a:pt x="11" y="30"/>
                      <a:pt x="11" y="30"/>
                    </a:cubicBezTo>
                    <a:cubicBezTo>
                      <a:pt x="10" y="30"/>
                      <a:pt x="9" y="30"/>
                      <a:pt x="9" y="30"/>
                    </a:cubicBezTo>
                    <a:cubicBezTo>
                      <a:pt x="9" y="30"/>
                      <a:pt x="9" y="29"/>
                      <a:pt x="9" y="29"/>
                    </a:cubicBezTo>
                    <a:cubicBezTo>
                      <a:pt x="8" y="27"/>
                      <a:pt x="9" y="26"/>
                      <a:pt x="9" y="24"/>
                    </a:cubicBezTo>
                    <a:cubicBezTo>
                      <a:pt x="9" y="24"/>
                      <a:pt x="10" y="23"/>
                      <a:pt x="10" y="23"/>
                    </a:cubicBezTo>
                    <a:cubicBezTo>
                      <a:pt x="10" y="23"/>
                      <a:pt x="10" y="23"/>
                      <a:pt x="10" y="22"/>
                    </a:cubicBezTo>
                    <a:cubicBezTo>
                      <a:pt x="11" y="21"/>
                      <a:pt x="10" y="24"/>
                      <a:pt x="11" y="23"/>
                    </a:cubicBezTo>
                    <a:cubicBezTo>
                      <a:pt x="10" y="23"/>
                      <a:pt x="11" y="21"/>
                      <a:pt x="11" y="20"/>
                    </a:cubicBezTo>
                    <a:cubicBezTo>
                      <a:pt x="10" y="20"/>
                      <a:pt x="10" y="22"/>
                      <a:pt x="10" y="23"/>
                    </a:cubicBezTo>
                    <a:cubicBezTo>
                      <a:pt x="9" y="23"/>
                      <a:pt x="9" y="21"/>
                      <a:pt x="9" y="19"/>
                    </a:cubicBezTo>
                    <a:cubicBezTo>
                      <a:pt x="10" y="18"/>
                      <a:pt x="10" y="19"/>
                      <a:pt x="10" y="18"/>
                    </a:cubicBezTo>
                    <a:cubicBezTo>
                      <a:pt x="10" y="17"/>
                      <a:pt x="10" y="17"/>
                      <a:pt x="10" y="17"/>
                    </a:cubicBezTo>
                    <a:cubicBezTo>
                      <a:pt x="10" y="16"/>
                      <a:pt x="10" y="16"/>
                      <a:pt x="10" y="15"/>
                    </a:cubicBezTo>
                    <a:cubicBezTo>
                      <a:pt x="10" y="15"/>
                      <a:pt x="9" y="14"/>
                      <a:pt x="10" y="13"/>
                    </a:cubicBezTo>
                    <a:cubicBezTo>
                      <a:pt x="11" y="12"/>
                      <a:pt x="11" y="13"/>
                      <a:pt x="11" y="13"/>
                    </a:cubicBezTo>
                    <a:cubicBezTo>
                      <a:pt x="11" y="14"/>
                      <a:pt x="10" y="15"/>
                      <a:pt x="10" y="16"/>
                    </a:cubicBezTo>
                    <a:cubicBezTo>
                      <a:pt x="11" y="15"/>
                      <a:pt x="11" y="15"/>
                      <a:pt x="11" y="15"/>
                    </a:cubicBezTo>
                    <a:cubicBezTo>
                      <a:pt x="11" y="15"/>
                      <a:pt x="11" y="16"/>
                      <a:pt x="11" y="16"/>
                    </a:cubicBezTo>
                    <a:cubicBezTo>
                      <a:pt x="11" y="16"/>
                      <a:pt x="12" y="11"/>
                      <a:pt x="12" y="9"/>
                    </a:cubicBezTo>
                    <a:cubicBezTo>
                      <a:pt x="12" y="8"/>
                      <a:pt x="12" y="8"/>
                      <a:pt x="12" y="8"/>
                    </a:cubicBezTo>
                    <a:cubicBezTo>
                      <a:pt x="12" y="9"/>
                      <a:pt x="12" y="9"/>
                      <a:pt x="12" y="9"/>
                    </a:cubicBezTo>
                    <a:cubicBezTo>
                      <a:pt x="12" y="9"/>
                      <a:pt x="12" y="7"/>
                      <a:pt x="11" y="8"/>
                    </a:cubicBezTo>
                    <a:cubicBezTo>
                      <a:pt x="11" y="7"/>
                      <a:pt x="11" y="6"/>
                      <a:pt x="12" y="4"/>
                    </a:cubicBezTo>
                    <a:cubicBezTo>
                      <a:pt x="12" y="4"/>
                      <a:pt x="12" y="4"/>
                      <a:pt x="12" y="4"/>
                    </a:cubicBezTo>
                    <a:cubicBezTo>
                      <a:pt x="12" y="4"/>
                      <a:pt x="12" y="5"/>
                      <a:pt x="12" y="5"/>
                    </a:cubicBezTo>
                    <a:cubicBezTo>
                      <a:pt x="12" y="5"/>
                      <a:pt x="13" y="3"/>
                      <a:pt x="12" y="3"/>
                    </a:cubicBezTo>
                    <a:cubicBezTo>
                      <a:pt x="12" y="4"/>
                      <a:pt x="12" y="4"/>
                      <a:pt x="12" y="4"/>
                    </a:cubicBezTo>
                    <a:cubicBezTo>
                      <a:pt x="12" y="2"/>
                      <a:pt x="11" y="1"/>
                      <a:pt x="12" y="0"/>
                    </a:cubicBezTo>
                    <a:cubicBezTo>
                      <a:pt x="11" y="0"/>
                      <a:pt x="12" y="0"/>
                      <a:pt x="11" y="1"/>
                    </a:cubicBezTo>
                    <a:cubicBezTo>
                      <a:pt x="12" y="0"/>
                      <a:pt x="11" y="4"/>
                      <a:pt x="11" y="3"/>
                    </a:cubicBezTo>
                    <a:cubicBezTo>
                      <a:pt x="11" y="4"/>
                      <a:pt x="11" y="5"/>
                      <a:pt x="10" y="6"/>
                    </a:cubicBezTo>
                    <a:cubicBezTo>
                      <a:pt x="10" y="6"/>
                      <a:pt x="11" y="5"/>
                      <a:pt x="10" y="6"/>
                    </a:cubicBezTo>
                    <a:cubicBezTo>
                      <a:pt x="10" y="7"/>
                      <a:pt x="10" y="7"/>
                      <a:pt x="10" y="7"/>
                    </a:cubicBezTo>
                    <a:cubicBezTo>
                      <a:pt x="10" y="7"/>
                      <a:pt x="10" y="7"/>
                      <a:pt x="10" y="7"/>
                    </a:cubicBezTo>
                    <a:cubicBezTo>
                      <a:pt x="10" y="7"/>
                      <a:pt x="10" y="7"/>
                      <a:pt x="10" y="7"/>
                    </a:cubicBezTo>
                    <a:cubicBezTo>
                      <a:pt x="10" y="7"/>
                      <a:pt x="10" y="7"/>
                      <a:pt x="10" y="7"/>
                    </a:cubicBezTo>
                    <a:cubicBezTo>
                      <a:pt x="11" y="6"/>
                      <a:pt x="11" y="6"/>
                      <a:pt x="11" y="6"/>
                    </a:cubicBezTo>
                    <a:cubicBezTo>
                      <a:pt x="11" y="7"/>
                      <a:pt x="11" y="9"/>
                      <a:pt x="11" y="9"/>
                    </a:cubicBezTo>
                    <a:cubicBezTo>
                      <a:pt x="11" y="10"/>
                      <a:pt x="11" y="9"/>
                      <a:pt x="10" y="9"/>
                    </a:cubicBezTo>
                    <a:cubicBezTo>
                      <a:pt x="10" y="10"/>
                      <a:pt x="10" y="10"/>
                      <a:pt x="10" y="10"/>
                    </a:cubicBezTo>
                    <a:cubicBezTo>
                      <a:pt x="10" y="10"/>
                      <a:pt x="10" y="12"/>
                      <a:pt x="10" y="10"/>
                    </a:cubicBezTo>
                    <a:cubicBezTo>
                      <a:pt x="9" y="11"/>
                      <a:pt x="9" y="11"/>
                      <a:pt x="9" y="11"/>
                    </a:cubicBezTo>
                    <a:cubicBezTo>
                      <a:pt x="9" y="12"/>
                      <a:pt x="9" y="13"/>
                      <a:pt x="9" y="14"/>
                    </a:cubicBezTo>
                    <a:cubicBezTo>
                      <a:pt x="9" y="15"/>
                      <a:pt x="9" y="16"/>
                      <a:pt x="9" y="15"/>
                    </a:cubicBezTo>
                    <a:cubicBezTo>
                      <a:pt x="9" y="15"/>
                      <a:pt x="9" y="16"/>
                      <a:pt x="9" y="17"/>
                    </a:cubicBezTo>
                    <a:cubicBezTo>
                      <a:pt x="9" y="17"/>
                      <a:pt x="9" y="17"/>
                      <a:pt x="9" y="17"/>
                    </a:cubicBezTo>
                    <a:cubicBezTo>
                      <a:pt x="9" y="17"/>
                      <a:pt x="9" y="17"/>
                      <a:pt x="9" y="17"/>
                    </a:cubicBezTo>
                    <a:cubicBezTo>
                      <a:pt x="8" y="19"/>
                      <a:pt x="8" y="22"/>
                      <a:pt x="7" y="24"/>
                    </a:cubicBezTo>
                    <a:cubicBezTo>
                      <a:pt x="7" y="25"/>
                      <a:pt x="7" y="26"/>
                      <a:pt x="7" y="27"/>
                    </a:cubicBezTo>
                    <a:cubicBezTo>
                      <a:pt x="6" y="27"/>
                      <a:pt x="6" y="27"/>
                      <a:pt x="6" y="27"/>
                    </a:cubicBezTo>
                    <a:cubicBezTo>
                      <a:pt x="6" y="28"/>
                      <a:pt x="6" y="29"/>
                      <a:pt x="7" y="30"/>
                    </a:cubicBezTo>
                    <a:cubicBezTo>
                      <a:pt x="7" y="31"/>
                      <a:pt x="8" y="32"/>
                      <a:pt x="9" y="32"/>
                    </a:cubicBezTo>
                    <a:cubicBezTo>
                      <a:pt x="9" y="33"/>
                      <a:pt x="10" y="33"/>
                      <a:pt x="11" y="33"/>
                    </a:cubicBezTo>
                    <a:cubicBezTo>
                      <a:pt x="12" y="33"/>
                      <a:pt x="13" y="32"/>
                      <a:pt x="14" y="32"/>
                    </a:cubicBezTo>
                    <a:cubicBezTo>
                      <a:pt x="15" y="31"/>
                      <a:pt x="16" y="30"/>
                      <a:pt x="16" y="30"/>
                    </a:cubicBezTo>
                    <a:cubicBezTo>
                      <a:pt x="16" y="30"/>
                      <a:pt x="16" y="30"/>
                      <a:pt x="16" y="30"/>
                    </a:cubicBezTo>
                    <a:cubicBezTo>
                      <a:pt x="17" y="29"/>
                      <a:pt x="17" y="29"/>
                      <a:pt x="17" y="29"/>
                    </a:cubicBezTo>
                    <a:cubicBezTo>
                      <a:pt x="14" y="26"/>
                      <a:pt x="14" y="26"/>
                      <a:pt x="14" y="26"/>
                    </a:cubicBezTo>
                    <a:cubicBezTo>
                      <a:pt x="14" y="27"/>
                      <a:pt x="13" y="28"/>
                      <a:pt x="13" y="29"/>
                    </a:cubicBezTo>
                    <a:cubicBezTo>
                      <a:pt x="13" y="29"/>
                      <a:pt x="13" y="29"/>
                      <a:pt x="13" y="29"/>
                    </a:cubicBezTo>
                    <a:cubicBezTo>
                      <a:pt x="12" y="30"/>
                      <a:pt x="11" y="31"/>
                      <a:pt x="10" y="33"/>
                    </a:cubicBezTo>
                    <a:cubicBezTo>
                      <a:pt x="10" y="32"/>
                      <a:pt x="10" y="32"/>
                      <a:pt x="10" y="32"/>
                    </a:cubicBezTo>
                    <a:cubicBezTo>
                      <a:pt x="8" y="33"/>
                      <a:pt x="8" y="36"/>
                      <a:pt x="6" y="38"/>
                    </a:cubicBezTo>
                    <a:cubicBezTo>
                      <a:pt x="6" y="38"/>
                      <a:pt x="6" y="39"/>
                      <a:pt x="5" y="39"/>
                    </a:cubicBezTo>
                    <a:cubicBezTo>
                      <a:pt x="5" y="39"/>
                      <a:pt x="5" y="39"/>
                      <a:pt x="5" y="39"/>
                    </a:cubicBezTo>
                    <a:cubicBezTo>
                      <a:pt x="5" y="39"/>
                      <a:pt x="5" y="39"/>
                      <a:pt x="5" y="39"/>
                    </a:cubicBezTo>
                    <a:cubicBezTo>
                      <a:pt x="5" y="39"/>
                      <a:pt x="5" y="39"/>
                      <a:pt x="5" y="40"/>
                    </a:cubicBezTo>
                    <a:cubicBezTo>
                      <a:pt x="5" y="39"/>
                      <a:pt x="5" y="39"/>
                      <a:pt x="5" y="39"/>
                    </a:cubicBezTo>
                    <a:cubicBezTo>
                      <a:pt x="5" y="39"/>
                      <a:pt x="5" y="40"/>
                      <a:pt x="5" y="40"/>
                    </a:cubicBezTo>
                    <a:cubicBezTo>
                      <a:pt x="3" y="45"/>
                      <a:pt x="3" y="45"/>
                      <a:pt x="3" y="45"/>
                    </a:cubicBezTo>
                    <a:cubicBezTo>
                      <a:pt x="7" y="42"/>
                      <a:pt x="7" y="42"/>
                      <a:pt x="7" y="42"/>
                    </a:cubicBezTo>
                    <a:cubicBezTo>
                      <a:pt x="8" y="42"/>
                      <a:pt x="8" y="42"/>
                      <a:pt x="8" y="42"/>
                    </a:cubicBezTo>
                    <a:cubicBezTo>
                      <a:pt x="9" y="42"/>
                      <a:pt x="9" y="42"/>
                      <a:pt x="9" y="42"/>
                    </a:cubicBezTo>
                    <a:cubicBezTo>
                      <a:pt x="9" y="42"/>
                      <a:pt x="9" y="42"/>
                      <a:pt x="9" y="42"/>
                    </a:cubicBezTo>
                    <a:cubicBezTo>
                      <a:pt x="9" y="41"/>
                      <a:pt x="9" y="41"/>
                      <a:pt x="9" y="41"/>
                    </a:cubicBezTo>
                    <a:cubicBezTo>
                      <a:pt x="9" y="41"/>
                      <a:pt x="9" y="41"/>
                      <a:pt x="9" y="41"/>
                    </a:cubicBezTo>
                    <a:cubicBezTo>
                      <a:pt x="10" y="41"/>
                      <a:pt x="10" y="39"/>
                      <a:pt x="11" y="40"/>
                    </a:cubicBezTo>
                    <a:cubicBezTo>
                      <a:pt x="11" y="39"/>
                      <a:pt x="13" y="38"/>
                      <a:pt x="13" y="37"/>
                    </a:cubicBezTo>
                    <a:cubicBezTo>
                      <a:pt x="13" y="37"/>
                      <a:pt x="13" y="37"/>
                      <a:pt x="13" y="37"/>
                    </a:cubicBezTo>
                    <a:cubicBezTo>
                      <a:pt x="14" y="37"/>
                      <a:pt x="14" y="37"/>
                      <a:pt x="14" y="37"/>
                    </a:cubicBezTo>
                    <a:cubicBezTo>
                      <a:pt x="15" y="37"/>
                      <a:pt x="15" y="37"/>
                      <a:pt x="15" y="37"/>
                    </a:cubicBezTo>
                    <a:cubicBezTo>
                      <a:pt x="15" y="37"/>
                      <a:pt x="15" y="36"/>
                      <a:pt x="15" y="37"/>
                    </a:cubicBezTo>
                    <a:cubicBezTo>
                      <a:pt x="15" y="37"/>
                      <a:pt x="15" y="37"/>
                      <a:pt x="15" y="37"/>
                    </a:cubicBezTo>
                    <a:cubicBezTo>
                      <a:pt x="15" y="37"/>
                      <a:pt x="15" y="37"/>
                      <a:pt x="14" y="37"/>
                    </a:cubicBezTo>
                    <a:cubicBezTo>
                      <a:pt x="14" y="37"/>
                      <a:pt x="14" y="37"/>
                      <a:pt x="14" y="37"/>
                    </a:cubicBezTo>
                    <a:cubicBezTo>
                      <a:pt x="15" y="38"/>
                      <a:pt x="14" y="38"/>
                      <a:pt x="14" y="40"/>
                    </a:cubicBezTo>
                    <a:cubicBezTo>
                      <a:pt x="14" y="39"/>
                      <a:pt x="14" y="39"/>
                      <a:pt x="14" y="39"/>
                    </a:cubicBezTo>
                    <a:cubicBezTo>
                      <a:pt x="14" y="40"/>
                      <a:pt x="14" y="41"/>
                      <a:pt x="13" y="41"/>
                    </a:cubicBezTo>
                    <a:cubicBezTo>
                      <a:pt x="13" y="42"/>
                      <a:pt x="11" y="43"/>
                      <a:pt x="10" y="45"/>
                    </a:cubicBezTo>
                    <a:cubicBezTo>
                      <a:pt x="9" y="46"/>
                      <a:pt x="8" y="48"/>
                      <a:pt x="6" y="49"/>
                    </a:cubicBezTo>
                    <a:cubicBezTo>
                      <a:pt x="7" y="49"/>
                      <a:pt x="5" y="51"/>
                      <a:pt x="5" y="51"/>
                    </a:cubicBezTo>
                    <a:cubicBezTo>
                      <a:pt x="5" y="51"/>
                      <a:pt x="5" y="52"/>
                      <a:pt x="5" y="51"/>
                    </a:cubicBezTo>
                    <a:cubicBezTo>
                      <a:pt x="4" y="53"/>
                      <a:pt x="3" y="54"/>
                      <a:pt x="3" y="55"/>
                    </a:cubicBezTo>
                    <a:cubicBezTo>
                      <a:pt x="4" y="58"/>
                      <a:pt x="4" y="58"/>
                      <a:pt x="4" y="58"/>
                    </a:cubicBezTo>
                    <a:cubicBezTo>
                      <a:pt x="6" y="57"/>
                      <a:pt x="6" y="57"/>
                      <a:pt x="6" y="57"/>
                    </a:cubicBezTo>
                    <a:cubicBezTo>
                      <a:pt x="6" y="57"/>
                      <a:pt x="6" y="57"/>
                      <a:pt x="6" y="56"/>
                    </a:cubicBezTo>
                    <a:cubicBezTo>
                      <a:pt x="7" y="57"/>
                      <a:pt x="6" y="57"/>
                      <a:pt x="6" y="57"/>
                    </a:cubicBezTo>
                    <a:cubicBezTo>
                      <a:pt x="7" y="57"/>
                      <a:pt x="7" y="57"/>
                      <a:pt x="7" y="57"/>
                    </a:cubicBezTo>
                    <a:cubicBezTo>
                      <a:pt x="8" y="57"/>
                      <a:pt x="7" y="57"/>
                      <a:pt x="7" y="57"/>
                    </a:cubicBezTo>
                    <a:cubicBezTo>
                      <a:pt x="9" y="56"/>
                      <a:pt x="8" y="55"/>
                      <a:pt x="8" y="55"/>
                    </a:cubicBezTo>
                    <a:cubicBezTo>
                      <a:pt x="9" y="54"/>
                      <a:pt x="10" y="54"/>
                      <a:pt x="10" y="53"/>
                    </a:cubicBezTo>
                    <a:cubicBezTo>
                      <a:pt x="10" y="53"/>
                      <a:pt x="11" y="53"/>
                      <a:pt x="10" y="54"/>
                    </a:cubicBezTo>
                    <a:cubicBezTo>
                      <a:pt x="11" y="53"/>
                      <a:pt x="13" y="52"/>
                      <a:pt x="13" y="51"/>
                    </a:cubicBezTo>
                    <a:cubicBezTo>
                      <a:pt x="13" y="51"/>
                      <a:pt x="14" y="51"/>
                      <a:pt x="14" y="51"/>
                    </a:cubicBezTo>
                    <a:cubicBezTo>
                      <a:pt x="15" y="51"/>
                      <a:pt x="15" y="51"/>
                      <a:pt x="16" y="51"/>
                    </a:cubicBezTo>
                    <a:cubicBezTo>
                      <a:pt x="16" y="50"/>
                      <a:pt x="15" y="50"/>
                      <a:pt x="15" y="49"/>
                    </a:cubicBezTo>
                    <a:cubicBezTo>
                      <a:pt x="15" y="49"/>
                      <a:pt x="15" y="50"/>
                      <a:pt x="15" y="50"/>
                    </a:cubicBezTo>
                    <a:cubicBezTo>
                      <a:pt x="15" y="49"/>
                      <a:pt x="15" y="49"/>
                      <a:pt x="15" y="49"/>
                    </a:cubicBezTo>
                    <a:cubicBezTo>
                      <a:pt x="16" y="50"/>
                      <a:pt x="15" y="51"/>
                      <a:pt x="15" y="52"/>
                    </a:cubicBezTo>
                    <a:cubicBezTo>
                      <a:pt x="15" y="52"/>
                      <a:pt x="15" y="52"/>
                      <a:pt x="15" y="52"/>
                    </a:cubicBezTo>
                    <a:cubicBezTo>
                      <a:pt x="13" y="53"/>
                      <a:pt x="14" y="53"/>
                      <a:pt x="12" y="54"/>
                    </a:cubicBezTo>
                    <a:cubicBezTo>
                      <a:pt x="13" y="54"/>
                      <a:pt x="13" y="54"/>
                      <a:pt x="13" y="54"/>
                    </a:cubicBezTo>
                    <a:cubicBezTo>
                      <a:pt x="13" y="55"/>
                      <a:pt x="11" y="56"/>
                      <a:pt x="10" y="57"/>
                    </a:cubicBezTo>
                    <a:cubicBezTo>
                      <a:pt x="11" y="57"/>
                      <a:pt x="11" y="57"/>
                      <a:pt x="11" y="57"/>
                    </a:cubicBezTo>
                    <a:cubicBezTo>
                      <a:pt x="10" y="58"/>
                      <a:pt x="8" y="58"/>
                      <a:pt x="7" y="58"/>
                    </a:cubicBezTo>
                    <a:cubicBezTo>
                      <a:pt x="7" y="58"/>
                      <a:pt x="7" y="58"/>
                      <a:pt x="8" y="58"/>
                    </a:cubicBezTo>
                    <a:cubicBezTo>
                      <a:pt x="6" y="59"/>
                      <a:pt x="8" y="58"/>
                      <a:pt x="7" y="59"/>
                    </a:cubicBezTo>
                    <a:cubicBezTo>
                      <a:pt x="6" y="59"/>
                      <a:pt x="6" y="59"/>
                      <a:pt x="6" y="59"/>
                    </a:cubicBezTo>
                    <a:cubicBezTo>
                      <a:pt x="5" y="60"/>
                      <a:pt x="4" y="62"/>
                      <a:pt x="2" y="64"/>
                    </a:cubicBezTo>
                    <a:cubicBezTo>
                      <a:pt x="3" y="63"/>
                      <a:pt x="3" y="63"/>
                      <a:pt x="3" y="64"/>
                    </a:cubicBezTo>
                    <a:cubicBezTo>
                      <a:pt x="2" y="65"/>
                      <a:pt x="1" y="66"/>
                      <a:pt x="1" y="67"/>
                    </a:cubicBezTo>
                    <a:cubicBezTo>
                      <a:pt x="0" y="70"/>
                      <a:pt x="0" y="70"/>
                      <a:pt x="0" y="70"/>
                    </a:cubicBezTo>
                    <a:cubicBezTo>
                      <a:pt x="3" y="69"/>
                      <a:pt x="3" y="69"/>
                      <a:pt x="3" y="69"/>
                    </a:cubicBezTo>
                    <a:cubicBezTo>
                      <a:pt x="4" y="69"/>
                      <a:pt x="4" y="68"/>
                      <a:pt x="4" y="68"/>
                    </a:cubicBezTo>
                    <a:cubicBezTo>
                      <a:pt x="5" y="68"/>
                      <a:pt x="5" y="68"/>
                      <a:pt x="5" y="68"/>
                    </a:cubicBezTo>
                    <a:cubicBezTo>
                      <a:pt x="6" y="67"/>
                      <a:pt x="7" y="66"/>
                      <a:pt x="7" y="65"/>
                    </a:cubicBezTo>
                    <a:cubicBezTo>
                      <a:pt x="9" y="66"/>
                      <a:pt x="12" y="62"/>
                      <a:pt x="12" y="63"/>
                    </a:cubicBezTo>
                    <a:cubicBezTo>
                      <a:pt x="12" y="63"/>
                      <a:pt x="14" y="62"/>
                      <a:pt x="14" y="62"/>
                    </a:cubicBezTo>
                    <a:cubicBezTo>
                      <a:pt x="14" y="62"/>
                      <a:pt x="14" y="62"/>
                      <a:pt x="14" y="62"/>
                    </a:cubicBezTo>
                    <a:cubicBezTo>
                      <a:pt x="15" y="62"/>
                      <a:pt x="16" y="62"/>
                      <a:pt x="16" y="62"/>
                    </a:cubicBezTo>
                    <a:cubicBezTo>
                      <a:pt x="16" y="62"/>
                      <a:pt x="15" y="61"/>
                      <a:pt x="15" y="60"/>
                    </a:cubicBezTo>
                    <a:cubicBezTo>
                      <a:pt x="15" y="61"/>
                      <a:pt x="15" y="61"/>
                      <a:pt x="15" y="61"/>
                    </a:cubicBezTo>
                    <a:cubicBezTo>
                      <a:pt x="15" y="61"/>
                      <a:pt x="15" y="61"/>
                      <a:pt x="15" y="61"/>
                    </a:cubicBezTo>
                    <a:cubicBezTo>
                      <a:pt x="14" y="63"/>
                      <a:pt x="13" y="63"/>
                      <a:pt x="12" y="65"/>
                    </a:cubicBezTo>
                    <a:cubicBezTo>
                      <a:pt x="12" y="65"/>
                      <a:pt x="12" y="65"/>
                      <a:pt x="12" y="65"/>
                    </a:cubicBezTo>
                    <a:cubicBezTo>
                      <a:pt x="12" y="65"/>
                      <a:pt x="9" y="67"/>
                      <a:pt x="7" y="69"/>
                    </a:cubicBezTo>
                    <a:cubicBezTo>
                      <a:pt x="7" y="69"/>
                      <a:pt x="7" y="69"/>
                      <a:pt x="7" y="68"/>
                    </a:cubicBezTo>
                    <a:cubicBezTo>
                      <a:pt x="6" y="70"/>
                      <a:pt x="5" y="71"/>
                      <a:pt x="4" y="72"/>
                    </a:cubicBezTo>
                    <a:cubicBezTo>
                      <a:pt x="2" y="73"/>
                      <a:pt x="2" y="74"/>
                      <a:pt x="2" y="75"/>
                    </a:cubicBezTo>
                    <a:cubicBezTo>
                      <a:pt x="2" y="76"/>
                      <a:pt x="2" y="77"/>
                      <a:pt x="2" y="77"/>
                    </a:cubicBezTo>
                    <a:cubicBezTo>
                      <a:pt x="3" y="78"/>
                      <a:pt x="3" y="78"/>
                      <a:pt x="3" y="78"/>
                    </a:cubicBezTo>
                    <a:cubicBezTo>
                      <a:pt x="3" y="78"/>
                      <a:pt x="3" y="78"/>
                      <a:pt x="3" y="78"/>
                    </a:cubicBezTo>
                    <a:cubicBezTo>
                      <a:pt x="3" y="78"/>
                      <a:pt x="3" y="78"/>
                      <a:pt x="3" y="78"/>
                    </a:cubicBezTo>
                    <a:cubicBezTo>
                      <a:pt x="1" y="79"/>
                      <a:pt x="1" y="79"/>
                      <a:pt x="1" y="79"/>
                    </a:cubicBezTo>
                    <a:cubicBezTo>
                      <a:pt x="2" y="77"/>
                      <a:pt x="2" y="77"/>
                      <a:pt x="2" y="77"/>
                    </a:cubicBezTo>
                    <a:cubicBezTo>
                      <a:pt x="3" y="75"/>
                      <a:pt x="2" y="78"/>
                      <a:pt x="3" y="77"/>
                    </a:cubicBezTo>
                    <a:cubicBezTo>
                      <a:pt x="3" y="77"/>
                      <a:pt x="3" y="77"/>
                      <a:pt x="3" y="77"/>
                    </a:cubicBezTo>
                    <a:cubicBezTo>
                      <a:pt x="2" y="78"/>
                      <a:pt x="2" y="78"/>
                      <a:pt x="2" y="78"/>
                    </a:cubicBezTo>
                    <a:cubicBezTo>
                      <a:pt x="3" y="77"/>
                      <a:pt x="3" y="77"/>
                      <a:pt x="3" y="77"/>
                    </a:cubicBezTo>
                    <a:cubicBezTo>
                      <a:pt x="3" y="77"/>
                      <a:pt x="4" y="77"/>
                      <a:pt x="4" y="78"/>
                    </a:cubicBezTo>
                    <a:cubicBezTo>
                      <a:pt x="3" y="78"/>
                      <a:pt x="3" y="78"/>
                      <a:pt x="3" y="78"/>
                    </a:cubicBezTo>
                    <a:cubicBezTo>
                      <a:pt x="3" y="79"/>
                      <a:pt x="6" y="76"/>
                      <a:pt x="6" y="76"/>
                    </a:cubicBezTo>
                    <a:cubicBezTo>
                      <a:pt x="9" y="74"/>
                      <a:pt x="12" y="71"/>
                      <a:pt x="15" y="70"/>
                    </a:cubicBezTo>
                    <a:cubicBezTo>
                      <a:pt x="15" y="70"/>
                      <a:pt x="14" y="69"/>
                      <a:pt x="13" y="68"/>
                    </a:cubicBezTo>
                    <a:cubicBezTo>
                      <a:pt x="13" y="69"/>
                      <a:pt x="12" y="69"/>
                      <a:pt x="12" y="70"/>
                    </a:cubicBezTo>
                    <a:cubicBezTo>
                      <a:pt x="13" y="70"/>
                      <a:pt x="13" y="70"/>
                      <a:pt x="13" y="70"/>
                    </a:cubicBezTo>
                    <a:cubicBezTo>
                      <a:pt x="12" y="71"/>
                      <a:pt x="12" y="71"/>
                      <a:pt x="12" y="71"/>
                    </a:cubicBezTo>
                    <a:cubicBezTo>
                      <a:pt x="11" y="71"/>
                      <a:pt x="11" y="71"/>
                      <a:pt x="12" y="70"/>
                    </a:cubicBezTo>
                    <a:cubicBezTo>
                      <a:pt x="11" y="71"/>
                      <a:pt x="11" y="72"/>
                      <a:pt x="11" y="72"/>
                    </a:cubicBezTo>
                    <a:cubicBezTo>
                      <a:pt x="9" y="73"/>
                      <a:pt x="11" y="71"/>
                      <a:pt x="10" y="71"/>
                    </a:cubicBezTo>
                    <a:cubicBezTo>
                      <a:pt x="10" y="72"/>
                      <a:pt x="10" y="72"/>
                      <a:pt x="10" y="72"/>
                    </a:cubicBezTo>
                    <a:cubicBezTo>
                      <a:pt x="10" y="72"/>
                      <a:pt x="10" y="72"/>
                      <a:pt x="10" y="72"/>
                    </a:cubicBezTo>
                    <a:cubicBezTo>
                      <a:pt x="10" y="73"/>
                      <a:pt x="10" y="73"/>
                      <a:pt x="9" y="74"/>
                    </a:cubicBezTo>
                    <a:cubicBezTo>
                      <a:pt x="8" y="74"/>
                      <a:pt x="8" y="74"/>
                      <a:pt x="8" y="74"/>
                    </a:cubicBezTo>
                    <a:cubicBezTo>
                      <a:pt x="8" y="74"/>
                      <a:pt x="8" y="74"/>
                      <a:pt x="8" y="74"/>
                    </a:cubicBezTo>
                    <a:cubicBezTo>
                      <a:pt x="6" y="76"/>
                      <a:pt x="6" y="76"/>
                      <a:pt x="6" y="76"/>
                    </a:cubicBezTo>
                    <a:cubicBezTo>
                      <a:pt x="7" y="76"/>
                      <a:pt x="7" y="76"/>
                      <a:pt x="7" y="76"/>
                    </a:cubicBezTo>
                    <a:cubicBezTo>
                      <a:pt x="7" y="76"/>
                      <a:pt x="6" y="77"/>
                      <a:pt x="7" y="77"/>
                    </a:cubicBezTo>
                    <a:cubicBezTo>
                      <a:pt x="6" y="77"/>
                      <a:pt x="4" y="79"/>
                      <a:pt x="3" y="81"/>
                    </a:cubicBezTo>
                    <a:cubicBezTo>
                      <a:pt x="2" y="83"/>
                      <a:pt x="2" y="85"/>
                      <a:pt x="2" y="86"/>
                    </a:cubicBezTo>
                    <a:cubicBezTo>
                      <a:pt x="2" y="86"/>
                      <a:pt x="2" y="86"/>
                      <a:pt x="2" y="86"/>
                    </a:cubicBezTo>
                    <a:cubicBezTo>
                      <a:pt x="2" y="86"/>
                      <a:pt x="2" y="86"/>
                      <a:pt x="3" y="86"/>
                    </a:cubicBezTo>
                    <a:cubicBezTo>
                      <a:pt x="4" y="85"/>
                      <a:pt x="5" y="85"/>
                      <a:pt x="6" y="85"/>
                    </a:cubicBezTo>
                    <a:cubicBezTo>
                      <a:pt x="6" y="85"/>
                      <a:pt x="6" y="84"/>
                      <a:pt x="7" y="84"/>
                    </a:cubicBezTo>
                    <a:cubicBezTo>
                      <a:pt x="6" y="85"/>
                      <a:pt x="11" y="84"/>
                      <a:pt x="11" y="84"/>
                    </a:cubicBezTo>
                    <a:cubicBezTo>
                      <a:pt x="11" y="84"/>
                      <a:pt x="13" y="84"/>
                      <a:pt x="14" y="83"/>
                    </a:cubicBezTo>
                    <a:cubicBezTo>
                      <a:pt x="13" y="83"/>
                      <a:pt x="12" y="82"/>
                      <a:pt x="12" y="82"/>
                    </a:cubicBezTo>
                    <a:cubicBezTo>
                      <a:pt x="12" y="82"/>
                      <a:pt x="12" y="82"/>
                      <a:pt x="12" y="82"/>
                    </a:cubicBezTo>
                    <a:cubicBezTo>
                      <a:pt x="12" y="83"/>
                      <a:pt x="12" y="82"/>
                      <a:pt x="11" y="82"/>
                    </a:cubicBezTo>
                    <a:cubicBezTo>
                      <a:pt x="11" y="83"/>
                      <a:pt x="10" y="84"/>
                      <a:pt x="9" y="85"/>
                    </a:cubicBezTo>
                    <a:cubicBezTo>
                      <a:pt x="8" y="86"/>
                      <a:pt x="7" y="87"/>
                      <a:pt x="6" y="88"/>
                    </a:cubicBezTo>
                    <a:cubicBezTo>
                      <a:pt x="6" y="88"/>
                      <a:pt x="6" y="88"/>
                      <a:pt x="6" y="89"/>
                    </a:cubicBezTo>
                    <a:cubicBezTo>
                      <a:pt x="6" y="89"/>
                      <a:pt x="4" y="89"/>
                      <a:pt x="4" y="89"/>
                    </a:cubicBezTo>
                    <a:cubicBezTo>
                      <a:pt x="4" y="90"/>
                      <a:pt x="4" y="90"/>
                      <a:pt x="3" y="91"/>
                    </a:cubicBezTo>
                    <a:cubicBezTo>
                      <a:pt x="3" y="91"/>
                      <a:pt x="4" y="91"/>
                      <a:pt x="3" y="91"/>
                    </a:cubicBezTo>
                    <a:cubicBezTo>
                      <a:pt x="3" y="92"/>
                      <a:pt x="3" y="93"/>
                      <a:pt x="2" y="93"/>
                    </a:cubicBezTo>
                    <a:cubicBezTo>
                      <a:pt x="1" y="96"/>
                      <a:pt x="1" y="96"/>
                      <a:pt x="1" y="96"/>
                    </a:cubicBezTo>
                    <a:cubicBezTo>
                      <a:pt x="4" y="95"/>
                      <a:pt x="4" y="95"/>
                      <a:pt x="4" y="95"/>
                    </a:cubicBezTo>
                    <a:cubicBezTo>
                      <a:pt x="4" y="95"/>
                      <a:pt x="5" y="95"/>
                      <a:pt x="5" y="95"/>
                    </a:cubicBezTo>
                    <a:cubicBezTo>
                      <a:pt x="7" y="95"/>
                      <a:pt x="7" y="95"/>
                      <a:pt x="7" y="95"/>
                    </a:cubicBezTo>
                    <a:cubicBezTo>
                      <a:pt x="7" y="94"/>
                      <a:pt x="8" y="94"/>
                      <a:pt x="9" y="94"/>
                    </a:cubicBezTo>
                    <a:cubicBezTo>
                      <a:pt x="10" y="94"/>
                      <a:pt x="10" y="94"/>
                      <a:pt x="10" y="94"/>
                    </a:cubicBezTo>
                    <a:cubicBezTo>
                      <a:pt x="9" y="94"/>
                      <a:pt x="9" y="94"/>
                      <a:pt x="9" y="94"/>
                    </a:cubicBezTo>
                    <a:cubicBezTo>
                      <a:pt x="9" y="94"/>
                      <a:pt x="9" y="95"/>
                      <a:pt x="9" y="95"/>
                    </a:cubicBezTo>
                    <a:cubicBezTo>
                      <a:pt x="9" y="95"/>
                      <a:pt x="8" y="95"/>
                      <a:pt x="8" y="96"/>
                    </a:cubicBezTo>
                    <a:cubicBezTo>
                      <a:pt x="7" y="96"/>
                      <a:pt x="7" y="97"/>
                      <a:pt x="6" y="97"/>
                    </a:cubicBezTo>
                    <a:cubicBezTo>
                      <a:pt x="7" y="97"/>
                      <a:pt x="7" y="97"/>
                      <a:pt x="6" y="97"/>
                    </a:cubicBezTo>
                    <a:cubicBezTo>
                      <a:pt x="7" y="97"/>
                      <a:pt x="7" y="97"/>
                      <a:pt x="7" y="97"/>
                    </a:cubicBezTo>
                    <a:cubicBezTo>
                      <a:pt x="7" y="97"/>
                      <a:pt x="7" y="98"/>
                      <a:pt x="6" y="98"/>
                    </a:cubicBezTo>
                    <a:cubicBezTo>
                      <a:pt x="6" y="98"/>
                      <a:pt x="5" y="99"/>
                      <a:pt x="5" y="99"/>
                    </a:cubicBezTo>
                    <a:cubicBezTo>
                      <a:pt x="5" y="99"/>
                      <a:pt x="4" y="102"/>
                      <a:pt x="4" y="102"/>
                    </a:cubicBezTo>
                    <a:cubicBezTo>
                      <a:pt x="4" y="102"/>
                      <a:pt x="4" y="101"/>
                      <a:pt x="4" y="101"/>
                    </a:cubicBezTo>
                    <a:cubicBezTo>
                      <a:pt x="4" y="102"/>
                      <a:pt x="5" y="102"/>
                      <a:pt x="5" y="101"/>
                    </a:cubicBezTo>
                    <a:cubicBezTo>
                      <a:pt x="6" y="101"/>
                      <a:pt x="6" y="101"/>
                      <a:pt x="7" y="101"/>
                    </a:cubicBezTo>
                    <a:cubicBezTo>
                      <a:pt x="7" y="100"/>
                      <a:pt x="7" y="100"/>
                      <a:pt x="8" y="99"/>
                    </a:cubicBezTo>
                    <a:cubicBezTo>
                      <a:pt x="9" y="98"/>
                      <a:pt x="11" y="97"/>
                      <a:pt x="11" y="96"/>
                    </a:cubicBezTo>
                    <a:cubicBezTo>
                      <a:pt x="12" y="96"/>
                      <a:pt x="11" y="96"/>
                      <a:pt x="11" y="96"/>
                    </a:cubicBezTo>
                    <a:cubicBezTo>
                      <a:pt x="11" y="96"/>
                      <a:pt x="12" y="95"/>
                      <a:pt x="13" y="94"/>
                    </a:cubicBezTo>
                    <a:cubicBezTo>
                      <a:pt x="13" y="94"/>
                      <a:pt x="13" y="94"/>
                      <a:pt x="13" y="94"/>
                    </a:cubicBezTo>
                    <a:cubicBezTo>
                      <a:pt x="14" y="93"/>
                      <a:pt x="14" y="93"/>
                      <a:pt x="15" y="92"/>
                    </a:cubicBezTo>
                    <a:cubicBezTo>
                      <a:pt x="15" y="91"/>
                      <a:pt x="15" y="91"/>
                      <a:pt x="15" y="91"/>
                    </a:cubicBezTo>
                    <a:cubicBezTo>
                      <a:pt x="16" y="91"/>
                      <a:pt x="16" y="91"/>
                      <a:pt x="16" y="91"/>
                    </a:cubicBezTo>
                    <a:cubicBezTo>
                      <a:pt x="16" y="90"/>
                      <a:pt x="16" y="90"/>
                      <a:pt x="16" y="90"/>
                    </a:cubicBezTo>
                    <a:cubicBezTo>
                      <a:pt x="14" y="90"/>
                      <a:pt x="13" y="90"/>
                      <a:pt x="10" y="91"/>
                    </a:cubicBezTo>
                    <a:cubicBezTo>
                      <a:pt x="10" y="91"/>
                      <a:pt x="10" y="91"/>
                      <a:pt x="10" y="9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7" y="92"/>
                      <a:pt x="12" y="91"/>
                      <a:pt x="10" y="92"/>
                    </a:cubicBezTo>
                    <a:cubicBezTo>
                      <a:pt x="10" y="91"/>
                      <a:pt x="5" y="92"/>
                      <a:pt x="3" y="93"/>
                    </a:cubicBezTo>
                    <a:cubicBezTo>
                      <a:pt x="4" y="93"/>
                      <a:pt x="4" y="94"/>
                      <a:pt x="5" y="94"/>
                    </a:cubicBezTo>
                    <a:cubicBezTo>
                      <a:pt x="5" y="94"/>
                      <a:pt x="5" y="94"/>
                      <a:pt x="5" y="94"/>
                    </a:cubicBezTo>
                    <a:cubicBezTo>
                      <a:pt x="6" y="93"/>
                      <a:pt x="5" y="94"/>
                      <a:pt x="5" y="93"/>
                    </a:cubicBezTo>
                    <a:cubicBezTo>
                      <a:pt x="6" y="93"/>
                      <a:pt x="6" y="93"/>
                      <a:pt x="6" y="93"/>
                    </a:cubicBezTo>
                    <a:cubicBezTo>
                      <a:pt x="6" y="92"/>
                      <a:pt x="6" y="92"/>
                      <a:pt x="6" y="92"/>
                    </a:cubicBezTo>
                    <a:cubicBezTo>
                      <a:pt x="6" y="92"/>
                      <a:pt x="7" y="92"/>
                      <a:pt x="7" y="92"/>
                    </a:cubicBezTo>
                    <a:cubicBezTo>
                      <a:pt x="7" y="92"/>
                      <a:pt x="6" y="92"/>
                      <a:pt x="6" y="93"/>
                    </a:cubicBezTo>
                    <a:cubicBezTo>
                      <a:pt x="7" y="92"/>
                      <a:pt x="8" y="91"/>
                      <a:pt x="8" y="91"/>
                    </a:cubicBezTo>
                    <a:cubicBezTo>
                      <a:pt x="7" y="91"/>
                      <a:pt x="7" y="91"/>
                      <a:pt x="7" y="91"/>
                    </a:cubicBezTo>
                    <a:cubicBezTo>
                      <a:pt x="8" y="90"/>
                      <a:pt x="10" y="89"/>
                      <a:pt x="11" y="88"/>
                    </a:cubicBezTo>
                    <a:cubicBezTo>
                      <a:pt x="13" y="86"/>
                      <a:pt x="14" y="84"/>
                      <a:pt x="14" y="83"/>
                    </a:cubicBezTo>
                    <a:cubicBezTo>
                      <a:pt x="14" y="83"/>
                      <a:pt x="14" y="83"/>
                      <a:pt x="14" y="83"/>
                    </a:cubicBezTo>
                    <a:cubicBezTo>
                      <a:pt x="14" y="83"/>
                      <a:pt x="14" y="83"/>
                      <a:pt x="14" y="82"/>
                    </a:cubicBezTo>
                    <a:cubicBezTo>
                      <a:pt x="15" y="80"/>
                      <a:pt x="15" y="80"/>
                      <a:pt x="15" y="80"/>
                    </a:cubicBezTo>
                    <a:cubicBezTo>
                      <a:pt x="13" y="81"/>
                      <a:pt x="13" y="81"/>
                      <a:pt x="13" y="81"/>
                    </a:cubicBezTo>
                    <a:cubicBezTo>
                      <a:pt x="12" y="81"/>
                      <a:pt x="11" y="81"/>
                      <a:pt x="11" y="82"/>
                    </a:cubicBezTo>
                    <a:cubicBezTo>
                      <a:pt x="11" y="82"/>
                      <a:pt x="10" y="82"/>
                      <a:pt x="10" y="82"/>
                    </a:cubicBezTo>
                    <a:cubicBezTo>
                      <a:pt x="10" y="82"/>
                      <a:pt x="9" y="82"/>
                      <a:pt x="9" y="82"/>
                    </a:cubicBezTo>
                    <a:cubicBezTo>
                      <a:pt x="9" y="82"/>
                      <a:pt x="9" y="82"/>
                      <a:pt x="9" y="82"/>
                    </a:cubicBezTo>
                    <a:cubicBezTo>
                      <a:pt x="9" y="82"/>
                      <a:pt x="8" y="82"/>
                      <a:pt x="8" y="82"/>
                    </a:cubicBezTo>
                    <a:cubicBezTo>
                      <a:pt x="8" y="82"/>
                      <a:pt x="7" y="82"/>
                      <a:pt x="8" y="82"/>
                    </a:cubicBezTo>
                    <a:cubicBezTo>
                      <a:pt x="7" y="82"/>
                      <a:pt x="7" y="82"/>
                      <a:pt x="6" y="82"/>
                    </a:cubicBezTo>
                    <a:cubicBezTo>
                      <a:pt x="6" y="83"/>
                      <a:pt x="6" y="83"/>
                      <a:pt x="5" y="83"/>
                    </a:cubicBezTo>
                    <a:cubicBezTo>
                      <a:pt x="5" y="83"/>
                      <a:pt x="5" y="83"/>
                      <a:pt x="5" y="83"/>
                    </a:cubicBezTo>
                    <a:cubicBezTo>
                      <a:pt x="5" y="83"/>
                      <a:pt x="5" y="83"/>
                      <a:pt x="5" y="82"/>
                    </a:cubicBezTo>
                    <a:cubicBezTo>
                      <a:pt x="5" y="83"/>
                      <a:pt x="6" y="81"/>
                      <a:pt x="6" y="82"/>
                    </a:cubicBezTo>
                    <a:cubicBezTo>
                      <a:pt x="7" y="81"/>
                      <a:pt x="7" y="80"/>
                      <a:pt x="7" y="80"/>
                    </a:cubicBezTo>
                    <a:cubicBezTo>
                      <a:pt x="7" y="80"/>
                      <a:pt x="7" y="79"/>
                      <a:pt x="8" y="79"/>
                    </a:cubicBezTo>
                    <a:cubicBezTo>
                      <a:pt x="8" y="78"/>
                      <a:pt x="7" y="80"/>
                      <a:pt x="7" y="80"/>
                    </a:cubicBezTo>
                    <a:cubicBezTo>
                      <a:pt x="6" y="80"/>
                      <a:pt x="7" y="79"/>
                      <a:pt x="7" y="78"/>
                    </a:cubicBezTo>
                    <a:cubicBezTo>
                      <a:pt x="8" y="78"/>
                      <a:pt x="9" y="78"/>
                      <a:pt x="10" y="76"/>
                    </a:cubicBezTo>
                    <a:cubicBezTo>
                      <a:pt x="10" y="76"/>
                      <a:pt x="10" y="77"/>
                      <a:pt x="10" y="77"/>
                    </a:cubicBezTo>
                    <a:cubicBezTo>
                      <a:pt x="11" y="76"/>
                      <a:pt x="11" y="75"/>
                      <a:pt x="12" y="75"/>
                    </a:cubicBezTo>
                    <a:cubicBezTo>
                      <a:pt x="12" y="74"/>
                      <a:pt x="13" y="74"/>
                      <a:pt x="13" y="73"/>
                    </a:cubicBezTo>
                    <a:cubicBezTo>
                      <a:pt x="11" y="75"/>
                      <a:pt x="11" y="75"/>
                      <a:pt x="11" y="75"/>
                    </a:cubicBezTo>
                    <a:cubicBezTo>
                      <a:pt x="12" y="74"/>
                      <a:pt x="12" y="73"/>
                      <a:pt x="14" y="71"/>
                    </a:cubicBezTo>
                    <a:cubicBezTo>
                      <a:pt x="14" y="71"/>
                      <a:pt x="14" y="72"/>
                      <a:pt x="13" y="72"/>
                    </a:cubicBezTo>
                    <a:cubicBezTo>
                      <a:pt x="14" y="72"/>
                      <a:pt x="14" y="71"/>
                      <a:pt x="14" y="71"/>
                    </a:cubicBezTo>
                    <a:cubicBezTo>
                      <a:pt x="15" y="72"/>
                      <a:pt x="13" y="73"/>
                      <a:pt x="12" y="74"/>
                    </a:cubicBezTo>
                    <a:cubicBezTo>
                      <a:pt x="13" y="74"/>
                      <a:pt x="14" y="72"/>
                      <a:pt x="14" y="73"/>
                    </a:cubicBezTo>
                    <a:cubicBezTo>
                      <a:pt x="14" y="72"/>
                      <a:pt x="15" y="72"/>
                      <a:pt x="16" y="70"/>
                    </a:cubicBezTo>
                    <a:cubicBezTo>
                      <a:pt x="16" y="70"/>
                      <a:pt x="16" y="70"/>
                      <a:pt x="16" y="70"/>
                    </a:cubicBezTo>
                    <a:cubicBezTo>
                      <a:pt x="16" y="70"/>
                      <a:pt x="16" y="70"/>
                      <a:pt x="16" y="70"/>
                    </a:cubicBezTo>
                    <a:cubicBezTo>
                      <a:pt x="18" y="65"/>
                      <a:pt x="18" y="65"/>
                      <a:pt x="18" y="65"/>
                    </a:cubicBezTo>
                    <a:cubicBezTo>
                      <a:pt x="14" y="67"/>
                      <a:pt x="14" y="67"/>
                      <a:pt x="14" y="67"/>
                    </a:cubicBezTo>
                    <a:cubicBezTo>
                      <a:pt x="14" y="67"/>
                      <a:pt x="14" y="68"/>
                      <a:pt x="13" y="68"/>
                    </a:cubicBezTo>
                    <a:cubicBezTo>
                      <a:pt x="14" y="67"/>
                      <a:pt x="14" y="67"/>
                      <a:pt x="14" y="67"/>
                    </a:cubicBezTo>
                    <a:cubicBezTo>
                      <a:pt x="13" y="68"/>
                      <a:pt x="11" y="68"/>
                      <a:pt x="10" y="69"/>
                    </a:cubicBezTo>
                    <a:cubicBezTo>
                      <a:pt x="13" y="67"/>
                      <a:pt x="11" y="69"/>
                      <a:pt x="12" y="68"/>
                    </a:cubicBezTo>
                    <a:cubicBezTo>
                      <a:pt x="10" y="71"/>
                      <a:pt x="10" y="69"/>
                      <a:pt x="7" y="71"/>
                    </a:cubicBezTo>
                    <a:cubicBezTo>
                      <a:pt x="7" y="71"/>
                      <a:pt x="9" y="70"/>
                      <a:pt x="8" y="71"/>
                    </a:cubicBezTo>
                    <a:cubicBezTo>
                      <a:pt x="8" y="71"/>
                      <a:pt x="7" y="71"/>
                      <a:pt x="6" y="72"/>
                    </a:cubicBezTo>
                    <a:cubicBezTo>
                      <a:pt x="5" y="73"/>
                      <a:pt x="7" y="72"/>
                      <a:pt x="6" y="72"/>
                    </a:cubicBezTo>
                    <a:cubicBezTo>
                      <a:pt x="6" y="73"/>
                      <a:pt x="6" y="73"/>
                      <a:pt x="5" y="74"/>
                    </a:cubicBezTo>
                    <a:cubicBezTo>
                      <a:pt x="5" y="74"/>
                      <a:pt x="5" y="74"/>
                      <a:pt x="5" y="74"/>
                    </a:cubicBezTo>
                    <a:cubicBezTo>
                      <a:pt x="3" y="75"/>
                      <a:pt x="5" y="75"/>
                      <a:pt x="3" y="76"/>
                    </a:cubicBezTo>
                    <a:cubicBezTo>
                      <a:pt x="3" y="75"/>
                      <a:pt x="3" y="75"/>
                      <a:pt x="3" y="75"/>
                    </a:cubicBezTo>
                    <a:cubicBezTo>
                      <a:pt x="2" y="76"/>
                      <a:pt x="2" y="76"/>
                      <a:pt x="2" y="76"/>
                    </a:cubicBezTo>
                    <a:cubicBezTo>
                      <a:pt x="2" y="75"/>
                      <a:pt x="2" y="75"/>
                      <a:pt x="2" y="75"/>
                    </a:cubicBezTo>
                    <a:cubicBezTo>
                      <a:pt x="2" y="75"/>
                      <a:pt x="2" y="76"/>
                      <a:pt x="2" y="76"/>
                    </a:cubicBezTo>
                    <a:cubicBezTo>
                      <a:pt x="3" y="76"/>
                      <a:pt x="4" y="77"/>
                      <a:pt x="4" y="78"/>
                    </a:cubicBezTo>
                    <a:cubicBezTo>
                      <a:pt x="5" y="77"/>
                      <a:pt x="5" y="77"/>
                      <a:pt x="5" y="76"/>
                    </a:cubicBezTo>
                    <a:cubicBezTo>
                      <a:pt x="5" y="76"/>
                      <a:pt x="4" y="76"/>
                      <a:pt x="5" y="75"/>
                    </a:cubicBezTo>
                    <a:cubicBezTo>
                      <a:pt x="6" y="74"/>
                      <a:pt x="5" y="75"/>
                      <a:pt x="6" y="74"/>
                    </a:cubicBezTo>
                    <a:cubicBezTo>
                      <a:pt x="6" y="75"/>
                      <a:pt x="6" y="75"/>
                      <a:pt x="5" y="75"/>
                    </a:cubicBezTo>
                    <a:cubicBezTo>
                      <a:pt x="5" y="76"/>
                      <a:pt x="5" y="76"/>
                      <a:pt x="5" y="76"/>
                    </a:cubicBezTo>
                    <a:cubicBezTo>
                      <a:pt x="6" y="75"/>
                      <a:pt x="6" y="75"/>
                      <a:pt x="7" y="74"/>
                    </a:cubicBezTo>
                    <a:cubicBezTo>
                      <a:pt x="7" y="74"/>
                      <a:pt x="6" y="74"/>
                      <a:pt x="6" y="74"/>
                    </a:cubicBezTo>
                    <a:cubicBezTo>
                      <a:pt x="6" y="74"/>
                      <a:pt x="7" y="74"/>
                      <a:pt x="7" y="74"/>
                    </a:cubicBezTo>
                    <a:cubicBezTo>
                      <a:pt x="7" y="73"/>
                      <a:pt x="7" y="73"/>
                      <a:pt x="7" y="73"/>
                    </a:cubicBezTo>
                    <a:cubicBezTo>
                      <a:pt x="8" y="72"/>
                      <a:pt x="8" y="73"/>
                      <a:pt x="8" y="73"/>
                    </a:cubicBezTo>
                    <a:cubicBezTo>
                      <a:pt x="8" y="73"/>
                      <a:pt x="8" y="72"/>
                      <a:pt x="8" y="72"/>
                    </a:cubicBezTo>
                    <a:cubicBezTo>
                      <a:pt x="8" y="72"/>
                      <a:pt x="9" y="72"/>
                      <a:pt x="8" y="73"/>
                    </a:cubicBezTo>
                    <a:cubicBezTo>
                      <a:pt x="8" y="73"/>
                      <a:pt x="8" y="73"/>
                      <a:pt x="9" y="72"/>
                    </a:cubicBezTo>
                    <a:cubicBezTo>
                      <a:pt x="9" y="72"/>
                      <a:pt x="9" y="71"/>
                      <a:pt x="9" y="71"/>
                    </a:cubicBezTo>
                    <a:cubicBezTo>
                      <a:pt x="10" y="71"/>
                      <a:pt x="11" y="71"/>
                      <a:pt x="10" y="71"/>
                    </a:cubicBezTo>
                    <a:cubicBezTo>
                      <a:pt x="11" y="71"/>
                      <a:pt x="12" y="69"/>
                      <a:pt x="14" y="68"/>
                    </a:cubicBezTo>
                    <a:cubicBezTo>
                      <a:pt x="14" y="68"/>
                      <a:pt x="14" y="68"/>
                      <a:pt x="14" y="67"/>
                    </a:cubicBezTo>
                    <a:cubicBezTo>
                      <a:pt x="15" y="66"/>
                      <a:pt x="17" y="65"/>
                      <a:pt x="18" y="63"/>
                    </a:cubicBezTo>
                    <a:cubicBezTo>
                      <a:pt x="18" y="63"/>
                      <a:pt x="19" y="62"/>
                      <a:pt x="19" y="62"/>
                    </a:cubicBezTo>
                    <a:cubicBezTo>
                      <a:pt x="19" y="62"/>
                      <a:pt x="19" y="62"/>
                      <a:pt x="19" y="62"/>
                    </a:cubicBezTo>
                    <a:cubicBezTo>
                      <a:pt x="20" y="59"/>
                      <a:pt x="20" y="59"/>
                      <a:pt x="20" y="59"/>
                    </a:cubicBezTo>
                    <a:cubicBezTo>
                      <a:pt x="17" y="59"/>
                      <a:pt x="17" y="59"/>
                      <a:pt x="17" y="59"/>
                    </a:cubicBezTo>
                    <a:cubicBezTo>
                      <a:pt x="17" y="58"/>
                      <a:pt x="17" y="59"/>
                      <a:pt x="17" y="59"/>
                    </a:cubicBezTo>
                    <a:cubicBezTo>
                      <a:pt x="20" y="61"/>
                      <a:pt x="20" y="61"/>
                      <a:pt x="20" y="61"/>
                    </a:cubicBezTo>
                    <a:cubicBezTo>
                      <a:pt x="19" y="62"/>
                      <a:pt x="19" y="62"/>
                      <a:pt x="19" y="62"/>
                    </a:cubicBezTo>
                    <a:cubicBezTo>
                      <a:pt x="18" y="62"/>
                      <a:pt x="18" y="62"/>
                      <a:pt x="18" y="62"/>
                    </a:cubicBezTo>
                    <a:cubicBezTo>
                      <a:pt x="19" y="59"/>
                      <a:pt x="19" y="59"/>
                      <a:pt x="19" y="59"/>
                    </a:cubicBezTo>
                    <a:cubicBezTo>
                      <a:pt x="17" y="59"/>
                      <a:pt x="17" y="59"/>
                      <a:pt x="17" y="59"/>
                    </a:cubicBezTo>
                    <a:cubicBezTo>
                      <a:pt x="17" y="59"/>
                      <a:pt x="16" y="59"/>
                      <a:pt x="16" y="59"/>
                    </a:cubicBezTo>
                    <a:cubicBezTo>
                      <a:pt x="14" y="59"/>
                      <a:pt x="15" y="59"/>
                      <a:pt x="14" y="58"/>
                    </a:cubicBezTo>
                    <a:cubicBezTo>
                      <a:pt x="13" y="59"/>
                      <a:pt x="12" y="60"/>
                      <a:pt x="10" y="60"/>
                    </a:cubicBezTo>
                    <a:cubicBezTo>
                      <a:pt x="10" y="60"/>
                      <a:pt x="11" y="60"/>
                      <a:pt x="11" y="60"/>
                    </a:cubicBezTo>
                    <a:close/>
                    <a:moveTo>
                      <a:pt x="7" y="63"/>
                    </a:moveTo>
                    <a:cubicBezTo>
                      <a:pt x="7" y="63"/>
                      <a:pt x="7" y="64"/>
                      <a:pt x="7" y="64"/>
                    </a:cubicBezTo>
                    <a:cubicBezTo>
                      <a:pt x="7" y="64"/>
                      <a:pt x="7" y="63"/>
                      <a:pt x="7" y="63"/>
                    </a:cubicBezTo>
                    <a:close/>
                    <a:moveTo>
                      <a:pt x="6" y="54"/>
                    </a:moveTo>
                    <a:cubicBezTo>
                      <a:pt x="6" y="54"/>
                      <a:pt x="7" y="54"/>
                      <a:pt x="7" y="53"/>
                    </a:cubicBezTo>
                    <a:cubicBezTo>
                      <a:pt x="7" y="54"/>
                      <a:pt x="7" y="54"/>
                      <a:pt x="6" y="54"/>
                    </a:cubicBezTo>
                    <a:close/>
                    <a:moveTo>
                      <a:pt x="9" y="13"/>
                    </a:moveTo>
                    <a:cubicBezTo>
                      <a:pt x="9" y="13"/>
                      <a:pt x="9" y="13"/>
                      <a:pt x="9" y="13"/>
                    </a:cubicBezTo>
                    <a:cubicBezTo>
                      <a:pt x="9" y="13"/>
                      <a:pt x="9" y="13"/>
                      <a:pt x="9" y="13"/>
                    </a:cubicBezTo>
                    <a:close/>
                    <a:moveTo>
                      <a:pt x="10" y="11"/>
                    </a:moveTo>
                    <a:cubicBezTo>
                      <a:pt x="10" y="11"/>
                      <a:pt x="10" y="11"/>
                      <a:pt x="10" y="11"/>
                    </a:cubicBezTo>
                    <a:cubicBezTo>
                      <a:pt x="10" y="11"/>
                      <a:pt x="10" y="11"/>
                      <a:pt x="10" y="12"/>
                    </a:cubicBezTo>
                    <a:cubicBezTo>
                      <a:pt x="10" y="12"/>
                      <a:pt x="10" y="12"/>
                      <a:pt x="10" y="11"/>
                    </a:cubicBezTo>
                    <a:close/>
                    <a:moveTo>
                      <a:pt x="8" y="74"/>
                    </a:moveTo>
                    <a:cubicBezTo>
                      <a:pt x="8" y="74"/>
                      <a:pt x="8" y="74"/>
                      <a:pt x="8" y="74"/>
                    </a:cubicBezTo>
                    <a:cubicBezTo>
                      <a:pt x="8" y="75"/>
                      <a:pt x="8" y="75"/>
                      <a:pt x="8" y="7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746" name="Freeform 5877"/>
              <p:cNvSpPr>
                <a:spLocks/>
              </p:cNvSpPr>
              <p:nvPr/>
            </p:nvSpPr>
            <p:spPr bwMode="auto">
              <a:xfrm>
                <a:off x="4005275" y="2173289"/>
                <a:ext cx="7938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747" name="Freeform 5878"/>
              <p:cNvSpPr>
                <a:spLocks/>
              </p:cNvSpPr>
              <p:nvPr/>
            </p:nvSpPr>
            <p:spPr bwMode="auto">
              <a:xfrm>
                <a:off x="4054487" y="2289176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748" name="Freeform 5879"/>
              <p:cNvSpPr>
                <a:spLocks/>
              </p:cNvSpPr>
              <p:nvPr/>
            </p:nvSpPr>
            <p:spPr bwMode="auto">
              <a:xfrm>
                <a:off x="4046550" y="1992314"/>
                <a:ext cx="7938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749" name="Freeform 5880"/>
              <p:cNvSpPr>
                <a:spLocks/>
              </p:cNvSpPr>
              <p:nvPr/>
            </p:nvSpPr>
            <p:spPr bwMode="auto">
              <a:xfrm>
                <a:off x="4029087" y="1819276"/>
                <a:ext cx="0" cy="6350"/>
              </a:xfrm>
              <a:custGeom>
                <a:avLst/>
                <a:gdLst>
                  <a:gd name="T0" fmla="*/ 0 h 1"/>
                  <a:gd name="T1" fmla="*/ 1 h 1"/>
                  <a:gd name="T2" fmla="*/ 0 h 1"/>
                  <a:gd name="T3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750" name="Freeform 5881"/>
              <p:cNvSpPr>
                <a:spLocks/>
              </p:cNvSpPr>
              <p:nvPr/>
            </p:nvSpPr>
            <p:spPr bwMode="auto">
              <a:xfrm>
                <a:off x="4046550" y="1754189"/>
                <a:ext cx="0" cy="6350"/>
              </a:xfrm>
              <a:custGeom>
                <a:avLst/>
                <a:gdLst>
                  <a:gd name="T0" fmla="*/ 0 h 1"/>
                  <a:gd name="T1" fmla="*/ 0 h 1"/>
                  <a:gd name="T2" fmla="*/ 0 h 1"/>
                  <a:gd name="T3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751" name="Freeform 5882"/>
              <p:cNvSpPr>
                <a:spLocks/>
              </p:cNvSpPr>
              <p:nvPr/>
            </p:nvSpPr>
            <p:spPr bwMode="auto">
              <a:xfrm>
                <a:off x="4038612" y="1797051"/>
                <a:ext cx="0" cy="14288"/>
              </a:xfrm>
              <a:custGeom>
                <a:avLst/>
                <a:gdLst>
                  <a:gd name="T0" fmla="*/ 2 h 2"/>
                  <a:gd name="T1" fmla="*/ 1 h 2"/>
                  <a:gd name="T2" fmla="*/ 1 h 2"/>
                  <a:gd name="T3" fmla="*/ 2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2">
                    <a:moveTo>
                      <a:pt x="0" y="2"/>
                    </a:moveTo>
                    <a:cubicBezTo>
                      <a:pt x="0" y="2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1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784" name="Freeform 5883"/>
              <p:cNvSpPr>
                <a:spLocks/>
              </p:cNvSpPr>
              <p:nvPr/>
            </p:nvSpPr>
            <p:spPr bwMode="auto">
              <a:xfrm>
                <a:off x="4038612" y="1797051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785" name="Freeform 5884"/>
              <p:cNvSpPr>
                <a:spLocks/>
              </p:cNvSpPr>
              <p:nvPr/>
            </p:nvSpPr>
            <p:spPr bwMode="auto">
              <a:xfrm>
                <a:off x="4021150" y="1854201"/>
                <a:ext cx="0" cy="22225"/>
              </a:xfrm>
              <a:custGeom>
                <a:avLst/>
                <a:gdLst>
                  <a:gd name="T0" fmla="*/ 1 h 3"/>
                  <a:gd name="T1" fmla="*/ 1 h 3"/>
                  <a:gd name="T2" fmla="*/ 1 h 3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3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3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786" name="Rectangle 5885"/>
              <p:cNvSpPr>
                <a:spLocks noChangeArrowheads="1"/>
              </p:cNvSpPr>
              <p:nvPr/>
            </p:nvSpPr>
            <p:spPr bwMode="auto">
              <a:xfrm>
                <a:off x="4046550" y="1811339"/>
                <a:ext cx="1588" cy="15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787" name="Freeform 5886"/>
              <p:cNvSpPr>
                <a:spLocks/>
              </p:cNvSpPr>
              <p:nvPr/>
            </p:nvSpPr>
            <p:spPr bwMode="auto">
              <a:xfrm>
                <a:off x="4038612" y="1839914"/>
                <a:ext cx="0" cy="7938"/>
              </a:xfrm>
              <a:custGeom>
                <a:avLst/>
                <a:gdLst>
                  <a:gd name="T0" fmla="*/ 1 h 1"/>
                  <a:gd name="T1" fmla="*/ 0 h 1"/>
                  <a:gd name="T2" fmla="*/ 0 h 1"/>
                  <a:gd name="T3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788" name="Freeform 5887"/>
              <p:cNvSpPr>
                <a:spLocks/>
              </p:cNvSpPr>
              <p:nvPr/>
            </p:nvSpPr>
            <p:spPr bwMode="auto">
              <a:xfrm>
                <a:off x="4038612" y="1833564"/>
                <a:ext cx="0" cy="6350"/>
              </a:xfrm>
              <a:custGeom>
                <a:avLst/>
                <a:gdLst>
                  <a:gd name="T0" fmla="*/ 1 h 1"/>
                  <a:gd name="T1" fmla="*/ 0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789" name="Freeform 5888"/>
              <p:cNvSpPr>
                <a:spLocks/>
              </p:cNvSpPr>
              <p:nvPr/>
            </p:nvSpPr>
            <p:spPr bwMode="auto">
              <a:xfrm>
                <a:off x="4046550" y="1819276"/>
                <a:ext cx="0" cy="6350"/>
              </a:xfrm>
              <a:custGeom>
                <a:avLst/>
                <a:gdLst>
                  <a:gd name="T0" fmla="*/ 0 h 4"/>
                  <a:gd name="T1" fmla="*/ 0 h 4"/>
                  <a:gd name="T2" fmla="*/ 4 h 4"/>
                  <a:gd name="T3" fmla="*/ 0 h 4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4">
                    <a:moveTo>
                      <a:pt x="0" y="0"/>
                    </a:moveTo>
                    <a:lnTo>
                      <a:pt x="0" y="0"/>
                    </a:lnTo>
                    <a:lnTo>
                      <a:pt x="0" y="4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790" name="Freeform 5889"/>
              <p:cNvSpPr>
                <a:spLocks/>
              </p:cNvSpPr>
              <p:nvPr/>
            </p:nvSpPr>
            <p:spPr bwMode="auto">
              <a:xfrm>
                <a:off x="4021150" y="1935164"/>
                <a:ext cx="0" cy="14288"/>
              </a:xfrm>
              <a:custGeom>
                <a:avLst/>
                <a:gdLst>
                  <a:gd name="T0" fmla="*/ 0 h 2"/>
                  <a:gd name="T1" fmla="*/ 1 h 2"/>
                  <a:gd name="T2" fmla="*/ 1 h 2"/>
                  <a:gd name="T3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791" name="Freeform 5890"/>
              <p:cNvSpPr>
                <a:spLocks/>
              </p:cNvSpPr>
              <p:nvPr/>
            </p:nvSpPr>
            <p:spPr bwMode="auto">
              <a:xfrm>
                <a:off x="4029087" y="1912939"/>
                <a:ext cx="9525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792" name="Freeform 5891"/>
              <p:cNvSpPr>
                <a:spLocks/>
              </p:cNvSpPr>
              <p:nvPr/>
            </p:nvSpPr>
            <p:spPr bwMode="auto">
              <a:xfrm>
                <a:off x="4029087" y="1927226"/>
                <a:ext cx="9525" cy="22225"/>
              </a:xfrm>
              <a:custGeom>
                <a:avLst/>
                <a:gdLst>
                  <a:gd name="T0" fmla="*/ 0 w 1"/>
                  <a:gd name="T1" fmla="*/ 1 h 3"/>
                  <a:gd name="T2" fmla="*/ 0 w 1"/>
                  <a:gd name="T3" fmla="*/ 2 h 3"/>
                  <a:gd name="T4" fmla="*/ 0 w 1"/>
                  <a:gd name="T5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3">
                    <a:moveTo>
                      <a:pt x="0" y="1"/>
                    </a:moveTo>
                    <a:cubicBezTo>
                      <a:pt x="0" y="1"/>
                      <a:pt x="0" y="3"/>
                      <a:pt x="0" y="2"/>
                    </a:cubicBezTo>
                    <a:cubicBezTo>
                      <a:pt x="0" y="1"/>
                      <a:pt x="1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793" name="Freeform 5892"/>
              <p:cNvSpPr>
                <a:spLocks/>
              </p:cNvSpPr>
              <p:nvPr/>
            </p:nvSpPr>
            <p:spPr bwMode="auto">
              <a:xfrm>
                <a:off x="4062425" y="1992314"/>
                <a:ext cx="7938" cy="7938"/>
              </a:xfrm>
              <a:custGeom>
                <a:avLst/>
                <a:gdLst>
                  <a:gd name="T0" fmla="*/ 5 w 5"/>
                  <a:gd name="T1" fmla="*/ 5 h 5"/>
                  <a:gd name="T2" fmla="*/ 5 w 5"/>
                  <a:gd name="T3" fmla="*/ 5 h 5"/>
                  <a:gd name="T4" fmla="*/ 0 w 5"/>
                  <a:gd name="T5" fmla="*/ 0 h 5"/>
                  <a:gd name="T6" fmla="*/ 5 w 5"/>
                  <a:gd name="T7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5">
                    <a:moveTo>
                      <a:pt x="5" y="5"/>
                    </a:moveTo>
                    <a:lnTo>
                      <a:pt x="5" y="5"/>
                    </a:lnTo>
                    <a:lnTo>
                      <a:pt x="0" y="0"/>
                    </a:lnTo>
                    <a:lnTo>
                      <a:pt x="5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794" name="Freeform 5893"/>
              <p:cNvSpPr>
                <a:spLocks/>
              </p:cNvSpPr>
              <p:nvPr/>
            </p:nvSpPr>
            <p:spPr bwMode="auto">
              <a:xfrm>
                <a:off x="3989400" y="2071689"/>
                <a:ext cx="23813" cy="22225"/>
              </a:xfrm>
              <a:custGeom>
                <a:avLst/>
                <a:gdLst>
                  <a:gd name="T0" fmla="*/ 0 w 3"/>
                  <a:gd name="T1" fmla="*/ 0 h 3"/>
                  <a:gd name="T2" fmla="*/ 0 w 3"/>
                  <a:gd name="T3" fmla="*/ 1 h 3"/>
                  <a:gd name="T4" fmla="*/ 3 w 3"/>
                  <a:gd name="T5" fmla="*/ 3 h 3"/>
                  <a:gd name="T6" fmla="*/ 3 w 3"/>
                  <a:gd name="T7" fmla="*/ 3 h 3"/>
                  <a:gd name="T8" fmla="*/ 2 w 3"/>
                  <a:gd name="T9" fmla="*/ 3 h 3"/>
                  <a:gd name="T10" fmla="*/ 2 w 3"/>
                  <a:gd name="T11" fmla="*/ 3 h 3"/>
                  <a:gd name="T12" fmla="*/ 0 w 3"/>
                  <a:gd name="T13" fmla="*/ 1 h 3"/>
                  <a:gd name="T14" fmla="*/ 0 w 3"/>
                  <a:gd name="T1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3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2" y="3"/>
                      <a:pt x="2" y="3"/>
                      <a:pt x="3" y="3"/>
                    </a:cubicBezTo>
                    <a:cubicBezTo>
                      <a:pt x="3" y="2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1" y="2"/>
                      <a:pt x="1" y="2"/>
                      <a:pt x="0" y="1"/>
                    </a:cubicBezTo>
                    <a:cubicBezTo>
                      <a:pt x="0" y="1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795" name="Freeform 5894"/>
              <p:cNvSpPr>
                <a:spLocks/>
              </p:cNvSpPr>
              <p:nvPr/>
            </p:nvSpPr>
            <p:spPr bwMode="auto">
              <a:xfrm>
                <a:off x="4005275" y="2093914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796" name="Freeform 5895"/>
              <p:cNvSpPr>
                <a:spLocks/>
              </p:cNvSpPr>
              <p:nvPr/>
            </p:nvSpPr>
            <p:spPr bwMode="auto">
              <a:xfrm>
                <a:off x="3964000" y="2522539"/>
                <a:ext cx="7938" cy="6350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1 h 1"/>
                  <a:gd name="T4" fmla="*/ 1 w 1"/>
                  <a:gd name="T5" fmla="*/ 1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797" name="Freeform 5896"/>
              <p:cNvSpPr>
                <a:spLocks/>
              </p:cNvSpPr>
              <p:nvPr/>
            </p:nvSpPr>
            <p:spPr bwMode="auto">
              <a:xfrm>
                <a:off x="3964000" y="2543176"/>
                <a:ext cx="7938" cy="7938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1 w 1"/>
                  <a:gd name="T5" fmla="*/ 1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798" name="Freeform 5897"/>
              <p:cNvSpPr>
                <a:spLocks/>
              </p:cNvSpPr>
              <p:nvPr/>
            </p:nvSpPr>
            <p:spPr bwMode="auto">
              <a:xfrm>
                <a:off x="4013212" y="2246314"/>
                <a:ext cx="7938" cy="0"/>
              </a:xfrm>
              <a:custGeom>
                <a:avLst/>
                <a:gdLst>
                  <a:gd name="T0" fmla="*/ 1 w 1"/>
                  <a:gd name="T1" fmla="*/ 1 w 1"/>
                  <a:gd name="T2" fmla="*/ 0 w 1"/>
                  <a:gd name="T3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799" name="Freeform 5898"/>
              <p:cNvSpPr>
                <a:spLocks/>
              </p:cNvSpPr>
              <p:nvPr/>
            </p:nvSpPr>
            <p:spPr bwMode="auto">
              <a:xfrm>
                <a:off x="3971937" y="2254251"/>
                <a:ext cx="9525" cy="6350"/>
              </a:xfrm>
              <a:custGeom>
                <a:avLst/>
                <a:gdLst>
                  <a:gd name="T0" fmla="*/ 0 w 6"/>
                  <a:gd name="T1" fmla="*/ 0 h 4"/>
                  <a:gd name="T2" fmla="*/ 0 w 6"/>
                  <a:gd name="T3" fmla="*/ 4 h 4"/>
                  <a:gd name="T4" fmla="*/ 6 w 6"/>
                  <a:gd name="T5" fmla="*/ 4 h 4"/>
                  <a:gd name="T6" fmla="*/ 0 w 6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4">
                    <a:moveTo>
                      <a:pt x="0" y="0"/>
                    </a:moveTo>
                    <a:lnTo>
                      <a:pt x="0" y="4"/>
                    </a:lnTo>
                    <a:lnTo>
                      <a:pt x="6" y="4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800" name="Freeform 5899"/>
              <p:cNvSpPr>
                <a:spLocks/>
              </p:cNvSpPr>
              <p:nvPr/>
            </p:nvSpPr>
            <p:spPr bwMode="auto">
              <a:xfrm>
                <a:off x="4046550" y="2217739"/>
                <a:ext cx="23813" cy="0"/>
              </a:xfrm>
              <a:custGeom>
                <a:avLst/>
                <a:gdLst>
                  <a:gd name="T0" fmla="*/ 3 w 3"/>
                  <a:gd name="T1" fmla="*/ 0 w 3"/>
                  <a:gd name="T2" fmla="*/ 3 w 3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3">
                    <a:moveTo>
                      <a:pt x="3" y="0"/>
                    </a:moveTo>
                    <a:cubicBezTo>
                      <a:pt x="2" y="0"/>
                      <a:pt x="1" y="0"/>
                      <a:pt x="0" y="0"/>
                    </a:cubicBezTo>
                    <a:cubicBezTo>
                      <a:pt x="2" y="0"/>
                      <a:pt x="3" y="0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801" name="Freeform 5900"/>
              <p:cNvSpPr>
                <a:spLocks/>
              </p:cNvSpPr>
              <p:nvPr/>
            </p:nvSpPr>
            <p:spPr bwMode="auto">
              <a:xfrm>
                <a:off x="3989400" y="2782889"/>
                <a:ext cx="7938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802" name="Rectangle 5901"/>
              <p:cNvSpPr>
                <a:spLocks noChangeArrowheads="1"/>
              </p:cNvSpPr>
              <p:nvPr/>
            </p:nvSpPr>
            <p:spPr bwMode="auto">
              <a:xfrm>
                <a:off x="3989400" y="2774951"/>
                <a:ext cx="1588" cy="15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803" name="Freeform 5902"/>
              <p:cNvSpPr>
                <a:spLocks/>
              </p:cNvSpPr>
              <p:nvPr/>
            </p:nvSpPr>
            <p:spPr bwMode="auto">
              <a:xfrm>
                <a:off x="3989400" y="2760664"/>
                <a:ext cx="7938" cy="14288"/>
              </a:xfrm>
              <a:custGeom>
                <a:avLst/>
                <a:gdLst>
                  <a:gd name="T0" fmla="*/ 1 w 1"/>
                  <a:gd name="T1" fmla="*/ 0 h 2"/>
                  <a:gd name="T2" fmla="*/ 0 w 1"/>
                  <a:gd name="T3" fmla="*/ 1 h 2"/>
                  <a:gd name="T4" fmla="*/ 0 w 1"/>
                  <a:gd name="T5" fmla="*/ 1 h 2"/>
                  <a:gd name="T6" fmla="*/ 0 w 1"/>
                  <a:gd name="T7" fmla="*/ 2 h 2"/>
                  <a:gd name="T8" fmla="*/ 1 w 1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1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804" name="Freeform 5903"/>
              <p:cNvSpPr>
                <a:spLocks/>
              </p:cNvSpPr>
              <p:nvPr/>
            </p:nvSpPr>
            <p:spPr bwMode="auto">
              <a:xfrm>
                <a:off x="4005275" y="2746376"/>
                <a:ext cx="0" cy="7938"/>
              </a:xfrm>
              <a:custGeom>
                <a:avLst/>
                <a:gdLst>
                  <a:gd name="T0" fmla="*/ 0 h 1"/>
                  <a:gd name="T1" fmla="*/ 1 h 1"/>
                  <a:gd name="T2" fmla="*/ 1 h 1"/>
                  <a:gd name="T3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1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805" name="Rectangle 5904"/>
              <p:cNvSpPr>
                <a:spLocks noChangeArrowheads="1"/>
              </p:cNvSpPr>
              <p:nvPr/>
            </p:nvSpPr>
            <p:spPr bwMode="auto">
              <a:xfrm>
                <a:off x="4005275" y="2754314"/>
                <a:ext cx="1588" cy="15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806" name="Freeform 5905"/>
              <p:cNvSpPr>
                <a:spLocks/>
              </p:cNvSpPr>
              <p:nvPr/>
            </p:nvSpPr>
            <p:spPr bwMode="auto">
              <a:xfrm>
                <a:off x="3989400" y="2732089"/>
                <a:ext cx="15875" cy="7938"/>
              </a:xfrm>
              <a:custGeom>
                <a:avLst/>
                <a:gdLst>
                  <a:gd name="T0" fmla="*/ 1 w 2"/>
                  <a:gd name="T1" fmla="*/ 0 h 1"/>
                  <a:gd name="T2" fmla="*/ 1 w 2"/>
                  <a:gd name="T3" fmla="*/ 1 h 1"/>
                  <a:gd name="T4" fmla="*/ 1 w 2"/>
                  <a:gd name="T5" fmla="*/ 0 h 1"/>
                  <a:gd name="T6" fmla="*/ 1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1" y="0"/>
                    </a:moveTo>
                    <a:cubicBezTo>
                      <a:pt x="1" y="0"/>
                      <a:pt x="1" y="1"/>
                      <a:pt x="1" y="1"/>
                    </a:cubicBezTo>
                    <a:cubicBezTo>
                      <a:pt x="2" y="1"/>
                      <a:pt x="1" y="0"/>
                      <a:pt x="1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807" name="Freeform 5906"/>
              <p:cNvSpPr>
                <a:spLocks/>
              </p:cNvSpPr>
              <p:nvPr/>
            </p:nvSpPr>
            <p:spPr bwMode="auto">
              <a:xfrm>
                <a:off x="3989400" y="2732089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808" name="Freeform 5907"/>
              <p:cNvSpPr>
                <a:spLocks/>
              </p:cNvSpPr>
              <p:nvPr/>
            </p:nvSpPr>
            <p:spPr bwMode="auto">
              <a:xfrm>
                <a:off x="3989400" y="2732089"/>
                <a:ext cx="7938" cy="7938"/>
              </a:xfrm>
              <a:custGeom>
                <a:avLst/>
                <a:gdLst>
                  <a:gd name="T0" fmla="*/ 1 w 1"/>
                  <a:gd name="T1" fmla="*/ 1 h 1"/>
                  <a:gd name="T2" fmla="*/ 0 w 1"/>
                  <a:gd name="T3" fmla="*/ 0 h 1"/>
                  <a:gd name="T4" fmla="*/ 1 w 1"/>
                  <a:gd name="T5" fmla="*/ 1 h 1"/>
                  <a:gd name="T6" fmla="*/ 1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0" y="0"/>
                      <a:pt x="0" y="0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0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809" name="Freeform 5908"/>
              <p:cNvSpPr>
                <a:spLocks/>
              </p:cNvSpPr>
              <p:nvPr/>
            </p:nvSpPr>
            <p:spPr bwMode="auto">
              <a:xfrm>
                <a:off x="3997337" y="2740026"/>
                <a:ext cx="7938" cy="14288"/>
              </a:xfrm>
              <a:custGeom>
                <a:avLst/>
                <a:gdLst>
                  <a:gd name="T0" fmla="*/ 0 w 1"/>
                  <a:gd name="T1" fmla="*/ 0 h 2"/>
                  <a:gd name="T2" fmla="*/ 0 w 1"/>
                  <a:gd name="T3" fmla="*/ 1 h 2"/>
                  <a:gd name="T4" fmla="*/ 0 w 1"/>
                  <a:gd name="T5" fmla="*/ 2 h 2"/>
                  <a:gd name="T6" fmla="*/ 0 w 1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0" y="2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810" name="Freeform 5909"/>
              <p:cNvSpPr>
                <a:spLocks/>
              </p:cNvSpPr>
              <p:nvPr/>
            </p:nvSpPr>
            <p:spPr bwMode="auto">
              <a:xfrm>
                <a:off x="3989400" y="2760664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811" name="Freeform 5910"/>
              <p:cNvSpPr>
                <a:spLocks/>
              </p:cNvSpPr>
              <p:nvPr/>
            </p:nvSpPr>
            <p:spPr bwMode="auto">
              <a:xfrm>
                <a:off x="3971937" y="2724151"/>
                <a:ext cx="0" cy="7938"/>
              </a:xfrm>
              <a:custGeom>
                <a:avLst/>
                <a:gdLst>
                  <a:gd name="T0" fmla="*/ 0 h 1"/>
                  <a:gd name="T1" fmla="*/ 1 h 1"/>
                  <a:gd name="T2" fmla="*/ 0 h 1"/>
                  <a:gd name="T3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812" name="Freeform 5911"/>
              <p:cNvSpPr>
                <a:spLocks/>
              </p:cNvSpPr>
              <p:nvPr/>
            </p:nvSpPr>
            <p:spPr bwMode="auto">
              <a:xfrm>
                <a:off x="3964000" y="2732089"/>
                <a:ext cx="17463" cy="22225"/>
              </a:xfrm>
              <a:custGeom>
                <a:avLst/>
                <a:gdLst>
                  <a:gd name="T0" fmla="*/ 1 w 2"/>
                  <a:gd name="T1" fmla="*/ 0 h 3"/>
                  <a:gd name="T2" fmla="*/ 0 w 2"/>
                  <a:gd name="T3" fmla="*/ 0 h 3"/>
                  <a:gd name="T4" fmla="*/ 2 w 2"/>
                  <a:gd name="T5" fmla="*/ 3 h 3"/>
                  <a:gd name="T6" fmla="*/ 2 w 2"/>
                  <a:gd name="T7" fmla="*/ 2 h 3"/>
                  <a:gd name="T8" fmla="*/ 2 w 2"/>
                  <a:gd name="T9" fmla="*/ 2 h 3"/>
                  <a:gd name="T10" fmla="*/ 0 w 2"/>
                  <a:gd name="T11" fmla="*/ 0 h 3"/>
                  <a:gd name="T12" fmla="*/ 1 w 2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3">
                    <a:moveTo>
                      <a:pt x="1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1" y="1"/>
                      <a:pt x="1" y="2"/>
                      <a:pt x="2" y="3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1" y="1"/>
                      <a:pt x="1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813" name="Freeform 5912"/>
              <p:cNvSpPr>
                <a:spLocks/>
              </p:cNvSpPr>
              <p:nvPr/>
            </p:nvSpPr>
            <p:spPr bwMode="auto">
              <a:xfrm>
                <a:off x="3981462" y="2740026"/>
                <a:ext cx="15875" cy="0"/>
              </a:xfrm>
              <a:custGeom>
                <a:avLst/>
                <a:gdLst>
                  <a:gd name="T0" fmla="*/ 0 w 2"/>
                  <a:gd name="T1" fmla="*/ 2 w 2"/>
                  <a:gd name="T2" fmla="*/ 1 w 2"/>
                  <a:gd name="T3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cubicBezTo>
                      <a:pt x="0" y="0"/>
                      <a:pt x="2" y="0"/>
                      <a:pt x="2" y="0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814" name="Freeform 5913"/>
              <p:cNvSpPr>
                <a:spLocks/>
              </p:cNvSpPr>
              <p:nvPr/>
            </p:nvSpPr>
            <p:spPr bwMode="auto">
              <a:xfrm>
                <a:off x="3989400" y="2746376"/>
                <a:ext cx="0" cy="7938"/>
              </a:xfrm>
              <a:custGeom>
                <a:avLst/>
                <a:gdLst>
                  <a:gd name="T0" fmla="*/ 0 h 1"/>
                  <a:gd name="T1" fmla="*/ 1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815" name="Freeform 5914"/>
              <p:cNvSpPr>
                <a:spLocks/>
              </p:cNvSpPr>
              <p:nvPr/>
            </p:nvSpPr>
            <p:spPr bwMode="auto">
              <a:xfrm>
                <a:off x="3989400" y="2746376"/>
                <a:ext cx="7938" cy="7938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0 w 1"/>
                  <a:gd name="T5" fmla="*/ 0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1"/>
                    </a:cubicBezTo>
                    <a:cubicBezTo>
                      <a:pt x="1" y="1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816" name="Freeform 5915"/>
              <p:cNvSpPr>
                <a:spLocks/>
              </p:cNvSpPr>
              <p:nvPr/>
            </p:nvSpPr>
            <p:spPr bwMode="auto">
              <a:xfrm>
                <a:off x="3989400" y="2746376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817" name="Freeform 5916"/>
              <p:cNvSpPr>
                <a:spLocks/>
              </p:cNvSpPr>
              <p:nvPr/>
            </p:nvSpPr>
            <p:spPr bwMode="auto">
              <a:xfrm>
                <a:off x="3981462" y="2746376"/>
                <a:ext cx="7938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818" name="Freeform 5917"/>
              <p:cNvSpPr>
                <a:spLocks/>
              </p:cNvSpPr>
              <p:nvPr/>
            </p:nvSpPr>
            <p:spPr bwMode="auto">
              <a:xfrm>
                <a:off x="3981462" y="2746376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819" name="Freeform 5918"/>
              <p:cNvSpPr>
                <a:spLocks/>
              </p:cNvSpPr>
              <p:nvPr/>
            </p:nvSpPr>
            <p:spPr bwMode="auto">
              <a:xfrm>
                <a:off x="3981462" y="2746376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820" name="Freeform 5919"/>
              <p:cNvSpPr>
                <a:spLocks/>
              </p:cNvSpPr>
              <p:nvPr/>
            </p:nvSpPr>
            <p:spPr bwMode="auto">
              <a:xfrm>
                <a:off x="3971937" y="2732089"/>
                <a:ext cx="0" cy="7938"/>
              </a:xfrm>
              <a:custGeom>
                <a:avLst/>
                <a:gdLst>
                  <a:gd name="T0" fmla="*/ 0 h 1"/>
                  <a:gd name="T1" fmla="*/ 1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821" name="Freeform 5920"/>
              <p:cNvSpPr>
                <a:spLocks/>
              </p:cNvSpPr>
              <p:nvPr/>
            </p:nvSpPr>
            <p:spPr bwMode="auto">
              <a:xfrm>
                <a:off x="3981462" y="2746376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822" name="Rectangle 5921"/>
              <p:cNvSpPr>
                <a:spLocks noChangeArrowheads="1"/>
              </p:cNvSpPr>
              <p:nvPr/>
            </p:nvSpPr>
            <p:spPr bwMode="auto">
              <a:xfrm>
                <a:off x="3981462" y="2746376"/>
                <a:ext cx="1588" cy="15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823" name="Freeform 5922"/>
              <p:cNvSpPr>
                <a:spLocks/>
              </p:cNvSpPr>
              <p:nvPr/>
            </p:nvSpPr>
            <p:spPr bwMode="auto">
              <a:xfrm>
                <a:off x="3989400" y="2740026"/>
                <a:ext cx="0" cy="6350"/>
              </a:xfrm>
              <a:custGeom>
                <a:avLst/>
                <a:gdLst>
                  <a:gd name="T0" fmla="*/ 1 h 1"/>
                  <a:gd name="T1" fmla="*/ 0 h 1"/>
                  <a:gd name="T2" fmla="*/ 1 h 1"/>
                  <a:gd name="T3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824" name="Freeform 5923"/>
              <p:cNvSpPr>
                <a:spLocks/>
              </p:cNvSpPr>
              <p:nvPr/>
            </p:nvSpPr>
            <p:spPr bwMode="auto">
              <a:xfrm>
                <a:off x="3989400" y="2746376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825" name="Rectangle 5924"/>
              <p:cNvSpPr>
                <a:spLocks noChangeArrowheads="1"/>
              </p:cNvSpPr>
              <p:nvPr/>
            </p:nvSpPr>
            <p:spPr bwMode="auto">
              <a:xfrm>
                <a:off x="4005275" y="2740026"/>
                <a:ext cx="1588" cy="15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826" name="Freeform 5925"/>
              <p:cNvSpPr>
                <a:spLocks/>
              </p:cNvSpPr>
              <p:nvPr/>
            </p:nvSpPr>
            <p:spPr bwMode="auto">
              <a:xfrm>
                <a:off x="3989400" y="2740026"/>
                <a:ext cx="0" cy="6350"/>
              </a:xfrm>
              <a:custGeom>
                <a:avLst/>
                <a:gdLst>
                  <a:gd name="T0" fmla="*/ 1 h 1"/>
                  <a:gd name="T1" fmla="*/ 1 h 1"/>
                  <a:gd name="T2" fmla="*/ 1 h 1"/>
                  <a:gd name="T3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827" name="Freeform 5926"/>
              <p:cNvSpPr>
                <a:spLocks/>
              </p:cNvSpPr>
              <p:nvPr/>
            </p:nvSpPr>
            <p:spPr bwMode="auto">
              <a:xfrm>
                <a:off x="3989400" y="2740026"/>
                <a:ext cx="7938" cy="6350"/>
              </a:xfrm>
              <a:custGeom>
                <a:avLst/>
                <a:gdLst>
                  <a:gd name="T0" fmla="*/ 1 w 1"/>
                  <a:gd name="T1" fmla="*/ 1 h 1"/>
                  <a:gd name="T2" fmla="*/ 0 w 1"/>
                  <a:gd name="T3" fmla="*/ 0 h 1"/>
                  <a:gd name="T4" fmla="*/ 1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0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828" name="Freeform 5927"/>
              <p:cNvSpPr>
                <a:spLocks/>
              </p:cNvSpPr>
              <p:nvPr/>
            </p:nvSpPr>
            <p:spPr bwMode="auto">
              <a:xfrm>
                <a:off x="3989400" y="2746376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829" name="Freeform 5928"/>
              <p:cNvSpPr>
                <a:spLocks/>
              </p:cNvSpPr>
              <p:nvPr/>
            </p:nvSpPr>
            <p:spPr bwMode="auto">
              <a:xfrm>
                <a:off x="3989400" y="2746376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830" name="Freeform 5929"/>
              <p:cNvSpPr>
                <a:spLocks/>
              </p:cNvSpPr>
              <p:nvPr/>
            </p:nvSpPr>
            <p:spPr bwMode="auto">
              <a:xfrm>
                <a:off x="3989400" y="2724151"/>
                <a:ext cx="15875" cy="15875"/>
              </a:xfrm>
              <a:custGeom>
                <a:avLst/>
                <a:gdLst>
                  <a:gd name="T0" fmla="*/ 1 w 2"/>
                  <a:gd name="T1" fmla="*/ 0 h 2"/>
                  <a:gd name="T2" fmla="*/ 0 w 2"/>
                  <a:gd name="T3" fmla="*/ 0 h 2"/>
                  <a:gd name="T4" fmla="*/ 2 w 2"/>
                  <a:gd name="T5" fmla="*/ 2 h 2"/>
                  <a:gd name="T6" fmla="*/ 2 w 2"/>
                  <a:gd name="T7" fmla="*/ 1 h 2"/>
                  <a:gd name="T8" fmla="*/ 1 w 2"/>
                  <a:gd name="T9" fmla="*/ 1 h 2"/>
                  <a:gd name="T10" fmla="*/ 2 w 2"/>
                  <a:gd name="T11" fmla="*/ 1 h 2"/>
                  <a:gd name="T12" fmla="*/ 1 w 2"/>
                  <a:gd name="T13" fmla="*/ 0 h 2"/>
                  <a:gd name="T14" fmla="*/ 1 w 2"/>
                  <a:gd name="T15" fmla="*/ 0 h 2"/>
                  <a:gd name="T16" fmla="*/ 1 w 2"/>
                  <a:gd name="T1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" h="2">
                    <a:moveTo>
                      <a:pt x="1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1" y="1"/>
                      <a:pt x="2" y="2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1" y="1"/>
                      <a:pt x="1" y="1"/>
                    </a:cubicBezTo>
                    <a:cubicBezTo>
                      <a:pt x="1" y="0"/>
                      <a:pt x="1" y="1"/>
                      <a:pt x="2" y="1"/>
                    </a:cubicBezTo>
                    <a:cubicBezTo>
                      <a:pt x="1" y="0"/>
                      <a:pt x="2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831" name="Freeform 5930"/>
              <p:cNvSpPr>
                <a:spLocks/>
              </p:cNvSpPr>
              <p:nvPr/>
            </p:nvSpPr>
            <p:spPr bwMode="auto">
              <a:xfrm>
                <a:off x="3997337" y="2740026"/>
                <a:ext cx="7938" cy="0"/>
              </a:xfrm>
              <a:custGeom>
                <a:avLst/>
                <a:gdLst>
                  <a:gd name="T0" fmla="*/ 0 w 1"/>
                  <a:gd name="T1" fmla="*/ 0 w 1"/>
                  <a:gd name="T2" fmla="*/ 1 w 1"/>
                  <a:gd name="T3" fmla="*/ 1 w 1"/>
                  <a:gd name="T4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832" name="Freeform 5931"/>
              <p:cNvSpPr>
                <a:spLocks/>
              </p:cNvSpPr>
              <p:nvPr/>
            </p:nvSpPr>
            <p:spPr bwMode="auto">
              <a:xfrm>
                <a:off x="3989400" y="2732089"/>
                <a:ext cx="7938" cy="7938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0 h 1"/>
                  <a:gd name="T4" fmla="*/ 0 w 1"/>
                  <a:gd name="T5" fmla="*/ 1 h 1"/>
                  <a:gd name="T6" fmla="*/ 0 w 1"/>
                  <a:gd name="T7" fmla="*/ 1 h 1"/>
                  <a:gd name="T8" fmla="*/ 0 w 1"/>
                  <a:gd name="T9" fmla="*/ 1 h 1"/>
                  <a:gd name="T10" fmla="*/ 0 w 1"/>
                  <a:gd name="T11" fmla="*/ 1 h 1"/>
                  <a:gd name="T12" fmla="*/ 0 w 1"/>
                  <a:gd name="T13" fmla="*/ 1 h 1"/>
                  <a:gd name="T14" fmla="*/ 0 w 1"/>
                  <a:gd name="T15" fmla="*/ 1 h 1"/>
                  <a:gd name="T16" fmla="*/ 0 w 1"/>
                  <a:gd name="T17" fmla="*/ 1 h 1"/>
                  <a:gd name="T18" fmla="*/ 0 w 1"/>
                  <a:gd name="T19" fmla="*/ 1 h 1"/>
                  <a:gd name="T20" fmla="*/ 0 w 1"/>
                  <a:gd name="T21" fmla="*/ 1 h 1"/>
                  <a:gd name="T22" fmla="*/ 0 w 1"/>
                  <a:gd name="T23" fmla="*/ 1 h 1"/>
                  <a:gd name="T24" fmla="*/ 0 w 1"/>
                  <a:gd name="T25" fmla="*/ 1 h 1"/>
                  <a:gd name="T26" fmla="*/ 0 w 1"/>
                  <a:gd name="T27" fmla="*/ 1 h 1"/>
                  <a:gd name="T28" fmla="*/ 0 w 1"/>
                  <a:gd name="T29" fmla="*/ 1 h 1"/>
                  <a:gd name="T30" fmla="*/ 1 w 1"/>
                  <a:gd name="T31" fmla="*/ 1 h 1"/>
                  <a:gd name="T32" fmla="*/ 0 w 1"/>
                  <a:gd name="T3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1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1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833" name="Freeform 5932"/>
              <p:cNvSpPr>
                <a:spLocks/>
              </p:cNvSpPr>
              <p:nvPr/>
            </p:nvSpPr>
            <p:spPr bwMode="auto">
              <a:xfrm>
                <a:off x="3971937" y="2740026"/>
                <a:ext cx="0" cy="6350"/>
              </a:xfrm>
              <a:custGeom>
                <a:avLst/>
                <a:gdLst>
                  <a:gd name="T0" fmla="*/ 1 h 1"/>
                  <a:gd name="T1" fmla="*/ 0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1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834" name="Freeform 5933"/>
              <p:cNvSpPr>
                <a:spLocks/>
              </p:cNvSpPr>
              <p:nvPr/>
            </p:nvSpPr>
            <p:spPr bwMode="auto">
              <a:xfrm>
                <a:off x="3964000" y="2740026"/>
                <a:ext cx="17463" cy="6350"/>
              </a:xfrm>
              <a:custGeom>
                <a:avLst/>
                <a:gdLst>
                  <a:gd name="T0" fmla="*/ 0 w 2"/>
                  <a:gd name="T1" fmla="*/ 0 h 1"/>
                  <a:gd name="T2" fmla="*/ 1 w 2"/>
                  <a:gd name="T3" fmla="*/ 0 h 1"/>
                  <a:gd name="T4" fmla="*/ 1 w 2"/>
                  <a:gd name="T5" fmla="*/ 0 h 1"/>
                  <a:gd name="T6" fmla="*/ 1 w 2"/>
                  <a:gd name="T7" fmla="*/ 0 h 1"/>
                  <a:gd name="T8" fmla="*/ 1 w 2"/>
                  <a:gd name="T9" fmla="*/ 0 h 1"/>
                  <a:gd name="T10" fmla="*/ 0 w 2"/>
                  <a:gd name="T11" fmla="*/ 0 h 1"/>
                  <a:gd name="T12" fmla="*/ 1 w 2"/>
                  <a:gd name="T13" fmla="*/ 1 h 1"/>
                  <a:gd name="T14" fmla="*/ 2 w 2"/>
                  <a:gd name="T15" fmla="*/ 1 h 1"/>
                  <a:gd name="T16" fmla="*/ 1 w 2"/>
                  <a:gd name="T17" fmla="*/ 1 h 1"/>
                  <a:gd name="T18" fmla="*/ 0 w 2"/>
                  <a:gd name="T1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2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835" name="Oval 5934"/>
              <p:cNvSpPr>
                <a:spLocks noChangeArrowheads="1"/>
              </p:cNvSpPr>
              <p:nvPr/>
            </p:nvSpPr>
            <p:spPr bwMode="auto">
              <a:xfrm>
                <a:off x="3981462" y="2740026"/>
                <a:ext cx="1588" cy="158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836" name="Freeform 5935"/>
              <p:cNvSpPr>
                <a:spLocks/>
              </p:cNvSpPr>
              <p:nvPr/>
            </p:nvSpPr>
            <p:spPr bwMode="auto">
              <a:xfrm>
                <a:off x="4005275" y="2732089"/>
                <a:ext cx="0" cy="7938"/>
              </a:xfrm>
              <a:custGeom>
                <a:avLst/>
                <a:gdLst>
                  <a:gd name="T0" fmla="*/ 1 h 1"/>
                  <a:gd name="T1" fmla="*/ 1 h 1"/>
                  <a:gd name="T2" fmla="*/ 0 h 1"/>
                  <a:gd name="T3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837" name="Rectangle 5936"/>
              <p:cNvSpPr>
                <a:spLocks noChangeArrowheads="1"/>
              </p:cNvSpPr>
              <p:nvPr/>
            </p:nvSpPr>
            <p:spPr bwMode="auto">
              <a:xfrm>
                <a:off x="4013212" y="2732089"/>
                <a:ext cx="1588" cy="15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838" name="Freeform 5937"/>
              <p:cNvSpPr>
                <a:spLocks/>
              </p:cNvSpPr>
              <p:nvPr/>
            </p:nvSpPr>
            <p:spPr bwMode="auto">
              <a:xfrm>
                <a:off x="4013212" y="2557464"/>
                <a:ext cx="0" cy="7938"/>
              </a:xfrm>
              <a:custGeom>
                <a:avLst/>
                <a:gdLst>
                  <a:gd name="T0" fmla="*/ 1 h 1"/>
                  <a:gd name="T1" fmla="*/ 0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839" name="Freeform 5938"/>
              <p:cNvSpPr>
                <a:spLocks/>
              </p:cNvSpPr>
              <p:nvPr/>
            </p:nvSpPr>
            <p:spPr bwMode="auto">
              <a:xfrm>
                <a:off x="4013212" y="2565401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840" name="Freeform 5939"/>
              <p:cNvSpPr>
                <a:spLocks/>
              </p:cNvSpPr>
              <p:nvPr/>
            </p:nvSpPr>
            <p:spPr bwMode="auto">
              <a:xfrm>
                <a:off x="4021150" y="2659064"/>
                <a:ext cx="7938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  <a:gd name="T3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841" name="Freeform 5940"/>
              <p:cNvSpPr>
                <a:spLocks/>
              </p:cNvSpPr>
              <p:nvPr/>
            </p:nvSpPr>
            <p:spPr bwMode="auto">
              <a:xfrm>
                <a:off x="3989400" y="2616201"/>
                <a:ext cx="7938" cy="0"/>
              </a:xfrm>
              <a:custGeom>
                <a:avLst/>
                <a:gdLst>
                  <a:gd name="T0" fmla="*/ 0 w 1"/>
                  <a:gd name="T1" fmla="*/ 0 w 1"/>
                  <a:gd name="T2" fmla="*/ 1 w 1"/>
                  <a:gd name="T3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842" name="Freeform 5941"/>
              <p:cNvSpPr>
                <a:spLocks/>
              </p:cNvSpPr>
              <p:nvPr/>
            </p:nvSpPr>
            <p:spPr bwMode="auto">
              <a:xfrm>
                <a:off x="3989400" y="2624139"/>
                <a:ext cx="0" cy="6350"/>
              </a:xfrm>
              <a:custGeom>
                <a:avLst/>
                <a:gdLst>
                  <a:gd name="T0" fmla="*/ 1 h 1"/>
                  <a:gd name="T1" fmla="*/ 0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843" name="Freeform 5942"/>
              <p:cNvSpPr>
                <a:spLocks/>
              </p:cNvSpPr>
              <p:nvPr/>
            </p:nvSpPr>
            <p:spPr bwMode="auto">
              <a:xfrm>
                <a:off x="4013212" y="2593976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844" name="Freeform 5943"/>
              <p:cNvSpPr>
                <a:spLocks/>
              </p:cNvSpPr>
              <p:nvPr/>
            </p:nvSpPr>
            <p:spPr bwMode="auto">
              <a:xfrm>
                <a:off x="4005275" y="2681289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845" name="Freeform 5944"/>
              <p:cNvSpPr>
                <a:spLocks/>
              </p:cNvSpPr>
              <p:nvPr/>
            </p:nvSpPr>
            <p:spPr bwMode="auto">
              <a:xfrm>
                <a:off x="4038612" y="2579689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846" name="Freeform 5945"/>
              <p:cNvSpPr>
                <a:spLocks/>
              </p:cNvSpPr>
              <p:nvPr/>
            </p:nvSpPr>
            <p:spPr bwMode="auto">
              <a:xfrm>
                <a:off x="4005275" y="2681289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847" name="Freeform 5946"/>
              <p:cNvSpPr>
                <a:spLocks/>
              </p:cNvSpPr>
              <p:nvPr/>
            </p:nvSpPr>
            <p:spPr bwMode="auto">
              <a:xfrm>
                <a:off x="4029087" y="2528889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848" name="Freeform 5947"/>
              <p:cNvSpPr>
                <a:spLocks/>
              </p:cNvSpPr>
              <p:nvPr/>
            </p:nvSpPr>
            <p:spPr bwMode="auto">
              <a:xfrm>
                <a:off x="3971937" y="2528889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849" name="Freeform 5948"/>
              <p:cNvSpPr>
                <a:spLocks/>
              </p:cNvSpPr>
              <p:nvPr/>
            </p:nvSpPr>
            <p:spPr bwMode="auto">
              <a:xfrm>
                <a:off x="4029087" y="2709864"/>
                <a:ext cx="9525" cy="0"/>
              </a:xfrm>
              <a:custGeom>
                <a:avLst/>
                <a:gdLst>
                  <a:gd name="T0" fmla="*/ 1 w 1"/>
                  <a:gd name="T1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0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850" name="Freeform 5949"/>
              <p:cNvSpPr>
                <a:spLocks/>
              </p:cNvSpPr>
              <p:nvPr/>
            </p:nvSpPr>
            <p:spPr bwMode="auto">
              <a:xfrm>
                <a:off x="4021150" y="2717801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851" name="Freeform 5950"/>
              <p:cNvSpPr>
                <a:spLocks/>
              </p:cNvSpPr>
              <p:nvPr/>
            </p:nvSpPr>
            <p:spPr bwMode="auto">
              <a:xfrm>
                <a:off x="3981462" y="2681289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852" name="Freeform 5951"/>
              <p:cNvSpPr>
                <a:spLocks/>
              </p:cNvSpPr>
              <p:nvPr/>
            </p:nvSpPr>
            <p:spPr bwMode="auto">
              <a:xfrm>
                <a:off x="4029087" y="2709864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853" name="Freeform 5952"/>
              <p:cNvSpPr>
                <a:spLocks/>
              </p:cNvSpPr>
              <p:nvPr/>
            </p:nvSpPr>
            <p:spPr bwMode="auto">
              <a:xfrm>
                <a:off x="4029087" y="2709864"/>
                <a:ext cx="0" cy="7938"/>
              </a:xfrm>
              <a:custGeom>
                <a:avLst/>
                <a:gdLst>
                  <a:gd name="T0" fmla="*/ 0 h 1"/>
                  <a:gd name="T1" fmla="*/ 1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854" name="Freeform 5953"/>
              <p:cNvSpPr>
                <a:spLocks/>
              </p:cNvSpPr>
              <p:nvPr/>
            </p:nvSpPr>
            <p:spPr bwMode="auto">
              <a:xfrm>
                <a:off x="4029087" y="2709864"/>
                <a:ext cx="9525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  <a:gd name="T3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855" name="Freeform 5954"/>
              <p:cNvSpPr>
                <a:spLocks/>
              </p:cNvSpPr>
              <p:nvPr/>
            </p:nvSpPr>
            <p:spPr bwMode="auto">
              <a:xfrm>
                <a:off x="3997337" y="2551114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856" name="Rectangle 5955"/>
              <p:cNvSpPr>
                <a:spLocks noChangeArrowheads="1"/>
              </p:cNvSpPr>
              <p:nvPr/>
            </p:nvSpPr>
            <p:spPr bwMode="auto">
              <a:xfrm>
                <a:off x="4005275" y="2638426"/>
                <a:ext cx="1588" cy="15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857" name="Freeform 5956"/>
              <p:cNvSpPr>
                <a:spLocks/>
              </p:cNvSpPr>
              <p:nvPr/>
            </p:nvSpPr>
            <p:spPr bwMode="auto">
              <a:xfrm>
                <a:off x="3997337" y="2630489"/>
                <a:ext cx="23813" cy="7938"/>
              </a:xfrm>
              <a:custGeom>
                <a:avLst/>
                <a:gdLst>
                  <a:gd name="T0" fmla="*/ 0 w 3"/>
                  <a:gd name="T1" fmla="*/ 1 h 1"/>
                  <a:gd name="T2" fmla="*/ 1 w 3"/>
                  <a:gd name="T3" fmla="*/ 1 h 1"/>
                  <a:gd name="T4" fmla="*/ 3 w 3"/>
                  <a:gd name="T5" fmla="*/ 0 h 1"/>
                  <a:gd name="T6" fmla="*/ 2 w 3"/>
                  <a:gd name="T7" fmla="*/ 0 h 1"/>
                  <a:gd name="T8" fmla="*/ 0 w 3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1">
                    <a:moveTo>
                      <a:pt x="0" y="1"/>
                    </a:moveTo>
                    <a:cubicBezTo>
                      <a:pt x="1" y="0"/>
                      <a:pt x="1" y="1"/>
                      <a:pt x="1" y="1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858" name="Freeform 5957"/>
              <p:cNvSpPr>
                <a:spLocks noEditPoints="1"/>
              </p:cNvSpPr>
              <p:nvPr/>
            </p:nvSpPr>
            <p:spPr bwMode="auto">
              <a:xfrm>
                <a:off x="3956062" y="2492376"/>
                <a:ext cx="106363" cy="239713"/>
              </a:xfrm>
              <a:custGeom>
                <a:avLst/>
                <a:gdLst>
                  <a:gd name="T0" fmla="*/ 7 w 13"/>
                  <a:gd name="T1" fmla="*/ 9 h 33"/>
                  <a:gd name="T2" fmla="*/ 7 w 13"/>
                  <a:gd name="T3" fmla="*/ 10 h 33"/>
                  <a:gd name="T4" fmla="*/ 5 w 13"/>
                  <a:gd name="T5" fmla="*/ 11 h 33"/>
                  <a:gd name="T6" fmla="*/ 4 w 13"/>
                  <a:gd name="T7" fmla="*/ 13 h 33"/>
                  <a:gd name="T8" fmla="*/ 2 w 13"/>
                  <a:gd name="T9" fmla="*/ 16 h 33"/>
                  <a:gd name="T10" fmla="*/ 4 w 13"/>
                  <a:gd name="T11" fmla="*/ 17 h 33"/>
                  <a:gd name="T12" fmla="*/ 4 w 13"/>
                  <a:gd name="T13" fmla="*/ 18 h 33"/>
                  <a:gd name="T14" fmla="*/ 7 w 13"/>
                  <a:gd name="T15" fmla="*/ 18 h 33"/>
                  <a:gd name="T16" fmla="*/ 5 w 13"/>
                  <a:gd name="T17" fmla="*/ 19 h 33"/>
                  <a:gd name="T18" fmla="*/ 7 w 13"/>
                  <a:gd name="T19" fmla="*/ 19 h 33"/>
                  <a:gd name="T20" fmla="*/ 6 w 13"/>
                  <a:gd name="T21" fmla="*/ 20 h 33"/>
                  <a:gd name="T22" fmla="*/ 5 w 13"/>
                  <a:gd name="T23" fmla="*/ 21 h 33"/>
                  <a:gd name="T24" fmla="*/ 5 w 13"/>
                  <a:gd name="T25" fmla="*/ 24 h 33"/>
                  <a:gd name="T26" fmla="*/ 3 w 13"/>
                  <a:gd name="T27" fmla="*/ 22 h 33"/>
                  <a:gd name="T28" fmla="*/ 1 w 13"/>
                  <a:gd name="T29" fmla="*/ 24 h 33"/>
                  <a:gd name="T30" fmla="*/ 1 w 13"/>
                  <a:gd name="T31" fmla="*/ 25 h 33"/>
                  <a:gd name="T32" fmla="*/ 4 w 13"/>
                  <a:gd name="T33" fmla="*/ 27 h 33"/>
                  <a:gd name="T34" fmla="*/ 6 w 13"/>
                  <a:gd name="T35" fmla="*/ 28 h 33"/>
                  <a:gd name="T36" fmla="*/ 6 w 13"/>
                  <a:gd name="T37" fmla="*/ 29 h 33"/>
                  <a:gd name="T38" fmla="*/ 7 w 13"/>
                  <a:gd name="T39" fmla="*/ 30 h 33"/>
                  <a:gd name="T40" fmla="*/ 8 w 13"/>
                  <a:gd name="T41" fmla="*/ 31 h 33"/>
                  <a:gd name="T42" fmla="*/ 9 w 13"/>
                  <a:gd name="T43" fmla="*/ 31 h 33"/>
                  <a:gd name="T44" fmla="*/ 9 w 13"/>
                  <a:gd name="T45" fmla="*/ 29 h 33"/>
                  <a:gd name="T46" fmla="*/ 8 w 13"/>
                  <a:gd name="T47" fmla="*/ 28 h 33"/>
                  <a:gd name="T48" fmla="*/ 6 w 13"/>
                  <a:gd name="T49" fmla="*/ 26 h 33"/>
                  <a:gd name="T50" fmla="*/ 5 w 13"/>
                  <a:gd name="T51" fmla="*/ 25 h 33"/>
                  <a:gd name="T52" fmla="*/ 7 w 13"/>
                  <a:gd name="T53" fmla="*/ 23 h 33"/>
                  <a:gd name="T54" fmla="*/ 8 w 13"/>
                  <a:gd name="T55" fmla="*/ 22 h 33"/>
                  <a:gd name="T56" fmla="*/ 9 w 13"/>
                  <a:gd name="T57" fmla="*/ 19 h 33"/>
                  <a:gd name="T58" fmla="*/ 11 w 13"/>
                  <a:gd name="T59" fmla="*/ 16 h 33"/>
                  <a:gd name="T60" fmla="*/ 7 w 13"/>
                  <a:gd name="T61" fmla="*/ 16 h 33"/>
                  <a:gd name="T62" fmla="*/ 4 w 13"/>
                  <a:gd name="T63" fmla="*/ 16 h 33"/>
                  <a:gd name="T64" fmla="*/ 5 w 13"/>
                  <a:gd name="T65" fmla="*/ 16 h 33"/>
                  <a:gd name="T66" fmla="*/ 7 w 13"/>
                  <a:gd name="T67" fmla="*/ 15 h 33"/>
                  <a:gd name="T68" fmla="*/ 10 w 13"/>
                  <a:gd name="T69" fmla="*/ 10 h 33"/>
                  <a:gd name="T70" fmla="*/ 6 w 13"/>
                  <a:gd name="T71" fmla="*/ 10 h 33"/>
                  <a:gd name="T72" fmla="*/ 3 w 13"/>
                  <a:gd name="T73" fmla="*/ 15 h 33"/>
                  <a:gd name="T74" fmla="*/ 7 w 13"/>
                  <a:gd name="T75" fmla="*/ 10 h 33"/>
                  <a:gd name="T76" fmla="*/ 8 w 13"/>
                  <a:gd name="T77" fmla="*/ 10 h 33"/>
                  <a:gd name="T78" fmla="*/ 10 w 13"/>
                  <a:gd name="T79" fmla="*/ 6 h 33"/>
                  <a:gd name="T80" fmla="*/ 12 w 13"/>
                  <a:gd name="T81" fmla="*/ 0 h 33"/>
                  <a:gd name="T82" fmla="*/ 2 w 13"/>
                  <a:gd name="T83" fmla="*/ 4 h 33"/>
                  <a:gd name="T84" fmla="*/ 4 w 13"/>
                  <a:gd name="T85" fmla="*/ 7 h 33"/>
                  <a:gd name="T86" fmla="*/ 6 w 13"/>
                  <a:gd name="T87" fmla="*/ 5 h 33"/>
                  <a:gd name="T88" fmla="*/ 10 w 13"/>
                  <a:gd name="T89" fmla="*/ 4 h 33"/>
                  <a:gd name="T90" fmla="*/ 9 w 13"/>
                  <a:gd name="T91" fmla="*/ 3 h 33"/>
                  <a:gd name="T92" fmla="*/ 7 w 13"/>
                  <a:gd name="T93" fmla="*/ 6 h 33"/>
                  <a:gd name="T94" fmla="*/ 6 w 13"/>
                  <a:gd name="T95" fmla="*/ 7 h 33"/>
                  <a:gd name="T96" fmla="*/ 4 w 13"/>
                  <a:gd name="T97" fmla="*/ 8 h 33"/>
                  <a:gd name="T98" fmla="*/ 2 w 13"/>
                  <a:gd name="T99" fmla="*/ 10 h 33"/>
                  <a:gd name="T100" fmla="*/ 1 w 13"/>
                  <a:gd name="T101" fmla="*/ 12 h 33"/>
                  <a:gd name="T102" fmla="*/ 2 w 13"/>
                  <a:gd name="T103" fmla="*/ 15 h 33"/>
                  <a:gd name="T104" fmla="*/ 4 w 13"/>
                  <a:gd name="T105" fmla="*/ 15 h 33"/>
                  <a:gd name="T106" fmla="*/ 8 w 13"/>
                  <a:gd name="T107" fmla="*/ 12 h 33"/>
                  <a:gd name="T108" fmla="*/ 5 w 13"/>
                  <a:gd name="T109" fmla="*/ 18 h 33"/>
                  <a:gd name="T110" fmla="*/ 9 w 13"/>
                  <a:gd name="T111" fmla="*/ 29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3" h="33">
                    <a:moveTo>
                      <a:pt x="9" y="12"/>
                    </a:moveTo>
                    <a:cubicBezTo>
                      <a:pt x="10" y="12"/>
                      <a:pt x="10" y="12"/>
                      <a:pt x="10" y="12"/>
                    </a:cubicBezTo>
                    <a:cubicBezTo>
                      <a:pt x="10" y="13"/>
                      <a:pt x="9" y="13"/>
                      <a:pt x="10" y="13"/>
                    </a:cubicBezTo>
                    <a:cubicBezTo>
                      <a:pt x="9" y="12"/>
                      <a:pt x="11" y="12"/>
                      <a:pt x="10" y="11"/>
                    </a:cubicBezTo>
                    <a:cubicBezTo>
                      <a:pt x="10" y="11"/>
                      <a:pt x="10" y="11"/>
                      <a:pt x="10" y="11"/>
                    </a:cubicBezTo>
                    <a:cubicBezTo>
                      <a:pt x="7" y="9"/>
                      <a:pt x="7" y="9"/>
                      <a:pt x="7" y="9"/>
                    </a:cubicBezTo>
                    <a:cubicBezTo>
                      <a:pt x="7" y="9"/>
                      <a:pt x="7" y="9"/>
                      <a:pt x="7" y="9"/>
                    </a:cubicBezTo>
                    <a:cubicBezTo>
                      <a:pt x="7" y="9"/>
                      <a:pt x="7" y="9"/>
                      <a:pt x="7" y="9"/>
                    </a:cubicBezTo>
                    <a:cubicBezTo>
                      <a:pt x="7" y="9"/>
                      <a:pt x="8" y="9"/>
                      <a:pt x="8" y="10"/>
                    </a:cubicBezTo>
                    <a:cubicBezTo>
                      <a:pt x="7" y="10"/>
                      <a:pt x="7" y="10"/>
                      <a:pt x="7" y="10"/>
                    </a:cubicBezTo>
                    <a:cubicBezTo>
                      <a:pt x="7" y="10"/>
                      <a:pt x="7" y="10"/>
                      <a:pt x="7" y="10"/>
                    </a:cubicBezTo>
                    <a:cubicBezTo>
                      <a:pt x="7" y="10"/>
                      <a:pt x="7" y="10"/>
                      <a:pt x="7" y="10"/>
                    </a:cubicBezTo>
                    <a:cubicBezTo>
                      <a:pt x="7" y="10"/>
                      <a:pt x="7" y="10"/>
                      <a:pt x="7" y="10"/>
                    </a:cubicBezTo>
                    <a:cubicBezTo>
                      <a:pt x="7" y="10"/>
                      <a:pt x="7" y="10"/>
                      <a:pt x="7" y="10"/>
                    </a:cubicBezTo>
                    <a:cubicBezTo>
                      <a:pt x="7" y="10"/>
                      <a:pt x="7" y="11"/>
                      <a:pt x="7" y="11"/>
                    </a:cubicBezTo>
                    <a:cubicBezTo>
                      <a:pt x="7" y="11"/>
                      <a:pt x="7" y="11"/>
                      <a:pt x="7" y="11"/>
                    </a:cubicBezTo>
                    <a:cubicBezTo>
                      <a:pt x="7" y="11"/>
                      <a:pt x="7" y="11"/>
                      <a:pt x="7" y="11"/>
                    </a:cubicBezTo>
                    <a:cubicBezTo>
                      <a:pt x="7" y="11"/>
                      <a:pt x="7" y="11"/>
                      <a:pt x="7" y="11"/>
                    </a:cubicBezTo>
                    <a:cubicBezTo>
                      <a:pt x="6" y="10"/>
                      <a:pt x="7" y="11"/>
                      <a:pt x="6" y="11"/>
                    </a:cubicBezTo>
                    <a:cubicBezTo>
                      <a:pt x="6" y="11"/>
                      <a:pt x="6" y="11"/>
                      <a:pt x="6" y="11"/>
                    </a:cubicBezTo>
                    <a:cubicBezTo>
                      <a:pt x="5" y="10"/>
                      <a:pt x="5" y="11"/>
                      <a:pt x="5" y="11"/>
                    </a:cubicBezTo>
                    <a:cubicBezTo>
                      <a:pt x="5" y="11"/>
                      <a:pt x="6" y="11"/>
                      <a:pt x="6" y="11"/>
                    </a:cubicBezTo>
                    <a:cubicBezTo>
                      <a:pt x="6" y="11"/>
                      <a:pt x="6" y="11"/>
                      <a:pt x="6" y="12"/>
                    </a:cubicBezTo>
                    <a:cubicBezTo>
                      <a:pt x="5" y="11"/>
                      <a:pt x="5" y="12"/>
                      <a:pt x="5" y="12"/>
                    </a:cubicBezTo>
                    <a:cubicBezTo>
                      <a:pt x="5" y="11"/>
                      <a:pt x="5" y="11"/>
                      <a:pt x="5" y="11"/>
                    </a:cubicBezTo>
                    <a:cubicBezTo>
                      <a:pt x="5" y="12"/>
                      <a:pt x="5" y="12"/>
                      <a:pt x="5" y="12"/>
                    </a:cubicBezTo>
                    <a:cubicBezTo>
                      <a:pt x="5" y="12"/>
                      <a:pt x="4" y="12"/>
                      <a:pt x="4" y="12"/>
                    </a:cubicBezTo>
                    <a:cubicBezTo>
                      <a:pt x="3" y="12"/>
                      <a:pt x="5" y="12"/>
                      <a:pt x="4" y="13"/>
                    </a:cubicBezTo>
                    <a:cubicBezTo>
                      <a:pt x="4" y="13"/>
                      <a:pt x="4" y="13"/>
                      <a:pt x="3" y="14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3" y="14"/>
                      <a:pt x="3" y="14"/>
                      <a:pt x="3" y="15"/>
                    </a:cubicBezTo>
                    <a:cubicBezTo>
                      <a:pt x="3" y="15"/>
                      <a:pt x="2" y="15"/>
                      <a:pt x="2" y="16"/>
                    </a:cubicBezTo>
                    <a:cubicBezTo>
                      <a:pt x="2" y="16"/>
                      <a:pt x="2" y="16"/>
                      <a:pt x="2" y="16"/>
                    </a:cubicBezTo>
                    <a:cubicBezTo>
                      <a:pt x="2" y="16"/>
                      <a:pt x="2" y="16"/>
                      <a:pt x="2" y="17"/>
                    </a:cubicBezTo>
                    <a:cubicBezTo>
                      <a:pt x="2" y="19"/>
                      <a:pt x="2" y="19"/>
                      <a:pt x="2" y="19"/>
                    </a:cubicBezTo>
                    <a:cubicBezTo>
                      <a:pt x="3" y="18"/>
                      <a:pt x="3" y="18"/>
                      <a:pt x="3" y="18"/>
                    </a:cubicBezTo>
                    <a:cubicBezTo>
                      <a:pt x="3" y="18"/>
                      <a:pt x="3" y="18"/>
                      <a:pt x="3" y="18"/>
                    </a:cubicBezTo>
                    <a:cubicBezTo>
                      <a:pt x="3" y="18"/>
                      <a:pt x="4" y="18"/>
                      <a:pt x="4" y="18"/>
                    </a:cubicBezTo>
                    <a:cubicBezTo>
                      <a:pt x="4" y="18"/>
                      <a:pt x="4" y="18"/>
                      <a:pt x="4" y="17"/>
                    </a:cubicBezTo>
                    <a:cubicBezTo>
                      <a:pt x="4" y="17"/>
                      <a:pt x="4" y="17"/>
                      <a:pt x="4" y="17"/>
                    </a:cubicBezTo>
                    <a:cubicBezTo>
                      <a:pt x="5" y="17"/>
                      <a:pt x="5" y="17"/>
                      <a:pt x="5" y="17"/>
                    </a:cubicBezTo>
                    <a:cubicBezTo>
                      <a:pt x="5" y="17"/>
                      <a:pt x="5" y="17"/>
                      <a:pt x="5" y="17"/>
                    </a:cubicBezTo>
                    <a:cubicBezTo>
                      <a:pt x="5" y="17"/>
                      <a:pt x="5" y="17"/>
                      <a:pt x="5" y="17"/>
                    </a:cubicBezTo>
                    <a:cubicBezTo>
                      <a:pt x="5" y="17"/>
                      <a:pt x="5" y="17"/>
                      <a:pt x="4" y="18"/>
                    </a:cubicBezTo>
                    <a:cubicBezTo>
                      <a:pt x="4" y="17"/>
                      <a:pt x="4" y="17"/>
                      <a:pt x="4" y="17"/>
                    </a:cubicBezTo>
                    <a:cubicBezTo>
                      <a:pt x="4" y="18"/>
                      <a:pt x="4" y="18"/>
                      <a:pt x="4" y="18"/>
                    </a:cubicBezTo>
                    <a:cubicBezTo>
                      <a:pt x="4" y="18"/>
                      <a:pt x="4" y="18"/>
                      <a:pt x="4" y="18"/>
                    </a:cubicBezTo>
                    <a:cubicBezTo>
                      <a:pt x="4" y="18"/>
                      <a:pt x="4" y="18"/>
                      <a:pt x="4" y="18"/>
                    </a:cubicBezTo>
                    <a:cubicBezTo>
                      <a:pt x="4" y="18"/>
                      <a:pt x="4" y="18"/>
                      <a:pt x="4" y="18"/>
                    </a:cubicBezTo>
                    <a:cubicBezTo>
                      <a:pt x="4" y="19"/>
                      <a:pt x="4" y="19"/>
                      <a:pt x="4" y="19"/>
                    </a:cubicBezTo>
                    <a:cubicBezTo>
                      <a:pt x="4" y="19"/>
                      <a:pt x="4" y="19"/>
                      <a:pt x="4" y="19"/>
                    </a:cubicBezTo>
                    <a:cubicBezTo>
                      <a:pt x="4" y="19"/>
                      <a:pt x="4" y="19"/>
                      <a:pt x="4" y="19"/>
                    </a:cubicBezTo>
                    <a:cubicBezTo>
                      <a:pt x="5" y="18"/>
                      <a:pt x="6" y="18"/>
                      <a:pt x="7" y="18"/>
                    </a:cubicBezTo>
                    <a:cubicBezTo>
                      <a:pt x="7" y="18"/>
                      <a:pt x="7" y="18"/>
                      <a:pt x="7" y="18"/>
                    </a:cubicBezTo>
                    <a:cubicBezTo>
                      <a:pt x="7" y="18"/>
                      <a:pt x="6" y="18"/>
                      <a:pt x="6" y="19"/>
                    </a:cubicBezTo>
                    <a:cubicBezTo>
                      <a:pt x="6" y="18"/>
                      <a:pt x="6" y="18"/>
                      <a:pt x="6" y="18"/>
                    </a:cubicBezTo>
                    <a:cubicBezTo>
                      <a:pt x="5" y="18"/>
                      <a:pt x="5" y="19"/>
                      <a:pt x="5" y="19"/>
                    </a:cubicBezTo>
                    <a:cubicBezTo>
                      <a:pt x="5" y="19"/>
                      <a:pt x="5" y="19"/>
                      <a:pt x="5" y="19"/>
                    </a:cubicBezTo>
                    <a:cubicBezTo>
                      <a:pt x="5" y="19"/>
                      <a:pt x="5" y="19"/>
                      <a:pt x="5" y="19"/>
                    </a:cubicBezTo>
                    <a:cubicBezTo>
                      <a:pt x="6" y="19"/>
                      <a:pt x="6" y="19"/>
                      <a:pt x="6" y="19"/>
                    </a:cubicBezTo>
                    <a:cubicBezTo>
                      <a:pt x="5" y="19"/>
                      <a:pt x="5" y="19"/>
                      <a:pt x="5" y="19"/>
                    </a:cubicBezTo>
                    <a:cubicBezTo>
                      <a:pt x="6" y="18"/>
                      <a:pt x="6" y="18"/>
                      <a:pt x="7" y="18"/>
                    </a:cubicBezTo>
                    <a:cubicBezTo>
                      <a:pt x="6" y="18"/>
                      <a:pt x="6" y="19"/>
                      <a:pt x="6" y="19"/>
                    </a:cubicBezTo>
                    <a:cubicBezTo>
                      <a:pt x="5" y="19"/>
                      <a:pt x="8" y="18"/>
                      <a:pt x="7" y="18"/>
                    </a:cubicBezTo>
                    <a:cubicBezTo>
                      <a:pt x="7" y="18"/>
                      <a:pt x="7" y="18"/>
                      <a:pt x="7" y="18"/>
                    </a:cubicBezTo>
                    <a:cubicBezTo>
                      <a:pt x="7" y="18"/>
                      <a:pt x="7" y="18"/>
                      <a:pt x="7" y="18"/>
                    </a:cubicBezTo>
                    <a:cubicBezTo>
                      <a:pt x="7" y="18"/>
                      <a:pt x="7" y="18"/>
                      <a:pt x="7" y="18"/>
                    </a:cubicBezTo>
                    <a:cubicBezTo>
                      <a:pt x="7" y="18"/>
                      <a:pt x="7" y="19"/>
                      <a:pt x="7" y="19"/>
                    </a:cubicBezTo>
                    <a:cubicBezTo>
                      <a:pt x="7" y="19"/>
                      <a:pt x="7" y="19"/>
                      <a:pt x="8" y="19"/>
                    </a:cubicBezTo>
                    <a:cubicBezTo>
                      <a:pt x="8" y="19"/>
                      <a:pt x="6" y="19"/>
                      <a:pt x="6" y="19"/>
                    </a:cubicBezTo>
                    <a:cubicBezTo>
                      <a:pt x="6" y="19"/>
                      <a:pt x="7" y="19"/>
                      <a:pt x="8" y="19"/>
                    </a:cubicBezTo>
                    <a:cubicBezTo>
                      <a:pt x="9" y="19"/>
                      <a:pt x="9" y="19"/>
                      <a:pt x="9" y="19"/>
                    </a:cubicBezTo>
                    <a:cubicBezTo>
                      <a:pt x="9" y="19"/>
                      <a:pt x="9" y="19"/>
                      <a:pt x="9" y="19"/>
                    </a:cubicBezTo>
                    <a:cubicBezTo>
                      <a:pt x="9" y="19"/>
                      <a:pt x="6" y="20"/>
                      <a:pt x="6" y="20"/>
                    </a:cubicBezTo>
                    <a:cubicBezTo>
                      <a:pt x="6" y="20"/>
                      <a:pt x="5" y="20"/>
                      <a:pt x="6" y="20"/>
                    </a:cubicBezTo>
                    <a:cubicBezTo>
                      <a:pt x="6" y="20"/>
                      <a:pt x="7" y="20"/>
                      <a:pt x="7" y="20"/>
                    </a:cubicBezTo>
                    <a:cubicBezTo>
                      <a:pt x="6" y="20"/>
                      <a:pt x="7" y="20"/>
                      <a:pt x="5" y="20"/>
                    </a:cubicBezTo>
                    <a:cubicBezTo>
                      <a:pt x="6" y="20"/>
                      <a:pt x="7" y="20"/>
                      <a:pt x="7" y="20"/>
                    </a:cubicBezTo>
                    <a:cubicBezTo>
                      <a:pt x="7" y="20"/>
                      <a:pt x="6" y="20"/>
                      <a:pt x="5" y="20"/>
                    </a:cubicBezTo>
                    <a:cubicBezTo>
                      <a:pt x="5" y="20"/>
                      <a:pt x="6" y="21"/>
                      <a:pt x="6" y="21"/>
                    </a:cubicBezTo>
                    <a:cubicBezTo>
                      <a:pt x="6" y="21"/>
                      <a:pt x="5" y="20"/>
                      <a:pt x="5" y="20"/>
                    </a:cubicBezTo>
                    <a:cubicBezTo>
                      <a:pt x="5" y="20"/>
                      <a:pt x="5" y="21"/>
                      <a:pt x="5" y="21"/>
                    </a:cubicBezTo>
                    <a:cubicBezTo>
                      <a:pt x="5" y="21"/>
                      <a:pt x="5" y="21"/>
                      <a:pt x="5" y="21"/>
                    </a:cubicBezTo>
                    <a:cubicBezTo>
                      <a:pt x="5" y="21"/>
                      <a:pt x="6" y="21"/>
                      <a:pt x="6" y="22"/>
                    </a:cubicBezTo>
                    <a:cubicBezTo>
                      <a:pt x="6" y="22"/>
                      <a:pt x="5" y="21"/>
                      <a:pt x="5" y="21"/>
                    </a:cubicBezTo>
                    <a:cubicBezTo>
                      <a:pt x="5" y="21"/>
                      <a:pt x="5" y="22"/>
                      <a:pt x="5" y="22"/>
                    </a:cubicBezTo>
                    <a:cubicBezTo>
                      <a:pt x="5" y="23"/>
                      <a:pt x="5" y="23"/>
                      <a:pt x="5" y="24"/>
                    </a:cubicBezTo>
                    <a:cubicBezTo>
                      <a:pt x="5" y="24"/>
                      <a:pt x="5" y="24"/>
                      <a:pt x="5" y="24"/>
                    </a:cubicBezTo>
                    <a:cubicBezTo>
                      <a:pt x="5" y="24"/>
                      <a:pt x="5" y="24"/>
                      <a:pt x="5" y="24"/>
                    </a:cubicBezTo>
                    <a:cubicBezTo>
                      <a:pt x="5" y="24"/>
                      <a:pt x="5" y="23"/>
                      <a:pt x="5" y="23"/>
                    </a:cubicBezTo>
                    <a:cubicBezTo>
                      <a:pt x="5" y="22"/>
                      <a:pt x="4" y="21"/>
                      <a:pt x="4" y="21"/>
                    </a:cubicBezTo>
                    <a:cubicBezTo>
                      <a:pt x="4" y="21"/>
                      <a:pt x="4" y="21"/>
                      <a:pt x="4" y="21"/>
                    </a:cubicBezTo>
                    <a:cubicBezTo>
                      <a:pt x="4" y="21"/>
                      <a:pt x="4" y="21"/>
                      <a:pt x="4" y="21"/>
                    </a:cubicBezTo>
                    <a:cubicBezTo>
                      <a:pt x="4" y="21"/>
                      <a:pt x="4" y="21"/>
                      <a:pt x="4" y="21"/>
                    </a:cubicBezTo>
                    <a:cubicBezTo>
                      <a:pt x="3" y="21"/>
                      <a:pt x="3" y="21"/>
                      <a:pt x="3" y="21"/>
                    </a:cubicBezTo>
                    <a:cubicBezTo>
                      <a:pt x="3" y="22"/>
                      <a:pt x="2" y="22"/>
                      <a:pt x="3" y="22"/>
                    </a:cubicBezTo>
                    <a:cubicBezTo>
                      <a:pt x="3" y="23"/>
                      <a:pt x="4" y="21"/>
                      <a:pt x="4" y="21"/>
                    </a:cubicBezTo>
                    <a:cubicBezTo>
                      <a:pt x="4" y="22"/>
                      <a:pt x="4" y="23"/>
                      <a:pt x="3" y="23"/>
                    </a:cubicBezTo>
                    <a:cubicBezTo>
                      <a:pt x="3" y="23"/>
                      <a:pt x="3" y="23"/>
                      <a:pt x="2" y="22"/>
                    </a:cubicBezTo>
                    <a:cubicBezTo>
                      <a:pt x="2" y="23"/>
                      <a:pt x="2" y="23"/>
                      <a:pt x="2" y="23"/>
                    </a:cubicBezTo>
                    <a:cubicBezTo>
                      <a:pt x="2" y="23"/>
                      <a:pt x="2" y="23"/>
                      <a:pt x="2" y="23"/>
                    </a:cubicBezTo>
                    <a:cubicBezTo>
                      <a:pt x="1" y="23"/>
                      <a:pt x="2" y="24"/>
                      <a:pt x="1" y="24"/>
                    </a:cubicBezTo>
                    <a:cubicBezTo>
                      <a:pt x="1" y="24"/>
                      <a:pt x="1" y="24"/>
                      <a:pt x="1" y="24"/>
                    </a:cubicBezTo>
                    <a:cubicBezTo>
                      <a:pt x="1" y="24"/>
                      <a:pt x="1" y="24"/>
                      <a:pt x="1" y="24"/>
                    </a:cubicBezTo>
                    <a:cubicBezTo>
                      <a:pt x="1" y="24"/>
                      <a:pt x="2" y="24"/>
                      <a:pt x="2" y="24"/>
                    </a:cubicBezTo>
                    <a:cubicBezTo>
                      <a:pt x="3" y="24"/>
                      <a:pt x="4" y="25"/>
                      <a:pt x="4" y="25"/>
                    </a:cubicBezTo>
                    <a:cubicBezTo>
                      <a:pt x="4" y="25"/>
                      <a:pt x="3" y="25"/>
                      <a:pt x="2" y="25"/>
                    </a:cubicBezTo>
                    <a:cubicBezTo>
                      <a:pt x="2" y="25"/>
                      <a:pt x="2" y="25"/>
                      <a:pt x="2" y="25"/>
                    </a:cubicBezTo>
                    <a:cubicBezTo>
                      <a:pt x="2" y="25"/>
                      <a:pt x="1" y="25"/>
                      <a:pt x="1" y="25"/>
                    </a:cubicBezTo>
                    <a:cubicBezTo>
                      <a:pt x="1" y="25"/>
                      <a:pt x="1" y="25"/>
                      <a:pt x="1" y="25"/>
                    </a:cubicBezTo>
                    <a:cubicBezTo>
                      <a:pt x="1" y="25"/>
                      <a:pt x="1" y="25"/>
                      <a:pt x="1" y="25"/>
                    </a:cubicBezTo>
                    <a:cubicBezTo>
                      <a:pt x="1" y="25"/>
                      <a:pt x="2" y="25"/>
                      <a:pt x="1" y="25"/>
                    </a:cubicBezTo>
                    <a:cubicBezTo>
                      <a:pt x="2" y="25"/>
                      <a:pt x="2" y="25"/>
                      <a:pt x="2" y="25"/>
                    </a:cubicBezTo>
                    <a:cubicBezTo>
                      <a:pt x="2" y="25"/>
                      <a:pt x="2" y="26"/>
                      <a:pt x="3" y="26"/>
                    </a:cubicBezTo>
                    <a:cubicBezTo>
                      <a:pt x="3" y="26"/>
                      <a:pt x="3" y="26"/>
                      <a:pt x="4" y="26"/>
                    </a:cubicBezTo>
                    <a:cubicBezTo>
                      <a:pt x="3" y="26"/>
                      <a:pt x="3" y="26"/>
                      <a:pt x="3" y="26"/>
                    </a:cubicBezTo>
                    <a:cubicBezTo>
                      <a:pt x="4" y="26"/>
                      <a:pt x="4" y="27"/>
                      <a:pt x="4" y="27"/>
                    </a:cubicBezTo>
                    <a:cubicBezTo>
                      <a:pt x="4" y="27"/>
                      <a:pt x="4" y="28"/>
                      <a:pt x="4" y="28"/>
                    </a:cubicBezTo>
                    <a:cubicBezTo>
                      <a:pt x="4" y="28"/>
                      <a:pt x="4" y="28"/>
                      <a:pt x="4" y="28"/>
                    </a:cubicBezTo>
                    <a:cubicBezTo>
                      <a:pt x="4" y="28"/>
                      <a:pt x="4" y="28"/>
                      <a:pt x="4" y="28"/>
                    </a:cubicBezTo>
                    <a:cubicBezTo>
                      <a:pt x="4" y="28"/>
                      <a:pt x="4" y="28"/>
                      <a:pt x="5" y="28"/>
                    </a:cubicBezTo>
                    <a:cubicBezTo>
                      <a:pt x="5" y="28"/>
                      <a:pt x="4" y="28"/>
                      <a:pt x="4" y="28"/>
                    </a:cubicBezTo>
                    <a:cubicBezTo>
                      <a:pt x="4" y="27"/>
                      <a:pt x="5" y="27"/>
                      <a:pt x="5" y="27"/>
                    </a:cubicBezTo>
                    <a:cubicBezTo>
                      <a:pt x="5" y="27"/>
                      <a:pt x="6" y="27"/>
                      <a:pt x="6" y="28"/>
                    </a:cubicBezTo>
                    <a:cubicBezTo>
                      <a:pt x="7" y="28"/>
                      <a:pt x="6" y="28"/>
                      <a:pt x="6" y="28"/>
                    </a:cubicBezTo>
                    <a:cubicBezTo>
                      <a:pt x="6" y="28"/>
                      <a:pt x="7" y="28"/>
                      <a:pt x="7" y="28"/>
                    </a:cubicBezTo>
                    <a:cubicBezTo>
                      <a:pt x="7" y="29"/>
                      <a:pt x="8" y="29"/>
                      <a:pt x="8" y="29"/>
                    </a:cubicBezTo>
                    <a:cubicBezTo>
                      <a:pt x="8" y="29"/>
                      <a:pt x="7" y="29"/>
                      <a:pt x="7" y="29"/>
                    </a:cubicBezTo>
                    <a:cubicBezTo>
                      <a:pt x="7" y="29"/>
                      <a:pt x="7" y="29"/>
                      <a:pt x="7" y="29"/>
                    </a:cubicBezTo>
                    <a:cubicBezTo>
                      <a:pt x="7" y="29"/>
                      <a:pt x="7" y="29"/>
                      <a:pt x="7" y="29"/>
                    </a:cubicBezTo>
                    <a:cubicBezTo>
                      <a:pt x="7" y="29"/>
                      <a:pt x="6" y="29"/>
                      <a:pt x="6" y="29"/>
                    </a:cubicBezTo>
                    <a:cubicBezTo>
                      <a:pt x="6" y="29"/>
                      <a:pt x="6" y="29"/>
                      <a:pt x="6" y="29"/>
                    </a:cubicBezTo>
                    <a:cubicBezTo>
                      <a:pt x="6" y="29"/>
                      <a:pt x="6" y="29"/>
                      <a:pt x="6" y="29"/>
                    </a:cubicBezTo>
                    <a:cubicBezTo>
                      <a:pt x="6" y="29"/>
                      <a:pt x="6" y="29"/>
                      <a:pt x="7" y="29"/>
                    </a:cubicBezTo>
                    <a:cubicBezTo>
                      <a:pt x="7" y="29"/>
                      <a:pt x="7" y="29"/>
                      <a:pt x="7" y="29"/>
                    </a:cubicBezTo>
                    <a:cubicBezTo>
                      <a:pt x="7" y="29"/>
                      <a:pt x="7" y="30"/>
                      <a:pt x="7" y="30"/>
                    </a:cubicBezTo>
                    <a:cubicBezTo>
                      <a:pt x="7" y="30"/>
                      <a:pt x="7" y="30"/>
                      <a:pt x="7" y="30"/>
                    </a:cubicBezTo>
                    <a:cubicBezTo>
                      <a:pt x="7" y="30"/>
                      <a:pt x="7" y="30"/>
                      <a:pt x="7" y="30"/>
                    </a:cubicBezTo>
                    <a:cubicBezTo>
                      <a:pt x="7" y="30"/>
                      <a:pt x="7" y="30"/>
                      <a:pt x="7" y="30"/>
                    </a:cubicBezTo>
                    <a:cubicBezTo>
                      <a:pt x="7" y="30"/>
                      <a:pt x="7" y="30"/>
                      <a:pt x="7" y="30"/>
                    </a:cubicBezTo>
                    <a:cubicBezTo>
                      <a:pt x="8" y="30"/>
                      <a:pt x="8" y="30"/>
                      <a:pt x="8" y="30"/>
                    </a:cubicBezTo>
                    <a:cubicBezTo>
                      <a:pt x="8" y="30"/>
                      <a:pt x="8" y="30"/>
                      <a:pt x="8" y="30"/>
                    </a:cubicBezTo>
                    <a:cubicBezTo>
                      <a:pt x="8" y="30"/>
                      <a:pt x="8" y="31"/>
                      <a:pt x="8" y="31"/>
                    </a:cubicBezTo>
                    <a:cubicBezTo>
                      <a:pt x="7" y="31"/>
                      <a:pt x="7" y="31"/>
                      <a:pt x="7" y="31"/>
                    </a:cubicBezTo>
                    <a:cubicBezTo>
                      <a:pt x="7" y="31"/>
                      <a:pt x="8" y="31"/>
                      <a:pt x="8" y="31"/>
                    </a:cubicBezTo>
                    <a:cubicBezTo>
                      <a:pt x="8" y="31"/>
                      <a:pt x="7" y="31"/>
                      <a:pt x="7" y="31"/>
                    </a:cubicBezTo>
                    <a:cubicBezTo>
                      <a:pt x="8" y="31"/>
                      <a:pt x="8" y="31"/>
                      <a:pt x="8" y="31"/>
                    </a:cubicBezTo>
                    <a:cubicBezTo>
                      <a:pt x="8" y="32"/>
                      <a:pt x="8" y="32"/>
                      <a:pt x="7" y="33"/>
                    </a:cubicBezTo>
                    <a:cubicBezTo>
                      <a:pt x="8" y="33"/>
                      <a:pt x="7" y="33"/>
                      <a:pt x="8" y="33"/>
                    </a:cubicBezTo>
                    <a:cubicBezTo>
                      <a:pt x="7" y="32"/>
                      <a:pt x="9" y="31"/>
                      <a:pt x="8" y="32"/>
                    </a:cubicBezTo>
                    <a:cubicBezTo>
                      <a:pt x="9" y="32"/>
                      <a:pt x="9" y="31"/>
                      <a:pt x="9" y="31"/>
                    </a:cubicBezTo>
                    <a:cubicBezTo>
                      <a:pt x="9" y="31"/>
                      <a:pt x="9" y="31"/>
                      <a:pt x="9" y="31"/>
                    </a:cubicBezTo>
                    <a:cubicBezTo>
                      <a:pt x="9" y="30"/>
                      <a:pt x="9" y="30"/>
                      <a:pt x="9" y="30"/>
                    </a:cubicBezTo>
                    <a:cubicBezTo>
                      <a:pt x="9" y="30"/>
                      <a:pt x="9" y="30"/>
                      <a:pt x="9" y="30"/>
                    </a:cubicBezTo>
                    <a:cubicBezTo>
                      <a:pt x="9" y="30"/>
                      <a:pt x="9" y="30"/>
                      <a:pt x="9" y="30"/>
                    </a:cubicBezTo>
                    <a:cubicBezTo>
                      <a:pt x="9" y="30"/>
                      <a:pt x="9" y="30"/>
                      <a:pt x="9" y="30"/>
                    </a:cubicBezTo>
                    <a:cubicBezTo>
                      <a:pt x="9" y="30"/>
                      <a:pt x="9" y="31"/>
                      <a:pt x="9" y="31"/>
                    </a:cubicBezTo>
                    <a:cubicBezTo>
                      <a:pt x="9" y="30"/>
                      <a:pt x="9" y="30"/>
                      <a:pt x="9" y="30"/>
                    </a:cubicBezTo>
                    <a:cubicBezTo>
                      <a:pt x="9" y="30"/>
                      <a:pt x="9" y="30"/>
                      <a:pt x="9" y="29"/>
                    </a:cubicBezTo>
                    <a:cubicBezTo>
                      <a:pt x="9" y="29"/>
                      <a:pt x="9" y="30"/>
                      <a:pt x="9" y="29"/>
                    </a:cubicBezTo>
                    <a:cubicBezTo>
                      <a:pt x="8" y="29"/>
                      <a:pt x="8" y="29"/>
                      <a:pt x="8" y="29"/>
                    </a:cubicBezTo>
                    <a:cubicBezTo>
                      <a:pt x="9" y="29"/>
                      <a:pt x="9" y="29"/>
                      <a:pt x="9" y="29"/>
                    </a:cubicBezTo>
                    <a:cubicBezTo>
                      <a:pt x="9" y="29"/>
                      <a:pt x="9" y="29"/>
                      <a:pt x="9" y="29"/>
                    </a:cubicBezTo>
                    <a:cubicBezTo>
                      <a:pt x="9" y="29"/>
                      <a:pt x="9" y="29"/>
                      <a:pt x="9" y="29"/>
                    </a:cubicBezTo>
                    <a:cubicBezTo>
                      <a:pt x="9" y="29"/>
                      <a:pt x="9" y="29"/>
                      <a:pt x="8" y="29"/>
                    </a:cubicBezTo>
                    <a:cubicBezTo>
                      <a:pt x="8" y="29"/>
                      <a:pt x="8" y="28"/>
                      <a:pt x="8" y="28"/>
                    </a:cubicBezTo>
                    <a:cubicBezTo>
                      <a:pt x="8" y="28"/>
                      <a:pt x="8" y="28"/>
                      <a:pt x="8" y="28"/>
                    </a:cubicBezTo>
                    <a:cubicBezTo>
                      <a:pt x="7" y="28"/>
                      <a:pt x="7" y="28"/>
                      <a:pt x="7" y="28"/>
                    </a:cubicBezTo>
                    <a:cubicBezTo>
                      <a:pt x="7" y="28"/>
                      <a:pt x="7" y="28"/>
                      <a:pt x="7" y="28"/>
                    </a:cubicBezTo>
                    <a:cubicBezTo>
                      <a:pt x="7" y="28"/>
                      <a:pt x="7" y="28"/>
                      <a:pt x="7" y="27"/>
                    </a:cubicBezTo>
                    <a:cubicBezTo>
                      <a:pt x="7" y="27"/>
                      <a:pt x="7" y="27"/>
                      <a:pt x="7" y="27"/>
                    </a:cubicBezTo>
                    <a:cubicBezTo>
                      <a:pt x="6" y="26"/>
                      <a:pt x="6" y="26"/>
                      <a:pt x="6" y="26"/>
                    </a:cubicBezTo>
                    <a:cubicBezTo>
                      <a:pt x="6" y="26"/>
                      <a:pt x="6" y="26"/>
                      <a:pt x="6" y="26"/>
                    </a:cubicBezTo>
                    <a:cubicBezTo>
                      <a:pt x="6" y="25"/>
                      <a:pt x="6" y="25"/>
                      <a:pt x="6" y="25"/>
                    </a:cubicBezTo>
                    <a:cubicBezTo>
                      <a:pt x="6" y="25"/>
                      <a:pt x="6" y="25"/>
                      <a:pt x="6" y="25"/>
                    </a:cubicBezTo>
                    <a:cubicBezTo>
                      <a:pt x="6" y="25"/>
                      <a:pt x="6" y="25"/>
                      <a:pt x="6" y="25"/>
                    </a:cubicBezTo>
                    <a:cubicBezTo>
                      <a:pt x="7" y="25"/>
                      <a:pt x="6" y="25"/>
                      <a:pt x="6" y="25"/>
                    </a:cubicBezTo>
                    <a:cubicBezTo>
                      <a:pt x="5" y="25"/>
                      <a:pt x="5" y="25"/>
                      <a:pt x="5" y="25"/>
                    </a:cubicBezTo>
                    <a:cubicBezTo>
                      <a:pt x="6" y="25"/>
                      <a:pt x="5" y="25"/>
                      <a:pt x="5" y="25"/>
                    </a:cubicBezTo>
                    <a:cubicBezTo>
                      <a:pt x="5" y="25"/>
                      <a:pt x="5" y="25"/>
                      <a:pt x="5" y="25"/>
                    </a:cubicBezTo>
                    <a:cubicBezTo>
                      <a:pt x="5" y="25"/>
                      <a:pt x="5" y="25"/>
                      <a:pt x="5" y="25"/>
                    </a:cubicBezTo>
                    <a:cubicBezTo>
                      <a:pt x="5" y="24"/>
                      <a:pt x="6" y="24"/>
                      <a:pt x="6" y="24"/>
                    </a:cubicBezTo>
                    <a:cubicBezTo>
                      <a:pt x="6" y="24"/>
                      <a:pt x="6" y="24"/>
                      <a:pt x="6" y="24"/>
                    </a:cubicBezTo>
                    <a:cubicBezTo>
                      <a:pt x="6" y="25"/>
                      <a:pt x="6" y="24"/>
                      <a:pt x="6" y="24"/>
                    </a:cubicBezTo>
                    <a:cubicBezTo>
                      <a:pt x="6" y="24"/>
                      <a:pt x="6" y="23"/>
                      <a:pt x="7" y="23"/>
                    </a:cubicBezTo>
                    <a:cubicBezTo>
                      <a:pt x="7" y="23"/>
                      <a:pt x="7" y="23"/>
                      <a:pt x="7" y="23"/>
                    </a:cubicBezTo>
                    <a:cubicBezTo>
                      <a:pt x="7" y="23"/>
                      <a:pt x="7" y="23"/>
                      <a:pt x="7" y="23"/>
                    </a:cubicBezTo>
                    <a:cubicBezTo>
                      <a:pt x="7" y="23"/>
                      <a:pt x="7" y="23"/>
                      <a:pt x="7" y="23"/>
                    </a:cubicBezTo>
                    <a:cubicBezTo>
                      <a:pt x="8" y="23"/>
                      <a:pt x="8" y="23"/>
                      <a:pt x="8" y="23"/>
                    </a:cubicBezTo>
                    <a:cubicBezTo>
                      <a:pt x="8" y="23"/>
                      <a:pt x="8" y="23"/>
                      <a:pt x="7" y="23"/>
                    </a:cubicBezTo>
                    <a:cubicBezTo>
                      <a:pt x="8" y="23"/>
                      <a:pt x="8" y="23"/>
                      <a:pt x="8" y="22"/>
                    </a:cubicBezTo>
                    <a:cubicBezTo>
                      <a:pt x="8" y="23"/>
                      <a:pt x="8" y="23"/>
                      <a:pt x="8" y="23"/>
                    </a:cubicBezTo>
                    <a:cubicBezTo>
                      <a:pt x="8" y="23"/>
                      <a:pt x="8" y="23"/>
                      <a:pt x="8" y="22"/>
                    </a:cubicBezTo>
                    <a:cubicBezTo>
                      <a:pt x="9" y="22"/>
                      <a:pt x="8" y="22"/>
                      <a:pt x="8" y="22"/>
                    </a:cubicBezTo>
                    <a:cubicBezTo>
                      <a:pt x="8" y="22"/>
                      <a:pt x="8" y="22"/>
                      <a:pt x="8" y="22"/>
                    </a:cubicBezTo>
                    <a:cubicBezTo>
                      <a:pt x="9" y="22"/>
                      <a:pt x="8" y="21"/>
                      <a:pt x="9" y="21"/>
                    </a:cubicBezTo>
                    <a:cubicBezTo>
                      <a:pt x="9" y="21"/>
                      <a:pt x="10" y="20"/>
                      <a:pt x="9" y="20"/>
                    </a:cubicBezTo>
                    <a:cubicBezTo>
                      <a:pt x="9" y="20"/>
                      <a:pt x="9" y="20"/>
                      <a:pt x="9" y="20"/>
                    </a:cubicBezTo>
                    <a:cubicBezTo>
                      <a:pt x="9" y="20"/>
                      <a:pt x="9" y="20"/>
                      <a:pt x="9" y="20"/>
                    </a:cubicBezTo>
                    <a:cubicBezTo>
                      <a:pt x="10" y="20"/>
                      <a:pt x="10" y="20"/>
                      <a:pt x="10" y="20"/>
                    </a:cubicBezTo>
                    <a:cubicBezTo>
                      <a:pt x="10" y="20"/>
                      <a:pt x="9" y="19"/>
                      <a:pt x="9" y="19"/>
                    </a:cubicBezTo>
                    <a:cubicBezTo>
                      <a:pt x="10" y="19"/>
                      <a:pt x="10" y="19"/>
                      <a:pt x="11" y="19"/>
                    </a:cubicBezTo>
                    <a:cubicBezTo>
                      <a:pt x="10" y="19"/>
                      <a:pt x="11" y="19"/>
                      <a:pt x="10" y="18"/>
                    </a:cubicBezTo>
                    <a:cubicBezTo>
                      <a:pt x="10" y="18"/>
                      <a:pt x="10" y="18"/>
                      <a:pt x="10" y="18"/>
                    </a:cubicBezTo>
                    <a:cubicBezTo>
                      <a:pt x="11" y="18"/>
                      <a:pt x="10" y="18"/>
                      <a:pt x="11" y="17"/>
                    </a:cubicBezTo>
                    <a:cubicBezTo>
                      <a:pt x="11" y="17"/>
                      <a:pt x="11" y="17"/>
                      <a:pt x="11" y="17"/>
                    </a:cubicBezTo>
                    <a:cubicBezTo>
                      <a:pt x="11" y="17"/>
                      <a:pt x="11" y="16"/>
                      <a:pt x="11" y="16"/>
                    </a:cubicBezTo>
                    <a:cubicBezTo>
                      <a:pt x="11" y="16"/>
                      <a:pt x="11" y="16"/>
                      <a:pt x="11" y="16"/>
                    </a:cubicBezTo>
                    <a:cubicBezTo>
                      <a:pt x="11" y="16"/>
                      <a:pt x="11" y="16"/>
                      <a:pt x="11" y="16"/>
                    </a:cubicBezTo>
                    <a:cubicBezTo>
                      <a:pt x="11" y="16"/>
                      <a:pt x="11" y="16"/>
                      <a:pt x="11" y="15"/>
                    </a:cubicBezTo>
                    <a:cubicBezTo>
                      <a:pt x="10" y="16"/>
                      <a:pt x="10" y="15"/>
                      <a:pt x="11" y="15"/>
                    </a:cubicBezTo>
                    <a:cubicBezTo>
                      <a:pt x="11" y="15"/>
                      <a:pt x="10" y="15"/>
                      <a:pt x="10" y="15"/>
                    </a:cubicBezTo>
                    <a:cubicBezTo>
                      <a:pt x="10" y="15"/>
                      <a:pt x="10" y="15"/>
                      <a:pt x="11" y="15"/>
                    </a:cubicBezTo>
                    <a:cubicBezTo>
                      <a:pt x="10" y="15"/>
                      <a:pt x="9" y="15"/>
                      <a:pt x="9" y="15"/>
                    </a:cubicBezTo>
                    <a:cubicBezTo>
                      <a:pt x="9" y="15"/>
                      <a:pt x="8" y="15"/>
                      <a:pt x="7" y="16"/>
                    </a:cubicBezTo>
                    <a:cubicBezTo>
                      <a:pt x="7" y="15"/>
                      <a:pt x="8" y="15"/>
                      <a:pt x="8" y="15"/>
                    </a:cubicBezTo>
                    <a:cubicBezTo>
                      <a:pt x="8" y="15"/>
                      <a:pt x="7" y="15"/>
                      <a:pt x="7" y="15"/>
                    </a:cubicBezTo>
                    <a:cubicBezTo>
                      <a:pt x="7" y="15"/>
                      <a:pt x="8" y="15"/>
                      <a:pt x="8" y="15"/>
                    </a:cubicBezTo>
                    <a:cubicBezTo>
                      <a:pt x="6" y="15"/>
                      <a:pt x="6" y="16"/>
                      <a:pt x="5" y="16"/>
                    </a:cubicBezTo>
                    <a:cubicBezTo>
                      <a:pt x="5" y="16"/>
                      <a:pt x="5" y="16"/>
                      <a:pt x="4" y="16"/>
                    </a:cubicBezTo>
                    <a:cubicBezTo>
                      <a:pt x="4" y="16"/>
                      <a:pt x="4" y="16"/>
                      <a:pt x="5" y="16"/>
                    </a:cubicBezTo>
                    <a:cubicBezTo>
                      <a:pt x="5" y="16"/>
                      <a:pt x="4" y="16"/>
                      <a:pt x="4" y="16"/>
                    </a:cubicBezTo>
                    <a:cubicBezTo>
                      <a:pt x="4" y="16"/>
                      <a:pt x="3" y="16"/>
                      <a:pt x="3" y="16"/>
                    </a:cubicBezTo>
                    <a:cubicBezTo>
                      <a:pt x="3" y="16"/>
                      <a:pt x="3" y="16"/>
                      <a:pt x="3" y="16"/>
                    </a:cubicBezTo>
                    <a:cubicBezTo>
                      <a:pt x="4" y="17"/>
                      <a:pt x="4" y="17"/>
                      <a:pt x="4" y="17"/>
                    </a:cubicBezTo>
                    <a:cubicBezTo>
                      <a:pt x="4" y="17"/>
                      <a:pt x="4" y="17"/>
                      <a:pt x="4" y="17"/>
                    </a:cubicBezTo>
                    <a:cubicBezTo>
                      <a:pt x="4" y="17"/>
                      <a:pt x="4" y="17"/>
                      <a:pt x="4" y="16"/>
                    </a:cubicBezTo>
                    <a:cubicBezTo>
                      <a:pt x="4" y="16"/>
                      <a:pt x="4" y="16"/>
                      <a:pt x="4" y="16"/>
                    </a:cubicBezTo>
                    <a:cubicBezTo>
                      <a:pt x="4" y="16"/>
                      <a:pt x="4" y="16"/>
                      <a:pt x="5" y="16"/>
                    </a:cubicBezTo>
                    <a:cubicBezTo>
                      <a:pt x="5" y="16"/>
                      <a:pt x="5" y="16"/>
                      <a:pt x="5" y="16"/>
                    </a:cubicBezTo>
                    <a:cubicBezTo>
                      <a:pt x="5" y="16"/>
                      <a:pt x="5" y="15"/>
                      <a:pt x="6" y="15"/>
                    </a:cubicBezTo>
                    <a:cubicBezTo>
                      <a:pt x="5" y="15"/>
                      <a:pt x="5" y="15"/>
                      <a:pt x="5" y="15"/>
                    </a:cubicBezTo>
                    <a:cubicBezTo>
                      <a:pt x="5" y="14"/>
                      <a:pt x="6" y="15"/>
                      <a:pt x="6" y="14"/>
                    </a:cubicBezTo>
                    <a:cubicBezTo>
                      <a:pt x="6" y="14"/>
                      <a:pt x="6" y="14"/>
                      <a:pt x="6" y="14"/>
                    </a:cubicBezTo>
                    <a:cubicBezTo>
                      <a:pt x="6" y="14"/>
                      <a:pt x="7" y="15"/>
                      <a:pt x="7" y="15"/>
                    </a:cubicBezTo>
                    <a:cubicBezTo>
                      <a:pt x="8" y="15"/>
                      <a:pt x="7" y="15"/>
                      <a:pt x="7" y="15"/>
                    </a:cubicBezTo>
                    <a:cubicBezTo>
                      <a:pt x="8" y="15"/>
                      <a:pt x="7" y="15"/>
                      <a:pt x="8" y="14"/>
                    </a:cubicBezTo>
                    <a:cubicBezTo>
                      <a:pt x="8" y="14"/>
                      <a:pt x="8" y="15"/>
                      <a:pt x="8" y="15"/>
                    </a:cubicBezTo>
                    <a:cubicBezTo>
                      <a:pt x="8" y="15"/>
                      <a:pt x="8" y="13"/>
                      <a:pt x="9" y="13"/>
                    </a:cubicBezTo>
                    <a:cubicBezTo>
                      <a:pt x="9" y="13"/>
                      <a:pt x="9" y="13"/>
                      <a:pt x="9" y="13"/>
                    </a:cubicBezTo>
                    <a:cubicBezTo>
                      <a:pt x="9" y="12"/>
                      <a:pt x="10" y="12"/>
                      <a:pt x="10" y="12"/>
                    </a:cubicBezTo>
                    <a:cubicBezTo>
                      <a:pt x="10" y="12"/>
                      <a:pt x="10" y="12"/>
                      <a:pt x="10" y="12"/>
                    </a:cubicBezTo>
                    <a:cubicBezTo>
                      <a:pt x="10" y="11"/>
                      <a:pt x="10" y="10"/>
                      <a:pt x="10" y="10"/>
                    </a:cubicBezTo>
                    <a:cubicBezTo>
                      <a:pt x="10" y="10"/>
                      <a:pt x="11" y="10"/>
                      <a:pt x="11" y="10"/>
                    </a:cubicBezTo>
                    <a:cubicBezTo>
                      <a:pt x="12" y="6"/>
                      <a:pt x="12" y="6"/>
                      <a:pt x="12" y="6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8" y="9"/>
                      <a:pt x="8" y="10"/>
                      <a:pt x="7" y="9"/>
                    </a:cubicBezTo>
                    <a:cubicBezTo>
                      <a:pt x="7" y="9"/>
                      <a:pt x="7" y="9"/>
                      <a:pt x="7" y="9"/>
                    </a:cubicBezTo>
                    <a:cubicBezTo>
                      <a:pt x="7" y="9"/>
                      <a:pt x="7" y="9"/>
                      <a:pt x="7" y="9"/>
                    </a:cubicBezTo>
                    <a:cubicBezTo>
                      <a:pt x="6" y="10"/>
                      <a:pt x="6" y="10"/>
                      <a:pt x="6" y="10"/>
                    </a:cubicBezTo>
                    <a:cubicBezTo>
                      <a:pt x="6" y="10"/>
                      <a:pt x="6" y="10"/>
                      <a:pt x="6" y="10"/>
                    </a:cubicBezTo>
                    <a:cubicBezTo>
                      <a:pt x="5" y="10"/>
                      <a:pt x="5" y="10"/>
                      <a:pt x="5" y="11"/>
                    </a:cubicBezTo>
                    <a:cubicBezTo>
                      <a:pt x="5" y="11"/>
                      <a:pt x="5" y="11"/>
                      <a:pt x="5" y="11"/>
                    </a:cubicBezTo>
                    <a:cubicBezTo>
                      <a:pt x="5" y="11"/>
                      <a:pt x="4" y="11"/>
                      <a:pt x="3" y="12"/>
                    </a:cubicBezTo>
                    <a:cubicBezTo>
                      <a:pt x="3" y="12"/>
                      <a:pt x="3" y="12"/>
                      <a:pt x="3" y="11"/>
                    </a:cubicBezTo>
                    <a:cubicBezTo>
                      <a:pt x="3" y="12"/>
                      <a:pt x="2" y="11"/>
                      <a:pt x="2" y="12"/>
                    </a:cubicBezTo>
                    <a:cubicBezTo>
                      <a:pt x="3" y="15"/>
                      <a:pt x="3" y="15"/>
                      <a:pt x="3" y="15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2" y="14"/>
                      <a:pt x="3" y="13"/>
                      <a:pt x="2" y="13"/>
                    </a:cubicBezTo>
                    <a:cubicBezTo>
                      <a:pt x="2" y="13"/>
                      <a:pt x="3" y="13"/>
                      <a:pt x="3" y="13"/>
                    </a:cubicBezTo>
                    <a:cubicBezTo>
                      <a:pt x="3" y="13"/>
                      <a:pt x="3" y="13"/>
                      <a:pt x="3" y="13"/>
                    </a:cubicBezTo>
                    <a:cubicBezTo>
                      <a:pt x="3" y="14"/>
                      <a:pt x="3" y="13"/>
                      <a:pt x="4" y="13"/>
                    </a:cubicBezTo>
                    <a:cubicBezTo>
                      <a:pt x="5" y="12"/>
                      <a:pt x="6" y="11"/>
                      <a:pt x="7" y="10"/>
                    </a:cubicBezTo>
                    <a:cubicBezTo>
                      <a:pt x="7" y="10"/>
                      <a:pt x="7" y="10"/>
                      <a:pt x="7" y="10"/>
                    </a:cubicBezTo>
                    <a:cubicBezTo>
                      <a:pt x="7" y="10"/>
                      <a:pt x="7" y="10"/>
                      <a:pt x="7" y="10"/>
                    </a:cubicBezTo>
                    <a:cubicBezTo>
                      <a:pt x="7" y="10"/>
                      <a:pt x="7" y="10"/>
                      <a:pt x="7" y="10"/>
                    </a:cubicBezTo>
                    <a:cubicBezTo>
                      <a:pt x="7" y="10"/>
                      <a:pt x="7" y="10"/>
                      <a:pt x="7" y="10"/>
                    </a:cubicBezTo>
                    <a:cubicBezTo>
                      <a:pt x="8" y="9"/>
                      <a:pt x="8" y="10"/>
                      <a:pt x="8" y="10"/>
                    </a:cubicBezTo>
                    <a:cubicBezTo>
                      <a:pt x="8" y="10"/>
                      <a:pt x="8" y="10"/>
                      <a:pt x="8" y="10"/>
                    </a:cubicBezTo>
                    <a:cubicBezTo>
                      <a:pt x="8" y="10"/>
                      <a:pt x="8" y="10"/>
                      <a:pt x="8" y="10"/>
                    </a:cubicBezTo>
                    <a:cubicBezTo>
                      <a:pt x="8" y="10"/>
                      <a:pt x="8" y="9"/>
                      <a:pt x="8" y="9"/>
                    </a:cubicBezTo>
                    <a:cubicBezTo>
                      <a:pt x="8" y="9"/>
                      <a:pt x="8" y="9"/>
                      <a:pt x="8" y="9"/>
                    </a:cubicBezTo>
                    <a:cubicBezTo>
                      <a:pt x="8" y="9"/>
                      <a:pt x="8" y="9"/>
                      <a:pt x="8" y="9"/>
                    </a:cubicBezTo>
                    <a:cubicBezTo>
                      <a:pt x="9" y="9"/>
                      <a:pt x="9" y="9"/>
                      <a:pt x="9" y="9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9" y="8"/>
                      <a:pt x="9" y="8"/>
                      <a:pt x="8" y="8"/>
                    </a:cubicBezTo>
                    <a:cubicBezTo>
                      <a:pt x="9" y="8"/>
                      <a:pt x="10" y="6"/>
                      <a:pt x="10" y="6"/>
                    </a:cubicBezTo>
                    <a:cubicBezTo>
                      <a:pt x="10" y="6"/>
                      <a:pt x="11" y="5"/>
                      <a:pt x="11" y="5"/>
                    </a:cubicBezTo>
                    <a:cubicBezTo>
                      <a:pt x="11" y="5"/>
                      <a:pt x="10" y="5"/>
                      <a:pt x="11" y="5"/>
                    </a:cubicBezTo>
                    <a:cubicBezTo>
                      <a:pt x="11" y="5"/>
                      <a:pt x="11" y="4"/>
                      <a:pt x="12" y="4"/>
                    </a:cubicBezTo>
                    <a:cubicBezTo>
                      <a:pt x="12" y="4"/>
                      <a:pt x="13" y="2"/>
                      <a:pt x="12" y="3"/>
                    </a:cubicBezTo>
                    <a:cubicBezTo>
                      <a:pt x="12" y="2"/>
                      <a:pt x="12" y="3"/>
                      <a:pt x="12" y="3"/>
                    </a:cubicBezTo>
                    <a:cubicBezTo>
                      <a:pt x="12" y="2"/>
                      <a:pt x="12" y="2"/>
                      <a:pt x="12" y="2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1" y="1"/>
                      <a:pt x="11" y="1"/>
                      <a:pt x="11" y="1"/>
                    </a:cubicBezTo>
                    <a:cubicBezTo>
                      <a:pt x="10" y="1"/>
                      <a:pt x="9" y="1"/>
                      <a:pt x="8" y="1"/>
                    </a:cubicBezTo>
                    <a:cubicBezTo>
                      <a:pt x="8" y="1"/>
                      <a:pt x="8" y="1"/>
                      <a:pt x="8" y="2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1"/>
                      <a:pt x="8" y="2"/>
                      <a:pt x="7" y="2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5" y="2"/>
                      <a:pt x="4" y="5"/>
                      <a:pt x="2" y="4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6"/>
                      <a:pt x="1" y="5"/>
                      <a:pt x="1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" y="6"/>
                      <a:pt x="2" y="7"/>
                      <a:pt x="2" y="8"/>
                    </a:cubicBezTo>
                    <a:cubicBezTo>
                      <a:pt x="2" y="7"/>
                      <a:pt x="4" y="8"/>
                      <a:pt x="4" y="7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5" y="6"/>
                      <a:pt x="6" y="6"/>
                      <a:pt x="7" y="6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7" y="5"/>
                      <a:pt x="6" y="6"/>
                      <a:pt x="6" y="5"/>
                    </a:cubicBezTo>
                    <a:cubicBezTo>
                      <a:pt x="7" y="6"/>
                      <a:pt x="8" y="4"/>
                      <a:pt x="8" y="5"/>
                    </a:cubicBezTo>
                    <a:cubicBezTo>
                      <a:pt x="9" y="5"/>
                      <a:pt x="8" y="5"/>
                      <a:pt x="8" y="4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9" y="4"/>
                      <a:pt x="9" y="4"/>
                      <a:pt x="9" y="5"/>
                    </a:cubicBezTo>
                    <a:cubicBezTo>
                      <a:pt x="9" y="5"/>
                      <a:pt x="9" y="5"/>
                      <a:pt x="9" y="5"/>
                    </a:cubicBezTo>
                    <a:cubicBezTo>
                      <a:pt x="9" y="5"/>
                      <a:pt x="9" y="4"/>
                      <a:pt x="10" y="4"/>
                    </a:cubicBezTo>
                    <a:cubicBezTo>
                      <a:pt x="9" y="4"/>
                      <a:pt x="9" y="4"/>
                      <a:pt x="9" y="4"/>
                    </a:cubicBezTo>
                    <a:cubicBezTo>
                      <a:pt x="10" y="4"/>
                      <a:pt x="10" y="4"/>
                      <a:pt x="11" y="4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10" y="3"/>
                      <a:pt x="9" y="3"/>
                      <a:pt x="9" y="3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9" y="4"/>
                      <a:pt x="9" y="4"/>
                      <a:pt x="9" y="4"/>
                    </a:cubicBezTo>
                    <a:cubicBezTo>
                      <a:pt x="9" y="4"/>
                      <a:pt x="9" y="4"/>
                      <a:pt x="9" y="4"/>
                    </a:cubicBezTo>
                    <a:cubicBezTo>
                      <a:pt x="9" y="4"/>
                      <a:pt x="9" y="4"/>
                      <a:pt x="9" y="5"/>
                    </a:cubicBezTo>
                    <a:cubicBezTo>
                      <a:pt x="9" y="5"/>
                      <a:pt x="9" y="5"/>
                      <a:pt x="9" y="5"/>
                    </a:cubicBezTo>
                    <a:cubicBezTo>
                      <a:pt x="9" y="5"/>
                      <a:pt x="9" y="5"/>
                      <a:pt x="9" y="6"/>
                    </a:cubicBezTo>
                    <a:cubicBezTo>
                      <a:pt x="9" y="5"/>
                      <a:pt x="8" y="5"/>
                      <a:pt x="8" y="5"/>
                    </a:cubicBezTo>
                    <a:cubicBezTo>
                      <a:pt x="7" y="5"/>
                      <a:pt x="8" y="6"/>
                      <a:pt x="7" y="6"/>
                    </a:cubicBezTo>
                    <a:cubicBezTo>
                      <a:pt x="7" y="7"/>
                      <a:pt x="8" y="6"/>
                      <a:pt x="8" y="6"/>
                    </a:cubicBezTo>
                    <a:cubicBezTo>
                      <a:pt x="8" y="6"/>
                      <a:pt x="8" y="7"/>
                      <a:pt x="8" y="7"/>
                    </a:cubicBezTo>
                    <a:cubicBezTo>
                      <a:pt x="7" y="7"/>
                      <a:pt x="7" y="6"/>
                      <a:pt x="6" y="7"/>
                    </a:cubicBezTo>
                    <a:cubicBezTo>
                      <a:pt x="6" y="7"/>
                      <a:pt x="6" y="7"/>
                      <a:pt x="6" y="7"/>
                    </a:cubicBezTo>
                    <a:cubicBezTo>
                      <a:pt x="6" y="7"/>
                      <a:pt x="6" y="7"/>
                      <a:pt x="6" y="7"/>
                    </a:cubicBezTo>
                    <a:cubicBezTo>
                      <a:pt x="6" y="8"/>
                      <a:pt x="5" y="8"/>
                      <a:pt x="6" y="8"/>
                    </a:cubicBezTo>
                    <a:cubicBezTo>
                      <a:pt x="6" y="7"/>
                      <a:pt x="6" y="7"/>
                      <a:pt x="6" y="7"/>
                    </a:cubicBezTo>
                    <a:cubicBezTo>
                      <a:pt x="6" y="8"/>
                      <a:pt x="6" y="9"/>
                      <a:pt x="5" y="9"/>
                    </a:cubicBezTo>
                    <a:cubicBezTo>
                      <a:pt x="5" y="9"/>
                      <a:pt x="5" y="8"/>
                      <a:pt x="5" y="8"/>
                    </a:cubicBezTo>
                    <a:cubicBezTo>
                      <a:pt x="5" y="8"/>
                      <a:pt x="5" y="9"/>
                      <a:pt x="5" y="9"/>
                    </a:cubicBezTo>
                    <a:cubicBezTo>
                      <a:pt x="5" y="8"/>
                      <a:pt x="5" y="8"/>
                      <a:pt x="5" y="7"/>
                    </a:cubicBezTo>
                    <a:cubicBezTo>
                      <a:pt x="5" y="7"/>
                      <a:pt x="5" y="8"/>
                      <a:pt x="5" y="7"/>
                    </a:cubicBezTo>
                    <a:cubicBezTo>
                      <a:pt x="5" y="8"/>
                      <a:pt x="4" y="8"/>
                      <a:pt x="4" y="9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4" y="8"/>
                      <a:pt x="4" y="9"/>
                      <a:pt x="4" y="9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4" y="9"/>
                      <a:pt x="3" y="9"/>
                      <a:pt x="3" y="9"/>
                    </a:cubicBezTo>
                    <a:cubicBezTo>
                      <a:pt x="4" y="8"/>
                      <a:pt x="3" y="9"/>
                      <a:pt x="4" y="9"/>
                    </a:cubicBezTo>
                    <a:cubicBezTo>
                      <a:pt x="4" y="10"/>
                      <a:pt x="3" y="9"/>
                      <a:pt x="2" y="10"/>
                    </a:cubicBezTo>
                    <a:cubicBezTo>
                      <a:pt x="2" y="10"/>
                      <a:pt x="3" y="9"/>
                      <a:pt x="3" y="10"/>
                    </a:cubicBezTo>
                    <a:cubicBezTo>
                      <a:pt x="2" y="10"/>
                      <a:pt x="2" y="10"/>
                      <a:pt x="2" y="10"/>
                    </a:cubicBezTo>
                    <a:cubicBezTo>
                      <a:pt x="1" y="11"/>
                      <a:pt x="2" y="10"/>
                      <a:pt x="2" y="10"/>
                    </a:cubicBezTo>
                    <a:cubicBezTo>
                      <a:pt x="2" y="10"/>
                      <a:pt x="2" y="11"/>
                      <a:pt x="2" y="11"/>
                    </a:cubicBezTo>
                    <a:cubicBezTo>
                      <a:pt x="2" y="11"/>
                      <a:pt x="2" y="11"/>
                      <a:pt x="2" y="11"/>
                    </a:cubicBezTo>
                    <a:cubicBezTo>
                      <a:pt x="1" y="11"/>
                      <a:pt x="2" y="12"/>
                      <a:pt x="1" y="12"/>
                    </a:cubicBezTo>
                    <a:cubicBezTo>
                      <a:pt x="1" y="11"/>
                      <a:pt x="1" y="11"/>
                      <a:pt x="1" y="11"/>
                    </a:cubicBezTo>
                    <a:cubicBezTo>
                      <a:pt x="1" y="12"/>
                      <a:pt x="1" y="12"/>
                      <a:pt x="1" y="12"/>
                    </a:cubicBezTo>
                    <a:cubicBezTo>
                      <a:pt x="1" y="12"/>
                      <a:pt x="1" y="12"/>
                      <a:pt x="1" y="12"/>
                    </a:cubicBezTo>
                    <a:cubicBezTo>
                      <a:pt x="1" y="12"/>
                      <a:pt x="1" y="12"/>
                      <a:pt x="0" y="13"/>
                    </a:cubicBezTo>
                    <a:cubicBezTo>
                      <a:pt x="0" y="13"/>
                      <a:pt x="1" y="13"/>
                      <a:pt x="1" y="13"/>
                    </a:cubicBezTo>
                    <a:cubicBezTo>
                      <a:pt x="1" y="16"/>
                      <a:pt x="1" y="16"/>
                      <a:pt x="1" y="16"/>
                    </a:cubicBezTo>
                    <a:cubicBezTo>
                      <a:pt x="2" y="15"/>
                      <a:pt x="2" y="15"/>
                      <a:pt x="2" y="15"/>
                    </a:cubicBezTo>
                    <a:cubicBezTo>
                      <a:pt x="2" y="15"/>
                      <a:pt x="2" y="15"/>
                      <a:pt x="2" y="15"/>
                    </a:cubicBezTo>
                    <a:cubicBezTo>
                      <a:pt x="3" y="15"/>
                      <a:pt x="2" y="15"/>
                      <a:pt x="3" y="15"/>
                    </a:cubicBezTo>
                    <a:cubicBezTo>
                      <a:pt x="3" y="15"/>
                      <a:pt x="3" y="16"/>
                      <a:pt x="2" y="15"/>
                    </a:cubicBezTo>
                    <a:cubicBezTo>
                      <a:pt x="2" y="15"/>
                      <a:pt x="2" y="16"/>
                      <a:pt x="2" y="16"/>
                    </a:cubicBezTo>
                    <a:cubicBezTo>
                      <a:pt x="2" y="16"/>
                      <a:pt x="3" y="16"/>
                      <a:pt x="3" y="15"/>
                    </a:cubicBezTo>
                    <a:cubicBezTo>
                      <a:pt x="3" y="15"/>
                      <a:pt x="3" y="15"/>
                      <a:pt x="3" y="15"/>
                    </a:cubicBezTo>
                    <a:cubicBezTo>
                      <a:pt x="4" y="15"/>
                      <a:pt x="4" y="15"/>
                      <a:pt x="4" y="15"/>
                    </a:cubicBezTo>
                    <a:cubicBezTo>
                      <a:pt x="4" y="15"/>
                      <a:pt x="4" y="15"/>
                      <a:pt x="4" y="15"/>
                    </a:cubicBezTo>
                    <a:cubicBezTo>
                      <a:pt x="4" y="15"/>
                      <a:pt x="4" y="15"/>
                      <a:pt x="4" y="15"/>
                    </a:cubicBezTo>
                    <a:cubicBezTo>
                      <a:pt x="4" y="15"/>
                      <a:pt x="4" y="15"/>
                      <a:pt x="4" y="15"/>
                    </a:cubicBezTo>
                    <a:cubicBezTo>
                      <a:pt x="4" y="15"/>
                      <a:pt x="5" y="15"/>
                      <a:pt x="5" y="15"/>
                    </a:cubicBezTo>
                    <a:cubicBezTo>
                      <a:pt x="5" y="15"/>
                      <a:pt x="5" y="15"/>
                      <a:pt x="5" y="15"/>
                    </a:cubicBezTo>
                    <a:cubicBezTo>
                      <a:pt x="6" y="15"/>
                      <a:pt x="6" y="14"/>
                      <a:pt x="6" y="14"/>
                    </a:cubicBezTo>
                    <a:cubicBezTo>
                      <a:pt x="6" y="14"/>
                      <a:pt x="7" y="14"/>
                      <a:pt x="7" y="14"/>
                    </a:cubicBezTo>
                    <a:cubicBezTo>
                      <a:pt x="7" y="14"/>
                      <a:pt x="8" y="14"/>
                      <a:pt x="8" y="13"/>
                    </a:cubicBezTo>
                    <a:cubicBezTo>
                      <a:pt x="8" y="13"/>
                      <a:pt x="8" y="13"/>
                      <a:pt x="8" y="13"/>
                    </a:cubicBezTo>
                    <a:cubicBezTo>
                      <a:pt x="9" y="13"/>
                      <a:pt x="8" y="13"/>
                      <a:pt x="8" y="12"/>
                    </a:cubicBezTo>
                    <a:cubicBezTo>
                      <a:pt x="9" y="12"/>
                      <a:pt x="9" y="13"/>
                      <a:pt x="9" y="13"/>
                    </a:cubicBezTo>
                    <a:cubicBezTo>
                      <a:pt x="9" y="12"/>
                      <a:pt x="9" y="11"/>
                      <a:pt x="10" y="12"/>
                    </a:cubicBezTo>
                    <a:cubicBezTo>
                      <a:pt x="10" y="12"/>
                      <a:pt x="9" y="12"/>
                      <a:pt x="9" y="12"/>
                    </a:cubicBezTo>
                    <a:close/>
                    <a:moveTo>
                      <a:pt x="6" y="11"/>
                    </a:moveTo>
                    <a:cubicBezTo>
                      <a:pt x="6" y="11"/>
                      <a:pt x="6" y="11"/>
                      <a:pt x="6" y="11"/>
                    </a:cubicBezTo>
                    <a:cubicBezTo>
                      <a:pt x="6" y="11"/>
                      <a:pt x="6" y="11"/>
                      <a:pt x="6" y="11"/>
                    </a:cubicBezTo>
                    <a:close/>
                    <a:moveTo>
                      <a:pt x="5" y="18"/>
                    </a:moveTo>
                    <a:cubicBezTo>
                      <a:pt x="5" y="18"/>
                      <a:pt x="5" y="18"/>
                      <a:pt x="4" y="18"/>
                    </a:cubicBezTo>
                    <a:cubicBezTo>
                      <a:pt x="5" y="18"/>
                      <a:pt x="5" y="18"/>
                      <a:pt x="5" y="18"/>
                    </a:cubicBezTo>
                    <a:close/>
                    <a:moveTo>
                      <a:pt x="9" y="29"/>
                    </a:moveTo>
                    <a:cubicBezTo>
                      <a:pt x="9" y="29"/>
                      <a:pt x="9" y="29"/>
                      <a:pt x="9" y="29"/>
                    </a:cubicBezTo>
                    <a:cubicBezTo>
                      <a:pt x="8" y="29"/>
                      <a:pt x="8" y="29"/>
                      <a:pt x="9" y="29"/>
                    </a:cubicBezTo>
                    <a:close/>
                    <a:moveTo>
                      <a:pt x="9" y="29"/>
                    </a:moveTo>
                    <a:cubicBezTo>
                      <a:pt x="9" y="29"/>
                      <a:pt x="9" y="29"/>
                      <a:pt x="9" y="29"/>
                    </a:cubicBezTo>
                    <a:cubicBezTo>
                      <a:pt x="9" y="29"/>
                      <a:pt x="9" y="29"/>
                      <a:pt x="9" y="29"/>
                    </a:cubicBezTo>
                    <a:cubicBezTo>
                      <a:pt x="9" y="29"/>
                      <a:pt x="9" y="29"/>
                      <a:pt x="9" y="29"/>
                    </a:cubicBezTo>
                    <a:close/>
                    <a:moveTo>
                      <a:pt x="8" y="9"/>
                    </a:moveTo>
                    <a:cubicBezTo>
                      <a:pt x="8" y="9"/>
                      <a:pt x="8" y="9"/>
                      <a:pt x="8" y="9"/>
                    </a:cubicBezTo>
                    <a:cubicBezTo>
                      <a:pt x="8" y="9"/>
                      <a:pt x="8" y="9"/>
                      <a:pt x="8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859" name="Freeform 5958"/>
              <p:cNvSpPr>
                <a:spLocks/>
              </p:cNvSpPr>
              <p:nvPr/>
            </p:nvSpPr>
            <p:spPr bwMode="auto">
              <a:xfrm>
                <a:off x="3989400" y="2624139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860" name="Freeform 5959"/>
              <p:cNvSpPr>
                <a:spLocks/>
              </p:cNvSpPr>
              <p:nvPr/>
            </p:nvSpPr>
            <p:spPr bwMode="auto">
              <a:xfrm>
                <a:off x="4005275" y="2593976"/>
                <a:ext cx="7938" cy="0"/>
              </a:xfrm>
              <a:custGeom>
                <a:avLst/>
                <a:gdLst>
                  <a:gd name="T0" fmla="*/ 5 w 5"/>
                  <a:gd name="T1" fmla="*/ 0 w 5"/>
                  <a:gd name="T2" fmla="*/ 5 w 5"/>
                  <a:gd name="T3" fmla="*/ 5 w 5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5">
                    <a:moveTo>
                      <a:pt x="5" y="0"/>
                    </a:moveTo>
                    <a:lnTo>
                      <a:pt x="0" y="0"/>
                    </a:lnTo>
                    <a:lnTo>
                      <a:pt x="5" y="0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861" name="Freeform 5960"/>
              <p:cNvSpPr>
                <a:spLocks/>
              </p:cNvSpPr>
              <p:nvPr/>
            </p:nvSpPr>
            <p:spPr bwMode="auto">
              <a:xfrm>
                <a:off x="3964000" y="2674939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862" name="Freeform 5961"/>
              <p:cNvSpPr>
                <a:spLocks/>
              </p:cNvSpPr>
              <p:nvPr/>
            </p:nvSpPr>
            <p:spPr bwMode="auto">
              <a:xfrm>
                <a:off x="4021150" y="2724151"/>
                <a:ext cx="7938" cy="0"/>
              </a:xfrm>
              <a:custGeom>
                <a:avLst/>
                <a:gdLst>
                  <a:gd name="T0" fmla="*/ 1 w 1"/>
                  <a:gd name="T1" fmla="*/ 1 w 1"/>
                  <a:gd name="T2" fmla="*/ 0 w 1"/>
                  <a:gd name="T3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863" name="Freeform 5962"/>
              <p:cNvSpPr>
                <a:spLocks/>
              </p:cNvSpPr>
              <p:nvPr/>
            </p:nvSpPr>
            <p:spPr bwMode="auto">
              <a:xfrm>
                <a:off x="3989400" y="2724151"/>
                <a:ext cx="0" cy="7938"/>
              </a:xfrm>
              <a:custGeom>
                <a:avLst/>
                <a:gdLst>
                  <a:gd name="T0" fmla="*/ 0 h 1"/>
                  <a:gd name="T1" fmla="*/ 0 h 1"/>
                  <a:gd name="T2" fmla="*/ 1 h 1"/>
                  <a:gd name="T3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864" name="Freeform 5963"/>
              <p:cNvSpPr>
                <a:spLocks/>
              </p:cNvSpPr>
              <p:nvPr/>
            </p:nvSpPr>
            <p:spPr bwMode="auto">
              <a:xfrm>
                <a:off x="4013212" y="2724151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865" name="Freeform 5964"/>
              <p:cNvSpPr>
                <a:spLocks/>
              </p:cNvSpPr>
              <p:nvPr/>
            </p:nvSpPr>
            <p:spPr bwMode="auto">
              <a:xfrm>
                <a:off x="4005275" y="2724151"/>
                <a:ext cx="7938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866" name="Freeform 5965"/>
              <p:cNvSpPr>
                <a:spLocks/>
              </p:cNvSpPr>
              <p:nvPr/>
            </p:nvSpPr>
            <p:spPr bwMode="auto">
              <a:xfrm>
                <a:off x="4029087" y="2703514"/>
                <a:ext cx="9525" cy="6350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1 h 1"/>
                  <a:gd name="T4" fmla="*/ 0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1"/>
                      <a:pt x="1" y="1"/>
                      <a:pt x="1" y="1"/>
                    </a:cubicBezTo>
                    <a:cubicBezTo>
                      <a:pt x="1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867" name="Rectangle 5966"/>
              <p:cNvSpPr>
                <a:spLocks noChangeArrowheads="1"/>
              </p:cNvSpPr>
              <p:nvPr/>
            </p:nvSpPr>
            <p:spPr bwMode="auto">
              <a:xfrm>
                <a:off x="4005275" y="2717801"/>
                <a:ext cx="1588" cy="15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868" name="Freeform 5967"/>
              <p:cNvSpPr>
                <a:spLocks/>
              </p:cNvSpPr>
              <p:nvPr/>
            </p:nvSpPr>
            <p:spPr bwMode="auto">
              <a:xfrm>
                <a:off x="4013212" y="2709864"/>
                <a:ext cx="7938" cy="7938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1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869" name="Freeform 5968"/>
              <p:cNvSpPr>
                <a:spLocks/>
              </p:cNvSpPr>
              <p:nvPr/>
            </p:nvSpPr>
            <p:spPr bwMode="auto">
              <a:xfrm>
                <a:off x="4013212" y="2717801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870" name="Freeform 5969"/>
              <p:cNvSpPr>
                <a:spLocks/>
              </p:cNvSpPr>
              <p:nvPr/>
            </p:nvSpPr>
            <p:spPr bwMode="auto">
              <a:xfrm>
                <a:off x="4005275" y="2717801"/>
                <a:ext cx="7938" cy="0"/>
              </a:xfrm>
              <a:custGeom>
                <a:avLst/>
                <a:gdLst>
                  <a:gd name="T0" fmla="*/ 0 w 1"/>
                  <a:gd name="T1" fmla="*/ 0 w 1"/>
                  <a:gd name="T2" fmla="*/ 1 w 1"/>
                  <a:gd name="T3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871" name="Freeform 5970"/>
              <p:cNvSpPr>
                <a:spLocks/>
              </p:cNvSpPr>
              <p:nvPr/>
            </p:nvSpPr>
            <p:spPr bwMode="auto">
              <a:xfrm>
                <a:off x="3997337" y="2695576"/>
                <a:ext cx="7938" cy="0"/>
              </a:xfrm>
              <a:custGeom>
                <a:avLst/>
                <a:gdLst>
                  <a:gd name="T0" fmla="*/ 1 w 1"/>
                  <a:gd name="T1" fmla="*/ 0 w 1"/>
                  <a:gd name="T2" fmla="*/ 0 w 1"/>
                  <a:gd name="T3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872" name="Freeform 5971"/>
              <p:cNvSpPr>
                <a:spLocks/>
              </p:cNvSpPr>
              <p:nvPr/>
            </p:nvSpPr>
            <p:spPr bwMode="auto">
              <a:xfrm>
                <a:off x="3997337" y="2703514"/>
                <a:ext cx="7938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873" name="Freeform 5972"/>
              <p:cNvSpPr>
                <a:spLocks/>
              </p:cNvSpPr>
              <p:nvPr/>
            </p:nvSpPr>
            <p:spPr bwMode="auto">
              <a:xfrm>
                <a:off x="3989400" y="2695576"/>
                <a:ext cx="7938" cy="7938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1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1"/>
                      <a:pt x="0" y="0"/>
                      <a:pt x="0" y="1"/>
                    </a:cubicBezTo>
                    <a:cubicBezTo>
                      <a:pt x="0" y="1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874" name="Freeform 5973"/>
              <p:cNvSpPr>
                <a:spLocks/>
              </p:cNvSpPr>
              <p:nvPr/>
            </p:nvSpPr>
            <p:spPr bwMode="auto">
              <a:xfrm>
                <a:off x="3971937" y="2674939"/>
                <a:ext cx="9525" cy="0"/>
              </a:xfrm>
              <a:custGeom>
                <a:avLst/>
                <a:gdLst>
                  <a:gd name="T0" fmla="*/ 0 w 1"/>
                  <a:gd name="T1" fmla="*/ 0 w 1"/>
                  <a:gd name="T2" fmla="*/ 1 w 1"/>
                  <a:gd name="T3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875" name="Freeform 5974"/>
              <p:cNvSpPr>
                <a:spLocks/>
              </p:cNvSpPr>
              <p:nvPr/>
            </p:nvSpPr>
            <p:spPr bwMode="auto">
              <a:xfrm>
                <a:off x="3989400" y="2644776"/>
                <a:ext cx="7938" cy="0"/>
              </a:xfrm>
              <a:custGeom>
                <a:avLst/>
                <a:gdLst>
                  <a:gd name="T0" fmla="*/ 0 w 1"/>
                  <a:gd name="T1" fmla="*/ 0 w 1"/>
                  <a:gd name="T2" fmla="*/ 1 w 1"/>
                  <a:gd name="T3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1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876" name="Freeform 5975"/>
              <p:cNvSpPr>
                <a:spLocks/>
              </p:cNvSpPr>
              <p:nvPr/>
            </p:nvSpPr>
            <p:spPr bwMode="auto">
              <a:xfrm>
                <a:off x="3997337" y="2644776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877" name="Freeform 5976"/>
              <p:cNvSpPr>
                <a:spLocks/>
              </p:cNvSpPr>
              <p:nvPr/>
            </p:nvSpPr>
            <p:spPr bwMode="auto">
              <a:xfrm>
                <a:off x="3956062" y="2528889"/>
                <a:ext cx="7938" cy="0"/>
              </a:xfrm>
              <a:custGeom>
                <a:avLst/>
                <a:gdLst>
                  <a:gd name="T0" fmla="*/ 5 w 5"/>
                  <a:gd name="T1" fmla="*/ 0 w 5"/>
                  <a:gd name="T2" fmla="*/ 5 w 5"/>
                  <a:gd name="T3" fmla="*/ 5 w 5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5">
                    <a:moveTo>
                      <a:pt x="5" y="0"/>
                    </a:moveTo>
                    <a:lnTo>
                      <a:pt x="0" y="0"/>
                    </a:lnTo>
                    <a:lnTo>
                      <a:pt x="5" y="0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878" name="Freeform 5977"/>
              <p:cNvSpPr>
                <a:spLocks/>
              </p:cNvSpPr>
              <p:nvPr/>
            </p:nvSpPr>
            <p:spPr bwMode="auto">
              <a:xfrm>
                <a:off x="3956062" y="2528889"/>
                <a:ext cx="7938" cy="7938"/>
              </a:xfrm>
              <a:custGeom>
                <a:avLst/>
                <a:gdLst>
                  <a:gd name="T0" fmla="*/ 1 w 1"/>
                  <a:gd name="T1" fmla="*/ 1 h 1"/>
                  <a:gd name="T2" fmla="*/ 0 w 1"/>
                  <a:gd name="T3" fmla="*/ 0 h 1"/>
                  <a:gd name="T4" fmla="*/ 0 w 1"/>
                  <a:gd name="T5" fmla="*/ 1 h 1"/>
                  <a:gd name="T6" fmla="*/ 1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879" name="Freeform 5978"/>
              <p:cNvSpPr>
                <a:spLocks/>
              </p:cNvSpPr>
              <p:nvPr/>
            </p:nvSpPr>
            <p:spPr bwMode="auto">
              <a:xfrm>
                <a:off x="3997337" y="2573339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880" name="Rectangle 5979"/>
              <p:cNvSpPr>
                <a:spLocks noChangeArrowheads="1"/>
              </p:cNvSpPr>
              <p:nvPr/>
            </p:nvSpPr>
            <p:spPr bwMode="auto">
              <a:xfrm>
                <a:off x="4013212" y="2557464"/>
                <a:ext cx="1588" cy="15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6881" name="Freeform 5980"/>
              <p:cNvSpPr>
                <a:spLocks/>
              </p:cNvSpPr>
              <p:nvPr/>
            </p:nvSpPr>
            <p:spPr bwMode="auto">
              <a:xfrm>
                <a:off x="2538" y="1630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11760" name="Group 6073"/>
            <p:cNvGrpSpPr>
              <a:grpSpLocks noChangeAspect="1"/>
            </p:cNvGrpSpPr>
            <p:nvPr/>
          </p:nvGrpSpPr>
          <p:grpSpPr bwMode="auto">
            <a:xfrm>
              <a:off x="7268803" y="975184"/>
              <a:ext cx="365575" cy="466323"/>
              <a:chOff x="3342" y="875"/>
              <a:chExt cx="127" cy="162"/>
            </a:xfrm>
            <a:solidFill>
              <a:schemeClr val="bg1">
                <a:lumMod val="50000"/>
              </a:schemeClr>
            </a:solidFill>
          </p:grpSpPr>
          <p:sp>
            <p:nvSpPr>
              <p:cNvPr id="11762" name="Freeform 6074"/>
              <p:cNvSpPr>
                <a:spLocks/>
              </p:cNvSpPr>
              <p:nvPr/>
            </p:nvSpPr>
            <p:spPr bwMode="auto">
              <a:xfrm>
                <a:off x="3366" y="909"/>
                <a:ext cx="80" cy="86"/>
              </a:xfrm>
              <a:custGeom>
                <a:avLst/>
                <a:gdLst>
                  <a:gd name="T0" fmla="*/ 9 w 32"/>
                  <a:gd name="T1" fmla="*/ 35 h 35"/>
                  <a:gd name="T2" fmla="*/ 8 w 32"/>
                  <a:gd name="T3" fmla="*/ 31 h 35"/>
                  <a:gd name="T4" fmla="*/ 6 w 32"/>
                  <a:gd name="T5" fmla="*/ 27 h 35"/>
                  <a:gd name="T6" fmla="*/ 3 w 32"/>
                  <a:gd name="T7" fmla="*/ 22 h 35"/>
                  <a:gd name="T8" fmla="*/ 1 w 32"/>
                  <a:gd name="T9" fmla="*/ 16 h 35"/>
                  <a:gd name="T10" fmla="*/ 2 w 32"/>
                  <a:gd name="T11" fmla="*/ 8 h 35"/>
                  <a:gd name="T12" fmla="*/ 3 w 32"/>
                  <a:gd name="T13" fmla="*/ 6 h 35"/>
                  <a:gd name="T14" fmla="*/ 4 w 32"/>
                  <a:gd name="T15" fmla="*/ 4 h 35"/>
                  <a:gd name="T16" fmla="*/ 8 w 32"/>
                  <a:gd name="T17" fmla="*/ 2 h 35"/>
                  <a:gd name="T18" fmla="*/ 12 w 32"/>
                  <a:gd name="T19" fmla="*/ 0 h 35"/>
                  <a:gd name="T20" fmla="*/ 16 w 32"/>
                  <a:gd name="T21" fmla="*/ 0 h 35"/>
                  <a:gd name="T22" fmla="*/ 20 w 32"/>
                  <a:gd name="T23" fmla="*/ 0 h 35"/>
                  <a:gd name="T24" fmla="*/ 24 w 32"/>
                  <a:gd name="T25" fmla="*/ 2 h 35"/>
                  <a:gd name="T26" fmla="*/ 28 w 32"/>
                  <a:gd name="T27" fmla="*/ 5 h 35"/>
                  <a:gd name="T28" fmla="*/ 29 w 32"/>
                  <a:gd name="T29" fmla="*/ 6 h 35"/>
                  <a:gd name="T30" fmla="*/ 30 w 32"/>
                  <a:gd name="T31" fmla="*/ 8 h 35"/>
                  <a:gd name="T32" fmla="*/ 31 w 32"/>
                  <a:gd name="T33" fmla="*/ 16 h 35"/>
                  <a:gd name="T34" fmla="*/ 29 w 32"/>
                  <a:gd name="T35" fmla="*/ 22 h 35"/>
                  <a:gd name="T36" fmla="*/ 26 w 32"/>
                  <a:gd name="T37" fmla="*/ 27 h 35"/>
                  <a:gd name="T38" fmla="*/ 23 w 32"/>
                  <a:gd name="T39" fmla="*/ 31 h 35"/>
                  <a:gd name="T40" fmla="*/ 22 w 32"/>
                  <a:gd name="T41" fmla="*/ 33 h 35"/>
                  <a:gd name="T42" fmla="*/ 22 w 32"/>
                  <a:gd name="T43" fmla="*/ 34 h 35"/>
                  <a:gd name="T44" fmla="*/ 22 w 32"/>
                  <a:gd name="T45" fmla="*/ 33 h 35"/>
                  <a:gd name="T46" fmla="*/ 23 w 32"/>
                  <a:gd name="T47" fmla="*/ 31 h 35"/>
                  <a:gd name="T48" fmla="*/ 26 w 32"/>
                  <a:gd name="T49" fmla="*/ 27 h 35"/>
                  <a:gd name="T50" fmla="*/ 29 w 32"/>
                  <a:gd name="T51" fmla="*/ 22 h 35"/>
                  <a:gd name="T52" fmla="*/ 31 w 32"/>
                  <a:gd name="T53" fmla="*/ 16 h 35"/>
                  <a:gd name="T54" fmla="*/ 30 w 32"/>
                  <a:gd name="T55" fmla="*/ 8 h 35"/>
                  <a:gd name="T56" fmla="*/ 29 w 32"/>
                  <a:gd name="T57" fmla="*/ 7 h 35"/>
                  <a:gd name="T58" fmla="*/ 27 w 32"/>
                  <a:gd name="T59" fmla="*/ 5 h 35"/>
                  <a:gd name="T60" fmla="*/ 24 w 32"/>
                  <a:gd name="T61" fmla="*/ 3 h 35"/>
                  <a:gd name="T62" fmla="*/ 20 w 32"/>
                  <a:gd name="T63" fmla="*/ 1 h 35"/>
                  <a:gd name="T64" fmla="*/ 16 w 32"/>
                  <a:gd name="T65" fmla="*/ 1 h 35"/>
                  <a:gd name="T66" fmla="*/ 12 w 32"/>
                  <a:gd name="T67" fmla="*/ 1 h 35"/>
                  <a:gd name="T68" fmla="*/ 8 w 32"/>
                  <a:gd name="T69" fmla="*/ 3 h 35"/>
                  <a:gd name="T70" fmla="*/ 5 w 32"/>
                  <a:gd name="T71" fmla="*/ 5 h 35"/>
                  <a:gd name="T72" fmla="*/ 3 w 32"/>
                  <a:gd name="T73" fmla="*/ 7 h 35"/>
                  <a:gd name="T74" fmla="*/ 2 w 32"/>
                  <a:gd name="T75" fmla="*/ 8 h 35"/>
                  <a:gd name="T76" fmla="*/ 1 w 32"/>
                  <a:gd name="T77" fmla="*/ 15 h 35"/>
                  <a:gd name="T78" fmla="*/ 3 w 32"/>
                  <a:gd name="T79" fmla="*/ 22 h 35"/>
                  <a:gd name="T80" fmla="*/ 6 w 32"/>
                  <a:gd name="T81" fmla="*/ 27 h 35"/>
                  <a:gd name="T82" fmla="*/ 8 w 32"/>
                  <a:gd name="T83" fmla="*/ 31 h 35"/>
                  <a:gd name="T84" fmla="*/ 9 w 32"/>
                  <a:gd name="T85" fmla="*/ 35 h 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32" h="35">
                    <a:moveTo>
                      <a:pt x="9" y="35"/>
                    </a:moveTo>
                    <a:cubicBezTo>
                      <a:pt x="9" y="35"/>
                      <a:pt x="8" y="34"/>
                      <a:pt x="8" y="31"/>
                    </a:cubicBezTo>
                    <a:cubicBezTo>
                      <a:pt x="7" y="30"/>
                      <a:pt x="7" y="29"/>
                      <a:pt x="6" y="27"/>
                    </a:cubicBezTo>
                    <a:cubicBezTo>
                      <a:pt x="5" y="26"/>
                      <a:pt x="4" y="24"/>
                      <a:pt x="3" y="22"/>
                    </a:cubicBezTo>
                    <a:cubicBezTo>
                      <a:pt x="1" y="20"/>
                      <a:pt x="1" y="18"/>
                      <a:pt x="1" y="16"/>
                    </a:cubicBezTo>
                    <a:cubicBezTo>
                      <a:pt x="0" y="13"/>
                      <a:pt x="1" y="10"/>
                      <a:pt x="2" y="8"/>
                    </a:cubicBezTo>
                    <a:cubicBezTo>
                      <a:pt x="2" y="7"/>
                      <a:pt x="3" y="7"/>
                      <a:pt x="3" y="6"/>
                    </a:cubicBezTo>
                    <a:cubicBezTo>
                      <a:pt x="3" y="6"/>
                      <a:pt x="4" y="5"/>
                      <a:pt x="4" y="4"/>
                    </a:cubicBezTo>
                    <a:cubicBezTo>
                      <a:pt x="5" y="4"/>
                      <a:pt x="6" y="3"/>
                      <a:pt x="8" y="2"/>
                    </a:cubicBezTo>
                    <a:cubicBezTo>
                      <a:pt x="9" y="1"/>
                      <a:pt x="10" y="1"/>
                      <a:pt x="12" y="0"/>
                    </a:cubicBezTo>
                    <a:cubicBezTo>
                      <a:pt x="13" y="0"/>
                      <a:pt x="15" y="0"/>
                      <a:pt x="16" y="0"/>
                    </a:cubicBezTo>
                    <a:cubicBezTo>
                      <a:pt x="18" y="0"/>
                      <a:pt x="19" y="0"/>
                      <a:pt x="20" y="0"/>
                    </a:cubicBezTo>
                    <a:cubicBezTo>
                      <a:pt x="22" y="1"/>
                      <a:pt x="23" y="1"/>
                      <a:pt x="24" y="2"/>
                    </a:cubicBezTo>
                    <a:cubicBezTo>
                      <a:pt x="26" y="3"/>
                      <a:pt x="27" y="4"/>
                      <a:pt x="28" y="5"/>
                    </a:cubicBezTo>
                    <a:cubicBezTo>
                      <a:pt x="28" y="5"/>
                      <a:pt x="29" y="6"/>
                      <a:pt x="29" y="6"/>
                    </a:cubicBezTo>
                    <a:cubicBezTo>
                      <a:pt x="30" y="8"/>
                      <a:pt x="30" y="8"/>
                      <a:pt x="30" y="8"/>
                    </a:cubicBezTo>
                    <a:cubicBezTo>
                      <a:pt x="31" y="10"/>
                      <a:pt x="32" y="13"/>
                      <a:pt x="31" y="16"/>
                    </a:cubicBezTo>
                    <a:cubicBezTo>
                      <a:pt x="31" y="18"/>
                      <a:pt x="30" y="20"/>
                      <a:pt x="29" y="22"/>
                    </a:cubicBezTo>
                    <a:cubicBezTo>
                      <a:pt x="28" y="24"/>
                      <a:pt x="27" y="26"/>
                      <a:pt x="26" y="27"/>
                    </a:cubicBezTo>
                    <a:cubicBezTo>
                      <a:pt x="25" y="28"/>
                      <a:pt x="24" y="30"/>
                      <a:pt x="23" y="31"/>
                    </a:cubicBezTo>
                    <a:cubicBezTo>
                      <a:pt x="23" y="32"/>
                      <a:pt x="23" y="33"/>
                      <a:pt x="22" y="33"/>
                    </a:cubicBezTo>
                    <a:cubicBezTo>
                      <a:pt x="22" y="34"/>
                      <a:pt x="22" y="34"/>
                      <a:pt x="22" y="34"/>
                    </a:cubicBezTo>
                    <a:cubicBezTo>
                      <a:pt x="22" y="34"/>
                      <a:pt x="22" y="34"/>
                      <a:pt x="22" y="33"/>
                    </a:cubicBezTo>
                    <a:cubicBezTo>
                      <a:pt x="22" y="33"/>
                      <a:pt x="23" y="32"/>
                      <a:pt x="23" y="31"/>
                    </a:cubicBezTo>
                    <a:cubicBezTo>
                      <a:pt x="24" y="30"/>
                      <a:pt x="25" y="28"/>
                      <a:pt x="26" y="27"/>
                    </a:cubicBezTo>
                    <a:cubicBezTo>
                      <a:pt x="27" y="25"/>
                      <a:pt x="28" y="24"/>
                      <a:pt x="29" y="22"/>
                    </a:cubicBezTo>
                    <a:cubicBezTo>
                      <a:pt x="30" y="20"/>
                      <a:pt x="30" y="18"/>
                      <a:pt x="31" y="16"/>
                    </a:cubicBezTo>
                    <a:cubicBezTo>
                      <a:pt x="31" y="13"/>
                      <a:pt x="31" y="11"/>
                      <a:pt x="30" y="8"/>
                    </a:cubicBezTo>
                    <a:cubicBezTo>
                      <a:pt x="29" y="7"/>
                      <a:pt x="29" y="7"/>
                      <a:pt x="29" y="7"/>
                    </a:cubicBezTo>
                    <a:cubicBezTo>
                      <a:pt x="28" y="6"/>
                      <a:pt x="28" y="6"/>
                      <a:pt x="27" y="5"/>
                    </a:cubicBezTo>
                    <a:cubicBezTo>
                      <a:pt x="26" y="4"/>
                      <a:pt x="25" y="3"/>
                      <a:pt x="24" y="3"/>
                    </a:cubicBezTo>
                    <a:cubicBezTo>
                      <a:pt x="23" y="2"/>
                      <a:pt x="21" y="2"/>
                      <a:pt x="20" y="1"/>
                    </a:cubicBezTo>
                    <a:cubicBezTo>
                      <a:pt x="19" y="1"/>
                      <a:pt x="17" y="1"/>
                      <a:pt x="16" y="1"/>
                    </a:cubicBezTo>
                    <a:cubicBezTo>
                      <a:pt x="15" y="1"/>
                      <a:pt x="13" y="1"/>
                      <a:pt x="12" y="1"/>
                    </a:cubicBezTo>
                    <a:cubicBezTo>
                      <a:pt x="11" y="1"/>
                      <a:pt x="9" y="2"/>
                      <a:pt x="8" y="3"/>
                    </a:cubicBezTo>
                    <a:cubicBezTo>
                      <a:pt x="7" y="3"/>
                      <a:pt x="6" y="4"/>
                      <a:pt x="5" y="5"/>
                    </a:cubicBezTo>
                    <a:cubicBezTo>
                      <a:pt x="4" y="5"/>
                      <a:pt x="4" y="6"/>
                      <a:pt x="3" y="7"/>
                    </a:cubicBezTo>
                    <a:cubicBezTo>
                      <a:pt x="3" y="7"/>
                      <a:pt x="3" y="8"/>
                      <a:pt x="2" y="8"/>
                    </a:cubicBezTo>
                    <a:cubicBezTo>
                      <a:pt x="1" y="10"/>
                      <a:pt x="1" y="13"/>
                      <a:pt x="1" y="15"/>
                    </a:cubicBezTo>
                    <a:cubicBezTo>
                      <a:pt x="1" y="18"/>
                      <a:pt x="2" y="20"/>
                      <a:pt x="3" y="22"/>
                    </a:cubicBezTo>
                    <a:cubicBezTo>
                      <a:pt x="4" y="24"/>
                      <a:pt x="5" y="25"/>
                      <a:pt x="6" y="27"/>
                    </a:cubicBezTo>
                    <a:cubicBezTo>
                      <a:pt x="7" y="29"/>
                      <a:pt x="7" y="30"/>
                      <a:pt x="8" y="31"/>
                    </a:cubicBezTo>
                    <a:cubicBezTo>
                      <a:pt x="8" y="34"/>
                      <a:pt x="9" y="35"/>
                      <a:pt x="9" y="3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763" name="Freeform 6075"/>
              <p:cNvSpPr>
                <a:spLocks/>
              </p:cNvSpPr>
              <p:nvPr/>
            </p:nvSpPr>
            <p:spPr bwMode="auto">
              <a:xfrm>
                <a:off x="3386" y="995"/>
                <a:ext cx="38" cy="10"/>
              </a:xfrm>
              <a:custGeom>
                <a:avLst/>
                <a:gdLst>
                  <a:gd name="T0" fmla="*/ 1 w 15"/>
                  <a:gd name="T1" fmla="*/ 4 h 4"/>
                  <a:gd name="T2" fmla="*/ 0 w 15"/>
                  <a:gd name="T3" fmla="*/ 3 h 4"/>
                  <a:gd name="T4" fmla="*/ 0 w 15"/>
                  <a:gd name="T5" fmla="*/ 1 h 4"/>
                  <a:gd name="T6" fmla="*/ 1 w 15"/>
                  <a:gd name="T7" fmla="*/ 0 h 4"/>
                  <a:gd name="T8" fmla="*/ 2 w 15"/>
                  <a:gd name="T9" fmla="*/ 0 h 4"/>
                  <a:gd name="T10" fmla="*/ 6 w 15"/>
                  <a:gd name="T11" fmla="*/ 0 h 4"/>
                  <a:gd name="T12" fmla="*/ 10 w 15"/>
                  <a:gd name="T13" fmla="*/ 0 h 4"/>
                  <a:gd name="T14" fmla="*/ 13 w 15"/>
                  <a:gd name="T15" fmla="*/ 0 h 4"/>
                  <a:gd name="T16" fmla="*/ 15 w 15"/>
                  <a:gd name="T17" fmla="*/ 0 h 4"/>
                  <a:gd name="T18" fmla="*/ 15 w 15"/>
                  <a:gd name="T19" fmla="*/ 0 h 4"/>
                  <a:gd name="T20" fmla="*/ 15 w 15"/>
                  <a:gd name="T21" fmla="*/ 3 h 4"/>
                  <a:gd name="T22" fmla="*/ 14 w 15"/>
                  <a:gd name="T23" fmla="*/ 0 h 4"/>
                  <a:gd name="T24" fmla="*/ 15 w 15"/>
                  <a:gd name="T25" fmla="*/ 1 h 4"/>
                  <a:gd name="T26" fmla="*/ 13 w 15"/>
                  <a:gd name="T27" fmla="*/ 0 h 4"/>
                  <a:gd name="T28" fmla="*/ 10 w 15"/>
                  <a:gd name="T29" fmla="*/ 0 h 4"/>
                  <a:gd name="T30" fmla="*/ 6 w 15"/>
                  <a:gd name="T31" fmla="*/ 1 h 4"/>
                  <a:gd name="T32" fmla="*/ 2 w 15"/>
                  <a:gd name="T33" fmla="*/ 1 h 4"/>
                  <a:gd name="T34" fmla="*/ 1 w 15"/>
                  <a:gd name="T35" fmla="*/ 1 h 4"/>
                  <a:gd name="T36" fmla="*/ 1 w 15"/>
                  <a:gd name="T37" fmla="*/ 2 h 4"/>
                  <a:gd name="T38" fmla="*/ 1 w 15"/>
                  <a:gd name="T39" fmla="*/ 2 h 4"/>
                  <a:gd name="T40" fmla="*/ 1 w 15"/>
                  <a:gd name="T41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5" h="4">
                    <a:moveTo>
                      <a:pt x="1" y="4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0" y="2"/>
                      <a:pt x="0" y="2"/>
                      <a:pt x="0" y="1"/>
                    </a:cubicBezTo>
                    <a:cubicBezTo>
                      <a:pt x="0" y="1"/>
                      <a:pt x="1" y="1"/>
                      <a:pt x="1" y="0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4" y="0"/>
                      <a:pt x="5" y="0"/>
                      <a:pt x="6" y="0"/>
                    </a:cubicBezTo>
                    <a:cubicBezTo>
                      <a:pt x="8" y="0"/>
                      <a:pt x="9" y="0"/>
                      <a:pt x="10" y="0"/>
                    </a:cubicBezTo>
                    <a:cubicBezTo>
                      <a:pt x="11" y="0"/>
                      <a:pt x="12" y="0"/>
                      <a:pt x="13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5" y="3"/>
                      <a:pt x="15" y="3"/>
                      <a:pt x="15" y="3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5" y="1"/>
                      <a:pt x="15" y="1"/>
                      <a:pt x="15" y="1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2" y="0"/>
                      <a:pt x="11" y="0"/>
                      <a:pt x="10" y="0"/>
                    </a:cubicBezTo>
                    <a:cubicBezTo>
                      <a:pt x="9" y="1"/>
                      <a:pt x="8" y="1"/>
                      <a:pt x="6" y="1"/>
                    </a:cubicBezTo>
                    <a:cubicBezTo>
                      <a:pt x="5" y="1"/>
                      <a:pt x="3" y="1"/>
                      <a:pt x="2" y="1"/>
                    </a:cubicBezTo>
                    <a:cubicBezTo>
                      <a:pt x="2" y="1"/>
                      <a:pt x="2" y="1"/>
                      <a:pt x="1" y="1"/>
                    </a:cubicBezTo>
                    <a:cubicBezTo>
                      <a:pt x="1" y="1"/>
                      <a:pt x="1" y="1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lnTo>
                      <a:pt x="1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764" name="Freeform 6076"/>
              <p:cNvSpPr>
                <a:spLocks/>
              </p:cNvSpPr>
              <p:nvPr/>
            </p:nvSpPr>
            <p:spPr bwMode="auto">
              <a:xfrm>
                <a:off x="3386" y="1003"/>
                <a:ext cx="40" cy="7"/>
              </a:xfrm>
              <a:custGeom>
                <a:avLst/>
                <a:gdLst>
                  <a:gd name="T0" fmla="*/ 1 w 16"/>
                  <a:gd name="T1" fmla="*/ 1 h 3"/>
                  <a:gd name="T2" fmla="*/ 15 w 16"/>
                  <a:gd name="T3" fmla="*/ 0 h 3"/>
                  <a:gd name="T4" fmla="*/ 15 w 16"/>
                  <a:gd name="T5" fmla="*/ 1 h 3"/>
                  <a:gd name="T6" fmla="*/ 16 w 16"/>
                  <a:gd name="T7" fmla="*/ 2 h 3"/>
                  <a:gd name="T8" fmla="*/ 15 w 16"/>
                  <a:gd name="T9" fmla="*/ 3 h 3"/>
                  <a:gd name="T10" fmla="*/ 15 w 16"/>
                  <a:gd name="T11" fmla="*/ 3 h 3"/>
                  <a:gd name="T12" fmla="*/ 11 w 16"/>
                  <a:gd name="T13" fmla="*/ 3 h 3"/>
                  <a:gd name="T14" fmla="*/ 7 w 16"/>
                  <a:gd name="T15" fmla="*/ 3 h 3"/>
                  <a:gd name="T16" fmla="*/ 3 w 16"/>
                  <a:gd name="T17" fmla="*/ 3 h 3"/>
                  <a:gd name="T18" fmla="*/ 0 w 16"/>
                  <a:gd name="T19" fmla="*/ 2 h 3"/>
                  <a:gd name="T20" fmla="*/ 0 w 16"/>
                  <a:gd name="T21" fmla="*/ 1 h 3"/>
                  <a:gd name="T22" fmla="*/ 1 w 16"/>
                  <a:gd name="T23" fmla="*/ 1 h 3"/>
                  <a:gd name="T24" fmla="*/ 0 w 16"/>
                  <a:gd name="T25" fmla="*/ 1 h 3"/>
                  <a:gd name="T26" fmla="*/ 1 w 16"/>
                  <a:gd name="T27" fmla="*/ 2 h 3"/>
                  <a:gd name="T28" fmla="*/ 3 w 16"/>
                  <a:gd name="T29" fmla="*/ 2 h 3"/>
                  <a:gd name="T30" fmla="*/ 7 w 16"/>
                  <a:gd name="T31" fmla="*/ 2 h 3"/>
                  <a:gd name="T32" fmla="*/ 11 w 16"/>
                  <a:gd name="T33" fmla="*/ 2 h 3"/>
                  <a:gd name="T34" fmla="*/ 13 w 16"/>
                  <a:gd name="T35" fmla="*/ 2 h 3"/>
                  <a:gd name="T36" fmla="*/ 15 w 16"/>
                  <a:gd name="T37" fmla="*/ 2 h 3"/>
                  <a:gd name="T38" fmla="*/ 15 w 16"/>
                  <a:gd name="T39" fmla="*/ 2 h 3"/>
                  <a:gd name="T40" fmla="*/ 15 w 16"/>
                  <a:gd name="T41" fmla="*/ 1 h 3"/>
                  <a:gd name="T42" fmla="*/ 15 w 16"/>
                  <a:gd name="T43" fmla="*/ 1 h 3"/>
                  <a:gd name="T44" fmla="*/ 1 w 16"/>
                  <a:gd name="T45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6" h="3">
                    <a:moveTo>
                      <a:pt x="1" y="1"/>
                    </a:moveTo>
                    <a:cubicBezTo>
                      <a:pt x="5" y="1"/>
                      <a:pt x="10" y="0"/>
                      <a:pt x="15" y="0"/>
                    </a:cubicBezTo>
                    <a:cubicBezTo>
                      <a:pt x="15" y="0"/>
                      <a:pt x="15" y="0"/>
                      <a:pt x="15" y="1"/>
                    </a:cubicBezTo>
                    <a:cubicBezTo>
                      <a:pt x="16" y="1"/>
                      <a:pt x="16" y="2"/>
                      <a:pt x="16" y="2"/>
                    </a:cubicBezTo>
                    <a:cubicBezTo>
                      <a:pt x="16" y="2"/>
                      <a:pt x="16" y="3"/>
                      <a:pt x="15" y="3"/>
                    </a:cubicBezTo>
                    <a:cubicBezTo>
                      <a:pt x="15" y="3"/>
                      <a:pt x="15" y="3"/>
                      <a:pt x="15" y="3"/>
                    </a:cubicBezTo>
                    <a:cubicBezTo>
                      <a:pt x="14" y="3"/>
                      <a:pt x="13" y="3"/>
                      <a:pt x="11" y="3"/>
                    </a:cubicBezTo>
                    <a:cubicBezTo>
                      <a:pt x="10" y="3"/>
                      <a:pt x="8" y="3"/>
                      <a:pt x="7" y="3"/>
                    </a:cubicBezTo>
                    <a:cubicBezTo>
                      <a:pt x="5" y="3"/>
                      <a:pt x="4" y="3"/>
                      <a:pt x="3" y="3"/>
                    </a:cubicBezTo>
                    <a:cubicBezTo>
                      <a:pt x="2" y="3"/>
                      <a:pt x="1" y="2"/>
                      <a:pt x="0" y="2"/>
                    </a:cubicBezTo>
                    <a:cubicBezTo>
                      <a:pt x="0" y="2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0" y="1"/>
                    </a:cubicBezTo>
                    <a:cubicBezTo>
                      <a:pt x="0" y="1"/>
                      <a:pt x="0" y="2"/>
                      <a:pt x="1" y="2"/>
                    </a:cubicBezTo>
                    <a:cubicBezTo>
                      <a:pt x="1" y="2"/>
                      <a:pt x="2" y="2"/>
                      <a:pt x="3" y="2"/>
                    </a:cubicBezTo>
                    <a:cubicBezTo>
                      <a:pt x="4" y="2"/>
                      <a:pt x="5" y="2"/>
                      <a:pt x="7" y="2"/>
                    </a:cubicBezTo>
                    <a:cubicBezTo>
                      <a:pt x="11" y="2"/>
                      <a:pt x="11" y="2"/>
                      <a:pt x="11" y="2"/>
                    </a:cubicBezTo>
                    <a:cubicBezTo>
                      <a:pt x="13" y="2"/>
                      <a:pt x="13" y="2"/>
                      <a:pt x="13" y="2"/>
                    </a:cubicBezTo>
                    <a:cubicBezTo>
                      <a:pt x="15" y="2"/>
                      <a:pt x="15" y="2"/>
                      <a:pt x="15" y="2"/>
                    </a:cubicBezTo>
                    <a:cubicBezTo>
                      <a:pt x="15" y="2"/>
                      <a:pt x="15" y="2"/>
                      <a:pt x="15" y="2"/>
                    </a:cubicBezTo>
                    <a:cubicBezTo>
                      <a:pt x="15" y="2"/>
                      <a:pt x="15" y="1"/>
                      <a:pt x="15" y="1"/>
                    </a:cubicBezTo>
                    <a:cubicBezTo>
                      <a:pt x="15" y="1"/>
                      <a:pt x="15" y="1"/>
                      <a:pt x="15" y="1"/>
                    </a:cubicBezTo>
                    <a:cubicBezTo>
                      <a:pt x="10" y="1"/>
                      <a:pt x="5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765" name="Freeform 6077"/>
              <p:cNvSpPr>
                <a:spLocks/>
              </p:cNvSpPr>
              <p:nvPr/>
            </p:nvSpPr>
            <p:spPr bwMode="auto">
              <a:xfrm>
                <a:off x="3384" y="1008"/>
                <a:ext cx="40" cy="7"/>
              </a:xfrm>
              <a:custGeom>
                <a:avLst/>
                <a:gdLst>
                  <a:gd name="T0" fmla="*/ 3 w 16"/>
                  <a:gd name="T1" fmla="*/ 0 h 3"/>
                  <a:gd name="T2" fmla="*/ 1 w 16"/>
                  <a:gd name="T3" fmla="*/ 2 h 3"/>
                  <a:gd name="T4" fmla="*/ 2 w 16"/>
                  <a:gd name="T5" fmla="*/ 2 h 3"/>
                  <a:gd name="T6" fmla="*/ 3 w 16"/>
                  <a:gd name="T7" fmla="*/ 2 h 3"/>
                  <a:gd name="T8" fmla="*/ 7 w 16"/>
                  <a:gd name="T9" fmla="*/ 2 h 3"/>
                  <a:gd name="T10" fmla="*/ 12 w 16"/>
                  <a:gd name="T11" fmla="*/ 3 h 3"/>
                  <a:gd name="T12" fmla="*/ 14 w 16"/>
                  <a:gd name="T13" fmla="*/ 3 h 3"/>
                  <a:gd name="T14" fmla="*/ 15 w 16"/>
                  <a:gd name="T15" fmla="*/ 2 h 3"/>
                  <a:gd name="T16" fmla="*/ 16 w 16"/>
                  <a:gd name="T17" fmla="*/ 1 h 3"/>
                  <a:gd name="T18" fmla="*/ 16 w 16"/>
                  <a:gd name="T19" fmla="*/ 2 h 3"/>
                  <a:gd name="T20" fmla="*/ 15 w 16"/>
                  <a:gd name="T21" fmla="*/ 1 h 3"/>
                  <a:gd name="T22" fmla="*/ 16 w 16"/>
                  <a:gd name="T23" fmla="*/ 1 h 3"/>
                  <a:gd name="T24" fmla="*/ 16 w 16"/>
                  <a:gd name="T25" fmla="*/ 2 h 3"/>
                  <a:gd name="T26" fmla="*/ 15 w 16"/>
                  <a:gd name="T27" fmla="*/ 3 h 3"/>
                  <a:gd name="T28" fmla="*/ 14 w 16"/>
                  <a:gd name="T29" fmla="*/ 3 h 3"/>
                  <a:gd name="T30" fmla="*/ 12 w 16"/>
                  <a:gd name="T31" fmla="*/ 3 h 3"/>
                  <a:gd name="T32" fmla="*/ 7 w 16"/>
                  <a:gd name="T33" fmla="*/ 3 h 3"/>
                  <a:gd name="T34" fmla="*/ 3 w 16"/>
                  <a:gd name="T35" fmla="*/ 3 h 3"/>
                  <a:gd name="T36" fmla="*/ 1 w 16"/>
                  <a:gd name="T37" fmla="*/ 3 h 3"/>
                  <a:gd name="T38" fmla="*/ 1 w 16"/>
                  <a:gd name="T39" fmla="*/ 2 h 3"/>
                  <a:gd name="T40" fmla="*/ 1 w 16"/>
                  <a:gd name="T41" fmla="*/ 2 h 3"/>
                  <a:gd name="T42" fmla="*/ 3 w 16"/>
                  <a:gd name="T4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16" h="3">
                    <a:moveTo>
                      <a:pt x="3" y="0"/>
                    </a:moveTo>
                    <a:cubicBezTo>
                      <a:pt x="2" y="1"/>
                      <a:pt x="1" y="1"/>
                      <a:pt x="1" y="2"/>
                    </a:cubicBezTo>
                    <a:cubicBezTo>
                      <a:pt x="1" y="2"/>
                      <a:pt x="1" y="2"/>
                      <a:pt x="2" y="2"/>
                    </a:cubicBezTo>
                    <a:cubicBezTo>
                      <a:pt x="2" y="2"/>
                      <a:pt x="2" y="2"/>
                      <a:pt x="3" y="2"/>
                    </a:cubicBezTo>
                    <a:cubicBezTo>
                      <a:pt x="4" y="2"/>
                      <a:pt x="6" y="2"/>
                      <a:pt x="7" y="2"/>
                    </a:cubicBezTo>
                    <a:cubicBezTo>
                      <a:pt x="9" y="2"/>
                      <a:pt x="10" y="3"/>
                      <a:pt x="12" y="3"/>
                    </a:cubicBezTo>
                    <a:cubicBezTo>
                      <a:pt x="13" y="3"/>
                      <a:pt x="13" y="3"/>
                      <a:pt x="14" y="3"/>
                    </a:cubicBezTo>
                    <a:cubicBezTo>
                      <a:pt x="15" y="3"/>
                      <a:pt x="15" y="2"/>
                      <a:pt x="15" y="2"/>
                    </a:cubicBezTo>
                    <a:cubicBezTo>
                      <a:pt x="16" y="2"/>
                      <a:pt x="16" y="2"/>
                      <a:pt x="16" y="1"/>
                    </a:cubicBezTo>
                    <a:cubicBezTo>
                      <a:pt x="16" y="2"/>
                      <a:pt x="16" y="2"/>
                      <a:pt x="16" y="2"/>
                    </a:cubicBezTo>
                    <a:cubicBezTo>
                      <a:pt x="15" y="1"/>
                      <a:pt x="15" y="1"/>
                      <a:pt x="15" y="1"/>
                    </a:cubicBezTo>
                    <a:cubicBezTo>
                      <a:pt x="16" y="1"/>
                      <a:pt x="16" y="1"/>
                      <a:pt x="16" y="1"/>
                    </a:cubicBezTo>
                    <a:cubicBezTo>
                      <a:pt x="16" y="1"/>
                      <a:pt x="16" y="2"/>
                      <a:pt x="16" y="2"/>
                    </a:cubicBezTo>
                    <a:cubicBezTo>
                      <a:pt x="16" y="2"/>
                      <a:pt x="16" y="2"/>
                      <a:pt x="15" y="3"/>
                    </a:cubicBezTo>
                    <a:cubicBezTo>
                      <a:pt x="15" y="3"/>
                      <a:pt x="15" y="3"/>
                      <a:pt x="14" y="3"/>
                    </a:cubicBezTo>
                    <a:cubicBezTo>
                      <a:pt x="14" y="3"/>
                      <a:pt x="13" y="3"/>
                      <a:pt x="12" y="3"/>
                    </a:cubicBezTo>
                    <a:cubicBezTo>
                      <a:pt x="10" y="3"/>
                      <a:pt x="9" y="3"/>
                      <a:pt x="7" y="3"/>
                    </a:cubicBezTo>
                    <a:cubicBezTo>
                      <a:pt x="6" y="3"/>
                      <a:pt x="4" y="3"/>
                      <a:pt x="3" y="3"/>
                    </a:cubicBezTo>
                    <a:cubicBezTo>
                      <a:pt x="2" y="3"/>
                      <a:pt x="2" y="3"/>
                      <a:pt x="1" y="3"/>
                    </a:cubicBezTo>
                    <a:cubicBezTo>
                      <a:pt x="1" y="3"/>
                      <a:pt x="1" y="3"/>
                      <a:pt x="1" y="2"/>
                    </a:cubicBezTo>
                    <a:cubicBezTo>
                      <a:pt x="1" y="2"/>
                      <a:pt x="0" y="2"/>
                      <a:pt x="1" y="2"/>
                    </a:cubicBezTo>
                    <a:cubicBezTo>
                      <a:pt x="1" y="1"/>
                      <a:pt x="2" y="1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766" name="Freeform 6078"/>
              <p:cNvSpPr>
                <a:spLocks/>
              </p:cNvSpPr>
              <p:nvPr/>
            </p:nvSpPr>
            <p:spPr bwMode="auto">
              <a:xfrm>
                <a:off x="3386" y="1018"/>
                <a:ext cx="38" cy="10"/>
              </a:xfrm>
              <a:custGeom>
                <a:avLst/>
                <a:gdLst>
                  <a:gd name="T0" fmla="*/ 0 w 15"/>
                  <a:gd name="T1" fmla="*/ 0 h 4"/>
                  <a:gd name="T2" fmla="*/ 0 w 15"/>
                  <a:gd name="T3" fmla="*/ 1 h 4"/>
                  <a:gd name="T4" fmla="*/ 0 w 15"/>
                  <a:gd name="T5" fmla="*/ 2 h 4"/>
                  <a:gd name="T6" fmla="*/ 0 w 15"/>
                  <a:gd name="T7" fmla="*/ 2 h 4"/>
                  <a:gd name="T8" fmla="*/ 1 w 15"/>
                  <a:gd name="T9" fmla="*/ 3 h 4"/>
                  <a:gd name="T10" fmla="*/ 2 w 15"/>
                  <a:gd name="T11" fmla="*/ 3 h 4"/>
                  <a:gd name="T12" fmla="*/ 4 w 15"/>
                  <a:gd name="T13" fmla="*/ 3 h 4"/>
                  <a:gd name="T14" fmla="*/ 8 w 15"/>
                  <a:gd name="T15" fmla="*/ 3 h 4"/>
                  <a:gd name="T16" fmla="*/ 12 w 15"/>
                  <a:gd name="T17" fmla="*/ 2 h 4"/>
                  <a:gd name="T18" fmla="*/ 14 w 15"/>
                  <a:gd name="T19" fmla="*/ 1 h 4"/>
                  <a:gd name="T20" fmla="*/ 15 w 15"/>
                  <a:gd name="T21" fmla="*/ 1 h 4"/>
                  <a:gd name="T22" fmla="*/ 15 w 15"/>
                  <a:gd name="T23" fmla="*/ 0 h 4"/>
                  <a:gd name="T24" fmla="*/ 15 w 15"/>
                  <a:gd name="T25" fmla="*/ 0 h 4"/>
                  <a:gd name="T26" fmla="*/ 15 w 15"/>
                  <a:gd name="T27" fmla="*/ 0 h 4"/>
                  <a:gd name="T28" fmla="*/ 15 w 15"/>
                  <a:gd name="T29" fmla="*/ 0 h 4"/>
                  <a:gd name="T30" fmla="*/ 15 w 15"/>
                  <a:gd name="T31" fmla="*/ 0 h 4"/>
                  <a:gd name="T32" fmla="*/ 15 w 15"/>
                  <a:gd name="T33" fmla="*/ 0 h 4"/>
                  <a:gd name="T34" fmla="*/ 14 w 15"/>
                  <a:gd name="T35" fmla="*/ 0 h 4"/>
                  <a:gd name="T36" fmla="*/ 15 w 15"/>
                  <a:gd name="T37" fmla="*/ 0 h 4"/>
                  <a:gd name="T38" fmla="*/ 15 w 15"/>
                  <a:gd name="T39" fmla="*/ 0 h 4"/>
                  <a:gd name="T40" fmla="*/ 15 w 15"/>
                  <a:gd name="T41" fmla="*/ 0 h 4"/>
                  <a:gd name="T42" fmla="*/ 15 w 15"/>
                  <a:gd name="T43" fmla="*/ 0 h 4"/>
                  <a:gd name="T44" fmla="*/ 15 w 15"/>
                  <a:gd name="T45" fmla="*/ 0 h 4"/>
                  <a:gd name="T46" fmla="*/ 15 w 15"/>
                  <a:gd name="T47" fmla="*/ 1 h 4"/>
                  <a:gd name="T48" fmla="*/ 14 w 15"/>
                  <a:gd name="T49" fmla="*/ 2 h 4"/>
                  <a:gd name="T50" fmla="*/ 12 w 15"/>
                  <a:gd name="T51" fmla="*/ 3 h 4"/>
                  <a:gd name="T52" fmla="*/ 8 w 15"/>
                  <a:gd name="T53" fmla="*/ 4 h 4"/>
                  <a:gd name="T54" fmla="*/ 4 w 15"/>
                  <a:gd name="T55" fmla="*/ 4 h 4"/>
                  <a:gd name="T56" fmla="*/ 2 w 15"/>
                  <a:gd name="T57" fmla="*/ 3 h 4"/>
                  <a:gd name="T58" fmla="*/ 1 w 15"/>
                  <a:gd name="T59" fmla="*/ 3 h 4"/>
                  <a:gd name="T60" fmla="*/ 0 w 15"/>
                  <a:gd name="T61" fmla="*/ 3 h 4"/>
                  <a:gd name="T62" fmla="*/ 0 w 15"/>
                  <a:gd name="T63" fmla="*/ 2 h 4"/>
                  <a:gd name="T64" fmla="*/ 0 w 15"/>
                  <a:gd name="T65" fmla="*/ 1 h 4"/>
                  <a:gd name="T66" fmla="*/ 0 w 15"/>
                  <a:gd name="T67" fmla="*/ 0 h 4"/>
                  <a:gd name="T68" fmla="*/ 0 w 15"/>
                  <a:gd name="T6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5" h="4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3"/>
                      <a:pt x="1" y="3"/>
                      <a:pt x="1" y="3"/>
                    </a:cubicBezTo>
                    <a:cubicBezTo>
                      <a:pt x="1" y="3"/>
                      <a:pt x="2" y="3"/>
                      <a:pt x="2" y="3"/>
                    </a:cubicBezTo>
                    <a:cubicBezTo>
                      <a:pt x="3" y="3"/>
                      <a:pt x="3" y="3"/>
                      <a:pt x="4" y="3"/>
                    </a:cubicBezTo>
                    <a:cubicBezTo>
                      <a:pt x="5" y="3"/>
                      <a:pt x="7" y="3"/>
                      <a:pt x="8" y="3"/>
                    </a:cubicBezTo>
                    <a:cubicBezTo>
                      <a:pt x="10" y="3"/>
                      <a:pt x="11" y="2"/>
                      <a:pt x="12" y="2"/>
                    </a:cubicBezTo>
                    <a:cubicBezTo>
                      <a:pt x="13" y="2"/>
                      <a:pt x="14" y="2"/>
                      <a:pt x="14" y="1"/>
                    </a:cubicBezTo>
                    <a:cubicBezTo>
                      <a:pt x="14" y="1"/>
                      <a:pt x="15" y="1"/>
                      <a:pt x="15" y="1"/>
                    </a:cubicBezTo>
                    <a:cubicBezTo>
                      <a:pt x="15" y="1"/>
                      <a:pt x="15" y="0"/>
                      <a:pt x="15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5" y="0"/>
                      <a:pt x="14" y="0"/>
                      <a:pt x="14" y="0"/>
                    </a:cubicBezTo>
                    <a:cubicBezTo>
                      <a:pt x="14" y="0"/>
                      <a:pt x="15" y="0"/>
                      <a:pt x="15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5" y="0"/>
                      <a:pt x="15" y="1"/>
                      <a:pt x="15" y="1"/>
                    </a:cubicBezTo>
                    <a:cubicBezTo>
                      <a:pt x="15" y="1"/>
                      <a:pt x="15" y="2"/>
                      <a:pt x="14" y="2"/>
                    </a:cubicBezTo>
                    <a:cubicBezTo>
                      <a:pt x="14" y="2"/>
                      <a:pt x="13" y="3"/>
                      <a:pt x="12" y="3"/>
                    </a:cubicBezTo>
                    <a:cubicBezTo>
                      <a:pt x="11" y="3"/>
                      <a:pt x="10" y="3"/>
                      <a:pt x="8" y="4"/>
                    </a:cubicBezTo>
                    <a:cubicBezTo>
                      <a:pt x="7" y="4"/>
                      <a:pt x="5" y="4"/>
                      <a:pt x="4" y="4"/>
                    </a:cubicBezTo>
                    <a:cubicBezTo>
                      <a:pt x="3" y="4"/>
                      <a:pt x="3" y="4"/>
                      <a:pt x="2" y="3"/>
                    </a:cubicBezTo>
                    <a:cubicBezTo>
                      <a:pt x="2" y="3"/>
                      <a:pt x="1" y="3"/>
                      <a:pt x="1" y="3"/>
                    </a:cubicBezTo>
                    <a:cubicBezTo>
                      <a:pt x="1" y="3"/>
                      <a:pt x="0" y="3"/>
                      <a:pt x="0" y="3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767" name="Freeform 6079"/>
              <p:cNvSpPr>
                <a:spLocks/>
              </p:cNvSpPr>
              <p:nvPr/>
            </p:nvSpPr>
            <p:spPr bwMode="auto">
              <a:xfrm>
                <a:off x="3394" y="1020"/>
                <a:ext cx="25" cy="17"/>
              </a:xfrm>
              <a:custGeom>
                <a:avLst/>
                <a:gdLst>
                  <a:gd name="T0" fmla="*/ 0 w 10"/>
                  <a:gd name="T1" fmla="*/ 1 h 7"/>
                  <a:gd name="T2" fmla="*/ 0 w 10"/>
                  <a:gd name="T3" fmla="*/ 2 h 7"/>
                  <a:gd name="T4" fmla="*/ 0 w 10"/>
                  <a:gd name="T5" fmla="*/ 3 h 7"/>
                  <a:gd name="T6" fmla="*/ 5 w 10"/>
                  <a:gd name="T7" fmla="*/ 6 h 7"/>
                  <a:gd name="T8" fmla="*/ 7 w 10"/>
                  <a:gd name="T9" fmla="*/ 5 h 7"/>
                  <a:gd name="T10" fmla="*/ 9 w 10"/>
                  <a:gd name="T11" fmla="*/ 3 h 7"/>
                  <a:gd name="T12" fmla="*/ 9 w 10"/>
                  <a:gd name="T13" fmla="*/ 1 h 7"/>
                  <a:gd name="T14" fmla="*/ 10 w 10"/>
                  <a:gd name="T15" fmla="*/ 0 h 7"/>
                  <a:gd name="T16" fmla="*/ 9 w 10"/>
                  <a:gd name="T17" fmla="*/ 3 h 7"/>
                  <a:gd name="T18" fmla="*/ 8 w 10"/>
                  <a:gd name="T19" fmla="*/ 6 h 7"/>
                  <a:gd name="T20" fmla="*/ 5 w 10"/>
                  <a:gd name="T21" fmla="*/ 7 h 7"/>
                  <a:gd name="T22" fmla="*/ 2 w 10"/>
                  <a:gd name="T23" fmla="*/ 6 h 7"/>
                  <a:gd name="T24" fmla="*/ 0 w 10"/>
                  <a:gd name="T25" fmla="*/ 4 h 7"/>
                  <a:gd name="T26" fmla="*/ 0 w 10"/>
                  <a:gd name="T27" fmla="*/ 2 h 7"/>
                  <a:gd name="T28" fmla="*/ 0 w 10"/>
                  <a:gd name="T29" fmla="*/ 2 h 7"/>
                  <a:gd name="T30" fmla="*/ 0 w 10"/>
                  <a:gd name="T31" fmla="*/ 1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0" h="7">
                    <a:moveTo>
                      <a:pt x="0" y="1"/>
                    </a:moveTo>
                    <a:cubicBezTo>
                      <a:pt x="0" y="1"/>
                      <a:pt x="0" y="1"/>
                      <a:pt x="0" y="2"/>
                    </a:cubicBezTo>
                    <a:cubicBezTo>
                      <a:pt x="0" y="2"/>
                      <a:pt x="0" y="3"/>
                      <a:pt x="0" y="3"/>
                    </a:cubicBezTo>
                    <a:cubicBezTo>
                      <a:pt x="1" y="5"/>
                      <a:pt x="3" y="6"/>
                      <a:pt x="5" y="6"/>
                    </a:cubicBezTo>
                    <a:cubicBezTo>
                      <a:pt x="6" y="6"/>
                      <a:pt x="7" y="6"/>
                      <a:pt x="7" y="5"/>
                    </a:cubicBezTo>
                    <a:cubicBezTo>
                      <a:pt x="8" y="4"/>
                      <a:pt x="9" y="4"/>
                      <a:pt x="9" y="3"/>
                    </a:cubicBezTo>
                    <a:cubicBezTo>
                      <a:pt x="9" y="2"/>
                      <a:pt x="9" y="2"/>
                      <a:pt x="9" y="1"/>
                    </a:cubicBezTo>
                    <a:cubicBezTo>
                      <a:pt x="10" y="1"/>
                      <a:pt x="10" y="0"/>
                      <a:pt x="10" y="0"/>
                    </a:cubicBezTo>
                    <a:cubicBezTo>
                      <a:pt x="10" y="0"/>
                      <a:pt x="10" y="2"/>
                      <a:pt x="9" y="3"/>
                    </a:cubicBezTo>
                    <a:cubicBezTo>
                      <a:pt x="9" y="4"/>
                      <a:pt x="9" y="5"/>
                      <a:pt x="8" y="6"/>
                    </a:cubicBezTo>
                    <a:cubicBezTo>
                      <a:pt x="7" y="6"/>
                      <a:pt x="6" y="7"/>
                      <a:pt x="5" y="7"/>
                    </a:cubicBezTo>
                    <a:cubicBezTo>
                      <a:pt x="4" y="7"/>
                      <a:pt x="2" y="7"/>
                      <a:pt x="2" y="6"/>
                    </a:cubicBezTo>
                    <a:cubicBezTo>
                      <a:pt x="1" y="5"/>
                      <a:pt x="0" y="4"/>
                      <a:pt x="0" y="4"/>
                    </a:cubicBezTo>
                    <a:cubicBezTo>
                      <a:pt x="0" y="3"/>
                      <a:pt x="0" y="3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768" name="Freeform 6080"/>
              <p:cNvSpPr>
                <a:spLocks/>
              </p:cNvSpPr>
              <p:nvPr/>
            </p:nvSpPr>
            <p:spPr bwMode="auto">
              <a:xfrm>
                <a:off x="3399" y="986"/>
                <a:ext cx="12" cy="9"/>
              </a:xfrm>
              <a:custGeom>
                <a:avLst/>
                <a:gdLst>
                  <a:gd name="T0" fmla="*/ 1 w 5"/>
                  <a:gd name="T1" fmla="*/ 4 h 4"/>
                  <a:gd name="T2" fmla="*/ 0 w 5"/>
                  <a:gd name="T3" fmla="*/ 3 h 4"/>
                  <a:gd name="T4" fmla="*/ 0 w 5"/>
                  <a:gd name="T5" fmla="*/ 1 h 4"/>
                  <a:gd name="T6" fmla="*/ 0 w 5"/>
                  <a:gd name="T7" fmla="*/ 1 h 4"/>
                  <a:gd name="T8" fmla="*/ 0 w 5"/>
                  <a:gd name="T9" fmla="*/ 1 h 4"/>
                  <a:gd name="T10" fmla="*/ 0 w 5"/>
                  <a:gd name="T11" fmla="*/ 1 h 4"/>
                  <a:gd name="T12" fmla="*/ 2 w 5"/>
                  <a:gd name="T13" fmla="*/ 1 h 4"/>
                  <a:gd name="T14" fmla="*/ 5 w 5"/>
                  <a:gd name="T15" fmla="*/ 1 h 4"/>
                  <a:gd name="T16" fmla="*/ 5 w 5"/>
                  <a:gd name="T17" fmla="*/ 1 h 4"/>
                  <a:gd name="T18" fmla="*/ 5 w 5"/>
                  <a:gd name="T19" fmla="*/ 1 h 4"/>
                  <a:gd name="T20" fmla="*/ 5 w 5"/>
                  <a:gd name="T21" fmla="*/ 2 h 4"/>
                  <a:gd name="T22" fmla="*/ 4 w 5"/>
                  <a:gd name="T23" fmla="*/ 4 h 4"/>
                  <a:gd name="T24" fmla="*/ 4 w 5"/>
                  <a:gd name="T25" fmla="*/ 1 h 4"/>
                  <a:gd name="T26" fmla="*/ 4 w 5"/>
                  <a:gd name="T27" fmla="*/ 2 h 4"/>
                  <a:gd name="T28" fmla="*/ 4 w 5"/>
                  <a:gd name="T29" fmla="*/ 1 h 4"/>
                  <a:gd name="T30" fmla="*/ 2 w 5"/>
                  <a:gd name="T31" fmla="*/ 2 h 4"/>
                  <a:gd name="T32" fmla="*/ 0 w 5"/>
                  <a:gd name="T33" fmla="*/ 2 h 4"/>
                  <a:gd name="T34" fmla="*/ 1 w 5"/>
                  <a:gd name="T35" fmla="*/ 1 h 4"/>
                  <a:gd name="T36" fmla="*/ 1 w 5"/>
                  <a:gd name="T37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5" h="4">
                    <a:moveTo>
                      <a:pt x="1" y="4"/>
                    </a:moveTo>
                    <a:cubicBezTo>
                      <a:pt x="1" y="3"/>
                      <a:pt x="0" y="3"/>
                      <a:pt x="0" y="3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2" y="1"/>
                      <a:pt x="2" y="1"/>
                    </a:cubicBezTo>
                    <a:cubicBezTo>
                      <a:pt x="3" y="1"/>
                      <a:pt x="4" y="0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3"/>
                      <a:pt x="5" y="3"/>
                      <a:pt x="4" y="4"/>
                    </a:cubicBezTo>
                    <a:cubicBezTo>
                      <a:pt x="4" y="3"/>
                      <a:pt x="4" y="2"/>
                      <a:pt x="4" y="1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3" y="1"/>
                      <a:pt x="3" y="1"/>
                      <a:pt x="2" y="2"/>
                    </a:cubicBezTo>
                    <a:cubicBezTo>
                      <a:pt x="2" y="2"/>
                      <a:pt x="1" y="2"/>
                      <a:pt x="0" y="2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2"/>
                      <a:pt x="1" y="3"/>
                      <a:pt x="1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769" name="Freeform 6081"/>
              <p:cNvSpPr>
                <a:spLocks/>
              </p:cNvSpPr>
              <p:nvPr/>
            </p:nvSpPr>
            <p:spPr bwMode="auto">
              <a:xfrm>
                <a:off x="3386" y="958"/>
                <a:ext cx="13" cy="28"/>
              </a:xfrm>
              <a:custGeom>
                <a:avLst/>
                <a:gdLst>
                  <a:gd name="T0" fmla="*/ 5 w 5"/>
                  <a:gd name="T1" fmla="*/ 11 h 11"/>
                  <a:gd name="T2" fmla="*/ 4 w 5"/>
                  <a:gd name="T3" fmla="*/ 10 h 11"/>
                  <a:gd name="T4" fmla="*/ 4 w 5"/>
                  <a:gd name="T5" fmla="*/ 9 h 11"/>
                  <a:gd name="T6" fmla="*/ 2 w 5"/>
                  <a:gd name="T7" fmla="*/ 6 h 11"/>
                  <a:gd name="T8" fmla="*/ 1 w 5"/>
                  <a:gd name="T9" fmla="*/ 3 h 11"/>
                  <a:gd name="T10" fmla="*/ 0 w 5"/>
                  <a:gd name="T11" fmla="*/ 0 h 11"/>
                  <a:gd name="T12" fmla="*/ 0 w 5"/>
                  <a:gd name="T13" fmla="*/ 0 h 11"/>
                  <a:gd name="T14" fmla="*/ 0 w 5"/>
                  <a:gd name="T15" fmla="*/ 0 h 11"/>
                  <a:gd name="T16" fmla="*/ 0 w 5"/>
                  <a:gd name="T17" fmla="*/ 0 h 11"/>
                  <a:gd name="T18" fmla="*/ 3 w 5"/>
                  <a:gd name="T19" fmla="*/ 0 h 11"/>
                  <a:gd name="T20" fmla="*/ 0 w 5"/>
                  <a:gd name="T21" fmla="*/ 1 h 11"/>
                  <a:gd name="T22" fmla="*/ 0 w 5"/>
                  <a:gd name="T23" fmla="*/ 0 h 11"/>
                  <a:gd name="T24" fmla="*/ 2 w 5"/>
                  <a:gd name="T25" fmla="*/ 3 h 11"/>
                  <a:gd name="T26" fmla="*/ 3 w 5"/>
                  <a:gd name="T27" fmla="*/ 6 h 11"/>
                  <a:gd name="T28" fmla="*/ 5 w 5"/>
                  <a:gd name="T29" fmla="*/ 11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5" h="11">
                    <a:moveTo>
                      <a:pt x="5" y="11"/>
                    </a:moveTo>
                    <a:cubicBezTo>
                      <a:pt x="4" y="10"/>
                      <a:pt x="4" y="10"/>
                      <a:pt x="4" y="10"/>
                    </a:cubicBezTo>
                    <a:cubicBezTo>
                      <a:pt x="4" y="10"/>
                      <a:pt x="4" y="9"/>
                      <a:pt x="4" y="9"/>
                    </a:cubicBezTo>
                    <a:cubicBezTo>
                      <a:pt x="3" y="8"/>
                      <a:pt x="3" y="7"/>
                      <a:pt x="2" y="6"/>
                    </a:cubicBezTo>
                    <a:cubicBezTo>
                      <a:pt x="2" y="5"/>
                      <a:pt x="1" y="4"/>
                      <a:pt x="1" y="3"/>
                    </a:cubicBezTo>
                    <a:cubicBezTo>
                      <a:pt x="0" y="2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2" y="0"/>
                      <a:pt x="3" y="0"/>
                    </a:cubicBezTo>
                    <a:cubicBezTo>
                      <a:pt x="2" y="0"/>
                      <a:pt x="1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1"/>
                      <a:pt x="1" y="2"/>
                      <a:pt x="2" y="3"/>
                    </a:cubicBezTo>
                    <a:cubicBezTo>
                      <a:pt x="2" y="4"/>
                      <a:pt x="3" y="5"/>
                      <a:pt x="3" y="6"/>
                    </a:cubicBezTo>
                    <a:cubicBezTo>
                      <a:pt x="4" y="7"/>
                      <a:pt x="4" y="9"/>
                      <a:pt x="5" y="1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770" name="Freeform 6082"/>
              <p:cNvSpPr>
                <a:spLocks/>
              </p:cNvSpPr>
              <p:nvPr/>
            </p:nvSpPr>
            <p:spPr bwMode="auto">
              <a:xfrm>
                <a:off x="3391" y="951"/>
                <a:ext cx="13" cy="15"/>
              </a:xfrm>
              <a:custGeom>
                <a:avLst/>
                <a:gdLst>
                  <a:gd name="T0" fmla="*/ 2 w 5"/>
                  <a:gd name="T1" fmla="*/ 5 h 6"/>
                  <a:gd name="T2" fmla="*/ 1 w 5"/>
                  <a:gd name="T3" fmla="*/ 5 h 6"/>
                  <a:gd name="T4" fmla="*/ 0 w 5"/>
                  <a:gd name="T5" fmla="*/ 4 h 6"/>
                  <a:gd name="T6" fmla="*/ 1 w 5"/>
                  <a:gd name="T7" fmla="*/ 2 h 6"/>
                  <a:gd name="T8" fmla="*/ 2 w 5"/>
                  <a:gd name="T9" fmla="*/ 1 h 6"/>
                  <a:gd name="T10" fmla="*/ 4 w 5"/>
                  <a:gd name="T11" fmla="*/ 1 h 6"/>
                  <a:gd name="T12" fmla="*/ 4 w 5"/>
                  <a:gd name="T13" fmla="*/ 2 h 6"/>
                  <a:gd name="T14" fmla="*/ 5 w 5"/>
                  <a:gd name="T15" fmla="*/ 3 h 6"/>
                  <a:gd name="T16" fmla="*/ 3 w 5"/>
                  <a:gd name="T17" fmla="*/ 6 h 6"/>
                  <a:gd name="T18" fmla="*/ 2 w 5"/>
                  <a:gd name="T19" fmla="*/ 6 h 6"/>
                  <a:gd name="T20" fmla="*/ 2 w 5"/>
                  <a:gd name="T21" fmla="*/ 5 h 6"/>
                  <a:gd name="T22" fmla="*/ 1 w 5"/>
                  <a:gd name="T23" fmla="*/ 5 h 6"/>
                  <a:gd name="T24" fmla="*/ 2 w 5"/>
                  <a:gd name="T25" fmla="*/ 5 h 6"/>
                  <a:gd name="T26" fmla="*/ 2 w 5"/>
                  <a:gd name="T27" fmla="*/ 5 h 6"/>
                  <a:gd name="T28" fmla="*/ 3 w 5"/>
                  <a:gd name="T29" fmla="*/ 5 h 6"/>
                  <a:gd name="T30" fmla="*/ 4 w 5"/>
                  <a:gd name="T31" fmla="*/ 3 h 6"/>
                  <a:gd name="T32" fmla="*/ 4 w 5"/>
                  <a:gd name="T33" fmla="*/ 2 h 6"/>
                  <a:gd name="T34" fmla="*/ 3 w 5"/>
                  <a:gd name="T35" fmla="*/ 1 h 6"/>
                  <a:gd name="T36" fmla="*/ 2 w 5"/>
                  <a:gd name="T37" fmla="*/ 1 h 6"/>
                  <a:gd name="T38" fmla="*/ 1 w 5"/>
                  <a:gd name="T39" fmla="*/ 2 h 6"/>
                  <a:gd name="T40" fmla="*/ 0 w 5"/>
                  <a:gd name="T41" fmla="*/ 4 h 6"/>
                  <a:gd name="T42" fmla="*/ 1 w 5"/>
                  <a:gd name="T43" fmla="*/ 5 h 6"/>
                  <a:gd name="T44" fmla="*/ 2 w 5"/>
                  <a:gd name="T45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5" h="6">
                    <a:moveTo>
                      <a:pt x="2" y="5"/>
                    </a:moveTo>
                    <a:cubicBezTo>
                      <a:pt x="2" y="5"/>
                      <a:pt x="1" y="5"/>
                      <a:pt x="1" y="5"/>
                    </a:cubicBezTo>
                    <a:cubicBezTo>
                      <a:pt x="0" y="5"/>
                      <a:pt x="0" y="5"/>
                      <a:pt x="0" y="4"/>
                    </a:cubicBezTo>
                    <a:cubicBezTo>
                      <a:pt x="0" y="3"/>
                      <a:pt x="0" y="2"/>
                      <a:pt x="1" y="2"/>
                    </a:cubicBezTo>
                    <a:cubicBezTo>
                      <a:pt x="1" y="1"/>
                      <a:pt x="1" y="1"/>
                      <a:pt x="2" y="1"/>
                    </a:cubicBezTo>
                    <a:cubicBezTo>
                      <a:pt x="2" y="0"/>
                      <a:pt x="3" y="0"/>
                      <a:pt x="4" y="1"/>
                    </a:cubicBezTo>
                    <a:cubicBezTo>
                      <a:pt x="4" y="1"/>
                      <a:pt x="4" y="1"/>
                      <a:pt x="4" y="2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4" y="4"/>
                      <a:pt x="4" y="5"/>
                      <a:pt x="3" y="6"/>
                    </a:cubicBezTo>
                    <a:cubicBezTo>
                      <a:pt x="3" y="6"/>
                      <a:pt x="2" y="6"/>
                      <a:pt x="2" y="6"/>
                    </a:cubicBezTo>
                    <a:cubicBezTo>
                      <a:pt x="2" y="6"/>
                      <a:pt x="2" y="5"/>
                      <a:pt x="2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3" y="5"/>
                      <a:pt x="3" y="5"/>
                    </a:cubicBezTo>
                    <a:cubicBezTo>
                      <a:pt x="3" y="5"/>
                      <a:pt x="4" y="4"/>
                      <a:pt x="4" y="3"/>
                    </a:cubicBezTo>
                    <a:cubicBezTo>
                      <a:pt x="4" y="3"/>
                      <a:pt x="4" y="3"/>
                      <a:pt x="4" y="2"/>
                    </a:cubicBezTo>
                    <a:cubicBezTo>
                      <a:pt x="4" y="2"/>
                      <a:pt x="3" y="2"/>
                      <a:pt x="3" y="1"/>
                    </a:cubicBezTo>
                    <a:cubicBezTo>
                      <a:pt x="3" y="1"/>
                      <a:pt x="2" y="1"/>
                      <a:pt x="2" y="1"/>
                    </a:cubicBezTo>
                    <a:cubicBezTo>
                      <a:pt x="2" y="2"/>
                      <a:pt x="2" y="2"/>
                      <a:pt x="1" y="2"/>
                    </a:cubicBezTo>
                    <a:cubicBezTo>
                      <a:pt x="1" y="3"/>
                      <a:pt x="1" y="3"/>
                      <a:pt x="0" y="4"/>
                    </a:cubicBezTo>
                    <a:cubicBezTo>
                      <a:pt x="0" y="5"/>
                      <a:pt x="1" y="5"/>
                      <a:pt x="1" y="5"/>
                    </a:cubicBezTo>
                    <a:cubicBezTo>
                      <a:pt x="1" y="5"/>
                      <a:pt x="2" y="5"/>
                      <a:pt x="2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771" name="Freeform 6083"/>
              <p:cNvSpPr>
                <a:spLocks/>
              </p:cNvSpPr>
              <p:nvPr/>
            </p:nvSpPr>
            <p:spPr bwMode="auto">
              <a:xfrm>
                <a:off x="3401" y="953"/>
                <a:ext cx="10" cy="13"/>
              </a:xfrm>
              <a:custGeom>
                <a:avLst/>
                <a:gdLst>
                  <a:gd name="T0" fmla="*/ 2 w 4"/>
                  <a:gd name="T1" fmla="*/ 0 h 5"/>
                  <a:gd name="T2" fmla="*/ 1 w 4"/>
                  <a:gd name="T3" fmla="*/ 1 h 5"/>
                  <a:gd name="T4" fmla="*/ 1 w 4"/>
                  <a:gd name="T5" fmla="*/ 2 h 5"/>
                  <a:gd name="T6" fmla="*/ 1 w 4"/>
                  <a:gd name="T7" fmla="*/ 4 h 5"/>
                  <a:gd name="T8" fmla="*/ 3 w 4"/>
                  <a:gd name="T9" fmla="*/ 4 h 5"/>
                  <a:gd name="T10" fmla="*/ 3 w 4"/>
                  <a:gd name="T11" fmla="*/ 3 h 5"/>
                  <a:gd name="T12" fmla="*/ 4 w 4"/>
                  <a:gd name="T13" fmla="*/ 2 h 5"/>
                  <a:gd name="T14" fmla="*/ 3 w 4"/>
                  <a:gd name="T15" fmla="*/ 0 h 5"/>
                  <a:gd name="T16" fmla="*/ 1 w 4"/>
                  <a:gd name="T17" fmla="*/ 0 h 5"/>
                  <a:gd name="T18" fmla="*/ 2 w 4"/>
                  <a:gd name="T19" fmla="*/ 0 h 5"/>
                  <a:gd name="T20" fmla="*/ 2 w 4"/>
                  <a:gd name="T21" fmla="*/ 0 h 5"/>
                  <a:gd name="T22" fmla="*/ 3 w 4"/>
                  <a:gd name="T23" fmla="*/ 0 h 5"/>
                  <a:gd name="T24" fmla="*/ 4 w 4"/>
                  <a:gd name="T25" fmla="*/ 2 h 5"/>
                  <a:gd name="T26" fmla="*/ 4 w 4"/>
                  <a:gd name="T27" fmla="*/ 3 h 5"/>
                  <a:gd name="T28" fmla="*/ 3 w 4"/>
                  <a:gd name="T29" fmla="*/ 4 h 5"/>
                  <a:gd name="T30" fmla="*/ 2 w 4"/>
                  <a:gd name="T31" fmla="*/ 5 h 5"/>
                  <a:gd name="T32" fmla="*/ 1 w 4"/>
                  <a:gd name="T33" fmla="*/ 4 h 5"/>
                  <a:gd name="T34" fmla="*/ 0 w 4"/>
                  <a:gd name="T35" fmla="*/ 2 h 5"/>
                  <a:gd name="T36" fmla="*/ 1 w 4"/>
                  <a:gd name="T37" fmla="*/ 1 h 5"/>
                  <a:gd name="T38" fmla="*/ 2 w 4"/>
                  <a:gd name="T3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4" h="5">
                    <a:moveTo>
                      <a:pt x="2" y="0"/>
                    </a:moveTo>
                    <a:cubicBezTo>
                      <a:pt x="2" y="0"/>
                      <a:pt x="1" y="0"/>
                      <a:pt x="1" y="1"/>
                    </a:cubicBezTo>
                    <a:cubicBezTo>
                      <a:pt x="1" y="1"/>
                      <a:pt x="1" y="1"/>
                      <a:pt x="1" y="2"/>
                    </a:cubicBezTo>
                    <a:cubicBezTo>
                      <a:pt x="1" y="2"/>
                      <a:pt x="1" y="3"/>
                      <a:pt x="1" y="4"/>
                    </a:cubicBezTo>
                    <a:cubicBezTo>
                      <a:pt x="2" y="4"/>
                      <a:pt x="2" y="4"/>
                      <a:pt x="3" y="4"/>
                    </a:cubicBezTo>
                    <a:cubicBezTo>
                      <a:pt x="3" y="4"/>
                      <a:pt x="3" y="3"/>
                      <a:pt x="3" y="3"/>
                    </a:cubicBezTo>
                    <a:cubicBezTo>
                      <a:pt x="3" y="3"/>
                      <a:pt x="4" y="2"/>
                      <a:pt x="4" y="2"/>
                    </a:cubicBezTo>
                    <a:cubicBezTo>
                      <a:pt x="4" y="1"/>
                      <a:pt x="3" y="1"/>
                      <a:pt x="3" y="0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4" y="0"/>
                      <a:pt x="4" y="1"/>
                      <a:pt x="4" y="2"/>
                    </a:cubicBezTo>
                    <a:cubicBezTo>
                      <a:pt x="4" y="2"/>
                      <a:pt x="4" y="3"/>
                      <a:pt x="4" y="3"/>
                    </a:cubicBezTo>
                    <a:cubicBezTo>
                      <a:pt x="4" y="4"/>
                      <a:pt x="4" y="4"/>
                      <a:pt x="3" y="4"/>
                    </a:cubicBezTo>
                    <a:cubicBezTo>
                      <a:pt x="3" y="5"/>
                      <a:pt x="2" y="5"/>
                      <a:pt x="2" y="5"/>
                    </a:cubicBezTo>
                    <a:cubicBezTo>
                      <a:pt x="1" y="5"/>
                      <a:pt x="1" y="4"/>
                      <a:pt x="1" y="4"/>
                    </a:cubicBezTo>
                    <a:cubicBezTo>
                      <a:pt x="0" y="3"/>
                      <a:pt x="0" y="2"/>
                      <a:pt x="0" y="2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1" y="0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772" name="Freeform 6084"/>
              <p:cNvSpPr>
                <a:spLocks/>
              </p:cNvSpPr>
              <p:nvPr/>
            </p:nvSpPr>
            <p:spPr bwMode="auto">
              <a:xfrm>
                <a:off x="3409" y="953"/>
                <a:ext cx="12" cy="13"/>
              </a:xfrm>
              <a:custGeom>
                <a:avLst/>
                <a:gdLst>
                  <a:gd name="T0" fmla="*/ 2 w 5"/>
                  <a:gd name="T1" fmla="*/ 0 h 5"/>
                  <a:gd name="T2" fmla="*/ 2 w 5"/>
                  <a:gd name="T3" fmla="*/ 1 h 5"/>
                  <a:gd name="T4" fmla="*/ 1 w 5"/>
                  <a:gd name="T5" fmla="*/ 2 h 5"/>
                  <a:gd name="T6" fmla="*/ 2 w 5"/>
                  <a:gd name="T7" fmla="*/ 4 h 5"/>
                  <a:gd name="T8" fmla="*/ 3 w 5"/>
                  <a:gd name="T9" fmla="*/ 4 h 5"/>
                  <a:gd name="T10" fmla="*/ 4 w 5"/>
                  <a:gd name="T11" fmla="*/ 3 h 5"/>
                  <a:gd name="T12" fmla="*/ 4 w 5"/>
                  <a:gd name="T13" fmla="*/ 2 h 5"/>
                  <a:gd name="T14" fmla="*/ 3 w 5"/>
                  <a:gd name="T15" fmla="*/ 1 h 5"/>
                  <a:gd name="T16" fmla="*/ 2 w 5"/>
                  <a:gd name="T17" fmla="*/ 0 h 5"/>
                  <a:gd name="T18" fmla="*/ 2 w 5"/>
                  <a:gd name="T19" fmla="*/ 0 h 5"/>
                  <a:gd name="T20" fmla="*/ 3 w 5"/>
                  <a:gd name="T21" fmla="*/ 0 h 5"/>
                  <a:gd name="T22" fmla="*/ 4 w 5"/>
                  <a:gd name="T23" fmla="*/ 0 h 5"/>
                  <a:gd name="T24" fmla="*/ 5 w 5"/>
                  <a:gd name="T25" fmla="*/ 2 h 5"/>
                  <a:gd name="T26" fmla="*/ 4 w 5"/>
                  <a:gd name="T27" fmla="*/ 4 h 5"/>
                  <a:gd name="T28" fmla="*/ 4 w 5"/>
                  <a:gd name="T29" fmla="*/ 4 h 5"/>
                  <a:gd name="T30" fmla="*/ 2 w 5"/>
                  <a:gd name="T31" fmla="*/ 5 h 5"/>
                  <a:gd name="T32" fmla="*/ 1 w 5"/>
                  <a:gd name="T33" fmla="*/ 4 h 5"/>
                  <a:gd name="T34" fmla="*/ 1 w 5"/>
                  <a:gd name="T35" fmla="*/ 2 h 5"/>
                  <a:gd name="T36" fmla="*/ 2 w 5"/>
                  <a:gd name="T37" fmla="*/ 1 h 5"/>
                  <a:gd name="T38" fmla="*/ 2 w 5"/>
                  <a:gd name="T3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5" h="5">
                    <a:moveTo>
                      <a:pt x="2" y="0"/>
                    </a:moveTo>
                    <a:cubicBezTo>
                      <a:pt x="2" y="0"/>
                      <a:pt x="2" y="1"/>
                      <a:pt x="2" y="1"/>
                    </a:cubicBezTo>
                    <a:cubicBezTo>
                      <a:pt x="1" y="1"/>
                      <a:pt x="1" y="1"/>
                      <a:pt x="1" y="2"/>
                    </a:cubicBezTo>
                    <a:cubicBezTo>
                      <a:pt x="1" y="3"/>
                      <a:pt x="1" y="3"/>
                      <a:pt x="2" y="4"/>
                    </a:cubicBezTo>
                    <a:cubicBezTo>
                      <a:pt x="2" y="4"/>
                      <a:pt x="2" y="4"/>
                      <a:pt x="3" y="4"/>
                    </a:cubicBezTo>
                    <a:cubicBezTo>
                      <a:pt x="3" y="4"/>
                      <a:pt x="4" y="3"/>
                      <a:pt x="4" y="3"/>
                    </a:cubicBezTo>
                    <a:cubicBezTo>
                      <a:pt x="4" y="3"/>
                      <a:pt x="4" y="2"/>
                      <a:pt x="4" y="2"/>
                    </a:cubicBezTo>
                    <a:cubicBezTo>
                      <a:pt x="4" y="2"/>
                      <a:pt x="4" y="1"/>
                      <a:pt x="3" y="1"/>
                    </a:cubicBezTo>
                    <a:cubicBezTo>
                      <a:pt x="3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4" y="0"/>
                    </a:cubicBezTo>
                    <a:cubicBezTo>
                      <a:pt x="4" y="0"/>
                      <a:pt x="5" y="1"/>
                      <a:pt x="5" y="2"/>
                    </a:cubicBezTo>
                    <a:cubicBezTo>
                      <a:pt x="5" y="3"/>
                      <a:pt x="5" y="3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3" y="5"/>
                      <a:pt x="3" y="5"/>
                      <a:pt x="2" y="5"/>
                    </a:cubicBezTo>
                    <a:cubicBezTo>
                      <a:pt x="2" y="5"/>
                      <a:pt x="1" y="5"/>
                      <a:pt x="1" y="4"/>
                    </a:cubicBezTo>
                    <a:cubicBezTo>
                      <a:pt x="0" y="3"/>
                      <a:pt x="0" y="3"/>
                      <a:pt x="1" y="2"/>
                    </a:cubicBezTo>
                    <a:cubicBezTo>
                      <a:pt x="1" y="1"/>
                      <a:pt x="1" y="1"/>
                      <a:pt x="2" y="1"/>
                    </a:cubicBezTo>
                    <a:cubicBezTo>
                      <a:pt x="2" y="0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773" name="Freeform 6085"/>
              <p:cNvSpPr>
                <a:spLocks/>
              </p:cNvSpPr>
              <p:nvPr/>
            </p:nvSpPr>
            <p:spPr bwMode="auto">
              <a:xfrm>
                <a:off x="3411" y="961"/>
                <a:ext cx="15" cy="25"/>
              </a:xfrm>
              <a:custGeom>
                <a:avLst/>
                <a:gdLst>
                  <a:gd name="T0" fmla="*/ 3 w 6"/>
                  <a:gd name="T1" fmla="*/ 0 h 10"/>
                  <a:gd name="T2" fmla="*/ 6 w 6"/>
                  <a:gd name="T3" fmla="*/ 0 h 10"/>
                  <a:gd name="T4" fmla="*/ 6 w 6"/>
                  <a:gd name="T5" fmla="*/ 0 h 10"/>
                  <a:gd name="T6" fmla="*/ 6 w 6"/>
                  <a:gd name="T7" fmla="*/ 0 h 10"/>
                  <a:gd name="T8" fmla="*/ 6 w 6"/>
                  <a:gd name="T9" fmla="*/ 0 h 10"/>
                  <a:gd name="T10" fmla="*/ 5 w 6"/>
                  <a:gd name="T11" fmla="*/ 3 h 10"/>
                  <a:gd name="T12" fmla="*/ 3 w 6"/>
                  <a:gd name="T13" fmla="*/ 5 h 10"/>
                  <a:gd name="T14" fmla="*/ 2 w 6"/>
                  <a:gd name="T15" fmla="*/ 8 h 10"/>
                  <a:gd name="T16" fmla="*/ 0 w 6"/>
                  <a:gd name="T17" fmla="*/ 10 h 10"/>
                  <a:gd name="T18" fmla="*/ 1 w 6"/>
                  <a:gd name="T19" fmla="*/ 8 h 10"/>
                  <a:gd name="T20" fmla="*/ 3 w 6"/>
                  <a:gd name="T21" fmla="*/ 5 h 10"/>
                  <a:gd name="T22" fmla="*/ 4 w 6"/>
                  <a:gd name="T23" fmla="*/ 3 h 10"/>
                  <a:gd name="T24" fmla="*/ 5 w 6"/>
                  <a:gd name="T25" fmla="*/ 0 h 10"/>
                  <a:gd name="T26" fmla="*/ 6 w 6"/>
                  <a:gd name="T27" fmla="*/ 0 h 10"/>
                  <a:gd name="T28" fmla="*/ 3 w 6"/>
                  <a:gd name="T29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6" h="10">
                    <a:moveTo>
                      <a:pt x="3" y="0"/>
                    </a:moveTo>
                    <a:cubicBezTo>
                      <a:pt x="4" y="0"/>
                      <a:pt x="5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1"/>
                      <a:pt x="5" y="2"/>
                      <a:pt x="5" y="3"/>
                    </a:cubicBezTo>
                    <a:cubicBezTo>
                      <a:pt x="4" y="4"/>
                      <a:pt x="4" y="5"/>
                      <a:pt x="3" y="5"/>
                    </a:cubicBezTo>
                    <a:cubicBezTo>
                      <a:pt x="3" y="6"/>
                      <a:pt x="2" y="7"/>
                      <a:pt x="2" y="8"/>
                    </a:cubicBezTo>
                    <a:cubicBezTo>
                      <a:pt x="1" y="9"/>
                      <a:pt x="1" y="10"/>
                      <a:pt x="0" y="10"/>
                    </a:cubicBezTo>
                    <a:cubicBezTo>
                      <a:pt x="1" y="10"/>
                      <a:pt x="1" y="9"/>
                      <a:pt x="1" y="8"/>
                    </a:cubicBezTo>
                    <a:cubicBezTo>
                      <a:pt x="2" y="7"/>
                      <a:pt x="2" y="6"/>
                      <a:pt x="3" y="5"/>
                    </a:cubicBezTo>
                    <a:cubicBezTo>
                      <a:pt x="3" y="4"/>
                      <a:pt x="4" y="3"/>
                      <a:pt x="4" y="3"/>
                    </a:cubicBezTo>
                    <a:cubicBezTo>
                      <a:pt x="5" y="2"/>
                      <a:pt x="5" y="1"/>
                      <a:pt x="5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5" y="0"/>
                      <a:pt x="4" y="0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774" name="Freeform 6086"/>
              <p:cNvSpPr>
                <a:spLocks noEditPoints="1"/>
              </p:cNvSpPr>
              <p:nvPr/>
            </p:nvSpPr>
            <p:spPr bwMode="auto">
              <a:xfrm>
                <a:off x="3379" y="916"/>
                <a:ext cx="40" cy="20"/>
              </a:xfrm>
              <a:custGeom>
                <a:avLst/>
                <a:gdLst>
                  <a:gd name="T0" fmla="*/ 0 w 16"/>
                  <a:gd name="T1" fmla="*/ 8 h 8"/>
                  <a:gd name="T2" fmla="*/ 0 w 16"/>
                  <a:gd name="T3" fmla="*/ 7 h 8"/>
                  <a:gd name="T4" fmla="*/ 0 w 16"/>
                  <a:gd name="T5" fmla="*/ 7 h 8"/>
                  <a:gd name="T6" fmla="*/ 4 w 16"/>
                  <a:gd name="T7" fmla="*/ 1 h 8"/>
                  <a:gd name="T8" fmla="*/ 4 w 16"/>
                  <a:gd name="T9" fmla="*/ 1 h 8"/>
                  <a:gd name="T10" fmla="*/ 4 w 16"/>
                  <a:gd name="T11" fmla="*/ 1 h 8"/>
                  <a:gd name="T12" fmla="*/ 4 w 16"/>
                  <a:gd name="T13" fmla="*/ 1 h 8"/>
                  <a:gd name="T14" fmla="*/ 9 w 16"/>
                  <a:gd name="T15" fmla="*/ 0 h 8"/>
                  <a:gd name="T16" fmla="*/ 9 w 16"/>
                  <a:gd name="T17" fmla="*/ 0 h 8"/>
                  <a:gd name="T18" fmla="*/ 12 w 16"/>
                  <a:gd name="T19" fmla="*/ 0 h 8"/>
                  <a:gd name="T20" fmla="*/ 12 w 16"/>
                  <a:gd name="T21" fmla="*/ 0 h 8"/>
                  <a:gd name="T22" fmla="*/ 16 w 16"/>
                  <a:gd name="T23" fmla="*/ 2 h 8"/>
                  <a:gd name="T24" fmla="*/ 16 w 16"/>
                  <a:gd name="T25" fmla="*/ 2 h 8"/>
                  <a:gd name="T26" fmla="*/ 15 w 16"/>
                  <a:gd name="T27" fmla="*/ 4 h 8"/>
                  <a:gd name="T28" fmla="*/ 15 w 16"/>
                  <a:gd name="T29" fmla="*/ 4 h 8"/>
                  <a:gd name="T30" fmla="*/ 13 w 16"/>
                  <a:gd name="T31" fmla="*/ 4 h 8"/>
                  <a:gd name="T32" fmla="*/ 13 w 16"/>
                  <a:gd name="T33" fmla="*/ 4 h 8"/>
                  <a:gd name="T34" fmla="*/ 9 w 16"/>
                  <a:gd name="T35" fmla="*/ 4 h 8"/>
                  <a:gd name="T36" fmla="*/ 9 w 16"/>
                  <a:gd name="T37" fmla="*/ 4 h 8"/>
                  <a:gd name="T38" fmla="*/ 8 w 16"/>
                  <a:gd name="T39" fmla="*/ 4 h 8"/>
                  <a:gd name="T40" fmla="*/ 8 w 16"/>
                  <a:gd name="T41" fmla="*/ 4 h 8"/>
                  <a:gd name="T42" fmla="*/ 1 w 16"/>
                  <a:gd name="T43" fmla="*/ 8 h 8"/>
                  <a:gd name="T44" fmla="*/ 1 w 16"/>
                  <a:gd name="T45" fmla="*/ 8 h 8"/>
                  <a:gd name="T46" fmla="*/ 1 w 16"/>
                  <a:gd name="T47" fmla="*/ 8 h 8"/>
                  <a:gd name="T48" fmla="*/ 1 w 16"/>
                  <a:gd name="T49" fmla="*/ 8 h 8"/>
                  <a:gd name="T50" fmla="*/ 0 w 16"/>
                  <a:gd name="T51" fmla="*/ 8 h 8"/>
                  <a:gd name="T52" fmla="*/ 7 w 16"/>
                  <a:gd name="T53" fmla="*/ 1 h 8"/>
                  <a:gd name="T54" fmla="*/ 6 w 16"/>
                  <a:gd name="T55" fmla="*/ 2 h 8"/>
                  <a:gd name="T56" fmla="*/ 6 w 16"/>
                  <a:gd name="T57" fmla="*/ 2 h 8"/>
                  <a:gd name="T58" fmla="*/ 2 w 16"/>
                  <a:gd name="T59" fmla="*/ 6 h 8"/>
                  <a:gd name="T60" fmla="*/ 2 w 16"/>
                  <a:gd name="T61" fmla="*/ 6 h 8"/>
                  <a:gd name="T62" fmla="*/ 8 w 16"/>
                  <a:gd name="T63" fmla="*/ 3 h 8"/>
                  <a:gd name="T64" fmla="*/ 8 w 16"/>
                  <a:gd name="T65" fmla="*/ 3 h 8"/>
                  <a:gd name="T66" fmla="*/ 9 w 16"/>
                  <a:gd name="T67" fmla="*/ 3 h 8"/>
                  <a:gd name="T68" fmla="*/ 9 w 16"/>
                  <a:gd name="T69" fmla="*/ 3 h 8"/>
                  <a:gd name="T70" fmla="*/ 13 w 16"/>
                  <a:gd name="T71" fmla="*/ 3 h 8"/>
                  <a:gd name="T72" fmla="*/ 13 w 16"/>
                  <a:gd name="T73" fmla="*/ 3 h 8"/>
                  <a:gd name="T74" fmla="*/ 15 w 16"/>
                  <a:gd name="T75" fmla="*/ 3 h 8"/>
                  <a:gd name="T76" fmla="*/ 15 w 16"/>
                  <a:gd name="T77" fmla="*/ 3 h 8"/>
                  <a:gd name="T78" fmla="*/ 15 w 16"/>
                  <a:gd name="T79" fmla="*/ 2 h 8"/>
                  <a:gd name="T80" fmla="*/ 15 w 16"/>
                  <a:gd name="T81" fmla="*/ 2 h 8"/>
                  <a:gd name="T82" fmla="*/ 14 w 16"/>
                  <a:gd name="T83" fmla="*/ 1 h 8"/>
                  <a:gd name="T84" fmla="*/ 14 w 16"/>
                  <a:gd name="T85" fmla="*/ 1 h 8"/>
                  <a:gd name="T86" fmla="*/ 12 w 16"/>
                  <a:gd name="T87" fmla="*/ 1 h 8"/>
                  <a:gd name="T88" fmla="*/ 12 w 16"/>
                  <a:gd name="T89" fmla="*/ 1 h 8"/>
                  <a:gd name="T90" fmla="*/ 9 w 16"/>
                  <a:gd name="T91" fmla="*/ 1 h 8"/>
                  <a:gd name="T92" fmla="*/ 9 w 16"/>
                  <a:gd name="T93" fmla="*/ 1 h 8"/>
                  <a:gd name="T94" fmla="*/ 7 w 16"/>
                  <a:gd name="T95" fmla="*/ 1 h 8"/>
                  <a:gd name="T96" fmla="*/ 7 w 16"/>
                  <a:gd name="T97" fmla="*/ 1 h 8"/>
                  <a:gd name="T98" fmla="*/ 7 w 16"/>
                  <a:gd name="T99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6" h="8">
                    <a:moveTo>
                      <a:pt x="0" y="8"/>
                    </a:moveTo>
                    <a:cubicBezTo>
                      <a:pt x="0" y="7"/>
                      <a:pt x="0" y="7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1" y="5"/>
                      <a:pt x="2" y="2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5" y="0"/>
                      <a:pt x="7" y="0"/>
                      <a:pt x="9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10" y="0"/>
                      <a:pt x="11" y="0"/>
                      <a:pt x="12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3" y="0"/>
                      <a:pt x="16" y="0"/>
                      <a:pt x="16" y="2"/>
                    </a:cubicBezTo>
                    <a:cubicBezTo>
                      <a:pt x="16" y="2"/>
                      <a:pt x="16" y="2"/>
                      <a:pt x="16" y="2"/>
                    </a:cubicBezTo>
                    <a:cubicBezTo>
                      <a:pt x="16" y="3"/>
                      <a:pt x="16" y="3"/>
                      <a:pt x="15" y="4"/>
                    </a:cubicBezTo>
                    <a:cubicBezTo>
                      <a:pt x="15" y="4"/>
                      <a:pt x="15" y="4"/>
                      <a:pt x="15" y="4"/>
                    </a:cubicBezTo>
                    <a:cubicBezTo>
                      <a:pt x="15" y="4"/>
                      <a:pt x="14" y="4"/>
                      <a:pt x="13" y="4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2" y="4"/>
                      <a:pt x="10" y="4"/>
                      <a:pt x="9" y="4"/>
                    </a:cubicBezTo>
                    <a:cubicBezTo>
                      <a:pt x="9" y="4"/>
                      <a:pt x="9" y="4"/>
                      <a:pt x="9" y="4"/>
                    </a:cubicBezTo>
                    <a:cubicBezTo>
                      <a:pt x="9" y="4"/>
                      <a:pt x="8" y="4"/>
                      <a:pt x="8" y="4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5" y="5"/>
                      <a:pt x="3" y="6"/>
                      <a:pt x="1" y="8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1" y="8"/>
                      <a:pt x="0" y="8"/>
                      <a:pt x="0" y="8"/>
                    </a:cubicBezTo>
                    <a:close/>
                    <a:moveTo>
                      <a:pt x="7" y="1"/>
                    </a:moveTo>
                    <a:cubicBezTo>
                      <a:pt x="7" y="1"/>
                      <a:pt x="7" y="1"/>
                      <a:pt x="6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4" y="2"/>
                      <a:pt x="3" y="4"/>
                      <a:pt x="2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4" y="4"/>
                      <a:pt x="5" y="4"/>
                      <a:pt x="8" y="3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8" y="3"/>
                      <a:pt x="8" y="3"/>
                      <a:pt x="9" y="3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10" y="3"/>
                      <a:pt x="12" y="3"/>
                      <a:pt x="13" y="3"/>
                    </a:cubicBezTo>
                    <a:cubicBezTo>
                      <a:pt x="13" y="3"/>
                      <a:pt x="13" y="3"/>
                      <a:pt x="13" y="3"/>
                    </a:cubicBezTo>
                    <a:cubicBezTo>
                      <a:pt x="14" y="3"/>
                      <a:pt x="15" y="3"/>
                      <a:pt x="15" y="3"/>
                    </a:cubicBezTo>
                    <a:cubicBezTo>
                      <a:pt x="15" y="3"/>
                      <a:pt x="15" y="3"/>
                      <a:pt x="15" y="3"/>
                    </a:cubicBezTo>
                    <a:cubicBezTo>
                      <a:pt x="15" y="2"/>
                      <a:pt x="15" y="2"/>
                      <a:pt x="15" y="2"/>
                    </a:cubicBezTo>
                    <a:cubicBezTo>
                      <a:pt x="15" y="2"/>
                      <a:pt x="15" y="2"/>
                      <a:pt x="15" y="2"/>
                    </a:cubicBezTo>
                    <a:cubicBezTo>
                      <a:pt x="15" y="2"/>
                      <a:pt x="15" y="2"/>
                      <a:pt x="14" y="1"/>
                    </a:cubicBezTo>
                    <a:cubicBezTo>
                      <a:pt x="14" y="1"/>
                      <a:pt x="14" y="1"/>
                      <a:pt x="14" y="1"/>
                    </a:cubicBezTo>
                    <a:cubicBezTo>
                      <a:pt x="13" y="1"/>
                      <a:pt x="12" y="1"/>
                      <a:pt x="12" y="1"/>
                    </a:cubicBezTo>
                    <a:cubicBezTo>
                      <a:pt x="12" y="1"/>
                      <a:pt x="12" y="1"/>
                      <a:pt x="12" y="1"/>
                    </a:cubicBezTo>
                    <a:cubicBezTo>
                      <a:pt x="11" y="1"/>
                      <a:pt x="10" y="1"/>
                      <a:pt x="9" y="1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8" y="1"/>
                      <a:pt x="7" y="1"/>
                      <a:pt x="7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1"/>
                      <a:pt x="7" y="1"/>
                      <a:pt x="7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775" name="Freeform 6087"/>
              <p:cNvSpPr>
                <a:spLocks noEditPoints="1"/>
              </p:cNvSpPr>
              <p:nvPr/>
            </p:nvSpPr>
            <p:spPr bwMode="auto">
              <a:xfrm>
                <a:off x="3374" y="941"/>
                <a:ext cx="10" cy="12"/>
              </a:xfrm>
              <a:custGeom>
                <a:avLst/>
                <a:gdLst>
                  <a:gd name="T0" fmla="*/ 1 w 4"/>
                  <a:gd name="T1" fmla="*/ 5 h 5"/>
                  <a:gd name="T2" fmla="*/ 0 w 4"/>
                  <a:gd name="T3" fmla="*/ 3 h 5"/>
                  <a:gd name="T4" fmla="*/ 0 w 4"/>
                  <a:gd name="T5" fmla="*/ 3 h 5"/>
                  <a:gd name="T6" fmla="*/ 2 w 4"/>
                  <a:gd name="T7" fmla="*/ 0 h 5"/>
                  <a:gd name="T8" fmla="*/ 2 w 4"/>
                  <a:gd name="T9" fmla="*/ 0 h 5"/>
                  <a:gd name="T10" fmla="*/ 2 w 4"/>
                  <a:gd name="T11" fmla="*/ 0 h 5"/>
                  <a:gd name="T12" fmla="*/ 3 w 4"/>
                  <a:gd name="T13" fmla="*/ 0 h 5"/>
                  <a:gd name="T14" fmla="*/ 3 w 4"/>
                  <a:gd name="T15" fmla="*/ 0 h 5"/>
                  <a:gd name="T16" fmla="*/ 3 w 4"/>
                  <a:gd name="T17" fmla="*/ 1 h 5"/>
                  <a:gd name="T18" fmla="*/ 3 w 4"/>
                  <a:gd name="T19" fmla="*/ 1 h 5"/>
                  <a:gd name="T20" fmla="*/ 4 w 4"/>
                  <a:gd name="T21" fmla="*/ 2 h 5"/>
                  <a:gd name="T22" fmla="*/ 4 w 4"/>
                  <a:gd name="T23" fmla="*/ 2 h 5"/>
                  <a:gd name="T24" fmla="*/ 1 w 4"/>
                  <a:gd name="T25" fmla="*/ 5 h 5"/>
                  <a:gd name="T26" fmla="*/ 1 w 4"/>
                  <a:gd name="T27" fmla="*/ 5 h 5"/>
                  <a:gd name="T28" fmla="*/ 1 w 4"/>
                  <a:gd name="T29" fmla="*/ 5 h 5"/>
                  <a:gd name="T30" fmla="*/ 1 w 4"/>
                  <a:gd name="T31" fmla="*/ 3 h 5"/>
                  <a:gd name="T32" fmla="*/ 1 w 4"/>
                  <a:gd name="T33" fmla="*/ 4 h 5"/>
                  <a:gd name="T34" fmla="*/ 1 w 4"/>
                  <a:gd name="T35" fmla="*/ 4 h 5"/>
                  <a:gd name="T36" fmla="*/ 1 w 4"/>
                  <a:gd name="T37" fmla="*/ 4 h 5"/>
                  <a:gd name="T38" fmla="*/ 1 w 4"/>
                  <a:gd name="T39" fmla="*/ 4 h 5"/>
                  <a:gd name="T40" fmla="*/ 3 w 4"/>
                  <a:gd name="T41" fmla="*/ 2 h 5"/>
                  <a:gd name="T42" fmla="*/ 3 w 4"/>
                  <a:gd name="T43" fmla="*/ 2 h 5"/>
                  <a:gd name="T44" fmla="*/ 2 w 4"/>
                  <a:gd name="T45" fmla="*/ 1 h 5"/>
                  <a:gd name="T46" fmla="*/ 2 w 4"/>
                  <a:gd name="T47" fmla="*/ 1 h 5"/>
                  <a:gd name="T48" fmla="*/ 2 w 4"/>
                  <a:gd name="T49" fmla="*/ 1 h 5"/>
                  <a:gd name="T50" fmla="*/ 2 w 4"/>
                  <a:gd name="T51" fmla="*/ 1 h 5"/>
                  <a:gd name="T52" fmla="*/ 1 w 4"/>
                  <a:gd name="T53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4" h="5">
                    <a:moveTo>
                      <a:pt x="1" y="5"/>
                    </a:moveTo>
                    <a:cubicBezTo>
                      <a:pt x="0" y="4"/>
                      <a:pt x="0" y="4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2"/>
                      <a:pt x="1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3"/>
                      <a:pt x="3" y="5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lose/>
                    <a:moveTo>
                      <a:pt x="1" y="3"/>
                    </a:moveTo>
                    <a:cubicBezTo>
                      <a:pt x="1" y="3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2" y="4"/>
                      <a:pt x="3" y="3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2"/>
                      <a:pt x="1" y="2"/>
                      <a:pt x="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776" name="Freeform 6088"/>
              <p:cNvSpPr>
                <a:spLocks/>
              </p:cNvSpPr>
              <p:nvPr/>
            </p:nvSpPr>
            <p:spPr bwMode="auto">
              <a:xfrm>
                <a:off x="3349" y="902"/>
                <a:ext cx="15" cy="5"/>
              </a:xfrm>
              <a:custGeom>
                <a:avLst/>
                <a:gdLst>
                  <a:gd name="T0" fmla="*/ 0 w 6"/>
                  <a:gd name="T1" fmla="*/ 0 h 2"/>
                  <a:gd name="T2" fmla="*/ 1 w 6"/>
                  <a:gd name="T3" fmla="*/ 0 h 2"/>
                  <a:gd name="T4" fmla="*/ 3 w 6"/>
                  <a:gd name="T5" fmla="*/ 1 h 2"/>
                  <a:gd name="T6" fmla="*/ 4 w 6"/>
                  <a:gd name="T7" fmla="*/ 1 h 2"/>
                  <a:gd name="T8" fmla="*/ 5 w 6"/>
                  <a:gd name="T9" fmla="*/ 2 h 2"/>
                  <a:gd name="T10" fmla="*/ 6 w 6"/>
                  <a:gd name="T11" fmla="*/ 2 h 2"/>
                  <a:gd name="T12" fmla="*/ 5 w 6"/>
                  <a:gd name="T13" fmla="*/ 2 h 2"/>
                  <a:gd name="T14" fmla="*/ 2 w 6"/>
                  <a:gd name="T15" fmla="*/ 2 h 2"/>
                  <a:gd name="T16" fmla="*/ 1 w 6"/>
                  <a:gd name="T17" fmla="*/ 1 h 2"/>
                  <a:gd name="T18" fmla="*/ 0 w 6"/>
                  <a:gd name="T1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6" h="2">
                    <a:moveTo>
                      <a:pt x="0" y="0"/>
                    </a:moveTo>
                    <a:cubicBezTo>
                      <a:pt x="0" y="0"/>
                      <a:pt x="0" y="0"/>
                      <a:pt x="1" y="0"/>
                    </a:cubicBezTo>
                    <a:cubicBezTo>
                      <a:pt x="1" y="1"/>
                      <a:pt x="2" y="1"/>
                      <a:pt x="3" y="1"/>
                    </a:cubicBezTo>
                    <a:cubicBezTo>
                      <a:pt x="3" y="1"/>
                      <a:pt x="3" y="1"/>
                      <a:pt x="4" y="1"/>
                    </a:cubicBezTo>
                    <a:cubicBezTo>
                      <a:pt x="4" y="2"/>
                      <a:pt x="4" y="2"/>
                      <a:pt x="5" y="2"/>
                    </a:cubicBezTo>
                    <a:cubicBezTo>
                      <a:pt x="5" y="2"/>
                      <a:pt x="6" y="2"/>
                      <a:pt x="6" y="2"/>
                    </a:cubicBezTo>
                    <a:cubicBezTo>
                      <a:pt x="6" y="2"/>
                      <a:pt x="5" y="2"/>
                      <a:pt x="5" y="2"/>
                    </a:cubicBezTo>
                    <a:cubicBezTo>
                      <a:pt x="4" y="2"/>
                      <a:pt x="3" y="2"/>
                      <a:pt x="2" y="2"/>
                    </a:cubicBezTo>
                    <a:cubicBezTo>
                      <a:pt x="2" y="2"/>
                      <a:pt x="1" y="1"/>
                      <a:pt x="1" y="1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777" name="Freeform 6089"/>
              <p:cNvSpPr>
                <a:spLocks/>
              </p:cNvSpPr>
              <p:nvPr/>
            </p:nvSpPr>
            <p:spPr bwMode="auto">
              <a:xfrm>
                <a:off x="3364" y="887"/>
                <a:ext cx="12" cy="12"/>
              </a:xfrm>
              <a:custGeom>
                <a:avLst/>
                <a:gdLst>
                  <a:gd name="T0" fmla="*/ 0 w 5"/>
                  <a:gd name="T1" fmla="*/ 0 h 5"/>
                  <a:gd name="T2" fmla="*/ 1 w 5"/>
                  <a:gd name="T3" fmla="*/ 1 h 5"/>
                  <a:gd name="T4" fmla="*/ 3 w 5"/>
                  <a:gd name="T5" fmla="*/ 2 h 5"/>
                  <a:gd name="T6" fmla="*/ 4 w 5"/>
                  <a:gd name="T7" fmla="*/ 4 h 5"/>
                  <a:gd name="T8" fmla="*/ 5 w 5"/>
                  <a:gd name="T9" fmla="*/ 5 h 5"/>
                  <a:gd name="T10" fmla="*/ 5 w 5"/>
                  <a:gd name="T11" fmla="*/ 5 h 5"/>
                  <a:gd name="T12" fmla="*/ 2 w 5"/>
                  <a:gd name="T13" fmla="*/ 3 h 5"/>
                  <a:gd name="T14" fmla="*/ 1 w 5"/>
                  <a:gd name="T15" fmla="*/ 1 h 5"/>
                  <a:gd name="T16" fmla="*/ 0 w 5"/>
                  <a:gd name="T1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" h="5">
                    <a:moveTo>
                      <a:pt x="0" y="0"/>
                    </a:moveTo>
                    <a:cubicBezTo>
                      <a:pt x="0" y="0"/>
                      <a:pt x="0" y="0"/>
                      <a:pt x="1" y="1"/>
                    </a:cubicBezTo>
                    <a:cubicBezTo>
                      <a:pt x="1" y="1"/>
                      <a:pt x="2" y="2"/>
                      <a:pt x="3" y="2"/>
                    </a:cubicBezTo>
                    <a:cubicBezTo>
                      <a:pt x="3" y="3"/>
                      <a:pt x="4" y="3"/>
                      <a:pt x="4" y="4"/>
                    </a:cubicBezTo>
                    <a:cubicBezTo>
                      <a:pt x="5" y="4"/>
                      <a:pt x="5" y="5"/>
                      <a:pt x="5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5"/>
                      <a:pt x="4" y="4"/>
                      <a:pt x="2" y="3"/>
                    </a:cubicBezTo>
                    <a:cubicBezTo>
                      <a:pt x="2" y="2"/>
                      <a:pt x="1" y="2"/>
                      <a:pt x="1" y="1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778" name="Freeform 6090"/>
              <p:cNvSpPr>
                <a:spLocks/>
              </p:cNvSpPr>
              <p:nvPr/>
            </p:nvSpPr>
            <p:spPr bwMode="auto">
              <a:xfrm>
                <a:off x="3389" y="877"/>
                <a:ext cx="7" cy="17"/>
              </a:xfrm>
              <a:custGeom>
                <a:avLst/>
                <a:gdLst>
                  <a:gd name="T0" fmla="*/ 1 w 3"/>
                  <a:gd name="T1" fmla="*/ 0 h 7"/>
                  <a:gd name="T2" fmla="*/ 1 w 3"/>
                  <a:gd name="T3" fmla="*/ 1 h 7"/>
                  <a:gd name="T4" fmla="*/ 2 w 3"/>
                  <a:gd name="T5" fmla="*/ 3 h 7"/>
                  <a:gd name="T6" fmla="*/ 2 w 3"/>
                  <a:gd name="T7" fmla="*/ 6 h 7"/>
                  <a:gd name="T8" fmla="*/ 3 w 3"/>
                  <a:gd name="T9" fmla="*/ 7 h 7"/>
                  <a:gd name="T10" fmla="*/ 2 w 3"/>
                  <a:gd name="T11" fmla="*/ 6 h 7"/>
                  <a:gd name="T12" fmla="*/ 1 w 3"/>
                  <a:gd name="T13" fmla="*/ 4 h 7"/>
                  <a:gd name="T14" fmla="*/ 1 w 3"/>
                  <a:gd name="T15" fmla="*/ 1 h 7"/>
                  <a:gd name="T16" fmla="*/ 1 w 3"/>
                  <a:gd name="T1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" h="7">
                    <a:moveTo>
                      <a:pt x="1" y="0"/>
                    </a:moveTo>
                    <a:cubicBezTo>
                      <a:pt x="1" y="0"/>
                      <a:pt x="1" y="0"/>
                      <a:pt x="1" y="1"/>
                    </a:cubicBezTo>
                    <a:cubicBezTo>
                      <a:pt x="1" y="2"/>
                      <a:pt x="2" y="3"/>
                      <a:pt x="2" y="3"/>
                    </a:cubicBezTo>
                    <a:cubicBezTo>
                      <a:pt x="2" y="4"/>
                      <a:pt x="2" y="5"/>
                      <a:pt x="2" y="6"/>
                    </a:cubicBezTo>
                    <a:cubicBezTo>
                      <a:pt x="3" y="7"/>
                      <a:pt x="3" y="7"/>
                      <a:pt x="3" y="7"/>
                    </a:cubicBezTo>
                    <a:cubicBezTo>
                      <a:pt x="3" y="7"/>
                      <a:pt x="2" y="7"/>
                      <a:pt x="2" y="6"/>
                    </a:cubicBezTo>
                    <a:cubicBezTo>
                      <a:pt x="2" y="5"/>
                      <a:pt x="1" y="5"/>
                      <a:pt x="1" y="4"/>
                    </a:cubicBezTo>
                    <a:cubicBezTo>
                      <a:pt x="1" y="3"/>
                      <a:pt x="0" y="2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779" name="Freeform 6091"/>
              <p:cNvSpPr>
                <a:spLocks/>
              </p:cNvSpPr>
              <p:nvPr/>
            </p:nvSpPr>
            <p:spPr bwMode="auto">
              <a:xfrm>
                <a:off x="3411" y="875"/>
                <a:ext cx="3" cy="19"/>
              </a:xfrm>
              <a:custGeom>
                <a:avLst/>
                <a:gdLst>
                  <a:gd name="T0" fmla="*/ 1 w 1"/>
                  <a:gd name="T1" fmla="*/ 0 h 8"/>
                  <a:gd name="T2" fmla="*/ 1 w 1"/>
                  <a:gd name="T3" fmla="*/ 2 h 8"/>
                  <a:gd name="T4" fmla="*/ 1 w 1"/>
                  <a:gd name="T5" fmla="*/ 4 h 8"/>
                  <a:gd name="T6" fmla="*/ 1 w 1"/>
                  <a:gd name="T7" fmla="*/ 7 h 8"/>
                  <a:gd name="T8" fmla="*/ 1 w 1"/>
                  <a:gd name="T9" fmla="*/ 8 h 8"/>
                  <a:gd name="T10" fmla="*/ 1 w 1"/>
                  <a:gd name="T11" fmla="*/ 7 h 8"/>
                  <a:gd name="T12" fmla="*/ 0 w 1"/>
                  <a:gd name="T13" fmla="*/ 4 h 8"/>
                  <a:gd name="T14" fmla="*/ 1 w 1"/>
                  <a:gd name="T15" fmla="*/ 2 h 8"/>
                  <a:gd name="T16" fmla="*/ 1 w 1"/>
                  <a:gd name="T17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" h="8">
                    <a:moveTo>
                      <a:pt x="1" y="0"/>
                    </a:moveTo>
                    <a:cubicBezTo>
                      <a:pt x="1" y="0"/>
                      <a:pt x="1" y="1"/>
                      <a:pt x="1" y="2"/>
                    </a:cubicBezTo>
                    <a:cubicBezTo>
                      <a:pt x="1" y="2"/>
                      <a:pt x="1" y="3"/>
                      <a:pt x="1" y="4"/>
                    </a:cubicBezTo>
                    <a:cubicBezTo>
                      <a:pt x="1" y="5"/>
                      <a:pt x="1" y="6"/>
                      <a:pt x="1" y="7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1" y="8"/>
                      <a:pt x="1" y="8"/>
                      <a:pt x="1" y="7"/>
                    </a:cubicBezTo>
                    <a:cubicBezTo>
                      <a:pt x="0" y="6"/>
                      <a:pt x="0" y="5"/>
                      <a:pt x="0" y="4"/>
                    </a:cubicBezTo>
                    <a:cubicBezTo>
                      <a:pt x="0" y="3"/>
                      <a:pt x="1" y="2"/>
                      <a:pt x="1" y="2"/>
                    </a:cubicBezTo>
                    <a:cubicBezTo>
                      <a:pt x="1" y="1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780" name="Freeform 6092"/>
              <p:cNvSpPr>
                <a:spLocks/>
              </p:cNvSpPr>
              <p:nvPr/>
            </p:nvSpPr>
            <p:spPr bwMode="auto">
              <a:xfrm>
                <a:off x="3434" y="884"/>
                <a:ext cx="10" cy="15"/>
              </a:xfrm>
              <a:custGeom>
                <a:avLst/>
                <a:gdLst>
                  <a:gd name="T0" fmla="*/ 4 w 4"/>
                  <a:gd name="T1" fmla="*/ 0 h 6"/>
                  <a:gd name="T2" fmla="*/ 4 w 4"/>
                  <a:gd name="T3" fmla="*/ 1 h 6"/>
                  <a:gd name="T4" fmla="*/ 2 w 4"/>
                  <a:gd name="T5" fmla="*/ 3 h 6"/>
                  <a:gd name="T6" fmla="*/ 1 w 4"/>
                  <a:gd name="T7" fmla="*/ 6 h 6"/>
                  <a:gd name="T8" fmla="*/ 0 w 4"/>
                  <a:gd name="T9" fmla="*/ 6 h 6"/>
                  <a:gd name="T10" fmla="*/ 0 w 4"/>
                  <a:gd name="T11" fmla="*/ 5 h 6"/>
                  <a:gd name="T12" fmla="*/ 2 w 4"/>
                  <a:gd name="T13" fmla="*/ 3 h 6"/>
                  <a:gd name="T14" fmla="*/ 3 w 4"/>
                  <a:gd name="T15" fmla="*/ 1 h 6"/>
                  <a:gd name="T16" fmla="*/ 4 w 4"/>
                  <a:gd name="T17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" h="6">
                    <a:moveTo>
                      <a:pt x="4" y="0"/>
                    </a:moveTo>
                    <a:cubicBezTo>
                      <a:pt x="4" y="0"/>
                      <a:pt x="4" y="0"/>
                      <a:pt x="4" y="1"/>
                    </a:cubicBezTo>
                    <a:cubicBezTo>
                      <a:pt x="3" y="2"/>
                      <a:pt x="3" y="2"/>
                      <a:pt x="2" y="3"/>
                    </a:cubicBezTo>
                    <a:cubicBezTo>
                      <a:pt x="2" y="4"/>
                      <a:pt x="1" y="5"/>
                      <a:pt x="1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5"/>
                    </a:cubicBezTo>
                    <a:cubicBezTo>
                      <a:pt x="0" y="5"/>
                      <a:pt x="1" y="4"/>
                      <a:pt x="2" y="3"/>
                    </a:cubicBezTo>
                    <a:cubicBezTo>
                      <a:pt x="2" y="2"/>
                      <a:pt x="3" y="1"/>
                      <a:pt x="3" y="1"/>
                    </a:cubicBezTo>
                    <a:cubicBezTo>
                      <a:pt x="4" y="0"/>
                      <a:pt x="4" y="0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781" name="Freeform 6093"/>
              <p:cNvSpPr>
                <a:spLocks/>
              </p:cNvSpPr>
              <p:nvPr/>
            </p:nvSpPr>
            <p:spPr bwMode="auto">
              <a:xfrm>
                <a:off x="3449" y="904"/>
                <a:ext cx="17" cy="8"/>
              </a:xfrm>
              <a:custGeom>
                <a:avLst/>
                <a:gdLst>
                  <a:gd name="T0" fmla="*/ 0 w 7"/>
                  <a:gd name="T1" fmla="*/ 3 h 3"/>
                  <a:gd name="T2" fmla="*/ 1 w 7"/>
                  <a:gd name="T3" fmla="*/ 2 h 3"/>
                  <a:gd name="T4" fmla="*/ 3 w 7"/>
                  <a:gd name="T5" fmla="*/ 1 h 3"/>
                  <a:gd name="T6" fmla="*/ 6 w 7"/>
                  <a:gd name="T7" fmla="*/ 0 h 3"/>
                  <a:gd name="T8" fmla="*/ 7 w 7"/>
                  <a:gd name="T9" fmla="*/ 0 h 3"/>
                  <a:gd name="T10" fmla="*/ 6 w 7"/>
                  <a:gd name="T11" fmla="*/ 0 h 3"/>
                  <a:gd name="T12" fmla="*/ 4 w 7"/>
                  <a:gd name="T13" fmla="*/ 1 h 3"/>
                  <a:gd name="T14" fmla="*/ 1 w 7"/>
                  <a:gd name="T15" fmla="*/ 3 h 3"/>
                  <a:gd name="T16" fmla="*/ 0 w 7"/>
                  <a:gd name="T1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" h="3">
                    <a:moveTo>
                      <a:pt x="0" y="3"/>
                    </a:moveTo>
                    <a:cubicBezTo>
                      <a:pt x="0" y="3"/>
                      <a:pt x="1" y="3"/>
                      <a:pt x="1" y="2"/>
                    </a:cubicBezTo>
                    <a:cubicBezTo>
                      <a:pt x="2" y="2"/>
                      <a:pt x="2" y="1"/>
                      <a:pt x="3" y="1"/>
                    </a:cubicBezTo>
                    <a:cubicBezTo>
                      <a:pt x="4" y="0"/>
                      <a:pt x="5" y="0"/>
                      <a:pt x="6" y="0"/>
                    </a:cubicBezTo>
                    <a:cubicBezTo>
                      <a:pt x="6" y="0"/>
                      <a:pt x="7" y="0"/>
                      <a:pt x="7" y="0"/>
                    </a:cubicBezTo>
                    <a:cubicBezTo>
                      <a:pt x="7" y="0"/>
                      <a:pt x="6" y="0"/>
                      <a:pt x="6" y="0"/>
                    </a:cubicBezTo>
                    <a:cubicBezTo>
                      <a:pt x="5" y="1"/>
                      <a:pt x="4" y="1"/>
                      <a:pt x="4" y="1"/>
                    </a:cubicBezTo>
                    <a:cubicBezTo>
                      <a:pt x="3" y="2"/>
                      <a:pt x="2" y="2"/>
                      <a:pt x="1" y="3"/>
                    </a:cubicBezTo>
                    <a:cubicBezTo>
                      <a:pt x="1" y="3"/>
                      <a:pt x="0" y="3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782" name="Freeform 6094"/>
              <p:cNvSpPr>
                <a:spLocks/>
              </p:cNvSpPr>
              <p:nvPr/>
            </p:nvSpPr>
            <p:spPr bwMode="auto">
              <a:xfrm>
                <a:off x="3342" y="924"/>
                <a:ext cx="14" cy="5"/>
              </a:xfrm>
              <a:custGeom>
                <a:avLst/>
                <a:gdLst>
                  <a:gd name="T0" fmla="*/ 0 w 6"/>
                  <a:gd name="T1" fmla="*/ 0 h 2"/>
                  <a:gd name="T2" fmla="*/ 1 w 6"/>
                  <a:gd name="T3" fmla="*/ 0 h 2"/>
                  <a:gd name="T4" fmla="*/ 3 w 6"/>
                  <a:gd name="T5" fmla="*/ 1 h 2"/>
                  <a:gd name="T6" fmla="*/ 5 w 6"/>
                  <a:gd name="T7" fmla="*/ 1 h 2"/>
                  <a:gd name="T8" fmla="*/ 6 w 6"/>
                  <a:gd name="T9" fmla="*/ 2 h 2"/>
                  <a:gd name="T10" fmla="*/ 5 w 6"/>
                  <a:gd name="T11" fmla="*/ 2 h 2"/>
                  <a:gd name="T12" fmla="*/ 3 w 6"/>
                  <a:gd name="T13" fmla="*/ 2 h 2"/>
                  <a:gd name="T14" fmla="*/ 1 w 6"/>
                  <a:gd name="T15" fmla="*/ 1 h 2"/>
                  <a:gd name="T16" fmla="*/ 0 w 6"/>
                  <a:gd name="T1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2" y="0"/>
                      <a:pt x="2" y="1"/>
                      <a:pt x="3" y="1"/>
                    </a:cubicBezTo>
                    <a:cubicBezTo>
                      <a:pt x="4" y="1"/>
                      <a:pt x="5" y="1"/>
                      <a:pt x="5" y="1"/>
                    </a:cubicBezTo>
                    <a:cubicBezTo>
                      <a:pt x="6" y="1"/>
                      <a:pt x="6" y="2"/>
                      <a:pt x="6" y="2"/>
                    </a:cubicBezTo>
                    <a:cubicBezTo>
                      <a:pt x="6" y="2"/>
                      <a:pt x="5" y="2"/>
                      <a:pt x="5" y="2"/>
                    </a:cubicBezTo>
                    <a:cubicBezTo>
                      <a:pt x="4" y="2"/>
                      <a:pt x="4" y="2"/>
                      <a:pt x="3" y="2"/>
                    </a:cubicBezTo>
                    <a:cubicBezTo>
                      <a:pt x="2" y="1"/>
                      <a:pt x="2" y="1"/>
                      <a:pt x="1" y="1"/>
                    </a:cubicBezTo>
                    <a:cubicBezTo>
                      <a:pt x="1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783" name="Freeform 6095"/>
              <p:cNvSpPr>
                <a:spLocks/>
              </p:cNvSpPr>
              <p:nvPr/>
            </p:nvSpPr>
            <p:spPr bwMode="auto">
              <a:xfrm>
                <a:off x="3349" y="946"/>
                <a:ext cx="5" cy="3"/>
              </a:xfrm>
              <a:custGeom>
                <a:avLst/>
                <a:gdLst>
                  <a:gd name="T0" fmla="*/ 0 w 2"/>
                  <a:gd name="T1" fmla="*/ 1 h 1"/>
                  <a:gd name="T2" fmla="*/ 1 w 2"/>
                  <a:gd name="T3" fmla="*/ 0 h 1"/>
                  <a:gd name="T4" fmla="*/ 2 w 2"/>
                  <a:gd name="T5" fmla="*/ 0 h 1"/>
                  <a:gd name="T6" fmla="*/ 2 w 2"/>
                  <a:gd name="T7" fmla="*/ 1 h 1"/>
                  <a:gd name="T8" fmla="*/ 1 w 2"/>
                  <a:gd name="T9" fmla="*/ 1 h 1"/>
                  <a:gd name="T10" fmla="*/ 0 w 2"/>
                  <a:gd name="T11" fmla="*/ 1 h 1"/>
                  <a:gd name="T12" fmla="*/ 0 w 2"/>
                  <a:gd name="T1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cubicBezTo>
                      <a:pt x="0" y="1"/>
                      <a:pt x="1" y="0"/>
                      <a:pt x="1" y="0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1"/>
                    </a:cubicBezTo>
                    <a:cubicBezTo>
                      <a:pt x="2" y="1"/>
                      <a:pt x="2" y="1"/>
                      <a:pt x="1" y="1"/>
                    </a:cubicBezTo>
                    <a:cubicBezTo>
                      <a:pt x="1" y="1"/>
                      <a:pt x="1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784" name="Freeform 6096"/>
              <p:cNvSpPr>
                <a:spLocks/>
              </p:cNvSpPr>
              <p:nvPr/>
            </p:nvSpPr>
            <p:spPr bwMode="auto">
              <a:xfrm>
                <a:off x="3451" y="929"/>
                <a:ext cx="18" cy="2"/>
              </a:xfrm>
              <a:custGeom>
                <a:avLst/>
                <a:gdLst>
                  <a:gd name="T0" fmla="*/ 0 w 7"/>
                  <a:gd name="T1" fmla="*/ 1 h 1"/>
                  <a:gd name="T2" fmla="*/ 1 w 7"/>
                  <a:gd name="T3" fmla="*/ 0 h 1"/>
                  <a:gd name="T4" fmla="*/ 4 w 7"/>
                  <a:gd name="T5" fmla="*/ 0 h 1"/>
                  <a:gd name="T6" fmla="*/ 6 w 7"/>
                  <a:gd name="T7" fmla="*/ 0 h 1"/>
                  <a:gd name="T8" fmla="*/ 7 w 7"/>
                  <a:gd name="T9" fmla="*/ 0 h 1"/>
                  <a:gd name="T10" fmla="*/ 6 w 7"/>
                  <a:gd name="T11" fmla="*/ 0 h 1"/>
                  <a:gd name="T12" fmla="*/ 4 w 7"/>
                  <a:gd name="T13" fmla="*/ 1 h 1"/>
                  <a:gd name="T14" fmla="*/ 1 w 7"/>
                  <a:gd name="T15" fmla="*/ 1 h 1"/>
                  <a:gd name="T16" fmla="*/ 0 w 7"/>
                  <a:gd name="T1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" h="1">
                    <a:moveTo>
                      <a:pt x="0" y="1"/>
                    </a:moveTo>
                    <a:cubicBezTo>
                      <a:pt x="0" y="1"/>
                      <a:pt x="1" y="1"/>
                      <a:pt x="1" y="0"/>
                    </a:cubicBezTo>
                    <a:cubicBezTo>
                      <a:pt x="2" y="0"/>
                      <a:pt x="3" y="0"/>
                      <a:pt x="4" y="0"/>
                    </a:cubicBezTo>
                    <a:cubicBezTo>
                      <a:pt x="4" y="0"/>
                      <a:pt x="5" y="0"/>
                      <a:pt x="6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0"/>
                      <a:pt x="7" y="0"/>
                      <a:pt x="6" y="0"/>
                    </a:cubicBezTo>
                    <a:cubicBezTo>
                      <a:pt x="5" y="1"/>
                      <a:pt x="5" y="1"/>
                      <a:pt x="4" y="1"/>
                    </a:cubicBezTo>
                    <a:cubicBezTo>
                      <a:pt x="3" y="1"/>
                      <a:pt x="2" y="1"/>
                      <a:pt x="1" y="1"/>
                    </a:cubicBezTo>
                    <a:cubicBezTo>
                      <a:pt x="1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785" name="Freeform 6097"/>
              <p:cNvSpPr>
                <a:spLocks/>
              </p:cNvSpPr>
              <p:nvPr/>
            </p:nvSpPr>
            <p:spPr bwMode="auto">
              <a:xfrm>
                <a:off x="3459" y="946"/>
                <a:ext cx="7" cy="5"/>
              </a:xfrm>
              <a:custGeom>
                <a:avLst/>
                <a:gdLst>
                  <a:gd name="T0" fmla="*/ 0 w 3"/>
                  <a:gd name="T1" fmla="*/ 0 h 2"/>
                  <a:gd name="T2" fmla="*/ 0 w 3"/>
                  <a:gd name="T3" fmla="*/ 0 h 2"/>
                  <a:gd name="T4" fmla="*/ 1 w 3"/>
                  <a:gd name="T5" fmla="*/ 1 h 2"/>
                  <a:gd name="T6" fmla="*/ 3 w 3"/>
                  <a:gd name="T7" fmla="*/ 1 h 2"/>
                  <a:gd name="T8" fmla="*/ 2 w 3"/>
                  <a:gd name="T9" fmla="*/ 2 h 2"/>
                  <a:gd name="T10" fmla="*/ 1 w 3"/>
                  <a:gd name="T11" fmla="*/ 2 h 2"/>
                  <a:gd name="T12" fmla="*/ 0 w 3"/>
                  <a:gd name="T13" fmla="*/ 1 h 2"/>
                  <a:gd name="T14" fmla="*/ 0 w 3"/>
                  <a:gd name="T15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2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1"/>
                      <a:pt x="3" y="1"/>
                      <a:pt x="3" y="1"/>
                    </a:cubicBezTo>
                    <a:cubicBezTo>
                      <a:pt x="3" y="1"/>
                      <a:pt x="3" y="2"/>
                      <a:pt x="2" y="2"/>
                    </a:cubicBezTo>
                    <a:cubicBezTo>
                      <a:pt x="2" y="2"/>
                      <a:pt x="1" y="2"/>
                      <a:pt x="1" y="2"/>
                    </a:cubicBezTo>
                    <a:cubicBezTo>
                      <a:pt x="1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786" name="Freeform 6098"/>
              <p:cNvSpPr>
                <a:spLocks/>
              </p:cNvSpPr>
              <p:nvPr/>
            </p:nvSpPr>
            <p:spPr bwMode="auto">
              <a:xfrm>
                <a:off x="3386" y="1003"/>
                <a:ext cx="33" cy="5"/>
              </a:xfrm>
              <a:custGeom>
                <a:avLst/>
                <a:gdLst>
                  <a:gd name="T0" fmla="*/ 1 w 13"/>
                  <a:gd name="T1" fmla="*/ 2 h 2"/>
                  <a:gd name="T2" fmla="*/ 0 w 13"/>
                  <a:gd name="T3" fmla="*/ 2 h 2"/>
                  <a:gd name="T4" fmla="*/ 0 w 13"/>
                  <a:gd name="T5" fmla="*/ 2 h 2"/>
                  <a:gd name="T6" fmla="*/ 1 w 13"/>
                  <a:gd name="T7" fmla="*/ 1 h 2"/>
                  <a:gd name="T8" fmla="*/ 1 w 13"/>
                  <a:gd name="T9" fmla="*/ 1 h 2"/>
                  <a:gd name="T10" fmla="*/ 3 w 13"/>
                  <a:gd name="T11" fmla="*/ 1 h 2"/>
                  <a:gd name="T12" fmla="*/ 3 w 13"/>
                  <a:gd name="T13" fmla="*/ 1 h 2"/>
                  <a:gd name="T14" fmla="*/ 3 w 13"/>
                  <a:gd name="T15" fmla="*/ 1 h 2"/>
                  <a:gd name="T16" fmla="*/ 3 w 13"/>
                  <a:gd name="T17" fmla="*/ 1 h 2"/>
                  <a:gd name="T18" fmla="*/ 3 w 13"/>
                  <a:gd name="T19" fmla="*/ 1 h 2"/>
                  <a:gd name="T20" fmla="*/ 3 w 13"/>
                  <a:gd name="T21" fmla="*/ 1 h 2"/>
                  <a:gd name="T22" fmla="*/ 2 w 13"/>
                  <a:gd name="T23" fmla="*/ 1 h 2"/>
                  <a:gd name="T24" fmla="*/ 2 w 13"/>
                  <a:gd name="T25" fmla="*/ 1 h 2"/>
                  <a:gd name="T26" fmla="*/ 2 w 13"/>
                  <a:gd name="T27" fmla="*/ 1 h 2"/>
                  <a:gd name="T28" fmla="*/ 2 w 13"/>
                  <a:gd name="T29" fmla="*/ 1 h 2"/>
                  <a:gd name="T30" fmla="*/ 2 w 13"/>
                  <a:gd name="T31" fmla="*/ 1 h 2"/>
                  <a:gd name="T32" fmla="*/ 2 w 13"/>
                  <a:gd name="T33" fmla="*/ 1 h 2"/>
                  <a:gd name="T34" fmla="*/ 1 w 13"/>
                  <a:gd name="T35" fmla="*/ 1 h 2"/>
                  <a:gd name="T36" fmla="*/ 1 w 13"/>
                  <a:gd name="T37" fmla="*/ 1 h 2"/>
                  <a:gd name="T38" fmla="*/ 1 w 13"/>
                  <a:gd name="T39" fmla="*/ 1 h 2"/>
                  <a:gd name="T40" fmla="*/ 1 w 13"/>
                  <a:gd name="T41" fmla="*/ 1 h 2"/>
                  <a:gd name="T42" fmla="*/ 1 w 13"/>
                  <a:gd name="T43" fmla="*/ 0 h 2"/>
                  <a:gd name="T44" fmla="*/ 1 w 13"/>
                  <a:gd name="T45" fmla="*/ 0 h 2"/>
                  <a:gd name="T46" fmla="*/ 2 w 13"/>
                  <a:gd name="T47" fmla="*/ 0 h 2"/>
                  <a:gd name="T48" fmla="*/ 2 w 13"/>
                  <a:gd name="T49" fmla="*/ 0 h 2"/>
                  <a:gd name="T50" fmla="*/ 2 w 13"/>
                  <a:gd name="T51" fmla="*/ 0 h 2"/>
                  <a:gd name="T52" fmla="*/ 2 w 13"/>
                  <a:gd name="T53" fmla="*/ 0 h 2"/>
                  <a:gd name="T54" fmla="*/ 2 w 13"/>
                  <a:gd name="T55" fmla="*/ 0 h 2"/>
                  <a:gd name="T56" fmla="*/ 2 w 13"/>
                  <a:gd name="T57" fmla="*/ 0 h 2"/>
                  <a:gd name="T58" fmla="*/ 3 w 13"/>
                  <a:gd name="T59" fmla="*/ 0 h 2"/>
                  <a:gd name="T60" fmla="*/ 3 w 13"/>
                  <a:gd name="T61" fmla="*/ 0 h 2"/>
                  <a:gd name="T62" fmla="*/ 6 w 13"/>
                  <a:gd name="T63" fmla="*/ 0 h 2"/>
                  <a:gd name="T64" fmla="*/ 6 w 13"/>
                  <a:gd name="T65" fmla="*/ 0 h 2"/>
                  <a:gd name="T66" fmla="*/ 8 w 13"/>
                  <a:gd name="T67" fmla="*/ 0 h 2"/>
                  <a:gd name="T68" fmla="*/ 8 w 13"/>
                  <a:gd name="T69" fmla="*/ 0 h 2"/>
                  <a:gd name="T70" fmla="*/ 8 w 13"/>
                  <a:gd name="T71" fmla="*/ 0 h 2"/>
                  <a:gd name="T72" fmla="*/ 8 w 13"/>
                  <a:gd name="T73" fmla="*/ 0 h 2"/>
                  <a:gd name="T74" fmla="*/ 12 w 13"/>
                  <a:gd name="T75" fmla="*/ 0 h 2"/>
                  <a:gd name="T76" fmla="*/ 12 w 13"/>
                  <a:gd name="T77" fmla="*/ 0 h 2"/>
                  <a:gd name="T78" fmla="*/ 13 w 13"/>
                  <a:gd name="T79" fmla="*/ 0 h 2"/>
                  <a:gd name="T80" fmla="*/ 13 w 13"/>
                  <a:gd name="T81" fmla="*/ 0 h 2"/>
                  <a:gd name="T82" fmla="*/ 13 w 13"/>
                  <a:gd name="T83" fmla="*/ 1 h 2"/>
                  <a:gd name="T84" fmla="*/ 13 w 13"/>
                  <a:gd name="T85" fmla="*/ 1 h 2"/>
                  <a:gd name="T86" fmla="*/ 13 w 13"/>
                  <a:gd name="T87" fmla="*/ 1 h 2"/>
                  <a:gd name="T88" fmla="*/ 13 w 13"/>
                  <a:gd name="T89" fmla="*/ 1 h 2"/>
                  <a:gd name="T90" fmla="*/ 13 w 13"/>
                  <a:gd name="T91" fmla="*/ 1 h 2"/>
                  <a:gd name="T92" fmla="*/ 13 w 13"/>
                  <a:gd name="T93" fmla="*/ 1 h 2"/>
                  <a:gd name="T94" fmla="*/ 13 w 13"/>
                  <a:gd name="T95" fmla="*/ 1 h 2"/>
                  <a:gd name="T96" fmla="*/ 13 w 13"/>
                  <a:gd name="T97" fmla="*/ 1 h 2"/>
                  <a:gd name="T98" fmla="*/ 12 w 13"/>
                  <a:gd name="T99" fmla="*/ 2 h 2"/>
                  <a:gd name="T100" fmla="*/ 12 w 13"/>
                  <a:gd name="T101" fmla="*/ 2 h 2"/>
                  <a:gd name="T102" fmla="*/ 7 w 13"/>
                  <a:gd name="T103" fmla="*/ 2 h 2"/>
                  <a:gd name="T104" fmla="*/ 7 w 13"/>
                  <a:gd name="T105" fmla="*/ 2 h 2"/>
                  <a:gd name="T106" fmla="*/ 6 w 13"/>
                  <a:gd name="T107" fmla="*/ 2 h 2"/>
                  <a:gd name="T108" fmla="*/ 6 w 13"/>
                  <a:gd name="T109" fmla="*/ 2 h 2"/>
                  <a:gd name="T110" fmla="*/ 6 w 13"/>
                  <a:gd name="T111" fmla="*/ 2 h 2"/>
                  <a:gd name="T112" fmla="*/ 6 w 13"/>
                  <a:gd name="T113" fmla="*/ 2 h 2"/>
                  <a:gd name="T114" fmla="*/ 2 w 13"/>
                  <a:gd name="T115" fmla="*/ 2 h 2"/>
                  <a:gd name="T116" fmla="*/ 2 w 13"/>
                  <a:gd name="T117" fmla="*/ 2 h 2"/>
                  <a:gd name="T118" fmla="*/ 1 w 13"/>
                  <a:gd name="T119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13" h="2">
                    <a:moveTo>
                      <a:pt x="1" y="2"/>
                    </a:moveTo>
                    <a:cubicBezTo>
                      <a:pt x="1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1" y="2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1"/>
                      <a:pt x="2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4" y="0"/>
                      <a:pt x="5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7" y="0"/>
                      <a:pt x="7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9" y="0"/>
                      <a:pt x="10" y="0"/>
                      <a:pt x="12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2" y="0"/>
                      <a:pt x="13" y="0"/>
                      <a:pt x="13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3" y="0"/>
                      <a:pt x="13" y="0"/>
                      <a:pt x="13" y="1"/>
                    </a:cubicBezTo>
                    <a:cubicBezTo>
                      <a:pt x="13" y="1"/>
                      <a:pt x="13" y="1"/>
                      <a:pt x="13" y="1"/>
                    </a:cubicBezTo>
                    <a:cubicBezTo>
                      <a:pt x="13" y="1"/>
                      <a:pt x="13" y="1"/>
                      <a:pt x="13" y="1"/>
                    </a:cubicBezTo>
                    <a:cubicBezTo>
                      <a:pt x="13" y="1"/>
                      <a:pt x="13" y="1"/>
                      <a:pt x="13" y="1"/>
                    </a:cubicBezTo>
                    <a:cubicBezTo>
                      <a:pt x="13" y="1"/>
                      <a:pt x="13" y="1"/>
                      <a:pt x="13" y="1"/>
                    </a:cubicBezTo>
                    <a:cubicBezTo>
                      <a:pt x="13" y="1"/>
                      <a:pt x="13" y="1"/>
                      <a:pt x="13" y="1"/>
                    </a:cubicBezTo>
                    <a:cubicBezTo>
                      <a:pt x="13" y="1"/>
                      <a:pt x="13" y="1"/>
                      <a:pt x="13" y="1"/>
                    </a:cubicBezTo>
                    <a:cubicBezTo>
                      <a:pt x="13" y="1"/>
                      <a:pt x="13" y="1"/>
                      <a:pt x="13" y="1"/>
                    </a:cubicBezTo>
                    <a:cubicBezTo>
                      <a:pt x="13" y="2"/>
                      <a:pt x="13" y="2"/>
                      <a:pt x="12" y="2"/>
                    </a:cubicBezTo>
                    <a:cubicBezTo>
                      <a:pt x="12" y="2"/>
                      <a:pt x="12" y="2"/>
                      <a:pt x="12" y="2"/>
                    </a:cubicBezTo>
                    <a:cubicBezTo>
                      <a:pt x="11" y="2"/>
                      <a:pt x="9" y="2"/>
                      <a:pt x="7" y="2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7" y="2"/>
                      <a:pt x="6" y="2"/>
                      <a:pt x="6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5" y="2"/>
                      <a:pt x="3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1" y="2"/>
                      <a:pt x="1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787" name="Freeform 6099"/>
              <p:cNvSpPr>
                <a:spLocks/>
              </p:cNvSpPr>
              <p:nvPr/>
            </p:nvSpPr>
            <p:spPr bwMode="auto">
              <a:xfrm>
                <a:off x="3386" y="1005"/>
                <a:ext cx="18" cy="3"/>
              </a:xfrm>
              <a:custGeom>
                <a:avLst/>
                <a:gdLst>
                  <a:gd name="T0" fmla="*/ 0 w 7"/>
                  <a:gd name="T1" fmla="*/ 1 h 1"/>
                  <a:gd name="T2" fmla="*/ 0 w 7"/>
                  <a:gd name="T3" fmla="*/ 1 h 1"/>
                  <a:gd name="T4" fmla="*/ 0 w 7"/>
                  <a:gd name="T5" fmla="*/ 1 h 1"/>
                  <a:gd name="T6" fmla="*/ 1 w 7"/>
                  <a:gd name="T7" fmla="*/ 0 h 1"/>
                  <a:gd name="T8" fmla="*/ 1 w 7"/>
                  <a:gd name="T9" fmla="*/ 0 h 1"/>
                  <a:gd name="T10" fmla="*/ 2 w 7"/>
                  <a:gd name="T11" fmla="*/ 0 h 1"/>
                  <a:gd name="T12" fmla="*/ 2 w 7"/>
                  <a:gd name="T13" fmla="*/ 0 h 1"/>
                  <a:gd name="T14" fmla="*/ 6 w 7"/>
                  <a:gd name="T15" fmla="*/ 0 h 1"/>
                  <a:gd name="T16" fmla="*/ 6 w 7"/>
                  <a:gd name="T17" fmla="*/ 0 h 1"/>
                  <a:gd name="T18" fmla="*/ 7 w 7"/>
                  <a:gd name="T19" fmla="*/ 0 h 1"/>
                  <a:gd name="T20" fmla="*/ 7 w 7"/>
                  <a:gd name="T21" fmla="*/ 0 h 1"/>
                  <a:gd name="T22" fmla="*/ 7 w 7"/>
                  <a:gd name="T23" fmla="*/ 1 h 1"/>
                  <a:gd name="T24" fmla="*/ 7 w 7"/>
                  <a:gd name="T25" fmla="*/ 1 h 1"/>
                  <a:gd name="T26" fmla="*/ 6 w 7"/>
                  <a:gd name="T27" fmla="*/ 1 h 1"/>
                  <a:gd name="T28" fmla="*/ 6 w 7"/>
                  <a:gd name="T29" fmla="*/ 1 h 1"/>
                  <a:gd name="T30" fmla="*/ 6 w 7"/>
                  <a:gd name="T31" fmla="*/ 1 h 1"/>
                  <a:gd name="T32" fmla="*/ 2 w 7"/>
                  <a:gd name="T33" fmla="*/ 1 h 1"/>
                  <a:gd name="T34" fmla="*/ 2 w 7"/>
                  <a:gd name="T35" fmla="*/ 1 h 1"/>
                  <a:gd name="T36" fmla="*/ 0 w 7"/>
                  <a:gd name="T3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7"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0"/>
                      <a:pt x="5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0"/>
                      <a:pt x="7" y="1"/>
                      <a:pt x="7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1"/>
                      <a:pt x="7" y="1"/>
                      <a:pt x="6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5" y="1"/>
                      <a:pt x="4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1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788" name="Freeform 6100"/>
              <p:cNvSpPr>
                <a:spLocks/>
              </p:cNvSpPr>
              <p:nvPr/>
            </p:nvSpPr>
            <p:spPr bwMode="auto">
              <a:xfrm>
                <a:off x="3386" y="1013"/>
                <a:ext cx="38" cy="7"/>
              </a:xfrm>
              <a:custGeom>
                <a:avLst/>
                <a:gdLst>
                  <a:gd name="T0" fmla="*/ 0 w 15"/>
                  <a:gd name="T1" fmla="*/ 3 h 3"/>
                  <a:gd name="T2" fmla="*/ 0 w 15"/>
                  <a:gd name="T3" fmla="*/ 2 h 3"/>
                  <a:gd name="T4" fmla="*/ 0 w 15"/>
                  <a:gd name="T5" fmla="*/ 2 h 3"/>
                  <a:gd name="T6" fmla="*/ 0 w 15"/>
                  <a:gd name="T7" fmla="*/ 2 h 3"/>
                  <a:gd name="T8" fmla="*/ 0 w 15"/>
                  <a:gd name="T9" fmla="*/ 2 h 3"/>
                  <a:gd name="T10" fmla="*/ 0 w 15"/>
                  <a:gd name="T11" fmla="*/ 1 h 3"/>
                  <a:gd name="T12" fmla="*/ 0 w 15"/>
                  <a:gd name="T13" fmla="*/ 1 h 3"/>
                  <a:gd name="T14" fmla="*/ 0 w 15"/>
                  <a:gd name="T15" fmla="*/ 1 h 3"/>
                  <a:gd name="T16" fmla="*/ 0 w 15"/>
                  <a:gd name="T17" fmla="*/ 1 h 3"/>
                  <a:gd name="T18" fmla="*/ 5 w 15"/>
                  <a:gd name="T19" fmla="*/ 1 h 3"/>
                  <a:gd name="T20" fmla="*/ 5 w 15"/>
                  <a:gd name="T21" fmla="*/ 1 h 3"/>
                  <a:gd name="T22" fmla="*/ 8 w 15"/>
                  <a:gd name="T23" fmla="*/ 1 h 3"/>
                  <a:gd name="T24" fmla="*/ 8 w 15"/>
                  <a:gd name="T25" fmla="*/ 1 h 3"/>
                  <a:gd name="T26" fmla="*/ 15 w 15"/>
                  <a:gd name="T27" fmla="*/ 0 h 3"/>
                  <a:gd name="T28" fmla="*/ 15 w 15"/>
                  <a:gd name="T29" fmla="*/ 0 h 3"/>
                  <a:gd name="T30" fmla="*/ 15 w 15"/>
                  <a:gd name="T31" fmla="*/ 1 h 3"/>
                  <a:gd name="T32" fmla="*/ 15 w 15"/>
                  <a:gd name="T33" fmla="*/ 1 h 3"/>
                  <a:gd name="T34" fmla="*/ 15 w 15"/>
                  <a:gd name="T35" fmla="*/ 1 h 3"/>
                  <a:gd name="T36" fmla="*/ 15 w 15"/>
                  <a:gd name="T37" fmla="*/ 1 h 3"/>
                  <a:gd name="T38" fmla="*/ 12 w 15"/>
                  <a:gd name="T39" fmla="*/ 2 h 3"/>
                  <a:gd name="T40" fmla="*/ 12 w 15"/>
                  <a:gd name="T41" fmla="*/ 2 h 3"/>
                  <a:gd name="T42" fmla="*/ 11 w 15"/>
                  <a:gd name="T43" fmla="*/ 2 h 3"/>
                  <a:gd name="T44" fmla="*/ 11 w 15"/>
                  <a:gd name="T45" fmla="*/ 2 h 3"/>
                  <a:gd name="T46" fmla="*/ 8 w 15"/>
                  <a:gd name="T47" fmla="*/ 2 h 3"/>
                  <a:gd name="T48" fmla="*/ 8 w 15"/>
                  <a:gd name="T49" fmla="*/ 2 h 3"/>
                  <a:gd name="T50" fmla="*/ 7 w 15"/>
                  <a:gd name="T51" fmla="*/ 2 h 3"/>
                  <a:gd name="T52" fmla="*/ 7 w 15"/>
                  <a:gd name="T53" fmla="*/ 2 h 3"/>
                  <a:gd name="T54" fmla="*/ 2 w 15"/>
                  <a:gd name="T55" fmla="*/ 3 h 3"/>
                  <a:gd name="T56" fmla="*/ 2 w 15"/>
                  <a:gd name="T57" fmla="*/ 3 h 3"/>
                  <a:gd name="T58" fmla="*/ 0 w 15"/>
                  <a:gd name="T59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5" h="3">
                    <a:moveTo>
                      <a:pt x="0" y="3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2" y="1"/>
                      <a:pt x="4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6" y="1"/>
                      <a:pt x="7" y="1"/>
                      <a:pt x="8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11" y="1"/>
                      <a:pt x="13" y="1"/>
                      <a:pt x="15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5" y="0"/>
                      <a:pt x="15" y="0"/>
                      <a:pt x="15" y="1"/>
                    </a:cubicBezTo>
                    <a:cubicBezTo>
                      <a:pt x="15" y="1"/>
                      <a:pt x="15" y="1"/>
                      <a:pt x="15" y="1"/>
                    </a:cubicBezTo>
                    <a:cubicBezTo>
                      <a:pt x="15" y="1"/>
                      <a:pt x="15" y="1"/>
                      <a:pt x="15" y="1"/>
                    </a:cubicBezTo>
                    <a:cubicBezTo>
                      <a:pt x="15" y="1"/>
                      <a:pt x="15" y="1"/>
                      <a:pt x="15" y="1"/>
                    </a:cubicBezTo>
                    <a:cubicBezTo>
                      <a:pt x="14" y="1"/>
                      <a:pt x="13" y="2"/>
                      <a:pt x="12" y="2"/>
                    </a:cubicBezTo>
                    <a:cubicBezTo>
                      <a:pt x="12" y="2"/>
                      <a:pt x="12" y="2"/>
                      <a:pt x="12" y="2"/>
                    </a:cubicBezTo>
                    <a:cubicBezTo>
                      <a:pt x="12" y="2"/>
                      <a:pt x="11" y="2"/>
                      <a:pt x="11" y="2"/>
                    </a:cubicBezTo>
                    <a:cubicBezTo>
                      <a:pt x="11" y="2"/>
                      <a:pt x="11" y="2"/>
                      <a:pt x="11" y="2"/>
                    </a:cubicBezTo>
                    <a:cubicBezTo>
                      <a:pt x="10" y="2"/>
                      <a:pt x="9" y="2"/>
                      <a:pt x="8" y="2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5" y="3"/>
                      <a:pt x="4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1" y="3"/>
                      <a:pt x="1" y="3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6179" name="组合 6178"/>
            <p:cNvGrpSpPr/>
            <p:nvPr/>
          </p:nvGrpSpPr>
          <p:grpSpPr>
            <a:xfrm>
              <a:off x="6153350" y="1432603"/>
              <a:ext cx="1923123" cy="839378"/>
              <a:chOff x="7109327" y="3179834"/>
              <a:chExt cx="1923123" cy="839378"/>
            </a:xfrm>
          </p:grpSpPr>
          <p:sp>
            <p:nvSpPr>
              <p:cNvPr id="6180" name="文本框 6179"/>
              <p:cNvSpPr txBox="1"/>
              <p:nvPr/>
            </p:nvSpPr>
            <p:spPr>
              <a:xfrm>
                <a:off x="7109327" y="3179834"/>
                <a:ext cx="1923123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dirty="0">
                    <a:solidFill>
                      <a:srgbClr val="FFB850"/>
                    </a:solidFill>
                    <a:cs typeface="+mn-ea"/>
                    <a:sym typeface="+mn-lt"/>
                  </a:rPr>
                  <a:t>在此添加标题</a:t>
                </a:r>
              </a:p>
            </p:txBody>
          </p:sp>
          <p:sp>
            <p:nvSpPr>
              <p:cNvPr id="6181" name="文本框 6180"/>
              <p:cNvSpPr txBox="1"/>
              <p:nvPr/>
            </p:nvSpPr>
            <p:spPr>
              <a:xfrm>
                <a:off x="7115248" y="3465214"/>
                <a:ext cx="1559316" cy="55399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/>
                <a:r>
                  <a:rPr lang="zh-CN" altLang="en-US" sz="10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cs typeface="+mn-ea"/>
                    <a:sym typeface="+mn-lt"/>
                  </a:rPr>
                  <a:t>此处添加详细文本描述，文字内容建议与标题相关尽量简洁生动</a:t>
                </a:r>
                <a:r>
                  <a:rPr lang="en-US" altLang="zh-CN" sz="10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cs typeface="+mn-ea"/>
                    <a:sym typeface="+mn-lt"/>
                  </a:rPr>
                  <a:t>……</a:t>
                </a:r>
                <a:endParaRPr lang="zh-CN" altLang="en-US" sz="1000" dirty="0">
                  <a:solidFill>
                    <a:prstClr val="black">
                      <a:lumMod val="50000"/>
                      <a:lumOff val="50000"/>
                    </a:prstClr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11889" name="文本框 11888"/>
            <p:cNvSpPr txBox="1"/>
            <p:nvPr/>
          </p:nvSpPr>
          <p:spPr>
            <a:xfrm>
              <a:off x="6254994" y="1036583"/>
              <a:ext cx="91440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>
                  <a:solidFill>
                    <a:prstClr val="white">
                      <a:lumMod val="50000"/>
                    </a:prstClr>
                  </a:solidFill>
                  <a:cs typeface="+mn-ea"/>
                  <a:sym typeface="+mn-lt"/>
                </a:rPr>
                <a:t>STEP 03</a:t>
              </a:r>
              <a:endParaRPr lang="zh-CN" altLang="en-US" sz="1400" dirty="0">
                <a:solidFill>
                  <a:prstClr val="white">
                    <a:lumMod val="50000"/>
                  </a:prst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9" name="组合 8"/>
          <p:cNvGrpSpPr/>
          <p:nvPr/>
        </p:nvGrpSpPr>
        <p:grpSpPr>
          <a:xfrm>
            <a:off x="8492421" y="2183047"/>
            <a:ext cx="1923123" cy="1396925"/>
            <a:chOff x="8492421" y="2183047"/>
            <a:chExt cx="1923123" cy="1396925"/>
          </a:xfrm>
        </p:grpSpPr>
        <p:sp>
          <p:nvSpPr>
            <p:cNvPr id="7275" name="矩形 7274"/>
            <p:cNvSpPr/>
            <p:nvPr/>
          </p:nvSpPr>
          <p:spPr>
            <a:xfrm>
              <a:off x="8604863" y="2251905"/>
              <a:ext cx="1348624" cy="521192"/>
            </a:xfrm>
            <a:prstGeom prst="rect">
              <a:avLst/>
            </a:prstGeom>
            <a:gradFill>
              <a:gsLst>
                <a:gs pos="0">
                  <a:schemeClr val="bg1">
                    <a:lumMod val="85000"/>
                  </a:schemeClr>
                </a:gs>
                <a:gs pos="100000">
                  <a:srgbClr val="F2F2F2"/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grpSp>
          <p:nvGrpSpPr>
            <p:cNvPr id="11789" name="Group 6103"/>
            <p:cNvGrpSpPr>
              <a:grpSpLocks noChangeAspect="1"/>
            </p:cNvGrpSpPr>
            <p:nvPr/>
          </p:nvGrpSpPr>
          <p:grpSpPr bwMode="auto">
            <a:xfrm>
              <a:off x="9515683" y="2353283"/>
              <a:ext cx="475222" cy="347590"/>
              <a:chOff x="3762" y="872"/>
              <a:chExt cx="175" cy="128"/>
            </a:xfrm>
            <a:solidFill>
              <a:schemeClr val="bg1">
                <a:lumMod val="50000"/>
              </a:schemeClr>
            </a:solidFill>
          </p:grpSpPr>
          <p:sp>
            <p:nvSpPr>
              <p:cNvPr id="11791" name="Freeform 6104"/>
              <p:cNvSpPr>
                <a:spLocks/>
              </p:cNvSpPr>
              <p:nvPr/>
            </p:nvSpPr>
            <p:spPr bwMode="auto">
              <a:xfrm>
                <a:off x="3767" y="995"/>
                <a:ext cx="170" cy="5"/>
              </a:xfrm>
              <a:custGeom>
                <a:avLst/>
                <a:gdLst>
                  <a:gd name="T0" fmla="*/ 69 w 69"/>
                  <a:gd name="T1" fmla="*/ 1 h 2"/>
                  <a:gd name="T2" fmla="*/ 66 w 69"/>
                  <a:gd name="T3" fmla="*/ 1 h 2"/>
                  <a:gd name="T4" fmla="*/ 58 w 69"/>
                  <a:gd name="T5" fmla="*/ 1 h 2"/>
                  <a:gd name="T6" fmla="*/ 34 w 69"/>
                  <a:gd name="T7" fmla="*/ 1 h 2"/>
                  <a:gd name="T8" fmla="*/ 22 w 69"/>
                  <a:gd name="T9" fmla="*/ 1 h 2"/>
                  <a:gd name="T10" fmla="*/ 10 w 69"/>
                  <a:gd name="T11" fmla="*/ 2 h 2"/>
                  <a:gd name="T12" fmla="*/ 2 w 69"/>
                  <a:gd name="T13" fmla="*/ 1 h 2"/>
                  <a:gd name="T14" fmla="*/ 0 w 69"/>
                  <a:gd name="T15" fmla="*/ 1 h 2"/>
                  <a:gd name="T16" fmla="*/ 2 w 69"/>
                  <a:gd name="T17" fmla="*/ 1 h 2"/>
                  <a:gd name="T18" fmla="*/ 10 w 69"/>
                  <a:gd name="T19" fmla="*/ 1 h 2"/>
                  <a:gd name="T20" fmla="*/ 22 w 69"/>
                  <a:gd name="T21" fmla="*/ 0 h 2"/>
                  <a:gd name="T22" fmla="*/ 34 w 69"/>
                  <a:gd name="T23" fmla="*/ 0 h 2"/>
                  <a:gd name="T24" fmla="*/ 58 w 69"/>
                  <a:gd name="T25" fmla="*/ 0 h 2"/>
                  <a:gd name="T26" fmla="*/ 66 w 69"/>
                  <a:gd name="T27" fmla="*/ 1 h 2"/>
                  <a:gd name="T28" fmla="*/ 69 w 69"/>
                  <a:gd name="T2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69" h="2">
                    <a:moveTo>
                      <a:pt x="69" y="1"/>
                    </a:moveTo>
                    <a:cubicBezTo>
                      <a:pt x="69" y="1"/>
                      <a:pt x="68" y="1"/>
                      <a:pt x="66" y="1"/>
                    </a:cubicBezTo>
                    <a:cubicBezTo>
                      <a:pt x="64" y="1"/>
                      <a:pt x="62" y="1"/>
                      <a:pt x="58" y="1"/>
                    </a:cubicBezTo>
                    <a:cubicBezTo>
                      <a:pt x="52" y="1"/>
                      <a:pt x="43" y="1"/>
                      <a:pt x="34" y="1"/>
                    </a:cubicBezTo>
                    <a:cubicBezTo>
                      <a:pt x="30" y="1"/>
                      <a:pt x="26" y="1"/>
                      <a:pt x="22" y="1"/>
                    </a:cubicBezTo>
                    <a:cubicBezTo>
                      <a:pt x="17" y="2"/>
                      <a:pt x="14" y="2"/>
                      <a:pt x="10" y="2"/>
                    </a:cubicBezTo>
                    <a:cubicBezTo>
                      <a:pt x="7" y="2"/>
                      <a:pt x="4" y="2"/>
                      <a:pt x="2" y="1"/>
                    </a:cubicBezTo>
                    <a:cubicBezTo>
                      <a:pt x="1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2" y="1"/>
                    </a:cubicBezTo>
                    <a:cubicBezTo>
                      <a:pt x="4" y="1"/>
                      <a:pt x="7" y="1"/>
                      <a:pt x="10" y="1"/>
                    </a:cubicBezTo>
                    <a:cubicBezTo>
                      <a:pt x="14" y="1"/>
                      <a:pt x="17" y="1"/>
                      <a:pt x="22" y="0"/>
                    </a:cubicBezTo>
                    <a:cubicBezTo>
                      <a:pt x="26" y="0"/>
                      <a:pt x="30" y="0"/>
                      <a:pt x="34" y="0"/>
                    </a:cubicBezTo>
                    <a:cubicBezTo>
                      <a:pt x="43" y="0"/>
                      <a:pt x="52" y="0"/>
                      <a:pt x="58" y="0"/>
                    </a:cubicBezTo>
                    <a:cubicBezTo>
                      <a:pt x="62" y="1"/>
                      <a:pt x="64" y="1"/>
                      <a:pt x="66" y="1"/>
                    </a:cubicBezTo>
                    <a:cubicBezTo>
                      <a:pt x="68" y="1"/>
                      <a:pt x="69" y="1"/>
                      <a:pt x="69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792" name="Freeform 6105"/>
              <p:cNvSpPr>
                <a:spLocks/>
              </p:cNvSpPr>
              <p:nvPr/>
            </p:nvSpPr>
            <p:spPr bwMode="auto">
              <a:xfrm>
                <a:off x="3762" y="877"/>
                <a:ext cx="5" cy="120"/>
              </a:xfrm>
              <a:custGeom>
                <a:avLst/>
                <a:gdLst>
                  <a:gd name="T0" fmla="*/ 1 w 2"/>
                  <a:gd name="T1" fmla="*/ 48 h 48"/>
                  <a:gd name="T2" fmla="*/ 1 w 2"/>
                  <a:gd name="T3" fmla="*/ 46 h 48"/>
                  <a:gd name="T4" fmla="*/ 1 w 2"/>
                  <a:gd name="T5" fmla="*/ 40 h 48"/>
                  <a:gd name="T6" fmla="*/ 0 w 2"/>
                  <a:gd name="T7" fmla="*/ 24 h 48"/>
                  <a:gd name="T8" fmla="*/ 0 w 2"/>
                  <a:gd name="T9" fmla="*/ 15 h 48"/>
                  <a:gd name="T10" fmla="*/ 0 w 2"/>
                  <a:gd name="T11" fmla="*/ 8 h 48"/>
                  <a:gd name="T12" fmla="*/ 1 w 2"/>
                  <a:gd name="T13" fmla="*/ 0 h 48"/>
                  <a:gd name="T14" fmla="*/ 1 w 2"/>
                  <a:gd name="T15" fmla="*/ 8 h 48"/>
                  <a:gd name="T16" fmla="*/ 1 w 2"/>
                  <a:gd name="T17" fmla="*/ 11 h 48"/>
                  <a:gd name="T18" fmla="*/ 1 w 2"/>
                  <a:gd name="T19" fmla="*/ 15 h 48"/>
                  <a:gd name="T20" fmla="*/ 1 w 2"/>
                  <a:gd name="T21" fmla="*/ 24 h 48"/>
                  <a:gd name="T22" fmla="*/ 2 w 2"/>
                  <a:gd name="T23" fmla="*/ 40 h 48"/>
                  <a:gd name="T24" fmla="*/ 2 w 2"/>
                  <a:gd name="T25" fmla="*/ 43 h 48"/>
                  <a:gd name="T26" fmla="*/ 2 w 2"/>
                  <a:gd name="T27" fmla="*/ 46 h 48"/>
                  <a:gd name="T28" fmla="*/ 1 w 2"/>
                  <a:gd name="T29" fmla="*/ 48 h 4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" h="48">
                    <a:moveTo>
                      <a:pt x="1" y="48"/>
                    </a:moveTo>
                    <a:cubicBezTo>
                      <a:pt x="1" y="48"/>
                      <a:pt x="1" y="47"/>
                      <a:pt x="1" y="46"/>
                    </a:cubicBezTo>
                    <a:cubicBezTo>
                      <a:pt x="1" y="44"/>
                      <a:pt x="1" y="43"/>
                      <a:pt x="1" y="40"/>
                    </a:cubicBezTo>
                    <a:cubicBezTo>
                      <a:pt x="1" y="36"/>
                      <a:pt x="1" y="30"/>
                      <a:pt x="0" y="24"/>
                    </a:cubicBezTo>
                    <a:cubicBezTo>
                      <a:pt x="0" y="21"/>
                      <a:pt x="0" y="18"/>
                      <a:pt x="0" y="15"/>
                    </a:cubicBezTo>
                    <a:cubicBezTo>
                      <a:pt x="0" y="13"/>
                      <a:pt x="0" y="10"/>
                      <a:pt x="0" y="8"/>
                    </a:cubicBezTo>
                    <a:cubicBezTo>
                      <a:pt x="1" y="3"/>
                      <a:pt x="1" y="0"/>
                      <a:pt x="1" y="0"/>
                    </a:cubicBezTo>
                    <a:cubicBezTo>
                      <a:pt x="1" y="0"/>
                      <a:pt x="1" y="3"/>
                      <a:pt x="1" y="8"/>
                    </a:cubicBezTo>
                    <a:cubicBezTo>
                      <a:pt x="1" y="9"/>
                      <a:pt x="1" y="10"/>
                      <a:pt x="1" y="11"/>
                    </a:cubicBezTo>
                    <a:cubicBezTo>
                      <a:pt x="1" y="13"/>
                      <a:pt x="1" y="14"/>
                      <a:pt x="1" y="15"/>
                    </a:cubicBezTo>
                    <a:cubicBezTo>
                      <a:pt x="1" y="18"/>
                      <a:pt x="1" y="21"/>
                      <a:pt x="1" y="24"/>
                    </a:cubicBezTo>
                    <a:cubicBezTo>
                      <a:pt x="2" y="30"/>
                      <a:pt x="2" y="36"/>
                      <a:pt x="2" y="40"/>
                    </a:cubicBezTo>
                    <a:cubicBezTo>
                      <a:pt x="2" y="41"/>
                      <a:pt x="2" y="43"/>
                      <a:pt x="2" y="43"/>
                    </a:cubicBezTo>
                    <a:cubicBezTo>
                      <a:pt x="2" y="44"/>
                      <a:pt x="2" y="45"/>
                      <a:pt x="2" y="46"/>
                    </a:cubicBezTo>
                    <a:cubicBezTo>
                      <a:pt x="1" y="47"/>
                      <a:pt x="1" y="48"/>
                      <a:pt x="1" y="4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793" name="Freeform 6106"/>
              <p:cNvSpPr>
                <a:spLocks/>
              </p:cNvSpPr>
              <p:nvPr/>
            </p:nvSpPr>
            <p:spPr bwMode="auto">
              <a:xfrm>
                <a:off x="3866" y="940"/>
                <a:ext cx="22" cy="57"/>
              </a:xfrm>
              <a:custGeom>
                <a:avLst/>
                <a:gdLst>
                  <a:gd name="T0" fmla="*/ 8 w 9"/>
                  <a:gd name="T1" fmla="*/ 23 h 23"/>
                  <a:gd name="T2" fmla="*/ 8 w 9"/>
                  <a:gd name="T3" fmla="*/ 17 h 23"/>
                  <a:gd name="T4" fmla="*/ 8 w 9"/>
                  <a:gd name="T5" fmla="*/ 15 h 23"/>
                  <a:gd name="T6" fmla="*/ 8 w 9"/>
                  <a:gd name="T7" fmla="*/ 12 h 23"/>
                  <a:gd name="T8" fmla="*/ 7 w 9"/>
                  <a:gd name="T9" fmla="*/ 6 h 23"/>
                  <a:gd name="T10" fmla="*/ 7 w 9"/>
                  <a:gd name="T11" fmla="*/ 1 h 23"/>
                  <a:gd name="T12" fmla="*/ 7 w 9"/>
                  <a:gd name="T13" fmla="*/ 1 h 23"/>
                  <a:gd name="T14" fmla="*/ 4 w 9"/>
                  <a:gd name="T15" fmla="*/ 1 h 23"/>
                  <a:gd name="T16" fmla="*/ 2 w 9"/>
                  <a:gd name="T17" fmla="*/ 1 h 23"/>
                  <a:gd name="T18" fmla="*/ 1 w 9"/>
                  <a:gd name="T19" fmla="*/ 2 h 23"/>
                  <a:gd name="T20" fmla="*/ 1 w 9"/>
                  <a:gd name="T21" fmla="*/ 3 h 23"/>
                  <a:gd name="T22" fmla="*/ 2 w 9"/>
                  <a:gd name="T23" fmla="*/ 5 h 23"/>
                  <a:gd name="T24" fmla="*/ 1 w 9"/>
                  <a:gd name="T25" fmla="*/ 9 h 23"/>
                  <a:gd name="T26" fmla="*/ 1 w 9"/>
                  <a:gd name="T27" fmla="*/ 15 h 23"/>
                  <a:gd name="T28" fmla="*/ 1 w 9"/>
                  <a:gd name="T29" fmla="*/ 19 h 23"/>
                  <a:gd name="T30" fmla="*/ 1 w 9"/>
                  <a:gd name="T31" fmla="*/ 22 h 23"/>
                  <a:gd name="T32" fmla="*/ 0 w 9"/>
                  <a:gd name="T33" fmla="*/ 15 h 23"/>
                  <a:gd name="T34" fmla="*/ 0 w 9"/>
                  <a:gd name="T35" fmla="*/ 9 h 23"/>
                  <a:gd name="T36" fmla="*/ 1 w 9"/>
                  <a:gd name="T37" fmla="*/ 5 h 23"/>
                  <a:gd name="T38" fmla="*/ 1 w 9"/>
                  <a:gd name="T39" fmla="*/ 4 h 23"/>
                  <a:gd name="T40" fmla="*/ 0 w 9"/>
                  <a:gd name="T41" fmla="*/ 2 h 23"/>
                  <a:gd name="T42" fmla="*/ 1 w 9"/>
                  <a:gd name="T43" fmla="*/ 1 h 23"/>
                  <a:gd name="T44" fmla="*/ 2 w 9"/>
                  <a:gd name="T45" fmla="*/ 0 h 23"/>
                  <a:gd name="T46" fmla="*/ 4 w 9"/>
                  <a:gd name="T47" fmla="*/ 0 h 23"/>
                  <a:gd name="T48" fmla="*/ 7 w 9"/>
                  <a:gd name="T49" fmla="*/ 0 h 23"/>
                  <a:gd name="T50" fmla="*/ 7 w 9"/>
                  <a:gd name="T51" fmla="*/ 1 h 23"/>
                  <a:gd name="T52" fmla="*/ 8 w 9"/>
                  <a:gd name="T53" fmla="*/ 6 h 23"/>
                  <a:gd name="T54" fmla="*/ 9 w 9"/>
                  <a:gd name="T55" fmla="*/ 12 h 23"/>
                  <a:gd name="T56" fmla="*/ 8 w 9"/>
                  <a:gd name="T57" fmla="*/ 23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9" h="23">
                    <a:moveTo>
                      <a:pt x="8" y="23"/>
                    </a:moveTo>
                    <a:cubicBezTo>
                      <a:pt x="8" y="21"/>
                      <a:pt x="8" y="19"/>
                      <a:pt x="8" y="17"/>
                    </a:cubicBezTo>
                    <a:cubicBezTo>
                      <a:pt x="8" y="16"/>
                      <a:pt x="8" y="16"/>
                      <a:pt x="8" y="15"/>
                    </a:cubicBezTo>
                    <a:cubicBezTo>
                      <a:pt x="8" y="14"/>
                      <a:pt x="8" y="13"/>
                      <a:pt x="8" y="12"/>
                    </a:cubicBezTo>
                    <a:cubicBezTo>
                      <a:pt x="8" y="10"/>
                      <a:pt x="8" y="8"/>
                      <a:pt x="7" y="6"/>
                    </a:cubicBezTo>
                    <a:cubicBezTo>
                      <a:pt x="7" y="5"/>
                      <a:pt x="7" y="3"/>
                      <a:pt x="7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6" y="1"/>
                      <a:pt x="5" y="1"/>
                      <a:pt x="4" y="1"/>
                    </a:cubicBezTo>
                    <a:cubicBezTo>
                      <a:pt x="3" y="1"/>
                      <a:pt x="2" y="1"/>
                      <a:pt x="2" y="1"/>
                    </a:cubicBezTo>
                    <a:cubicBezTo>
                      <a:pt x="1" y="1"/>
                      <a:pt x="1" y="1"/>
                      <a:pt x="1" y="2"/>
                    </a:cubicBezTo>
                    <a:cubicBezTo>
                      <a:pt x="1" y="2"/>
                      <a:pt x="1" y="3"/>
                      <a:pt x="1" y="3"/>
                    </a:cubicBezTo>
                    <a:cubicBezTo>
                      <a:pt x="2" y="4"/>
                      <a:pt x="2" y="5"/>
                      <a:pt x="2" y="5"/>
                    </a:cubicBezTo>
                    <a:cubicBezTo>
                      <a:pt x="2" y="6"/>
                      <a:pt x="1" y="8"/>
                      <a:pt x="1" y="9"/>
                    </a:cubicBezTo>
                    <a:cubicBezTo>
                      <a:pt x="1" y="11"/>
                      <a:pt x="1" y="13"/>
                      <a:pt x="1" y="15"/>
                    </a:cubicBezTo>
                    <a:cubicBezTo>
                      <a:pt x="1" y="17"/>
                      <a:pt x="1" y="18"/>
                      <a:pt x="1" y="19"/>
                    </a:cubicBezTo>
                    <a:cubicBezTo>
                      <a:pt x="1" y="20"/>
                      <a:pt x="1" y="21"/>
                      <a:pt x="1" y="22"/>
                    </a:cubicBezTo>
                    <a:cubicBezTo>
                      <a:pt x="1" y="20"/>
                      <a:pt x="0" y="18"/>
                      <a:pt x="0" y="15"/>
                    </a:cubicBezTo>
                    <a:cubicBezTo>
                      <a:pt x="0" y="13"/>
                      <a:pt x="0" y="11"/>
                      <a:pt x="0" y="9"/>
                    </a:cubicBezTo>
                    <a:cubicBezTo>
                      <a:pt x="1" y="7"/>
                      <a:pt x="1" y="6"/>
                      <a:pt x="1" y="5"/>
                    </a:cubicBezTo>
                    <a:cubicBezTo>
                      <a:pt x="1" y="5"/>
                      <a:pt x="1" y="4"/>
                      <a:pt x="1" y="4"/>
                    </a:cubicBezTo>
                    <a:cubicBezTo>
                      <a:pt x="0" y="3"/>
                      <a:pt x="0" y="3"/>
                      <a:pt x="0" y="2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2" y="0"/>
                      <a:pt x="3" y="0"/>
                      <a:pt x="4" y="0"/>
                    </a:cubicBezTo>
                    <a:cubicBezTo>
                      <a:pt x="5" y="0"/>
                      <a:pt x="6" y="1"/>
                      <a:pt x="7" y="0"/>
                    </a:cubicBezTo>
                    <a:cubicBezTo>
                      <a:pt x="7" y="0"/>
                      <a:pt x="7" y="1"/>
                      <a:pt x="7" y="1"/>
                    </a:cubicBezTo>
                    <a:cubicBezTo>
                      <a:pt x="8" y="3"/>
                      <a:pt x="8" y="5"/>
                      <a:pt x="8" y="6"/>
                    </a:cubicBezTo>
                    <a:cubicBezTo>
                      <a:pt x="9" y="8"/>
                      <a:pt x="9" y="10"/>
                      <a:pt x="9" y="12"/>
                    </a:cubicBezTo>
                    <a:cubicBezTo>
                      <a:pt x="9" y="16"/>
                      <a:pt x="8" y="19"/>
                      <a:pt x="8" y="2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794" name="Freeform 6107"/>
              <p:cNvSpPr>
                <a:spLocks/>
              </p:cNvSpPr>
              <p:nvPr/>
            </p:nvSpPr>
            <p:spPr bwMode="auto">
              <a:xfrm>
                <a:off x="3836" y="915"/>
                <a:ext cx="20" cy="82"/>
              </a:xfrm>
              <a:custGeom>
                <a:avLst/>
                <a:gdLst>
                  <a:gd name="T0" fmla="*/ 7 w 8"/>
                  <a:gd name="T1" fmla="*/ 32 h 33"/>
                  <a:gd name="T2" fmla="*/ 6 w 8"/>
                  <a:gd name="T3" fmla="*/ 24 h 33"/>
                  <a:gd name="T4" fmla="*/ 6 w 8"/>
                  <a:gd name="T5" fmla="*/ 17 h 33"/>
                  <a:gd name="T6" fmla="*/ 7 w 8"/>
                  <a:gd name="T7" fmla="*/ 13 h 33"/>
                  <a:gd name="T8" fmla="*/ 7 w 8"/>
                  <a:gd name="T9" fmla="*/ 9 h 33"/>
                  <a:gd name="T10" fmla="*/ 7 w 8"/>
                  <a:gd name="T11" fmla="*/ 1 h 33"/>
                  <a:gd name="T12" fmla="*/ 8 w 8"/>
                  <a:gd name="T13" fmla="*/ 1 h 33"/>
                  <a:gd name="T14" fmla="*/ 1 w 8"/>
                  <a:gd name="T15" fmla="*/ 1 h 33"/>
                  <a:gd name="T16" fmla="*/ 2 w 8"/>
                  <a:gd name="T17" fmla="*/ 0 h 33"/>
                  <a:gd name="T18" fmla="*/ 2 w 8"/>
                  <a:gd name="T19" fmla="*/ 8 h 33"/>
                  <a:gd name="T20" fmla="*/ 2 w 8"/>
                  <a:gd name="T21" fmla="*/ 17 h 33"/>
                  <a:gd name="T22" fmla="*/ 2 w 8"/>
                  <a:gd name="T23" fmla="*/ 21 h 33"/>
                  <a:gd name="T24" fmla="*/ 2 w 8"/>
                  <a:gd name="T25" fmla="*/ 25 h 33"/>
                  <a:gd name="T26" fmla="*/ 1 w 8"/>
                  <a:gd name="T27" fmla="*/ 29 h 33"/>
                  <a:gd name="T28" fmla="*/ 0 w 8"/>
                  <a:gd name="T29" fmla="*/ 33 h 33"/>
                  <a:gd name="T30" fmla="*/ 1 w 8"/>
                  <a:gd name="T31" fmla="*/ 29 h 33"/>
                  <a:gd name="T32" fmla="*/ 1 w 8"/>
                  <a:gd name="T33" fmla="*/ 25 h 33"/>
                  <a:gd name="T34" fmla="*/ 1 w 8"/>
                  <a:gd name="T35" fmla="*/ 17 h 33"/>
                  <a:gd name="T36" fmla="*/ 1 w 8"/>
                  <a:gd name="T37" fmla="*/ 8 h 33"/>
                  <a:gd name="T38" fmla="*/ 1 w 8"/>
                  <a:gd name="T39" fmla="*/ 0 h 33"/>
                  <a:gd name="T40" fmla="*/ 2 w 8"/>
                  <a:gd name="T41" fmla="*/ 0 h 33"/>
                  <a:gd name="T42" fmla="*/ 8 w 8"/>
                  <a:gd name="T43" fmla="*/ 0 h 33"/>
                  <a:gd name="T44" fmla="*/ 8 w 8"/>
                  <a:gd name="T45" fmla="*/ 0 h 33"/>
                  <a:gd name="T46" fmla="*/ 8 w 8"/>
                  <a:gd name="T47" fmla="*/ 1 h 33"/>
                  <a:gd name="T48" fmla="*/ 8 w 8"/>
                  <a:gd name="T49" fmla="*/ 9 h 33"/>
                  <a:gd name="T50" fmla="*/ 8 w 8"/>
                  <a:gd name="T51" fmla="*/ 13 h 33"/>
                  <a:gd name="T52" fmla="*/ 7 w 8"/>
                  <a:gd name="T53" fmla="*/ 17 h 33"/>
                  <a:gd name="T54" fmla="*/ 7 w 8"/>
                  <a:gd name="T55" fmla="*/ 24 h 33"/>
                  <a:gd name="T56" fmla="*/ 7 w 8"/>
                  <a:gd name="T57" fmla="*/ 32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8" h="33">
                    <a:moveTo>
                      <a:pt x="7" y="32"/>
                    </a:moveTo>
                    <a:cubicBezTo>
                      <a:pt x="7" y="30"/>
                      <a:pt x="6" y="27"/>
                      <a:pt x="6" y="24"/>
                    </a:cubicBezTo>
                    <a:cubicBezTo>
                      <a:pt x="6" y="22"/>
                      <a:pt x="6" y="19"/>
                      <a:pt x="6" y="17"/>
                    </a:cubicBezTo>
                    <a:cubicBezTo>
                      <a:pt x="6" y="15"/>
                      <a:pt x="7" y="14"/>
                      <a:pt x="7" y="13"/>
                    </a:cubicBezTo>
                    <a:cubicBezTo>
                      <a:pt x="7" y="11"/>
                      <a:pt x="7" y="10"/>
                      <a:pt x="7" y="9"/>
                    </a:cubicBezTo>
                    <a:cubicBezTo>
                      <a:pt x="7" y="6"/>
                      <a:pt x="7" y="3"/>
                      <a:pt x="7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6" y="1"/>
                      <a:pt x="4" y="1"/>
                      <a:pt x="1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3"/>
                      <a:pt x="2" y="6"/>
                      <a:pt x="2" y="8"/>
                    </a:cubicBezTo>
                    <a:cubicBezTo>
                      <a:pt x="2" y="11"/>
                      <a:pt x="2" y="14"/>
                      <a:pt x="2" y="17"/>
                    </a:cubicBezTo>
                    <a:cubicBezTo>
                      <a:pt x="2" y="21"/>
                      <a:pt x="2" y="21"/>
                      <a:pt x="2" y="21"/>
                    </a:cubicBezTo>
                    <a:cubicBezTo>
                      <a:pt x="2" y="22"/>
                      <a:pt x="2" y="23"/>
                      <a:pt x="2" y="25"/>
                    </a:cubicBezTo>
                    <a:cubicBezTo>
                      <a:pt x="2" y="26"/>
                      <a:pt x="2" y="28"/>
                      <a:pt x="1" y="29"/>
                    </a:cubicBezTo>
                    <a:cubicBezTo>
                      <a:pt x="1" y="30"/>
                      <a:pt x="1" y="32"/>
                      <a:pt x="0" y="33"/>
                    </a:cubicBezTo>
                    <a:cubicBezTo>
                      <a:pt x="1" y="32"/>
                      <a:pt x="1" y="30"/>
                      <a:pt x="1" y="29"/>
                    </a:cubicBezTo>
                    <a:cubicBezTo>
                      <a:pt x="1" y="27"/>
                      <a:pt x="1" y="26"/>
                      <a:pt x="1" y="25"/>
                    </a:cubicBezTo>
                    <a:cubicBezTo>
                      <a:pt x="1" y="22"/>
                      <a:pt x="1" y="19"/>
                      <a:pt x="1" y="17"/>
                    </a:cubicBezTo>
                    <a:cubicBezTo>
                      <a:pt x="1" y="14"/>
                      <a:pt x="1" y="11"/>
                      <a:pt x="1" y="8"/>
                    </a:cubicBezTo>
                    <a:cubicBezTo>
                      <a:pt x="1" y="6"/>
                      <a:pt x="0" y="3"/>
                      <a:pt x="1" y="0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4" y="0"/>
                      <a:pt x="6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8" y="0"/>
                      <a:pt x="8" y="0"/>
                      <a:pt x="8" y="1"/>
                    </a:cubicBezTo>
                    <a:cubicBezTo>
                      <a:pt x="8" y="3"/>
                      <a:pt x="8" y="6"/>
                      <a:pt x="8" y="9"/>
                    </a:cubicBezTo>
                    <a:cubicBezTo>
                      <a:pt x="8" y="10"/>
                      <a:pt x="8" y="11"/>
                      <a:pt x="8" y="13"/>
                    </a:cubicBezTo>
                    <a:cubicBezTo>
                      <a:pt x="8" y="14"/>
                      <a:pt x="7" y="15"/>
                      <a:pt x="7" y="17"/>
                    </a:cubicBezTo>
                    <a:cubicBezTo>
                      <a:pt x="7" y="19"/>
                      <a:pt x="7" y="22"/>
                      <a:pt x="7" y="24"/>
                    </a:cubicBezTo>
                    <a:cubicBezTo>
                      <a:pt x="7" y="27"/>
                      <a:pt x="7" y="30"/>
                      <a:pt x="7" y="3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795" name="Freeform 6108"/>
              <p:cNvSpPr>
                <a:spLocks/>
              </p:cNvSpPr>
              <p:nvPr/>
            </p:nvSpPr>
            <p:spPr bwMode="auto">
              <a:xfrm>
                <a:off x="3804" y="930"/>
                <a:ext cx="22" cy="67"/>
              </a:xfrm>
              <a:custGeom>
                <a:avLst/>
                <a:gdLst>
                  <a:gd name="T0" fmla="*/ 8 w 9"/>
                  <a:gd name="T1" fmla="*/ 27 h 27"/>
                  <a:gd name="T2" fmla="*/ 7 w 9"/>
                  <a:gd name="T3" fmla="*/ 24 h 27"/>
                  <a:gd name="T4" fmla="*/ 7 w 9"/>
                  <a:gd name="T5" fmla="*/ 20 h 27"/>
                  <a:gd name="T6" fmla="*/ 7 w 9"/>
                  <a:gd name="T7" fmla="*/ 17 h 27"/>
                  <a:gd name="T8" fmla="*/ 7 w 9"/>
                  <a:gd name="T9" fmla="*/ 14 h 27"/>
                  <a:gd name="T10" fmla="*/ 8 w 9"/>
                  <a:gd name="T11" fmla="*/ 10 h 27"/>
                  <a:gd name="T12" fmla="*/ 8 w 9"/>
                  <a:gd name="T13" fmla="*/ 7 h 27"/>
                  <a:gd name="T14" fmla="*/ 8 w 9"/>
                  <a:gd name="T15" fmla="*/ 0 h 27"/>
                  <a:gd name="T16" fmla="*/ 8 w 9"/>
                  <a:gd name="T17" fmla="*/ 1 h 27"/>
                  <a:gd name="T18" fmla="*/ 2 w 9"/>
                  <a:gd name="T19" fmla="*/ 1 h 27"/>
                  <a:gd name="T20" fmla="*/ 2 w 9"/>
                  <a:gd name="T21" fmla="*/ 0 h 27"/>
                  <a:gd name="T22" fmla="*/ 1 w 9"/>
                  <a:gd name="T23" fmla="*/ 7 h 27"/>
                  <a:gd name="T24" fmla="*/ 1 w 9"/>
                  <a:gd name="T25" fmla="*/ 14 h 27"/>
                  <a:gd name="T26" fmla="*/ 1 w 9"/>
                  <a:gd name="T27" fmla="*/ 20 h 27"/>
                  <a:gd name="T28" fmla="*/ 0 w 9"/>
                  <a:gd name="T29" fmla="*/ 27 h 27"/>
                  <a:gd name="T30" fmla="*/ 0 w 9"/>
                  <a:gd name="T31" fmla="*/ 20 h 27"/>
                  <a:gd name="T32" fmla="*/ 0 w 9"/>
                  <a:gd name="T33" fmla="*/ 14 h 27"/>
                  <a:gd name="T34" fmla="*/ 1 w 9"/>
                  <a:gd name="T35" fmla="*/ 7 h 27"/>
                  <a:gd name="T36" fmla="*/ 1 w 9"/>
                  <a:gd name="T37" fmla="*/ 0 h 27"/>
                  <a:gd name="T38" fmla="*/ 2 w 9"/>
                  <a:gd name="T39" fmla="*/ 0 h 27"/>
                  <a:gd name="T40" fmla="*/ 8 w 9"/>
                  <a:gd name="T41" fmla="*/ 0 h 27"/>
                  <a:gd name="T42" fmla="*/ 9 w 9"/>
                  <a:gd name="T43" fmla="*/ 0 h 27"/>
                  <a:gd name="T44" fmla="*/ 9 w 9"/>
                  <a:gd name="T45" fmla="*/ 3 h 27"/>
                  <a:gd name="T46" fmla="*/ 9 w 9"/>
                  <a:gd name="T47" fmla="*/ 5 h 27"/>
                  <a:gd name="T48" fmla="*/ 9 w 9"/>
                  <a:gd name="T49" fmla="*/ 7 h 27"/>
                  <a:gd name="T50" fmla="*/ 9 w 9"/>
                  <a:gd name="T51" fmla="*/ 10 h 27"/>
                  <a:gd name="T52" fmla="*/ 8 w 9"/>
                  <a:gd name="T53" fmla="*/ 14 h 27"/>
                  <a:gd name="T54" fmla="*/ 8 w 9"/>
                  <a:gd name="T55" fmla="*/ 17 h 27"/>
                  <a:gd name="T56" fmla="*/ 8 w 9"/>
                  <a:gd name="T57" fmla="*/ 20 h 27"/>
                  <a:gd name="T58" fmla="*/ 8 w 9"/>
                  <a:gd name="T59" fmla="*/ 24 h 27"/>
                  <a:gd name="T60" fmla="*/ 8 w 9"/>
                  <a:gd name="T61" fmla="*/ 27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9" h="27">
                    <a:moveTo>
                      <a:pt x="8" y="27"/>
                    </a:moveTo>
                    <a:cubicBezTo>
                      <a:pt x="8" y="26"/>
                      <a:pt x="7" y="25"/>
                      <a:pt x="7" y="24"/>
                    </a:cubicBezTo>
                    <a:cubicBezTo>
                      <a:pt x="7" y="23"/>
                      <a:pt x="7" y="21"/>
                      <a:pt x="7" y="20"/>
                    </a:cubicBezTo>
                    <a:cubicBezTo>
                      <a:pt x="7" y="19"/>
                      <a:pt x="7" y="18"/>
                      <a:pt x="7" y="17"/>
                    </a:cubicBezTo>
                    <a:cubicBezTo>
                      <a:pt x="7" y="14"/>
                      <a:pt x="7" y="14"/>
                      <a:pt x="7" y="14"/>
                    </a:cubicBezTo>
                    <a:cubicBezTo>
                      <a:pt x="7" y="12"/>
                      <a:pt x="7" y="11"/>
                      <a:pt x="8" y="10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8" y="5"/>
                      <a:pt x="8" y="2"/>
                      <a:pt x="8" y="0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6" y="0"/>
                      <a:pt x="4" y="1"/>
                      <a:pt x="2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1" y="16"/>
                      <a:pt x="1" y="18"/>
                      <a:pt x="1" y="20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20"/>
                      <a:pt x="0" y="20"/>
                      <a:pt x="0" y="20"/>
                    </a:cubicBezTo>
                    <a:cubicBezTo>
                      <a:pt x="0" y="18"/>
                      <a:pt x="0" y="16"/>
                      <a:pt x="0" y="14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4" y="0"/>
                      <a:pt x="6" y="0"/>
                      <a:pt x="8" y="0"/>
                    </a:cubicBezTo>
                    <a:cubicBezTo>
                      <a:pt x="8" y="0"/>
                      <a:pt x="9" y="0"/>
                      <a:pt x="9" y="0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9" y="4"/>
                      <a:pt x="9" y="5"/>
                      <a:pt x="9" y="5"/>
                    </a:cubicBezTo>
                    <a:cubicBezTo>
                      <a:pt x="9" y="6"/>
                      <a:pt x="9" y="6"/>
                      <a:pt x="9" y="7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8" y="11"/>
                      <a:pt x="8" y="12"/>
                      <a:pt x="8" y="14"/>
                    </a:cubicBezTo>
                    <a:cubicBezTo>
                      <a:pt x="8" y="17"/>
                      <a:pt x="8" y="17"/>
                      <a:pt x="8" y="17"/>
                    </a:cubicBezTo>
                    <a:cubicBezTo>
                      <a:pt x="8" y="18"/>
                      <a:pt x="8" y="19"/>
                      <a:pt x="8" y="20"/>
                    </a:cubicBezTo>
                    <a:cubicBezTo>
                      <a:pt x="8" y="21"/>
                      <a:pt x="8" y="23"/>
                      <a:pt x="8" y="24"/>
                    </a:cubicBezTo>
                    <a:cubicBezTo>
                      <a:pt x="8" y="25"/>
                      <a:pt x="8" y="26"/>
                      <a:pt x="8" y="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796" name="Freeform 6109"/>
              <p:cNvSpPr>
                <a:spLocks/>
              </p:cNvSpPr>
              <p:nvPr/>
            </p:nvSpPr>
            <p:spPr bwMode="auto">
              <a:xfrm>
                <a:off x="3777" y="955"/>
                <a:ext cx="17" cy="42"/>
              </a:xfrm>
              <a:custGeom>
                <a:avLst/>
                <a:gdLst>
                  <a:gd name="T0" fmla="*/ 6 w 7"/>
                  <a:gd name="T1" fmla="*/ 17 h 17"/>
                  <a:gd name="T2" fmla="*/ 6 w 7"/>
                  <a:gd name="T3" fmla="*/ 12 h 17"/>
                  <a:gd name="T4" fmla="*/ 6 w 7"/>
                  <a:gd name="T5" fmla="*/ 6 h 17"/>
                  <a:gd name="T6" fmla="*/ 6 w 7"/>
                  <a:gd name="T7" fmla="*/ 4 h 17"/>
                  <a:gd name="T8" fmla="*/ 6 w 7"/>
                  <a:gd name="T9" fmla="*/ 2 h 17"/>
                  <a:gd name="T10" fmla="*/ 6 w 7"/>
                  <a:gd name="T11" fmla="*/ 1 h 17"/>
                  <a:gd name="T12" fmla="*/ 6 w 7"/>
                  <a:gd name="T13" fmla="*/ 1 h 17"/>
                  <a:gd name="T14" fmla="*/ 6 w 7"/>
                  <a:gd name="T15" fmla="*/ 0 h 17"/>
                  <a:gd name="T16" fmla="*/ 6 w 7"/>
                  <a:gd name="T17" fmla="*/ 0 h 17"/>
                  <a:gd name="T18" fmla="*/ 6 w 7"/>
                  <a:gd name="T19" fmla="*/ 1 h 17"/>
                  <a:gd name="T20" fmla="*/ 6 w 7"/>
                  <a:gd name="T21" fmla="*/ 1 h 17"/>
                  <a:gd name="T22" fmla="*/ 6 w 7"/>
                  <a:gd name="T23" fmla="*/ 1 h 17"/>
                  <a:gd name="T24" fmla="*/ 5 w 7"/>
                  <a:gd name="T25" fmla="*/ 1 h 17"/>
                  <a:gd name="T26" fmla="*/ 4 w 7"/>
                  <a:gd name="T27" fmla="*/ 1 h 17"/>
                  <a:gd name="T28" fmla="*/ 1 w 7"/>
                  <a:gd name="T29" fmla="*/ 1 h 17"/>
                  <a:gd name="T30" fmla="*/ 2 w 7"/>
                  <a:gd name="T31" fmla="*/ 0 h 17"/>
                  <a:gd name="T32" fmla="*/ 1 w 7"/>
                  <a:gd name="T33" fmla="*/ 4 h 17"/>
                  <a:gd name="T34" fmla="*/ 1 w 7"/>
                  <a:gd name="T35" fmla="*/ 9 h 17"/>
                  <a:gd name="T36" fmla="*/ 1 w 7"/>
                  <a:gd name="T37" fmla="*/ 13 h 17"/>
                  <a:gd name="T38" fmla="*/ 1 w 7"/>
                  <a:gd name="T39" fmla="*/ 17 h 17"/>
                  <a:gd name="T40" fmla="*/ 0 w 7"/>
                  <a:gd name="T41" fmla="*/ 13 h 17"/>
                  <a:gd name="T42" fmla="*/ 0 w 7"/>
                  <a:gd name="T43" fmla="*/ 9 h 17"/>
                  <a:gd name="T44" fmla="*/ 0 w 7"/>
                  <a:gd name="T45" fmla="*/ 4 h 17"/>
                  <a:gd name="T46" fmla="*/ 1 w 7"/>
                  <a:gd name="T47" fmla="*/ 0 h 17"/>
                  <a:gd name="T48" fmla="*/ 1 w 7"/>
                  <a:gd name="T49" fmla="*/ 0 h 17"/>
                  <a:gd name="T50" fmla="*/ 1 w 7"/>
                  <a:gd name="T51" fmla="*/ 0 h 17"/>
                  <a:gd name="T52" fmla="*/ 4 w 7"/>
                  <a:gd name="T53" fmla="*/ 0 h 17"/>
                  <a:gd name="T54" fmla="*/ 5 w 7"/>
                  <a:gd name="T55" fmla="*/ 0 h 17"/>
                  <a:gd name="T56" fmla="*/ 6 w 7"/>
                  <a:gd name="T57" fmla="*/ 0 h 17"/>
                  <a:gd name="T58" fmla="*/ 6 w 7"/>
                  <a:gd name="T59" fmla="*/ 0 h 17"/>
                  <a:gd name="T60" fmla="*/ 7 w 7"/>
                  <a:gd name="T61" fmla="*/ 0 h 17"/>
                  <a:gd name="T62" fmla="*/ 7 w 7"/>
                  <a:gd name="T63" fmla="*/ 1 h 17"/>
                  <a:gd name="T64" fmla="*/ 6 w 7"/>
                  <a:gd name="T65" fmla="*/ 1 h 17"/>
                  <a:gd name="T66" fmla="*/ 6 w 7"/>
                  <a:gd name="T67" fmla="*/ 1 h 17"/>
                  <a:gd name="T68" fmla="*/ 7 w 7"/>
                  <a:gd name="T69" fmla="*/ 1 h 17"/>
                  <a:gd name="T70" fmla="*/ 7 w 7"/>
                  <a:gd name="T71" fmla="*/ 2 h 17"/>
                  <a:gd name="T72" fmla="*/ 7 w 7"/>
                  <a:gd name="T73" fmla="*/ 4 h 17"/>
                  <a:gd name="T74" fmla="*/ 7 w 7"/>
                  <a:gd name="T75" fmla="*/ 7 h 17"/>
                  <a:gd name="T76" fmla="*/ 7 w 7"/>
                  <a:gd name="T77" fmla="*/ 12 h 17"/>
                  <a:gd name="T78" fmla="*/ 7 w 7"/>
                  <a:gd name="T79" fmla="*/ 15 h 17"/>
                  <a:gd name="T80" fmla="*/ 6 w 7"/>
                  <a:gd name="T81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7" h="17">
                    <a:moveTo>
                      <a:pt x="6" y="17"/>
                    </a:moveTo>
                    <a:cubicBezTo>
                      <a:pt x="6" y="16"/>
                      <a:pt x="6" y="14"/>
                      <a:pt x="6" y="12"/>
                    </a:cubicBezTo>
                    <a:cubicBezTo>
                      <a:pt x="6" y="10"/>
                      <a:pt x="6" y="8"/>
                      <a:pt x="6" y="6"/>
                    </a:cubicBezTo>
                    <a:cubicBezTo>
                      <a:pt x="6" y="6"/>
                      <a:pt x="6" y="5"/>
                      <a:pt x="6" y="4"/>
                    </a:cubicBezTo>
                    <a:cubicBezTo>
                      <a:pt x="6" y="3"/>
                      <a:pt x="6" y="3"/>
                      <a:pt x="6" y="2"/>
                    </a:cubicBezTo>
                    <a:cubicBezTo>
                      <a:pt x="6" y="2"/>
                      <a:pt x="6" y="2"/>
                      <a:pt x="6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1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1"/>
                      <a:pt x="6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4" y="1"/>
                      <a:pt x="4" y="1"/>
                    </a:cubicBezTo>
                    <a:cubicBezTo>
                      <a:pt x="3" y="1"/>
                      <a:pt x="2" y="1"/>
                      <a:pt x="1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1" y="10"/>
                      <a:pt x="1" y="11"/>
                      <a:pt x="1" y="13"/>
                    </a:cubicBezTo>
                    <a:cubicBezTo>
                      <a:pt x="1" y="17"/>
                      <a:pt x="1" y="17"/>
                      <a:pt x="1" y="17"/>
                    </a:cubicBezTo>
                    <a:cubicBezTo>
                      <a:pt x="0" y="13"/>
                      <a:pt x="0" y="13"/>
                      <a:pt x="0" y="13"/>
                    </a:cubicBezTo>
                    <a:cubicBezTo>
                      <a:pt x="0" y="11"/>
                      <a:pt x="0" y="10"/>
                      <a:pt x="0" y="9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3" y="0"/>
                      <a:pt x="4" y="0"/>
                    </a:cubicBezTo>
                    <a:cubicBezTo>
                      <a:pt x="4" y="0"/>
                      <a:pt x="5" y="0"/>
                      <a:pt x="5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7" y="0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1"/>
                      <a:pt x="6" y="1"/>
                      <a:pt x="7" y="1"/>
                    </a:cubicBezTo>
                    <a:cubicBezTo>
                      <a:pt x="7" y="1"/>
                      <a:pt x="7" y="2"/>
                      <a:pt x="7" y="2"/>
                    </a:cubicBezTo>
                    <a:cubicBezTo>
                      <a:pt x="7" y="3"/>
                      <a:pt x="7" y="3"/>
                      <a:pt x="7" y="4"/>
                    </a:cubicBezTo>
                    <a:cubicBezTo>
                      <a:pt x="7" y="5"/>
                      <a:pt x="7" y="6"/>
                      <a:pt x="7" y="7"/>
                    </a:cubicBezTo>
                    <a:cubicBezTo>
                      <a:pt x="7" y="8"/>
                      <a:pt x="7" y="10"/>
                      <a:pt x="7" y="12"/>
                    </a:cubicBezTo>
                    <a:cubicBezTo>
                      <a:pt x="7" y="13"/>
                      <a:pt x="7" y="14"/>
                      <a:pt x="7" y="15"/>
                    </a:cubicBezTo>
                    <a:lnTo>
                      <a:pt x="6" y="1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797" name="Freeform 6110"/>
              <p:cNvSpPr>
                <a:spLocks/>
              </p:cNvSpPr>
              <p:nvPr/>
            </p:nvSpPr>
            <p:spPr bwMode="auto">
              <a:xfrm>
                <a:off x="3777" y="957"/>
                <a:ext cx="17" cy="40"/>
              </a:xfrm>
              <a:custGeom>
                <a:avLst/>
                <a:gdLst>
                  <a:gd name="T0" fmla="*/ 3 w 7"/>
                  <a:gd name="T1" fmla="*/ 16 h 16"/>
                  <a:gd name="T2" fmla="*/ 1 w 7"/>
                  <a:gd name="T3" fmla="*/ 13 h 16"/>
                  <a:gd name="T4" fmla="*/ 6 w 7"/>
                  <a:gd name="T5" fmla="*/ 16 h 16"/>
                  <a:gd name="T6" fmla="*/ 2 w 7"/>
                  <a:gd name="T7" fmla="*/ 13 h 16"/>
                  <a:gd name="T8" fmla="*/ 1 w 7"/>
                  <a:gd name="T9" fmla="*/ 11 h 16"/>
                  <a:gd name="T10" fmla="*/ 7 w 7"/>
                  <a:gd name="T11" fmla="*/ 16 h 16"/>
                  <a:gd name="T12" fmla="*/ 1 w 7"/>
                  <a:gd name="T13" fmla="*/ 9 h 16"/>
                  <a:gd name="T14" fmla="*/ 3 w 7"/>
                  <a:gd name="T15" fmla="*/ 10 h 16"/>
                  <a:gd name="T16" fmla="*/ 6 w 7"/>
                  <a:gd name="T17" fmla="*/ 13 h 16"/>
                  <a:gd name="T18" fmla="*/ 0 w 7"/>
                  <a:gd name="T19" fmla="*/ 6 h 16"/>
                  <a:gd name="T20" fmla="*/ 2 w 7"/>
                  <a:gd name="T21" fmla="*/ 6 h 16"/>
                  <a:gd name="T22" fmla="*/ 5 w 7"/>
                  <a:gd name="T23" fmla="*/ 10 h 16"/>
                  <a:gd name="T24" fmla="*/ 1 w 7"/>
                  <a:gd name="T25" fmla="*/ 6 h 16"/>
                  <a:gd name="T26" fmla="*/ 1 w 7"/>
                  <a:gd name="T27" fmla="*/ 4 h 16"/>
                  <a:gd name="T28" fmla="*/ 3 w 7"/>
                  <a:gd name="T29" fmla="*/ 6 h 16"/>
                  <a:gd name="T30" fmla="*/ 1 w 7"/>
                  <a:gd name="T31" fmla="*/ 3 h 16"/>
                  <a:gd name="T32" fmla="*/ 6 w 7"/>
                  <a:gd name="T33" fmla="*/ 7 h 16"/>
                  <a:gd name="T34" fmla="*/ 1 w 7"/>
                  <a:gd name="T35" fmla="*/ 2 h 16"/>
                  <a:gd name="T36" fmla="*/ 2 w 7"/>
                  <a:gd name="T37" fmla="*/ 1 h 16"/>
                  <a:gd name="T38" fmla="*/ 5 w 7"/>
                  <a:gd name="T39" fmla="*/ 4 h 16"/>
                  <a:gd name="T40" fmla="*/ 4 w 7"/>
                  <a:gd name="T41" fmla="*/ 3 h 16"/>
                  <a:gd name="T42" fmla="*/ 2 w 7"/>
                  <a:gd name="T43" fmla="*/ 0 h 16"/>
                  <a:gd name="T44" fmla="*/ 6 w 7"/>
                  <a:gd name="T45" fmla="*/ 3 h 16"/>
                  <a:gd name="T46" fmla="*/ 4 w 7"/>
                  <a:gd name="T47" fmla="*/ 0 h 16"/>
                  <a:gd name="T48" fmla="*/ 5 w 7"/>
                  <a:gd name="T49" fmla="*/ 1 h 16"/>
                  <a:gd name="T50" fmla="*/ 4 w 7"/>
                  <a:gd name="T51" fmla="*/ 1 h 16"/>
                  <a:gd name="T52" fmla="*/ 6 w 7"/>
                  <a:gd name="T53" fmla="*/ 3 h 16"/>
                  <a:gd name="T54" fmla="*/ 2 w 7"/>
                  <a:gd name="T55" fmla="*/ 0 h 16"/>
                  <a:gd name="T56" fmla="*/ 6 w 7"/>
                  <a:gd name="T57" fmla="*/ 5 h 16"/>
                  <a:gd name="T58" fmla="*/ 6 w 7"/>
                  <a:gd name="T59" fmla="*/ 5 h 16"/>
                  <a:gd name="T60" fmla="*/ 3 w 7"/>
                  <a:gd name="T61" fmla="*/ 3 h 16"/>
                  <a:gd name="T62" fmla="*/ 4 w 7"/>
                  <a:gd name="T63" fmla="*/ 4 h 16"/>
                  <a:gd name="T64" fmla="*/ 6 w 7"/>
                  <a:gd name="T65" fmla="*/ 7 h 16"/>
                  <a:gd name="T66" fmla="*/ 2 w 7"/>
                  <a:gd name="T67" fmla="*/ 3 h 16"/>
                  <a:gd name="T68" fmla="*/ 5 w 7"/>
                  <a:gd name="T69" fmla="*/ 8 h 16"/>
                  <a:gd name="T70" fmla="*/ 1 w 7"/>
                  <a:gd name="T71" fmla="*/ 5 h 16"/>
                  <a:gd name="T72" fmla="*/ 2 w 7"/>
                  <a:gd name="T73" fmla="*/ 6 h 16"/>
                  <a:gd name="T74" fmla="*/ 6 w 7"/>
                  <a:gd name="T75" fmla="*/ 9 h 16"/>
                  <a:gd name="T76" fmla="*/ 3 w 7"/>
                  <a:gd name="T77" fmla="*/ 8 h 16"/>
                  <a:gd name="T78" fmla="*/ 1 w 7"/>
                  <a:gd name="T79" fmla="*/ 6 h 16"/>
                  <a:gd name="T80" fmla="*/ 3 w 7"/>
                  <a:gd name="T81" fmla="*/ 10 h 16"/>
                  <a:gd name="T82" fmla="*/ 7 w 7"/>
                  <a:gd name="T83" fmla="*/ 13 h 16"/>
                  <a:gd name="T84" fmla="*/ 2 w 7"/>
                  <a:gd name="T85" fmla="*/ 10 h 16"/>
                  <a:gd name="T86" fmla="*/ 3 w 7"/>
                  <a:gd name="T87" fmla="*/ 11 h 16"/>
                  <a:gd name="T88" fmla="*/ 7 w 7"/>
                  <a:gd name="T89" fmla="*/ 16 h 16"/>
                  <a:gd name="T90" fmla="*/ 1 w 7"/>
                  <a:gd name="T91" fmla="*/ 11 h 16"/>
                  <a:gd name="T92" fmla="*/ 3 w 7"/>
                  <a:gd name="T93" fmla="*/ 14 h 16"/>
                  <a:gd name="T94" fmla="*/ 6 w 7"/>
                  <a:gd name="T95" fmla="*/ 16 h 16"/>
                  <a:gd name="T96" fmla="*/ 1 w 7"/>
                  <a:gd name="T97" fmla="*/ 13 h 16"/>
                  <a:gd name="T98" fmla="*/ 4 w 7"/>
                  <a:gd name="T99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7" h="16">
                    <a:moveTo>
                      <a:pt x="1" y="15"/>
                    </a:moveTo>
                    <a:cubicBezTo>
                      <a:pt x="2" y="15"/>
                      <a:pt x="3" y="16"/>
                      <a:pt x="4" y="16"/>
                    </a:cubicBezTo>
                    <a:cubicBezTo>
                      <a:pt x="3" y="16"/>
                      <a:pt x="3" y="16"/>
                      <a:pt x="3" y="16"/>
                    </a:cubicBezTo>
                    <a:cubicBezTo>
                      <a:pt x="3" y="16"/>
                      <a:pt x="3" y="15"/>
                      <a:pt x="2" y="15"/>
                    </a:cubicBezTo>
                    <a:cubicBezTo>
                      <a:pt x="2" y="14"/>
                      <a:pt x="1" y="14"/>
                      <a:pt x="1" y="13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2" y="14"/>
                      <a:pt x="3" y="14"/>
                      <a:pt x="3" y="15"/>
                    </a:cubicBezTo>
                    <a:cubicBezTo>
                      <a:pt x="4" y="15"/>
                      <a:pt x="5" y="16"/>
                      <a:pt x="6" y="16"/>
                    </a:cubicBezTo>
                    <a:cubicBezTo>
                      <a:pt x="6" y="16"/>
                      <a:pt x="6" y="16"/>
                      <a:pt x="6" y="16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3" y="14"/>
                      <a:pt x="2" y="13"/>
                      <a:pt x="2" y="13"/>
                    </a:cubicBezTo>
                    <a:cubicBezTo>
                      <a:pt x="1" y="12"/>
                      <a:pt x="1" y="12"/>
                      <a:pt x="0" y="11"/>
                    </a:cubicBezTo>
                    <a:cubicBezTo>
                      <a:pt x="0" y="11"/>
                      <a:pt x="0" y="11"/>
                      <a:pt x="1" y="11"/>
                    </a:cubicBezTo>
                    <a:cubicBezTo>
                      <a:pt x="1" y="11"/>
                      <a:pt x="1" y="11"/>
                      <a:pt x="1" y="11"/>
                    </a:cubicBezTo>
                    <a:cubicBezTo>
                      <a:pt x="1" y="11"/>
                      <a:pt x="1" y="11"/>
                      <a:pt x="1" y="11"/>
                    </a:cubicBezTo>
                    <a:cubicBezTo>
                      <a:pt x="7" y="15"/>
                      <a:pt x="7" y="15"/>
                      <a:pt x="7" y="15"/>
                    </a:cubicBezTo>
                    <a:cubicBezTo>
                      <a:pt x="7" y="16"/>
                      <a:pt x="7" y="16"/>
                      <a:pt x="7" y="16"/>
                    </a:cubicBezTo>
                    <a:cubicBezTo>
                      <a:pt x="6" y="15"/>
                      <a:pt x="5" y="14"/>
                      <a:pt x="4" y="13"/>
                    </a:cubicBezTo>
                    <a:cubicBezTo>
                      <a:pt x="2" y="11"/>
                      <a:pt x="2" y="11"/>
                      <a:pt x="2" y="11"/>
                    </a:cubicBezTo>
                    <a:cubicBezTo>
                      <a:pt x="2" y="11"/>
                      <a:pt x="1" y="10"/>
                      <a:pt x="1" y="9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3" y="10"/>
                      <a:pt x="3" y="10"/>
                      <a:pt x="3" y="10"/>
                    </a:cubicBezTo>
                    <a:cubicBezTo>
                      <a:pt x="4" y="11"/>
                      <a:pt x="4" y="11"/>
                      <a:pt x="4" y="11"/>
                    </a:cubicBezTo>
                    <a:cubicBezTo>
                      <a:pt x="5" y="11"/>
                      <a:pt x="6" y="12"/>
                      <a:pt x="7" y="12"/>
                    </a:cubicBezTo>
                    <a:cubicBezTo>
                      <a:pt x="6" y="13"/>
                      <a:pt x="6" y="13"/>
                      <a:pt x="6" y="13"/>
                    </a:cubicBezTo>
                    <a:cubicBezTo>
                      <a:pt x="5" y="12"/>
                      <a:pt x="4" y="11"/>
                      <a:pt x="2" y="10"/>
                    </a:cubicBezTo>
                    <a:cubicBezTo>
                      <a:pt x="1" y="9"/>
                      <a:pt x="0" y="8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1" y="6"/>
                      <a:pt x="1" y="6"/>
                      <a:pt x="2" y="6"/>
                    </a:cubicBezTo>
                    <a:cubicBezTo>
                      <a:pt x="3" y="7"/>
                      <a:pt x="3" y="7"/>
                      <a:pt x="3" y="7"/>
                    </a:cubicBezTo>
                    <a:cubicBezTo>
                      <a:pt x="4" y="8"/>
                      <a:pt x="5" y="9"/>
                      <a:pt x="5" y="9"/>
                    </a:cubicBezTo>
                    <a:cubicBezTo>
                      <a:pt x="5" y="10"/>
                      <a:pt x="5" y="10"/>
                      <a:pt x="5" y="10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4" y="7"/>
                      <a:pt x="5" y="7"/>
                      <a:pt x="6" y="8"/>
                    </a:cubicBezTo>
                    <a:cubicBezTo>
                      <a:pt x="5" y="8"/>
                      <a:pt x="5" y="8"/>
                      <a:pt x="5" y="8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2"/>
                      <a:pt x="1" y="2"/>
                      <a:pt x="1" y="3"/>
                    </a:cubicBezTo>
                    <a:cubicBezTo>
                      <a:pt x="3" y="4"/>
                      <a:pt x="5" y="5"/>
                      <a:pt x="6" y="7"/>
                    </a:cubicBezTo>
                    <a:cubicBezTo>
                      <a:pt x="6" y="7"/>
                      <a:pt x="6" y="7"/>
                      <a:pt x="6" y="7"/>
                    </a:cubicBezTo>
                    <a:cubicBezTo>
                      <a:pt x="5" y="6"/>
                      <a:pt x="4" y="5"/>
                      <a:pt x="4" y="5"/>
                    </a:cubicBezTo>
                    <a:cubicBezTo>
                      <a:pt x="3" y="4"/>
                      <a:pt x="2" y="3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4"/>
                      <a:pt x="4" y="4"/>
                      <a:pt x="4" y="3"/>
                    </a:cubicBezTo>
                    <a:cubicBezTo>
                      <a:pt x="3" y="2"/>
                      <a:pt x="2" y="1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1"/>
                      <a:pt x="4" y="1"/>
                      <a:pt x="4" y="2"/>
                    </a:cubicBezTo>
                    <a:cubicBezTo>
                      <a:pt x="5" y="2"/>
                      <a:pt x="5" y="3"/>
                      <a:pt x="6" y="3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6" y="3"/>
                      <a:pt x="5" y="2"/>
                      <a:pt x="5" y="2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5" y="0"/>
                      <a:pt x="5" y="0"/>
                      <a:pt x="5" y="1"/>
                    </a:cubicBezTo>
                    <a:cubicBezTo>
                      <a:pt x="5" y="0"/>
                      <a:pt x="5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1"/>
                      <a:pt x="4" y="1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2"/>
                      <a:pt x="6" y="3"/>
                      <a:pt x="6" y="3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5" y="3"/>
                      <a:pt x="4" y="3"/>
                      <a:pt x="4" y="2"/>
                    </a:cubicBezTo>
                    <a:cubicBezTo>
                      <a:pt x="3" y="1"/>
                      <a:pt x="3" y="1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1"/>
                      <a:pt x="3" y="2"/>
                      <a:pt x="4" y="3"/>
                    </a:cubicBezTo>
                    <a:cubicBezTo>
                      <a:pt x="5" y="3"/>
                      <a:pt x="5" y="4"/>
                      <a:pt x="6" y="5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3"/>
                      <a:pt x="3" y="3"/>
                      <a:pt x="4" y="4"/>
                    </a:cubicBezTo>
                    <a:cubicBezTo>
                      <a:pt x="5" y="5"/>
                      <a:pt x="6" y="6"/>
                      <a:pt x="6" y="7"/>
                    </a:cubicBezTo>
                    <a:cubicBezTo>
                      <a:pt x="6" y="7"/>
                      <a:pt x="6" y="7"/>
                      <a:pt x="6" y="7"/>
                    </a:cubicBezTo>
                    <a:cubicBezTo>
                      <a:pt x="7" y="7"/>
                      <a:pt x="7" y="7"/>
                      <a:pt x="6" y="7"/>
                    </a:cubicBezTo>
                    <a:cubicBezTo>
                      <a:pt x="6" y="7"/>
                      <a:pt x="6" y="7"/>
                      <a:pt x="6" y="7"/>
                    </a:cubicBezTo>
                    <a:cubicBezTo>
                      <a:pt x="4" y="6"/>
                      <a:pt x="3" y="4"/>
                      <a:pt x="1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6" y="8"/>
                      <a:pt x="5" y="8"/>
                      <a:pt x="5" y="8"/>
                    </a:cubicBezTo>
                    <a:cubicBezTo>
                      <a:pt x="4" y="8"/>
                      <a:pt x="4" y="7"/>
                      <a:pt x="3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3" y="7"/>
                      <a:pt x="3" y="7"/>
                      <a:pt x="3" y="7"/>
                    </a:cubicBezTo>
                    <a:cubicBezTo>
                      <a:pt x="6" y="9"/>
                      <a:pt x="6" y="9"/>
                      <a:pt x="6" y="9"/>
                    </a:cubicBezTo>
                    <a:cubicBezTo>
                      <a:pt x="6" y="9"/>
                      <a:pt x="6" y="9"/>
                      <a:pt x="6" y="9"/>
                    </a:cubicBezTo>
                    <a:cubicBezTo>
                      <a:pt x="6" y="9"/>
                      <a:pt x="6" y="10"/>
                      <a:pt x="6" y="10"/>
                    </a:cubicBezTo>
                    <a:cubicBezTo>
                      <a:pt x="5" y="10"/>
                      <a:pt x="5" y="10"/>
                      <a:pt x="5" y="10"/>
                    </a:cubicBezTo>
                    <a:cubicBezTo>
                      <a:pt x="4" y="9"/>
                      <a:pt x="3" y="9"/>
                      <a:pt x="3" y="8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1" y="7"/>
                      <a:pt x="1" y="7"/>
                      <a:pt x="0" y="7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" y="6"/>
                      <a:pt x="1" y="7"/>
                      <a:pt x="1" y="7"/>
                    </a:cubicBezTo>
                    <a:cubicBezTo>
                      <a:pt x="1" y="7"/>
                      <a:pt x="1" y="8"/>
                      <a:pt x="2" y="8"/>
                    </a:cubicBezTo>
                    <a:cubicBezTo>
                      <a:pt x="2" y="9"/>
                      <a:pt x="3" y="9"/>
                      <a:pt x="3" y="10"/>
                    </a:cubicBezTo>
                    <a:cubicBezTo>
                      <a:pt x="4" y="11"/>
                      <a:pt x="5" y="12"/>
                      <a:pt x="7" y="12"/>
                    </a:cubicBezTo>
                    <a:cubicBezTo>
                      <a:pt x="7" y="12"/>
                      <a:pt x="7" y="12"/>
                      <a:pt x="7" y="12"/>
                    </a:cubicBezTo>
                    <a:cubicBezTo>
                      <a:pt x="7" y="13"/>
                      <a:pt x="7" y="13"/>
                      <a:pt x="7" y="13"/>
                    </a:cubicBezTo>
                    <a:cubicBezTo>
                      <a:pt x="7" y="13"/>
                      <a:pt x="6" y="13"/>
                      <a:pt x="6" y="13"/>
                    </a:cubicBezTo>
                    <a:cubicBezTo>
                      <a:pt x="5" y="12"/>
                      <a:pt x="4" y="12"/>
                      <a:pt x="4" y="11"/>
                    </a:cubicBezTo>
                    <a:cubicBezTo>
                      <a:pt x="2" y="10"/>
                      <a:pt x="2" y="10"/>
                      <a:pt x="2" y="10"/>
                    </a:cubicBezTo>
                    <a:cubicBezTo>
                      <a:pt x="1" y="10"/>
                      <a:pt x="1" y="10"/>
                      <a:pt x="1" y="10"/>
                    </a:cubicBezTo>
                    <a:cubicBezTo>
                      <a:pt x="2" y="9"/>
                      <a:pt x="2" y="9"/>
                      <a:pt x="2" y="9"/>
                    </a:cubicBezTo>
                    <a:cubicBezTo>
                      <a:pt x="2" y="10"/>
                      <a:pt x="2" y="10"/>
                      <a:pt x="3" y="11"/>
                    </a:cubicBezTo>
                    <a:cubicBezTo>
                      <a:pt x="4" y="12"/>
                      <a:pt x="4" y="12"/>
                      <a:pt x="4" y="12"/>
                    </a:cubicBezTo>
                    <a:cubicBezTo>
                      <a:pt x="5" y="13"/>
                      <a:pt x="6" y="14"/>
                      <a:pt x="7" y="15"/>
                    </a:cubicBezTo>
                    <a:cubicBezTo>
                      <a:pt x="7" y="15"/>
                      <a:pt x="7" y="15"/>
                      <a:pt x="7" y="16"/>
                    </a:cubicBezTo>
                    <a:cubicBezTo>
                      <a:pt x="7" y="16"/>
                      <a:pt x="7" y="16"/>
                      <a:pt x="7" y="16"/>
                    </a:cubicBezTo>
                    <a:cubicBezTo>
                      <a:pt x="7" y="16"/>
                      <a:pt x="7" y="16"/>
                      <a:pt x="7" y="16"/>
                    </a:cubicBezTo>
                    <a:cubicBezTo>
                      <a:pt x="1" y="11"/>
                      <a:pt x="1" y="11"/>
                      <a:pt x="1" y="11"/>
                    </a:cubicBezTo>
                    <a:cubicBezTo>
                      <a:pt x="1" y="11"/>
                      <a:pt x="1" y="11"/>
                      <a:pt x="1" y="11"/>
                    </a:cubicBezTo>
                    <a:cubicBezTo>
                      <a:pt x="1" y="11"/>
                      <a:pt x="2" y="12"/>
                      <a:pt x="2" y="12"/>
                    </a:cubicBezTo>
                    <a:cubicBezTo>
                      <a:pt x="2" y="13"/>
                      <a:pt x="3" y="13"/>
                      <a:pt x="3" y="14"/>
                    </a:cubicBezTo>
                    <a:cubicBezTo>
                      <a:pt x="6" y="16"/>
                      <a:pt x="6" y="16"/>
                      <a:pt x="6" y="16"/>
                    </a:cubicBezTo>
                    <a:cubicBezTo>
                      <a:pt x="6" y="16"/>
                      <a:pt x="6" y="16"/>
                      <a:pt x="6" y="16"/>
                    </a:cubicBezTo>
                    <a:cubicBezTo>
                      <a:pt x="6" y="16"/>
                      <a:pt x="6" y="16"/>
                      <a:pt x="6" y="16"/>
                    </a:cubicBezTo>
                    <a:cubicBezTo>
                      <a:pt x="5" y="16"/>
                      <a:pt x="4" y="16"/>
                      <a:pt x="3" y="15"/>
                    </a:cubicBezTo>
                    <a:cubicBezTo>
                      <a:pt x="2" y="14"/>
                      <a:pt x="2" y="14"/>
                      <a:pt x="1" y="13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1" y="14"/>
                      <a:pt x="2" y="14"/>
                      <a:pt x="2" y="15"/>
                    </a:cubicBezTo>
                    <a:cubicBezTo>
                      <a:pt x="3" y="15"/>
                      <a:pt x="3" y="16"/>
                      <a:pt x="4" y="16"/>
                    </a:cubicBezTo>
                    <a:cubicBezTo>
                      <a:pt x="4" y="16"/>
                      <a:pt x="4" y="16"/>
                      <a:pt x="4" y="16"/>
                    </a:cubicBezTo>
                    <a:cubicBezTo>
                      <a:pt x="4" y="16"/>
                      <a:pt x="4" y="16"/>
                      <a:pt x="3" y="16"/>
                    </a:cubicBezTo>
                    <a:cubicBezTo>
                      <a:pt x="3" y="16"/>
                      <a:pt x="2" y="15"/>
                      <a:pt x="1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798" name="Freeform 6111"/>
              <p:cNvSpPr>
                <a:spLocks/>
              </p:cNvSpPr>
              <p:nvPr/>
            </p:nvSpPr>
            <p:spPr bwMode="auto">
              <a:xfrm>
                <a:off x="3804" y="932"/>
                <a:ext cx="22" cy="65"/>
              </a:xfrm>
              <a:custGeom>
                <a:avLst/>
                <a:gdLst>
                  <a:gd name="T0" fmla="*/ 2 w 9"/>
                  <a:gd name="T1" fmla="*/ 26 h 26"/>
                  <a:gd name="T2" fmla="*/ 0 w 9"/>
                  <a:gd name="T3" fmla="*/ 23 h 26"/>
                  <a:gd name="T4" fmla="*/ 0 w 9"/>
                  <a:gd name="T5" fmla="*/ 21 h 26"/>
                  <a:gd name="T6" fmla="*/ 7 w 9"/>
                  <a:gd name="T7" fmla="*/ 24 h 26"/>
                  <a:gd name="T8" fmla="*/ 1 w 9"/>
                  <a:gd name="T9" fmla="*/ 17 h 26"/>
                  <a:gd name="T10" fmla="*/ 6 w 9"/>
                  <a:gd name="T11" fmla="*/ 22 h 26"/>
                  <a:gd name="T12" fmla="*/ 2 w 9"/>
                  <a:gd name="T13" fmla="*/ 16 h 26"/>
                  <a:gd name="T14" fmla="*/ 7 w 9"/>
                  <a:gd name="T15" fmla="*/ 19 h 26"/>
                  <a:gd name="T16" fmla="*/ 1 w 9"/>
                  <a:gd name="T17" fmla="*/ 14 h 26"/>
                  <a:gd name="T18" fmla="*/ 2 w 9"/>
                  <a:gd name="T19" fmla="*/ 13 h 26"/>
                  <a:gd name="T20" fmla="*/ 7 w 9"/>
                  <a:gd name="T21" fmla="*/ 17 h 26"/>
                  <a:gd name="T22" fmla="*/ 1 w 9"/>
                  <a:gd name="T23" fmla="*/ 10 h 26"/>
                  <a:gd name="T24" fmla="*/ 1 w 9"/>
                  <a:gd name="T25" fmla="*/ 10 h 26"/>
                  <a:gd name="T26" fmla="*/ 7 w 9"/>
                  <a:gd name="T27" fmla="*/ 15 h 26"/>
                  <a:gd name="T28" fmla="*/ 0 w 9"/>
                  <a:gd name="T29" fmla="*/ 8 h 26"/>
                  <a:gd name="T30" fmla="*/ 5 w 9"/>
                  <a:gd name="T31" fmla="*/ 10 h 26"/>
                  <a:gd name="T32" fmla="*/ 4 w 9"/>
                  <a:gd name="T33" fmla="*/ 11 h 26"/>
                  <a:gd name="T34" fmla="*/ 2 w 9"/>
                  <a:gd name="T35" fmla="*/ 6 h 26"/>
                  <a:gd name="T36" fmla="*/ 4 w 9"/>
                  <a:gd name="T37" fmla="*/ 8 h 26"/>
                  <a:gd name="T38" fmla="*/ 2 w 9"/>
                  <a:gd name="T39" fmla="*/ 4 h 26"/>
                  <a:gd name="T40" fmla="*/ 5 w 9"/>
                  <a:gd name="T41" fmla="*/ 6 h 26"/>
                  <a:gd name="T42" fmla="*/ 4 w 9"/>
                  <a:gd name="T43" fmla="*/ 6 h 26"/>
                  <a:gd name="T44" fmla="*/ 2 w 9"/>
                  <a:gd name="T45" fmla="*/ 1 h 26"/>
                  <a:gd name="T46" fmla="*/ 3 w 9"/>
                  <a:gd name="T47" fmla="*/ 1 h 26"/>
                  <a:gd name="T48" fmla="*/ 8 w 9"/>
                  <a:gd name="T49" fmla="*/ 6 h 26"/>
                  <a:gd name="T50" fmla="*/ 5 w 9"/>
                  <a:gd name="T51" fmla="*/ 0 h 26"/>
                  <a:gd name="T52" fmla="*/ 8 w 9"/>
                  <a:gd name="T53" fmla="*/ 3 h 26"/>
                  <a:gd name="T54" fmla="*/ 8 w 9"/>
                  <a:gd name="T55" fmla="*/ 3 h 26"/>
                  <a:gd name="T56" fmla="*/ 5 w 9"/>
                  <a:gd name="T57" fmla="*/ 0 h 26"/>
                  <a:gd name="T58" fmla="*/ 8 w 9"/>
                  <a:gd name="T59" fmla="*/ 6 h 26"/>
                  <a:gd name="T60" fmla="*/ 4 w 9"/>
                  <a:gd name="T61" fmla="*/ 1 h 26"/>
                  <a:gd name="T62" fmla="*/ 8 w 9"/>
                  <a:gd name="T63" fmla="*/ 8 h 26"/>
                  <a:gd name="T64" fmla="*/ 4 w 9"/>
                  <a:gd name="T65" fmla="*/ 5 h 26"/>
                  <a:gd name="T66" fmla="*/ 7 w 9"/>
                  <a:gd name="T67" fmla="*/ 10 h 26"/>
                  <a:gd name="T68" fmla="*/ 2 w 9"/>
                  <a:gd name="T69" fmla="*/ 4 h 26"/>
                  <a:gd name="T70" fmla="*/ 5 w 9"/>
                  <a:gd name="T71" fmla="*/ 7 h 26"/>
                  <a:gd name="T72" fmla="*/ 7 w 9"/>
                  <a:gd name="T73" fmla="*/ 11 h 26"/>
                  <a:gd name="T74" fmla="*/ 2 w 9"/>
                  <a:gd name="T75" fmla="*/ 6 h 26"/>
                  <a:gd name="T76" fmla="*/ 8 w 9"/>
                  <a:gd name="T77" fmla="*/ 14 h 26"/>
                  <a:gd name="T78" fmla="*/ 4 w 9"/>
                  <a:gd name="T79" fmla="*/ 11 h 26"/>
                  <a:gd name="T80" fmla="*/ 1 w 9"/>
                  <a:gd name="T81" fmla="*/ 7 h 26"/>
                  <a:gd name="T82" fmla="*/ 6 w 9"/>
                  <a:gd name="T83" fmla="*/ 15 h 26"/>
                  <a:gd name="T84" fmla="*/ 2 w 9"/>
                  <a:gd name="T85" fmla="*/ 12 h 26"/>
                  <a:gd name="T86" fmla="*/ 7 w 9"/>
                  <a:gd name="T87" fmla="*/ 17 h 26"/>
                  <a:gd name="T88" fmla="*/ 4 w 9"/>
                  <a:gd name="T89" fmla="*/ 16 h 26"/>
                  <a:gd name="T90" fmla="*/ 7 w 9"/>
                  <a:gd name="T91" fmla="*/ 19 h 26"/>
                  <a:gd name="T92" fmla="*/ 2 w 9"/>
                  <a:gd name="T93" fmla="*/ 16 h 26"/>
                  <a:gd name="T94" fmla="*/ 7 w 9"/>
                  <a:gd name="T95" fmla="*/ 22 h 26"/>
                  <a:gd name="T96" fmla="*/ 2 w 9"/>
                  <a:gd name="T97" fmla="*/ 18 h 26"/>
                  <a:gd name="T98" fmla="*/ 7 w 9"/>
                  <a:gd name="T99" fmla="*/ 25 h 26"/>
                  <a:gd name="T100" fmla="*/ 5 w 9"/>
                  <a:gd name="T101" fmla="*/ 25 h 26"/>
                  <a:gd name="T102" fmla="*/ 0 w 9"/>
                  <a:gd name="T103" fmla="*/ 23 h 26"/>
                  <a:gd name="T104" fmla="*/ 2 w 9"/>
                  <a:gd name="T105" fmla="*/ 2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9" h="26">
                    <a:moveTo>
                      <a:pt x="0" y="25"/>
                    </a:moveTo>
                    <a:cubicBezTo>
                      <a:pt x="1" y="25"/>
                      <a:pt x="2" y="26"/>
                      <a:pt x="2" y="26"/>
                    </a:cubicBezTo>
                    <a:cubicBezTo>
                      <a:pt x="2" y="26"/>
                      <a:pt x="2" y="26"/>
                      <a:pt x="2" y="26"/>
                    </a:cubicBezTo>
                    <a:cubicBezTo>
                      <a:pt x="1" y="25"/>
                      <a:pt x="1" y="24"/>
                      <a:pt x="0" y="23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2" y="23"/>
                      <a:pt x="3" y="25"/>
                      <a:pt x="5" y="25"/>
                    </a:cubicBezTo>
                    <a:cubicBezTo>
                      <a:pt x="4" y="25"/>
                      <a:pt x="4" y="25"/>
                      <a:pt x="4" y="25"/>
                    </a:cubicBezTo>
                    <a:cubicBezTo>
                      <a:pt x="3" y="24"/>
                      <a:pt x="2" y="22"/>
                      <a:pt x="0" y="21"/>
                    </a:cubicBezTo>
                    <a:cubicBezTo>
                      <a:pt x="0" y="21"/>
                      <a:pt x="0" y="21"/>
                      <a:pt x="0" y="20"/>
                    </a:cubicBezTo>
                    <a:cubicBezTo>
                      <a:pt x="0" y="20"/>
                      <a:pt x="1" y="20"/>
                      <a:pt x="1" y="20"/>
                    </a:cubicBezTo>
                    <a:cubicBezTo>
                      <a:pt x="3" y="21"/>
                      <a:pt x="5" y="23"/>
                      <a:pt x="7" y="24"/>
                    </a:cubicBezTo>
                    <a:cubicBezTo>
                      <a:pt x="7" y="25"/>
                      <a:pt x="7" y="25"/>
                      <a:pt x="7" y="25"/>
                    </a:cubicBezTo>
                    <a:cubicBezTo>
                      <a:pt x="5" y="23"/>
                      <a:pt x="3" y="21"/>
                      <a:pt x="1" y="18"/>
                    </a:cubicBezTo>
                    <a:cubicBezTo>
                      <a:pt x="1" y="18"/>
                      <a:pt x="1" y="17"/>
                      <a:pt x="1" y="17"/>
                    </a:cubicBezTo>
                    <a:cubicBezTo>
                      <a:pt x="1" y="17"/>
                      <a:pt x="1" y="17"/>
                      <a:pt x="2" y="17"/>
                    </a:cubicBezTo>
                    <a:cubicBezTo>
                      <a:pt x="7" y="21"/>
                      <a:pt x="7" y="21"/>
                      <a:pt x="7" y="21"/>
                    </a:cubicBezTo>
                    <a:cubicBezTo>
                      <a:pt x="6" y="22"/>
                      <a:pt x="6" y="22"/>
                      <a:pt x="6" y="22"/>
                    </a:cubicBezTo>
                    <a:cubicBezTo>
                      <a:pt x="5" y="20"/>
                      <a:pt x="2" y="19"/>
                      <a:pt x="1" y="16"/>
                    </a:cubicBezTo>
                    <a:cubicBezTo>
                      <a:pt x="1" y="16"/>
                      <a:pt x="1" y="16"/>
                      <a:pt x="2" y="15"/>
                    </a:cubicBezTo>
                    <a:cubicBezTo>
                      <a:pt x="2" y="15"/>
                      <a:pt x="2" y="15"/>
                      <a:pt x="2" y="16"/>
                    </a:cubicBezTo>
                    <a:cubicBezTo>
                      <a:pt x="3" y="16"/>
                      <a:pt x="4" y="17"/>
                      <a:pt x="5" y="17"/>
                    </a:cubicBezTo>
                    <a:cubicBezTo>
                      <a:pt x="7" y="19"/>
                      <a:pt x="7" y="19"/>
                      <a:pt x="7" y="19"/>
                    </a:cubicBezTo>
                    <a:cubicBezTo>
                      <a:pt x="7" y="19"/>
                      <a:pt x="7" y="19"/>
                      <a:pt x="7" y="19"/>
                    </a:cubicBezTo>
                    <a:cubicBezTo>
                      <a:pt x="7" y="20"/>
                      <a:pt x="7" y="20"/>
                      <a:pt x="7" y="20"/>
                    </a:cubicBezTo>
                    <a:cubicBezTo>
                      <a:pt x="7" y="20"/>
                      <a:pt x="7" y="20"/>
                      <a:pt x="6" y="20"/>
                    </a:cubicBezTo>
                    <a:cubicBezTo>
                      <a:pt x="4" y="19"/>
                      <a:pt x="2" y="16"/>
                      <a:pt x="1" y="1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1" y="13"/>
                      <a:pt x="1" y="13"/>
                      <a:pt x="2" y="13"/>
                    </a:cubicBezTo>
                    <a:cubicBezTo>
                      <a:pt x="5" y="15"/>
                      <a:pt x="5" y="15"/>
                      <a:pt x="5" y="15"/>
                    </a:cubicBezTo>
                    <a:cubicBezTo>
                      <a:pt x="7" y="17"/>
                      <a:pt x="7" y="17"/>
                      <a:pt x="7" y="17"/>
                    </a:cubicBezTo>
                    <a:cubicBezTo>
                      <a:pt x="7" y="17"/>
                      <a:pt x="7" y="17"/>
                      <a:pt x="7" y="17"/>
                    </a:cubicBezTo>
                    <a:cubicBezTo>
                      <a:pt x="6" y="16"/>
                      <a:pt x="4" y="15"/>
                      <a:pt x="3" y="14"/>
                    </a:cubicBezTo>
                    <a:cubicBezTo>
                      <a:pt x="3" y="14"/>
                      <a:pt x="2" y="13"/>
                      <a:pt x="2" y="12"/>
                    </a:cubicBezTo>
                    <a:cubicBezTo>
                      <a:pt x="1" y="12"/>
                      <a:pt x="1" y="11"/>
                      <a:pt x="1" y="10"/>
                    </a:cubicBezTo>
                    <a:cubicBezTo>
                      <a:pt x="1" y="10"/>
                      <a:pt x="1" y="10"/>
                      <a:pt x="1" y="10"/>
                    </a:cubicBezTo>
                    <a:cubicBezTo>
                      <a:pt x="0" y="10"/>
                      <a:pt x="0" y="10"/>
                      <a:pt x="1" y="10"/>
                    </a:cubicBezTo>
                    <a:cubicBezTo>
                      <a:pt x="1" y="9"/>
                      <a:pt x="1" y="9"/>
                      <a:pt x="1" y="10"/>
                    </a:cubicBezTo>
                    <a:cubicBezTo>
                      <a:pt x="3" y="11"/>
                      <a:pt x="5" y="13"/>
                      <a:pt x="7" y="14"/>
                    </a:cubicBezTo>
                    <a:cubicBezTo>
                      <a:pt x="7" y="14"/>
                      <a:pt x="7" y="14"/>
                      <a:pt x="7" y="14"/>
                    </a:cubicBezTo>
                    <a:cubicBezTo>
                      <a:pt x="7" y="14"/>
                      <a:pt x="7" y="15"/>
                      <a:pt x="7" y="15"/>
                    </a:cubicBezTo>
                    <a:cubicBezTo>
                      <a:pt x="7" y="15"/>
                      <a:pt x="7" y="15"/>
                      <a:pt x="6" y="15"/>
                    </a:cubicBezTo>
                    <a:cubicBezTo>
                      <a:pt x="5" y="14"/>
                      <a:pt x="4" y="13"/>
                      <a:pt x="3" y="12"/>
                    </a:cubicBezTo>
                    <a:cubicBezTo>
                      <a:pt x="2" y="11"/>
                      <a:pt x="1" y="9"/>
                      <a:pt x="0" y="8"/>
                    </a:cubicBezTo>
                    <a:cubicBezTo>
                      <a:pt x="0" y="8"/>
                      <a:pt x="0" y="7"/>
                      <a:pt x="1" y="7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3" y="8"/>
                      <a:pt x="4" y="9"/>
                      <a:pt x="5" y="10"/>
                    </a:cubicBezTo>
                    <a:cubicBezTo>
                      <a:pt x="6" y="11"/>
                      <a:pt x="7" y="13"/>
                      <a:pt x="8" y="14"/>
                    </a:cubicBezTo>
                    <a:cubicBezTo>
                      <a:pt x="7" y="14"/>
                      <a:pt x="7" y="14"/>
                      <a:pt x="7" y="14"/>
                    </a:cubicBezTo>
                    <a:cubicBezTo>
                      <a:pt x="6" y="13"/>
                      <a:pt x="5" y="12"/>
                      <a:pt x="4" y="11"/>
                    </a:cubicBezTo>
                    <a:cubicBezTo>
                      <a:pt x="4" y="10"/>
                      <a:pt x="3" y="10"/>
                      <a:pt x="3" y="9"/>
                    </a:cubicBezTo>
                    <a:cubicBezTo>
                      <a:pt x="3" y="8"/>
                      <a:pt x="2" y="7"/>
                      <a:pt x="2" y="7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4" y="8"/>
                      <a:pt x="6" y="9"/>
                      <a:pt x="7" y="11"/>
                    </a:cubicBezTo>
                    <a:cubicBezTo>
                      <a:pt x="7" y="11"/>
                      <a:pt x="7" y="11"/>
                      <a:pt x="7" y="11"/>
                    </a:cubicBezTo>
                    <a:cubicBezTo>
                      <a:pt x="6" y="10"/>
                      <a:pt x="5" y="9"/>
                      <a:pt x="4" y="8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2" y="6"/>
                      <a:pt x="2" y="5"/>
                      <a:pt x="1" y="4"/>
                    </a:cubicBezTo>
                    <a:cubicBezTo>
                      <a:pt x="1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3" y="4"/>
                      <a:pt x="3" y="4"/>
                      <a:pt x="4" y="5"/>
                    </a:cubicBezTo>
                    <a:cubicBezTo>
                      <a:pt x="4" y="5"/>
                      <a:pt x="5" y="6"/>
                      <a:pt x="5" y="6"/>
                    </a:cubicBezTo>
                    <a:cubicBezTo>
                      <a:pt x="6" y="7"/>
                      <a:pt x="6" y="8"/>
                      <a:pt x="7" y="9"/>
                    </a:cubicBezTo>
                    <a:cubicBezTo>
                      <a:pt x="7" y="10"/>
                      <a:pt x="7" y="10"/>
                      <a:pt x="7" y="10"/>
                    </a:cubicBezTo>
                    <a:cubicBezTo>
                      <a:pt x="6" y="8"/>
                      <a:pt x="5" y="7"/>
                      <a:pt x="4" y="6"/>
                    </a:cubicBezTo>
                    <a:cubicBezTo>
                      <a:pt x="3" y="5"/>
                      <a:pt x="2" y="3"/>
                      <a:pt x="1" y="2"/>
                    </a:cubicBezTo>
                    <a:cubicBezTo>
                      <a:pt x="1" y="2"/>
                      <a:pt x="1" y="1"/>
                      <a:pt x="1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5" y="3"/>
                      <a:pt x="6" y="6"/>
                      <a:pt x="8" y="8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6" y="6"/>
                      <a:pt x="4" y="4"/>
                      <a:pt x="3" y="1"/>
                    </a:cubicBezTo>
                    <a:cubicBezTo>
                      <a:pt x="3" y="1"/>
                      <a:pt x="3" y="1"/>
                      <a:pt x="3" y="0"/>
                    </a:cubicBezTo>
                    <a:cubicBezTo>
                      <a:pt x="3" y="0"/>
                      <a:pt x="3" y="0"/>
                      <a:pt x="4" y="0"/>
                    </a:cubicBezTo>
                    <a:cubicBezTo>
                      <a:pt x="6" y="2"/>
                      <a:pt x="6" y="4"/>
                      <a:pt x="8" y="6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7" y="4"/>
                      <a:pt x="5" y="2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6" y="1"/>
                      <a:pt x="7" y="2"/>
                      <a:pt x="8" y="3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8" y="3"/>
                      <a:pt x="8" y="2"/>
                      <a:pt x="8" y="1"/>
                    </a:cubicBezTo>
                    <a:cubicBezTo>
                      <a:pt x="8" y="2"/>
                      <a:pt x="8" y="3"/>
                      <a:pt x="8" y="3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7" y="2"/>
                      <a:pt x="6" y="1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6" y="2"/>
                      <a:pt x="8" y="3"/>
                      <a:pt x="8" y="6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6" y="4"/>
                      <a:pt x="5" y="2"/>
                      <a:pt x="3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5" y="3"/>
                      <a:pt x="7" y="5"/>
                      <a:pt x="8" y="8"/>
                    </a:cubicBezTo>
                    <a:cubicBezTo>
                      <a:pt x="9" y="8"/>
                      <a:pt x="8" y="8"/>
                      <a:pt x="8" y="8"/>
                    </a:cubicBezTo>
                    <a:cubicBezTo>
                      <a:pt x="8" y="9"/>
                      <a:pt x="8" y="9"/>
                      <a:pt x="8" y="8"/>
                    </a:cubicBezTo>
                    <a:cubicBezTo>
                      <a:pt x="6" y="6"/>
                      <a:pt x="4" y="3"/>
                      <a:pt x="1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3" y="3"/>
                      <a:pt x="4" y="4"/>
                      <a:pt x="4" y="5"/>
                    </a:cubicBezTo>
                    <a:cubicBezTo>
                      <a:pt x="5" y="7"/>
                      <a:pt x="6" y="8"/>
                      <a:pt x="7" y="9"/>
                    </a:cubicBezTo>
                    <a:cubicBezTo>
                      <a:pt x="8" y="9"/>
                      <a:pt x="8" y="10"/>
                      <a:pt x="7" y="10"/>
                    </a:cubicBezTo>
                    <a:cubicBezTo>
                      <a:pt x="7" y="10"/>
                      <a:pt x="7" y="10"/>
                      <a:pt x="7" y="10"/>
                    </a:cubicBezTo>
                    <a:cubicBezTo>
                      <a:pt x="6" y="9"/>
                      <a:pt x="5" y="8"/>
                      <a:pt x="4" y="7"/>
                    </a:cubicBezTo>
                    <a:cubicBezTo>
                      <a:pt x="4" y="6"/>
                      <a:pt x="3" y="6"/>
                      <a:pt x="3" y="6"/>
                    </a:cubicBezTo>
                    <a:cubicBezTo>
                      <a:pt x="3" y="5"/>
                      <a:pt x="2" y="5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5"/>
                      <a:pt x="3" y="5"/>
                      <a:pt x="3" y="6"/>
                    </a:cubicBezTo>
                    <a:cubicBezTo>
                      <a:pt x="5" y="7"/>
                      <a:pt x="5" y="7"/>
                      <a:pt x="5" y="7"/>
                    </a:cubicBezTo>
                    <a:cubicBezTo>
                      <a:pt x="6" y="8"/>
                      <a:pt x="7" y="9"/>
                      <a:pt x="8" y="11"/>
                    </a:cubicBezTo>
                    <a:cubicBezTo>
                      <a:pt x="8" y="11"/>
                      <a:pt x="8" y="11"/>
                      <a:pt x="7" y="11"/>
                    </a:cubicBezTo>
                    <a:cubicBezTo>
                      <a:pt x="7" y="11"/>
                      <a:pt x="7" y="11"/>
                      <a:pt x="7" y="11"/>
                    </a:cubicBezTo>
                    <a:cubicBezTo>
                      <a:pt x="5" y="10"/>
                      <a:pt x="3" y="8"/>
                      <a:pt x="2" y="7"/>
                    </a:cubicBezTo>
                    <a:cubicBezTo>
                      <a:pt x="2" y="7"/>
                      <a:pt x="2" y="6"/>
                      <a:pt x="2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3" y="7"/>
                      <a:pt x="3" y="8"/>
                      <a:pt x="4" y="8"/>
                    </a:cubicBezTo>
                    <a:cubicBezTo>
                      <a:pt x="4" y="9"/>
                      <a:pt x="5" y="10"/>
                      <a:pt x="5" y="10"/>
                    </a:cubicBezTo>
                    <a:cubicBezTo>
                      <a:pt x="6" y="11"/>
                      <a:pt x="7" y="12"/>
                      <a:pt x="8" y="14"/>
                    </a:cubicBezTo>
                    <a:cubicBezTo>
                      <a:pt x="8" y="14"/>
                      <a:pt x="8" y="14"/>
                      <a:pt x="8" y="14"/>
                    </a:cubicBezTo>
                    <a:cubicBezTo>
                      <a:pt x="8" y="15"/>
                      <a:pt x="7" y="15"/>
                      <a:pt x="7" y="14"/>
                    </a:cubicBezTo>
                    <a:cubicBezTo>
                      <a:pt x="6" y="13"/>
                      <a:pt x="5" y="12"/>
                      <a:pt x="4" y="11"/>
                    </a:cubicBezTo>
                    <a:cubicBezTo>
                      <a:pt x="4" y="10"/>
                      <a:pt x="3" y="10"/>
                      <a:pt x="3" y="9"/>
                    </a:cubicBezTo>
                    <a:cubicBezTo>
                      <a:pt x="2" y="9"/>
                      <a:pt x="1" y="8"/>
                      <a:pt x="1" y="8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2" y="9"/>
                      <a:pt x="3" y="10"/>
                      <a:pt x="4" y="11"/>
                    </a:cubicBezTo>
                    <a:cubicBezTo>
                      <a:pt x="5" y="12"/>
                      <a:pt x="6" y="13"/>
                      <a:pt x="7" y="14"/>
                    </a:cubicBezTo>
                    <a:cubicBezTo>
                      <a:pt x="6" y="15"/>
                      <a:pt x="6" y="15"/>
                      <a:pt x="6" y="15"/>
                    </a:cubicBezTo>
                    <a:cubicBezTo>
                      <a:pt x="5" y="13"/>
                      <a:pt x="3" y="12"/>
                      <a:pt x="1" y="10"/>
                    </a:cubicBezTo>
                    <a:cubicBezTo>
                      <a:pt x="1" y="10"/>
                      <a:pt x="1" y="10"/>
                      <a:pt x="1" y="10"/>
                    </a:cubicBezTo>
                    <a:cubicBezTo>
                      <a:pt x="2" y="10"/>
                      <a:pt x="2" y="11"/>
                      <a:pt x="2" y="12"/>
                    </a:cubicBezTo>
                    <a:cubicBezTo>
                      <a:pt x="3" y="13"/>
                      <a:pt x="3" y="13"/>
                      <a:pt x="4" y="14"/>
                    </a:cubicBezTo>
                    <a:cubicBezTo>
                      <a:pt x="5" y="15"/>
                      <a:pt x="6" y="16"/>
                      <a:pt x="7" y="17"/>
                    </a:cubicBezTo>
                    <a:cubicBezTo>
                      <a:pt x="8" y="17"/>
                      <a:pt x="8" y="17"/>
                      <a:pt x="7" y="17"/>
                    </a:cubicBezTo>
                    <a:cubicBezTo>
                      <a:pt x="7" y="18"/>
                      <a:pt x="7" y="18"/>
                      <a:pt x="7" y="18"/>
                    </a:cubicBezTo>
                    <a:cubicBezTo>
                      <a:pt x="7" y="18"/>
                      <a:pt x="7" y="18"/>
                      <a:pt x="7" y="18"/>
                    </a:cubicBezTo>
                    <a:cubicBezTo>
                      <a:pt x="4" y="16"/>
                      <a:pt x="4" y="16"/>
                      <a:pt x="4" y="16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2" y="13"/>
                      <a:pt x="2" y="13"/>
                      <a:pt x="2" y="13"/>
                    </a:cubicBezTo>
                    <a:cubicBezTo>
                      <a:pt x="3" y="16"/>
                      <a:pt x="5" y="18"/>
                      <a:pt x="7" y="19"/>
                    </a:cubicBezTo>
                    <a:cubicBezTo>
                      <a:pt x="6" y="20"/>
                      <a:pt x="6" y="20"/>
                      <a:pt x="6" y="20"/>
                    </a:cubicBezTo>
                    <a:cubicBezTo>
                      <a:pt x="4" y="18"/>
                      <a:pt x="4" y="18"/>
                      <a:pt x="4" y="18"/>
                    </a:cubicBezTo>
                    <a:cubicBezTo>
                      <a:pt x="3" y="17"/>
                      <a:pt x="2" y="17"/>
                      <a:pt x="2" y="16"/>
                    </a:cubicBezTo>
                    <a:cubicBezTo>
                      <a:pt x="2" y="16"/>
                      <a:pt x="2" y="16"/>
                      <a:pt x="2" y="16"/>
                    </a:cubicBezTo>
                    <a:cubicBezTo>
                      <a:pt x="3" y="18"/>
                      <a:pt x="5" y="20"/>
                      <a:pt x="7" y="21"/>
                    </a:cubicBezTo>
                    <a:cubicBezTo>
                      <a:pt x="7" y="22"/>
                      <a:pt x="7" y="22"/>
                      <a:pt x="7" y="22"/>
                    </a:cubicBezTo>
                    <a:cubicBezTo>
                      <a:pt x="7" y="22"/>
                      <a:pt x="7" y="22"/>
                      <a:pt x="6" y="22"/>
                    </a:cubicBezTo>
                    <a:cubicBezTo>
                      <a:pt x="1" y="18"/>
                      <a:pt x="1" y="18"/>
                      <a:pt x="1" y="18"/>
                    </a:cubicBezTo>
                    <a:cubicBezTo>
                      <a:pt x="2" y="18"/>
                      <a:pt x="2" y="18"/>
                      <a:pt x="2" y="18"/>
                    </a:cubicBezTo>
                    <a:cubicBezTo>
                      <a:pt x="3" y="20"/>
                      <a:pt x="6" y="22"/>
                      <a:pt x="8" y="25"/>
                    </a:cubicBezTo>
                    <a:cubicBezTo>
                      <a:pt x="8" y="25"/>
                      <a:pt x="8" y="25"/>
                      <a:pt x="8" y="25"/>
                    </a:cubicBezTo>
                    <a:cubicBezTo>
                      <a:pt x="7" y="25"/>
                      <a:pt x="7" y="25"/>
                      <a:pt x="7" y="25"/>
                    </a:cubicBezTo>
                    <a:cubicBezTo>
                      <a:pt x="5" y="24"/>
                      <a:pt x="3" y="22"/>
                      <a:pt x="1" y="21"/>
                    </a:cubicBezTo>
                    <a:cubicBezTo>
                      <a:pt x="1" y="20"/>
                      <a:pt x="1" y="20"/>
                      <a:pt x="1" y="20"/>
                    </a:cubicBezTo>
                    <a:cubicBezTo>
                      <a:pt x="2" y="22"/>
                      <a:pt x="3" y="23"/>
                      <a:pt x="5" y="25"/>
                    </a:cubicBezTo>
                    <a:cubicBezTo>
                      <a:pt x="5" y="25"/>
                      <a:pt x="5" y="25"/>
                      <a:pt x="5" y="25"/>
                    </a:cubicBezTo>
                    <a:cubicBezTo>
                      <a:pt x="5" y="25"/>
                      <a:pt x="5" y="25"/>
                      <a:pt x="4" y="25"/>
                    </a:cubicBezTo>
                    <a:cubicBezTo>
                      <a:pt x="3" y="25"/>
                      <a:pt x="2" y="24"/>
                      <a:pt x="0" y="23"/>
                    </a:cubicBezTo>
                    <a:cubicBezTo>
                      <a:pt x="0" y="23"/>
                      <a:pt x="0" y="23"/>
                      <a:pt x="0" y="23"/>
                    </a:cubicBezTo>
                    <a:cubicBezTo>
                      <a:pt x="1" y="24"/>
                      <a:pt x="2" y="25"/>
                      <a:pt x="2" y="26"/>
                    </a:cubicBezTo>
                    <a:cubicBezTo>
                      <a:pt x="2" y="26"/>
                      <a:pt x="2" y="26"/>
                      <a:pt x="2" y="26"/>
                    </a:cubicBezTo>
                    <a:cubicBezTo>
                      <a:pt x="2" y="26"/>
                      <a:pt x="2" y="26"/>
                      <a:pt x="2" y="26"/>
                    </a:cubicBezTo>
                    <a:cubicBezTo>
                      <a:pt x="2" y="26"/>
                      <a:pt x="1" y="25"/>
                      <a:pt x="0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799" name="Freeform 6112"/>
              <p:cNvSpPr>
                <a:spLocks/>
              </p:cNvSpPr>
              <p:nvPr/>
            </p:nvSpPr>
            <p:spPr bwMode="auto">
              <a:xfrm>
                <a:off x="3836" y="917"/>
                <a:ext cx="20" cy="80"/>
              </a:xfrm>
              <a:custGeom>
                <a:avLst/>
                <a:gdLst>
                  <a:gd name="T0" fmla="*/ 1 w 8"/>
                  <a:gd name="T1" fmla="*/ 30 h 32"/>
                  <a:gd name="T2" fmla="*/ 1 w 8"/>
                  <a:gd name="T3" fmla="*/ 29 h 32"/>
                  <a:gd name="T4" fmla="*/ 1 w 8"/>
                  <a:gd name="T5" fmla="*/ 28 h 32"/>
                  <a:gd name="T6" fmla="*/ 2 w 8"/>
                  <a:gd name="T7" fmla="*/ 27 h 32"/>
                  <a:gd name="T8" fmla="*/ 1 w 8"/>
                  <a:gd name="T9" fmla="*/ 25 h 32"/>
                  <a:gd name="T10" fmla="*/ 6 w 8"/>
                  <a:gd name="T11" fmla="*/ 31 h 32"/>
                  <a:gd name="T12" fmla="*/ 6 w 8"/>
                  <a:gd name="T13" fmla="*/ 31 h 32"/>
                  <a:gd name="T14" fmla="*/ 2 w 8"/>
                  <a:gd name="T15" fmla="*/ 22 h 32"/>
                  <a:gd name="T16" fmla="*/ 3 w 8"/>
                  <a:gd name="T17" fmla="*/ 25 h 32"/>
                  <a:gd name="T18" fmla="*/ 6 w 8"/>
                  <a:gd name="T19" fmla="*/ 26 h 32"/>
                  <a:gd name="T20" fmla="*/ 4 w 8"/>
                  <a:gd name="T21" fmla="*/ 21 h 32"/>
                  <a:gd name="T22" fmla="*/ 1 w 8"/>
                  <a:gd name="T23" fmla="*/ 16 h 32"/>
                  <a:gd name="T24" fmla="*/ 2 w 8"/>
                  <a:gd name="T25" fmla="*/ 15 h 32"/>
                  <a:gd name="T26" fmla="*/ 5 w 8"/>
                  <a:gd name="T27" fmla="*/ 18 h 32"/>
                  <a:gd name="T28" fmla="*/ 6 w 8"/>
                  <a:gd name="T29" fmla="*/ 22 h 32"/>
                  <a:gd name="T30" fmla="*/ 5 w 8"/>
                  <a:gd name="T31" fmla="*/ 18 h 32"/>
                  <a:gd name="T32" fmla="*/ 3 w 8"/>
                  <a:gd name="T33" fmla="*/ 8 h 32"/>
                  <a:gd name="T34" fmla="*/ 6 w 8"/>
                  <a:gd name="T35" fmla="*/ 17 h 32"/>
                  <a:gd name="T36" fmla="*/ 3 w 8"/>
                  <a:gd name="T37" fmla="*/ 11 h 32"/>
                  <a:gd name="T38" fmla="*/ 1 w 8"/>
                  <a:gd name="T39" fmla="*/ 6 h 32"/>
                  <a:gd name="T40" fmla="*/ 2 w 8"/>
                  <a:gd name="T41" fmla="*/ 5 h 32"/>
                  <a:gd name="T42" fmla="*/ 3 w 8"/>
                  <a:gd name="T43" fmla="*/ 4 h 32"/>
                  <a:gd name="T44" fmla="*/ 7 w 8"/>
                  <a:gd name="T45" fmla="*/ 10 h 32"/>
                  <a:gd name="T46" fmla="*/ 3 w 8"/>
                  <a:gd name="T47" fmla="*/ 1 h 32"/>
                  <a:gd name="T48" fmla="*/ 3 w 8"/>
                  <a:gd name="T49" fmla="*/ 1 h 32"/>
                  <a:gd name="T50" fmla="*/ 7 w 8"/>
                  <a:gd name="T51" fmla="*/ 6 h 32"/>
                  <a:gd name="T52" fmla="*/ 5 w 8"/>
                  <a:gd name="T53" fmla="*/ 1 h 32"/>
                  <a:gd name="T54" fmla="*/ 7 w 8"/>
                  <a:gd name="T55" fmla="*/ 2 h 32"/>
                  <a:gd name="T56" fmla="*/ 7 w 8"/>
                  <a:gd name="T57" fmla="*/ 6 h 32"/>
                  <a:gd name="T58" fmla="*/ 7 w 8"/>
                  <a:gd name="T59" fmla="*/ 7 h 32"/>
                  <a:gd name="T60" fmla="*/ 7 w 8"/>
                  <a:gd name="T61" fmla="*/ 10 h 32"/>
                  <a:gd name="T62" fmla="*/ 7 w 8"/>
                  <a:gd name="T63" fmla="*/ 12 h 32"/>
                  <a:gd name="T64" fmla="*/ 4 w 8"/>
                  <a:gd name="T65" fmla="*/ 9 h 32"/>
                  <a:gd name="T66" fmla="*/ 2 w 8"/>
                  <a:gd name="T67" fmla="*/ 6 h 32"/>
                  <a:gd name="T68" fmla="*/ 5 w 8"/>
                  <a:gd name="T69" fmla="*/ 14 h 32"/>
                  <a:gd name="T70" fmla="*/ 4 w 8"/>
                  <a:gd name="T71" fmla="*/ 9 h 32"/>
                  <a:gd name="T72" fmla="*/ 5 w 8"/>
                  <a:gd name="T73" fmla="*/ 19 h 32"/>
                  <a:gd name="T74" fmla="*/ 6 w 8"/>
                  <a:gd name="T75" fmla="*/ 21 h 32"/>
                  <a:gd name="T76" fmla="*/ 2 w 8"/>
                  <a:gd name="T77" fmla="*/ 16 h 32"/>
                  <a:gd name="T78" fmla="*/ 2 w 8"/>
                  <a:gd name="T79" fmla="*/ 16 h 32"/>
                  <a:gd name="T80" fmla="*/ 3 w 8"/>
                  <a:gd name="T81" fmla="*/ 21 h 32"/>
                  <a:gd name="T82" fmla="*/ 2 w 8"/>
                  <a:gd name="T83" fmla="*/ 21 h 32"/>
                  <a:gd name="T84" fmla="*/ 2 w 8"/>
                  <a:gd name="T85" fmla="*/ 22 h 32"/>
                  <a:gd name="T86" fmla="*/ 7 w 8"/>
                  <a:gd name="T87" fmla="*/ 31 h 32"/>
                  <a:gd name="T88" fmla="*/ 4 w 8"/>
                  <a:gd name="T89" fmla="*/ 27 h 32"/>
                  <a:gd name="T90" fmla="*/ 1 w 8"/>
                  <a:gd name="T91" fmla="*/ 25 h 32"/>
                  <a:gd name="T92" fmla="*/ 6 w 8"/>
                  <a:gd name="T93" fmla="*/ 32 h 32"/>
                  <a:gd name="T94" fmla="*/ 5 w 8"/>
                  <a:gd name="T95" fmla="*/ 31 h 32"/>
                  <a:gd name="T96" fmla="*/ 4 w 8"/>
                  <a:gd name="T97" fmla="*/ 31 h 32"/>
                  <a:gd name="T98" fmla="*/ 3 w 8"/>
                  <a:gd name="T99" fmla="*/ 31 h 32"/>
                  <a:gd name="T100" fmla="*/ 2 w 8"/>
                  <a:gd name="T101" fmla="*/ 32 h 3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8" h="32">
                    <a:moveTo>
                      <a:pt x="1" y="31"/>
                    </a:moveTo>
                    <a:cubicBezTo>
                      <a:pt x="1" y="31"/>
                      <a:pt x="2" y="31"/>
                      <a:pt x="2" y="32"/>
                    </a:cubicBezTo>
                    <a:cubicBezTo>
                      <a:pt x="2" y="32"/>
                      <a:pt x="2" y="32"/>
                      <a:pt x="2" y="32"/>
                    </a:cubicBezTo>
                    <a:cubicBezTo>
                      <a:pt x="2" y="31"/>
                      <a:pt x="1" y="30"/>
                      <a:pt x="1" y="30"/>
                    </a:cubicBezTo>
                    <a:cubicBezTo>
                      <a:pt x="1" y="30"/>
                      <a:pt x="1" y="30"/>
                      <a:pt x="1" y="30"/>
                    </a:cubicBezTo>
                    <a:cubicBezTo>
                      <a:pt x="1" y="30"/>
                      <a:pt x="1" y="30"/>
                      <a:pt x="1" y="30"/>
                    </a:cubicBezTo>
                    <a:cubicBezTo>
                      <a:pt x="2" y="30"/>
                      <a:pt x="2" y="31"/>
                      <a:pt x="3" y="31"/>
                    </a:cubicBezTo>
                    <a:cubicBezTo>
                      <a:pt x="3" y="31"/>
                      <a:pt x="3" y="31"/>
                      <a:pt x="3" y="31"/>
                    </a:cubicBezTo>
                    <a:cubicBezTo>
                      <a:pt x="2" y="31"/>
                      <a:pt x="2" y="30"/>
                      <a:pt x="1" y="29"/>
                    </a:cubicBezTo>
                    <a:cubicBezTo>
                      <a:pt x="1" y="29"/>
                      <a:pt x="1" y="29"/>
                      <a:pt x="1" y="29"/>
                    </a:cubicBezTo>
                    <a:cubicBezTo>
                      <a:pt x="1" y="29"/>
                      <a:pt x="1" y="29"/>
                      <a:pt x="1" y="29"/>
                    </a:cubicBezTo>
                    <a:cubicBezTo>
                      <a:pt x="2" y="30"/>
                      <a:pt x="3" y="30"/>
                      <a:pt x="4" y="31"/>
                    </a:cubicBezTo>
                    <a:cubicBezTo>
                      <a:pt x="3" y="31"/>
                      <a:pt x="3" y="31"/>
                      <a:pt x="3" y="31"/>
                    </a:cubicBezTo>
                    <a:cubicBezTo>
                      <a:pt x="3" y="30"/>
                      <a:pt x="2" y="29"/>
                      <a:pt x="1" y="28"/>
                    </a:cubicBezTo>
                    <a:cubicBezTo>
                      <a:pt x="1" y="28"/>
                      <a:pt x="1" y="28"/>
                      <a:pt x="1" y="28"/>
                    </a:cubicBezTo>
                    <a:cubicBezTo>
                      <a:pt x="1" y="28"/>
                      <a:pt x="2" y="28"/>
                      <a:pt x="2" y="28"/>
                    </a:cubicBezTo>
                    <a:cubicBezTo>
                      <a:pt x="2" y="29"/>
                      <a:pt x="3" y="30"/>
                      <a:pt x="5" y="31"/>
                    </a:cubicBezTo>
                    <a:cubicBezTo>
                      <a:pt x="4" y="31"/>
                      <a:pt x="4" y="31"/>
                      <a:pt x="4" y="31"/>
                    </a:cubicBezTo>
                    <a:cubicBezTo>
                      <a:pt x="1" y="28"/>
                      <a:pt x="1" y="28"/>
                      <a:pt x="1" y="28"/>
                    </a:cubicBezTo>
                    <a:cubicBezTo>
                      <a:pt x="2" y="27"/>
                      <a:pt x="2" y="27"/>
                      <a:pt x="2" y="27"/>
                    </a:cubicBezTo>
                    <a:cubicBezTo>
                      <a:pt x="3" y="29"/>
                      <a:pt x="4" y="30"/>
                      <a:pt x="6" y="31"/>
                    </a:cubicBezTo>
                    <a:cubicBezTo>
                      <a:pt x="5" y="32"/>
                      <a:pt x="5" y="32"/>
                      <a:pt x="5" y="32"/>
                    </a:cubicBezTo>
                    <a:cubicBezTo>
                      <a:pt x="5" y="31"/>
                      <a:pt x="4" y="30"/>
                      <a:pt x="3" y="29"/>
                    </a:cubicBezTo>
                    <a:cubicBezTo>
                      <a:pt x="2" y="27"/>
                      <a:pt x="2" y="27"/>
                      <a:pt x="2" y="27"/>
                    </a:cubicBezTo>
                    <a:cubicBezTo>
                      <a:pt x="1" y="25"/>
                      <a:pt x="1" y="25"/>
                      <a:pt x="1" y="25"/>
                    </a:cubicBezTo>
                    <a:cubicBezTo>
                      <a:pt x="0" y="25"/>
                      <a:pt x="1" y="25"/>
                      <a:pt x="1" y="25"/>
                    </a:cubicBezTo>
                    <a:cubicBezTo>
                      <a:pt x="1" y="25"/>
                      <a:pt x="1" y="25"/>
                      <a:pt x="1" y="25"/>
                    </a:cubicBezTo>
                    <a:cubicBezTo>
                      <a:pt x="1" y="25"/>
                      <a:pt x="1" y="25"/>
                      <a:pt x="1" y="25"/>
                    </a:cubicBezTo>
                    <a:cubicBezTo>
                      <a:pt x="3" y="27"/>
                      <a:pt x="5" y="29"/>
                      <a:pt x="7" y="30"/>
                    </a:cubicBezTo>
                    <a:cubicBezTo>
                      <a:pt x="6" y="31"/>
                      <a:pt x="6" y="31"/>
                      <a:pt x="6" y="31"/>
                    </a:cubicBezTo>
                    <a:cubicBezTo>
                      <a:pt x="5" y="30"/>
                      <a:pt x="4" y="29"/>
                      <a:pt x="3" y="28"/>
                    </a:cubicBezTo>
                    <a:cubicBezTo>
                      <a:pt x="3" y="27"/>
                      <a:pt x="2" y="25"/>
                      <a:pt x="1" y="24"/>
                    </a:cubicBezTo>
                    <a:cubicBezTo>
                      <a:pt x="2" y="24"/>
                      <a:pt x="2" y="24"/>
                      <a:pt x="2" y="24"/>
                    </a:cubicBezTo>
                    <a:cubicBezTo>
                      <a:pt x="4" y="26"/>
                      <a:pt x="6" y="28"/>
                      <a:pt x="7" y="30"/>
                    </a:cubicBezTo>
                    <a:cubicBezTo>
                      <a:pt x="6" y="31"/>
                      <a:pt x="6" y="31"/>
                      <a:pt x="6" y="31"/>
                    </a:cubicBezTo>
                    <a:cubicBezTo>
                      <a:pt x="6" y="29"/>
                      <a:pt x="5" y="28"/>
                      <a:pt x="4" y="27"/>
                    </a:cubicBezTo>
                    <a:cubicBezTo>
                      <a:pt x="3" y="26"/>
                      <a:pt x="3" y="25"/>
                      <a:pt x="2" y="25"/>
                    </a:cubicBezTo>
                    <a:cubicBezTo>
                      <a:pt x="2" y="24"/>
                      <a:pt x="2" y="23"/>
                      <a:pt x="2" y="22"/>
                    </a:cubicBezTo>
                    <a:cubicBezTo>
                      <a:pt x="2" y="22"/>
                      <a:pt x="2" y="22"/>
                      <a:pt x="2" y="22"/>
                    </a:cubicBezTo>
                    <a:cubicBezTo>
                      <a:pt x="2" y="22"/>
                      <a:pt x="2" y="22"/>
                      <a:pt x="2" y="22"/>
                    </a:cubicBezTo>
                    <a:cubicBezTo>
                      <a:pt x="2" y="22"/>
                      <a:pt x="2" y="22"/>
                      <a:pt x="2" y="22"/>
                    </a:cubicBezTo>
                    <a:cubicBezTo>
                      <a:pt x="4" y="24"/>
                      <a:pt x="6" y="25"/>
                      <a:pt x="7" y="28"/>
                    </a:cubicBezTo>
                    <a:cubicBezTo>
                      <a:pt x="7" y="28"/>
                      <a:pt x="7" y="28"/>
                      <a:pt x="7" y="28"/>
                    </a:cubicBezTo>
                    <a:cubicBezTo>
                      <a:pt x="7" y="28"/>
                      <a:pt x="7" y="28"/>
                      <a:pt x="6" y="28"/>
                    </a:cubicBezTo>
                    <a:cubicBezTo>
                      <a:pt x="5" y="27"/>
                      <a:pt x="4" y="26"/>
                      <a:pt x="3" y="25"/>
                    </a:cubicBezTo>
                    <a:cubicBezTo>
                      <a:pt x="2" y="24"/>
                      <a:pt x="2" y="22"/>
                      <a:pt x="1" y="21"/>
                    </a:cubicBezTo>
                    <a:cubicBezTo>
                      <a:pt x="1" y="21"/>
                      <a:pt x="2" y="20"/>
                      <a:pt x="2" y="20"/>
                    </a:cubicBezTo>
                    <a:cubicBezTo>
                      <a:pt x="2" y="20"/>
                      <a:pt x="2" y="20"/>
                      <a:pt x="2" y="20"/>
                    </a:cubicBezTo>
                    <a:cubicBezTo>
                      <a:pt x="4" y="22"/>
                      <a:pt x="5" y="24"/>
                      <a:pt x="6" y="25"/>
                    </a:cubicBezTo>
                    <a:cubicBezTo>
                      <a:pt x="6" y="25"/>
                      <a:pt x="6" y="26"/>
                      <a:pt x="6" y="26"/>
                    </a:cubicBezTo>
                    <a:cubicBezTo>
                      <a:pt x="6" y="26"/>
                      <a:pt x="5" y="26"/>
                      <a:pt x="5" y="26"/>
                    </a:cubicBezTo>
                    <a:cubicBezTo>
                      <a:pt x="3" y="24"/>
                      <a:pt x="2" y="21"/>
                      <a:pt x="1" y="19"/>
                    </a:cubicBezTo>
                    <a:cubicBezTo>
                      <a:pt x="1" y="19"/>
                      <a:pt x="1" y="18"/>
                      <a:pt x="2" y="18"/>
                    </a:cubicBezTo>
                    <a:cubicBezTo>
                      <a:pt x="2" y="18"/>
                      <a:pt x="2" y="18"/>
                      <a:pt x="2" y="18"/>
                    </a:cubicBezTo>
                    <a:cubicBezTo>
                      <a:pt x="3" y="19"/>
                      <a:pt x="3" y="20"/>
                      <a:pt x="4" y="21"/>
                    </a:cubicBezTo>
                    <a:cubicBezTo>
                      <a:pt x="5" y="21"/>
                      <a:pt x="5" y="22"/>
                      <a:pt x="6" y="23"/>
                    </a:cubicBezTo>
                    <a:cubicBezTo>
                      <a:pt x="6" y="23"/>
                      <a:pt x="6" y="23"/>
                      <a:pt x="6" y="23"/>
                    </a:cubicBezTo>
                    <a:cubicBezTo>
                      <a:pt x="6" y="24"/>
                      <a:pt x="6" y="24"/>
                      <a:pt x="6" y="24"/>
                    </a:cubicBezTo>
                    <a:cubicBezTo>
                      <a:pt x="5" y="24"/>
                      <a:pt x="5" y="24"/>
                      <a:pt x="5" y="24"/>
                    </a:cubicBezTo>
                    <a:cubicBezTo>
                      <a:pt x="4" y="21"/>
                      <a:pt x="3" y="19"/>
                      <a:pt x="1" y="16"/>
                    </a:cubicBezTo>
                    <a:cubicBezTo>
                      <a:pt x="1" y="16"/>
                      <a:pt x="1" y="16"/>
                      <a:pt x="1" y="16"/>
                    </a:cubicBezTo>
                    <a:cubicBezTo>
                      <a:pt x="1" y="16"/>
                      <a:pt x="1" y="16"/>
                      <a:pt x="1" y="16"/>
                    </a:cubicBezTo>
                    <a:cubicBezTo>
                      <a:pt x="1" y="16"/>
                      <a:pt x="1" y="16"/>
                      <a:pt x="1" y="15"/>
                    </a:cubicBezTo>
                    <a:cubicBezTo>
                      <a:pt x="1" y="15"/>
                      <a:pt x="1" y="15"/>
                      <a:pt x="2" y="15"/>
                    </a:cubicBezTo>
                    <a:cubicBezTo>
                      <a:pt x="2" y="15"/>
                      <a:pt x="2" y="15"/>
                      <a:pt x="2" y="15"/>
                    </a:cubicBezTo>
                    <a:cubicBezTo>
                      <a:pt x="2" y="15"/>
                      <a:pt x="2" y="15"/>
                      <a:pt x="2" y="15"/>
                    </a:cubicBezTo>
                    <a:cubicBezTo>
                      <a:pt x="2" y="15"/>
                      <a:pt x="2" y="15"/>
                      <a:pt x="2" y="15"/>
                    </a:cubicBezTo>
                    <a:cubicBezTo>
                      <a:pt x="3" y="16"/>
                      <a:pt x="3" y="16"/>
                      <a:pt x="3" y="16"/>
                    </a:cubicBezTo>
                    <a:cubicBezTo>
                      <a:pt x="3" y="17"/>
                      <a:pt x="3" y="17"/>
                      <a:pt x="3" y="17"/>
                    </a:cubicBezTo>
                    <a:cubicBezTo>
                      <a:pt x="5" y="18"/>
                      <a:pt x="5" y="18"/>
                      <a:pt x="5" y="18"/>
                    </a:cubicBezTo>
                    <a:cubicBezTo>
                      <a:pt x="6" y="20"/>
                      <a:pt x="6" y="20"/>
                      <a:pt x="6" y="20"/>
                    </a:cubicBezTo>
                    <a:cubicBezTo>
                      <a:pt x="6" y="21"/>
                      <a:pt x="6" y="21"/>
                      <a:pt x="6" y="21"/>
                    </a:cubicBezTo>
                    <a:cubicBezTo>
                      <a:pt x="7" y="21"/>
                      <a:pt x="7" y="22"/>
                      <a:pt x="7" y="22"/>
                    </a:cubicBezTo>
                    <a:cubicBezTo>
                      <a:pt x="7" y="22"/>
                      <a:pt x="7" y="23"/>
                      <a:pt x="7" y="23"/>
                    </a:cubicBezTo>
                    <a:cubicBezTo>
                      <a:pt x="7" y="23"/>
                      <a:pt x="6" y="23"/>
                      <a:pt x="6" y="22"/>
                    </a:cubicBezTo>
                    <a:cubicBezTo>
                      <a:pt x="6" y="22"/>
                      <a:pt x="6" y="22"/>
                      <a:pt x="6" y="22"/>
                    </a:cubicBezTo>
                    <a:cubicBezTo>
                      <a:pt x="4" y="20"/>
                      <a:pt x="3" y="17"/>
                      <a:pt x="1" y="1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2" y="13"/>
                      <a:pt x="2" y="13"/>
                      <a:pt x="2" y="14"/>
                    </a:cubicBezTo>
                    <a:cubicBezTo>
                      <a:pt x="4" y="15"/>
                      <a:pt x="4" y="17"/>
                      <a:pt x="5" y="18"/>
                    </a:cubicBezTo>
                    <a:cubicBezTo>
                      <a:pt x="5" y="19"/>
                      <a:pt x="5" y="19"/>
                      <a:pt x="5" y="19"/>
                    </a:cubicBezTo>
                    <a:cubicBezTo>
                      <a:pt x="4" y="17"/>
                      <a:pt x="3" y="16"/>
                      <a:pt x="3" y="14"/>
                    </a:cubicBezTo>
                    <a:cubicBezTo>
                      <a:pt x="3" y="13"/>
                      <a:pt x="2" y="12"/>
                      <a:pt x="2" y="11"/>
                    </a:cubicBezTo>
                    <a:cubicBezTo>
                      <a:pt x="2" y="10"/>
                      <a:pt x="3" y="10"/>
                      <a:pt x="3" y="9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3" y="8"/>
                      <a:pt x="4" y="8"/>
                      <a:pt x="4" y="9"/>
                    </a:cubicBezTo>
                    <a:cubicBezTo>
                      <a:pt x="4" y="10"/>
                      <a:pt x="5" y="11"/>
                      <a:pt x="5" y="13"/>
                    </a:cubicBezTo>
                    <a:cubicBezTo>
                      <a:pt x="6" y="14"/>
                      <a:pt x="6" y="15"/>
                      <a:pt x="7" y="17"/>
                    </a:cubicBezTo>
                    <a:cubicBezTo>
                      <a:pt x="7" y="17"/>
                      <a:pt x="6" y="17"/>
                      <a:pt x="6" y="17"/>
                    </a:cubicBezTo>
                    <a:cubicBezTo>
                      <a:pt x="6" y="17"/>
                      <a:pt x="6" y="17"/>
                      <a:pt x="6" y="17"/>
                    </a:cubicBezTo>
                    <a:cubicBezTo>
                      <a:pt x="5" y="16"/>
                      <a:pt x="5" y="15"/>
                      <a:pt x="4" y="15"/>
                    </a:cubicBezTo>
                    <a:cubicBezTo>
                      <a:pt x="3" y="13"/>
                      <a:pt x="3" y="13"/>
                      <a:pt x="3" y="13"/>
                    </a:cubicBezTo>
                    <a:cubicBezTo>
                      <a:pt x="3" y="13"/>
                      <a:pt x="3" y="12"/>
                      <a:pt x="3" y="12"/>
                    </a:cubicBezTo>
                    <a:cubicBezTo>
                      <a:pt x="3" y="12"/>
                      <a:pt x="3" y="11"/>
                      <a:pt x="3" y="11"/>
                    </a:cubicBezTo>
                    <a:cubicBezTo>
                      <a:pt x="3" y="11"/>
                      <a:pt x="3" y="11"/>
                      <a:pt x="3" y="11"/>
                    </a:cubicBezTo>
                    <a:cubicBezTo>
                      <a:pt x="3" y="11"/>
                      <a:pt x="3" y="11"/>
                      <a:pt x="3" y="11"/>
                    </a:cubicBezTo>
                    <a:cubicBezTo>
                      <a:pt x="4" y="12"/>
                      <a:pt x="4" y="12"/>
                      <a:pt x="5" y="13"/>
                    </a:cubicBezTo>
                    <a:cubicBezTo>
                      <a:pt x="5" y="13"/>
                      <a:pt x="5" y="13"/>
                      <a:pt x="4" y="13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3" y="11"/>
                      <a:pt x="2" y="9"/>
                      <a:pt x="1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3" y="8"/>
                      <a:pt x="5" y="11"/>
                      <a:pt x="6" y="12"/>
                    </a:cubicBezTo>
                    <a:cubicBezTo>
                      <a:pt x="6" y="13"/>
                      <a:pt x="6" y="13"/>
                      <a:pt x="6" y="13"/>
                    </a:cubicBezTo>
                    <a:cubicBezTo>
                      <a:pt x="5" y="10"/>
                      <a:pt x="2" y="8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3" y="5"/>
                      <a:pt x="3" y="5"/>
                    </a:cubicBezTo>
                    <a:cubicBezTo>
                      <a:pt x="5" y="6"/>
                      <a:pt x="6" y="9"/>
                      <a:pt x="8" y="12"/>
                    </a:cubicBezTo>
                    <a:cubicBezTo>
                      <a:pt x="7" y="12"/>
                      <a:pt x="7" y="12"/>
                      <a:pt x="7" y="12"/>
                    </a:cubicBezTo>
                    <a:cubicBezTo>
                      <a:pt x="5" y="9"/>
                      <a:pt x="4" y="7"/>
                      <a:pt x="3" y="4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4" y="3"/>
                    </a:cubicBezTo>
                    <a:cubicBezTo>
                      <a:pt x="4" y="4"/>
                      <a:pt x="5" y="5"/>
                      <a:pt x="6" y="6"/>
                    </a:cubicBezTo>
                    <a:cubicBezTo>
                      <a:pt x="6" y="7"/>
                      <a:pt x="7" y="8"/>
                      <a:pt x="8" y="9"/>
                    </a:cubicBezTo>
                    <a:cubicBezTo>
                      <a:pt x="8" y="9"/>
                      <a:pt x="8" y="10"/>
                      <a:pt x="7" y="10"/>
                    </a:cubicBezTo>
                    <a:cubicBezTo>
                      <a:pt x="7" y="10"/>
                      <a:pt x="7" y="10"/>
                      <a:pt x="7" y="10"/>
                    </a:cubicBezTo>
                    <a:cubicBezTo>
                      <a:pt x="6" y="9"/>
                      <a:pt x="5" y="7"/>
                      <a:pt x="4" y="6"/>
                    </a:cubicBezTo>
                    <a:cubicBezTo>
                      <a:pt x="3" y="4"/>
                      <a:pt x="3" y="3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6" y="2"/>
                      <a:pt x="7" y="5"/>
                      <a:pt x="8" y="7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8" y="8"/>
                      <a:pt x="7" y="8"/>
                      <a:pt x="7" y="7"/>
                    </a:cubicBezTo>
                    <a:cubicBezTo>
                      <a:pt x="5" y="5"/>
                      <a:pt x="4" y="3"/>
                      <a:pt x="3" y="1"/>
                    </a:cubicBezTo>
                    <a:cubicBezTo>
                      <a:pt x="3" y="0"/>
                      <a:pt x="3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5" y="1"/>
                      <a:pt x="5" y="2"/>
                      <a:pt x="6" y="3"/>
                    </a:cubicBezTo>
                    <a:cubicBezTo>
                      <a:pt x="6" y="4"/>
                      <a:pt x="7" y="5"/>
                      <a:pt x="7" y="6"/>
                    </a:cubicBezTo>
                    <a:cubicBezTo>
                      <a:pt x="7" y="6"/>
                      <a:pt x="7" y="6"/>
                      <a:pt x="7" y="6"/>
                    </a:cubicBezTo>
                    <a:cubicBezTo>
                      <a:pt x="7" y="6"/>
                      <a:pt x="7" y="6"/>
                      <a:pt x="7" y="6"/>
                    </a:cubicBezTo>
                    <a:cubicBezTo>
                      <a:pt x="7" y="5"/>
                      <a:pt x="6" y="4"/>
                      <a:pt x="6" y="4"/>
                    </a:cubicBezTo>
                    <a:cubicBezTo>
                      <a:pt x="6" y="3"/>
                      <a:pt x="5" y="2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6" y="2"/>
                      <a:pt x="6" y="2"/>
                      <a:pt x="7" y="2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6" y="2"/>
                      <a:pt x="6" y="2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6" y="3"/>
                      <a:pt x="7" y="4"/>
                      <a:pt x="7" y="6"/>
                    </a:cubicBezTo>
                    <a:cubicBezTo>
                      <a:pt x="7" y="6"/>
                      <a:pt x="7" y="6"/>
                      <a:pt x="7" y="6"/>
                    </a:cubicBezTo>
                    <a:cubicBezTo>
                      <a:pt x="7" y="5"/>
                      <a:pt x="6" y="4"/>
                      <a:pt x="5" y="3"/>
                    </a:cubicBezTo>
                    <a:cubicBezTo>
                      <a:pt x="5" y="2"/>
                      <a:pt x="4" y="1"/>
                      <a:pt x="4" y="1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5" y="3"/>
                      <a:pt x="6" y="5"/>
                      <a:pt x="8" y="7"/>
                    </a:cubicBezTo>
                    <a:cubicBezTo>
                      <a:pt x="7" y="7"/>
                      <a:pt x="7" y="7"/>
                      <a:pt x="7" y="7"/>
                    </a:cubicBezTo>
                    <a:cubicBezTo>
                      <a:pt x="6" y="5"/>
                      <a:pt x="5" y="3"/>
                      <a:pt x="3" y="2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3"/>
                      <a:pt x="4" y="4"/>
                      <a:pt x="5" y="5"/>
                    </a:cubicBezTo>
                    <a:cubicBezTo>
                      <a:pt x="6" y="7"/>
                      <a:pt x="7" y="8"/>
                      <a:pt x="8" y="9"/>
                    </a:cubicBezTo>
                    <a:cubicBezTo>
                      <a:pt x="7" y="10"/>
                      <a:pt x="7" y="10"/>
                      <a:pt x="7" y="10"/>
                    </a:cubicBezTo>
                    <a:cubicBezTo>
                      <a:pt x="6" y="9"/>
                      <a:pt x="6" y="8"/>
                      <a:pt x="5" y="7"/>
                    </a:cubicBezTo>
                    <a:cubicBezTo>
                      <a:pt x="4" y="6"/>
                      <a:pt x="4" y="5"/>
                      <a:pt x="3" y="4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6"/>
                      <a:pt x="6" y="9"/>
                      <a:pt x="8" y="12"/>
                    </a:cubicBezTo>
                    <a:cubicBezTo>
                      <a:pt x="8" y="12"/>
                      <a:pt x="8" y="12"/>
                      <a:pt x="7" y="12"/>
                    </a:cubicBezTo>
                    <a:cubicBezTo>
                      <a:pt x="7" y="12"/>
                      <a:pt x="7" y="12"/>
                      <a:pt x="7" y="12"/>
                    </a:cubicBezTo>
                    <a:cubicBezTo>
                      <a:pt x="5" y="10"/>
                      <a:pt x="4" y="7"/>
                      <a:pt x="2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6"/>
                      <a:pt x="3" y="6"/>
                      <a:pt x="3" y="7"/>
                    </a:cubicBezTo>
                    <a:cubicBezTo>
                      <a:pt x="4" y="7"/>
                      <a:pt x="4" y="8"/>
                      <a:pt x="4" y="9"/>
                    </a:cubicBezTo>
                    <a:cubicBezTo>
                      <a:pt x="5" y="10"/>
                      <a:pt x="6" y="11"/>
                      <a:pt x="7" y="12"/>
                    </a:cubicBezTo>
                    <a:cubicBezTo>
                      <a:pt x="7" y="13"/>
                      <a:pt x="7" y="13"/>
                      <a:pt x="6" y="13"/>
                    </a:cubicBezTo>
                    <a:cubicBezTo>
                      <a:pt x="6" y="13"/>
                      <a:pt x="6" y="13"/>
                      <a:pt x="6" y="13"/>
                    </a:cubicBezTo>
                    <a:cubicBezTo>
                      <a:pt x="4" y="11"/>
                      <a:pt x="3" y="9"/>
                      <a:pt x="1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3" y="8"/>
                      <a:pt x="4" y="11"/>
                      <a:pt x="5" y="13"/>
                    </a:cubicBezTo>
                    <a:cubicBezTo>
                      <a:pt x="4" y="13"/>
                      <a:pt x="4" y="13"/>
                      <a:pt x="4" y="13"/>
                    </a:cubicBezTo>
                    <a:cubicBezTo>
                      <a:pt x="4" y="13"/>
                      <a:pt x="3" y="12"/>
                      <a:pt x="3" y="12"/>
                    </a:cubicBezTo>
                    <a:cubicBezTo>
                      <a:pt x="4" y="12"/>
                      <a:pt x="4" y="12"/>
                      <a:pt x="4" y="12"/>
                    </a:cubicBezTo>
                    <a:cubicBezTo>
                      <a:pt x="4" y="12"/>
                      <a:pt x="4" y="13"/>
                      <a:pt x="5" y="14"/>
                    </a:cubicBezTo>
                    <a:cubicBezTo>
                      <a:pt x="5" y="15"/>
                      <a:pt x="6" y="16"/>
                      <a:pt x="6" y="16"/>
                    </a:cubicBezTo>
                    <a:cubicBezTo>
                      <a:pt x="6" y="17"/>
                      <a:pt x="6" y="17"/>
                      <a:pt x="6" y="17"/>
                    </a:cubicBezTo>
                    <a:cubicBezTo>
                      <a:pt x="5" y="16"/>
                      <a:pt x="5" y="14"/>
                      <a:pt x="4" y="13"/>
                    </a:cubicBezTo>
                    <a:cubicBezTo>
                      <a:pt x="4" y="12"/>
                      <a:pt x="3" y="10"/>
                      <a:pt x="3" y="9"/>
                    </a:cubicBezTo>
                    <a:cubicBezTo>
                      <a:pt x="4" y="9"/>
                      <a:pt x="4" y="9"/>
                      <a:pt x="4" y="9"/>
                    </a:cubicBezTo>
                    <a:cubicBezTo>
                      <a:pt x="4" y="10"/>
                      <a:pt x="3" y="10"/>
                      <a:pt x="3" y="11"/>
                    </a:cubicBezTo>
                    <a:cubicBezTo>
                      <a:pt x="3" y="12"/>
                      <a:pt x="3" y="13"/>
                      <a:pt x="4" y="14"/>
                    </a:cubicBezTo>
                    <a:cubicBezTo>
                      <a:pt x="4" y="15"/>
                      <a:pt x="5" y="17"/>
                      <a:pt x="6" y="18"/>
                    </a:cubicBezTo>
                    <a:cubicBezTo>
                      <a:pt x="6" y="18"/>
                      <a:pt x="6" y="19"/>
                      <a:pt x="5" y="19"/>
                    </a:cubicBezTo>
                    <a:cubicBezTo>
                      <a:pt x="5" y="19"/>
                      <a:pt x="5" y="19"/>
                      <a:pt x="5" y="19"/>
                    </a:cubicBezTo>
                    <a:cubicBezTo>
                      <a:pt x="3" y="17"/>
                      <a:pt x="3" y="15"/>
                      <a:pt x="1" y="14"/>
                    </a:cubicBezTo>
                    <a:cubicBezTo>
                      <a:pt x="2" y="14"/>
                      <a:pt x="2" y="14"/>
                      <a:pt x="2" y="14"/>
                    </a:cubicBezTo>
                    <a:cubicBezTo>
                      <a:pt x="4" y="16"/>
                      <a:pt x="5" y="19"/>
                      <a:pt x="7" y="22"/>
                    </a:cubicBezTo>
                    <a:cubicBezTo>
                      <a:pt x="6" y="22"/>
                      <a:pt x="6" y="22"/>
                      <a:pt x="6" y="22"/>
                    </a:cubicBezTo>
                    <a:cubicBezTo>
                      <a:pt x="6" y="22"/>
                      <a:pt x="6" y="22"/>
                      <a:pt x="6" y="21"/>
                    </a:cubicBezTo>
                    <a:cubicBezTo>
                      <a:pt x="5" y="21"/>
                      <a:pt x="5" y="21"/>
                      <a:pt x="5" y="21"/>
                    </a:cubicBezTo>
                    <a:cubicBezTo>
                      <a:pt x="4" y="19"/>
                      <a:pt x="4" y="19"/>
                      <a:pt x="4" y="19"/>
                    </a:cubicBezTo>
                    <a:cubicBezTo>
                      <a:pt x="3" y="17"/>
                      <a:pt x="3" y="17"/>
                      <a:pt x="3" y="17"/>
                    </a:cubicBezTo>
                    <a:cubicBezTo>
                      <a:pt x="2" y="17"/>
                      <a:pt x="2" y="17"/>
                      <a:pt x="2" y="17"/>
                    </a:cubicBezTo>
                    <a:cubicBezTo>
                      <a:pt x="2" y="16"/>
                      <a:pt x="2" y="16"/>
                      <a:pt x="2" y="16"/>
                    </a:cubicBezTo>
                    <a:cubicBezTo>
                      <a:pt x="1" y="16"/>
                      <a:pt x="1" y="16"/>
                      <a:pt x="1" y="16"/>
                    </a:cubicBezTo>
                    <a:cubicBezTo>
                      <a:pt x="1" y="16"/>
                      <a:pt x="1" y="16"/>
                      <a:pt x="1" y="16"/>
                    </a:cubicBezTo>
                    <a:cubicBezTo>
                      <a:pt x="1" y="16"/>
                      <a:pt x="1" y="16"/>
                      <a:pt x="2" y="16"/>
                    </a:cubicBezTo>
                    <a:cubicBezTo>
                      <a:pt x="2" y="16"/>
                      <a:pt x="2" y="16"/>
                      <a:pt x="2" y="16"/>
                    </a:cubicBezTo>
                    <a:cubicBezTo>
                      <a:pt x="2" y="16"/>
                      <a:pt x="2" y="16"/>
                      <a:pt x="2" y="16"/>
                    </a:cubicBezTo>
                    <a:cubicBezTo>
                      <a:pt x="2" y="16"/>
                      <a:pt x="2" y="16"/>
                      <a:pt x="2" y="16"/>
                    </a:cubicBezTo>
                    <a:cubicBezTo>
                      <a:pt x="2" y="16"/>
                      <a:pt x="2" y="16"/>
                      <a:pt x="2" y="16"/>
                    </a:cubicBezTo>
                    <a:cubicBezTo>
                      <a:pt x="4" y="18"/>
                      <a:pt x="4" y="21"/>
                      <a:pt x="6" y="23"/>
                    </a:cubicBezTo>
                    <a:cubicBezTo>
                      <a:pt x="5" y="24"/>
                      <a:pt x="5" y="24"/>
                      <a:pt x="5" y="24"/>
                    </a:cubicBezTo>
                    <a:cubicBezTo>
                      <a:pt x="5" y="23"/>
                      <a:pt x="4" y="22"/>
                      <a:pt x="3" y="21"/>
                    </a:cubicBezTo>
                    <a:cubicBezTo>
                      <a:pt x="3" y="20"/>
                      <a:pt x="2" y="20"/>
                      <a:pt x="1" y="19"/>
                    </a:cubicBezTo>
                    <a:cubicBezTo>
                      <a:pt x="2" y="19"/>
                      <a:pt x="2" y="19"/>
                      <a:pt x="2" y="19"/>
                    </a:cubicBezTo>
                    <a:cubicBezTo>
                      <a:pt x="3" y="21"/>
                      <a:pt x="4" y="23"/>
                      <a:pt x="6" y="25"/>
                    </a:cubicBezTo>
                    <a:cubicBezTo>
                      <a:pt x="5" y="26"/>
                      <a:pt x="5" y="26"/>
                      <a:pt x="5" y="26"/>
                    </a:cubicBezTo>
                    <a:cubicBezTo>
                      <a:pt x="4" y="24"/>
                      <a:pt x="3" y="22"/>
                      <a:pt x="2" y="21"/>
                    </a:cubicBezTo>
                    <a:cubicBezTo>
                      <a:pt x="2" y="21"/>
                      <a:pt x="2" y="21"/>
                      <a:pt x="2" y="21"/>
                    </a:cubicBezTo>
                    <a:cubicBezTo>
                      <a:pt x="3" y="22"/>
                      <a:pt x="3" y="23"/>
                      <a:pt x="4" y="24"/>
                    </a:cubicBezTo>
                    <a:cubicBezTo>
                      <a:pt x="5" y="26"/>
                      <a:pt x="6" y="27"/>
                      <a:pt x="7" y="28"/>
                    </a:cubicBezTo>
                    <a:cubicBezTo>
                      <a:pt x="6" y="28"/>
                      <a:pt x="6" y="28"/>
                      <a:pt x="6" y="28"/>
                    </a:cubicBezTo>
                    <a:cubicBezTo>
                      <a:pt x="5" y="26"/>
                      <a:pt x="3" y="25"/>
                      <a:pt x="2" y="22"/>
                    </a:cubicBezTo>
                    <a:cubicBezTo>
                      <a:pt x="2" y="22"/>
                      <a:pt x="2" y="22"/>
                      <a:pt x="2" y="22"/>
                    </a:cubicBezTo>
                    <a:cubicBezTo>
                      <a:pt x="3" y="23"/>
                      <a:pt x="3" y="23"/>
                      <a:pt x="3" y="24"/>
                    </a:cubicBezTo>
                    <a:cubicBezTo>
                      <a:pt x="4" y="25"/>
                      <a:pt x="4" y="25"/>
                      <a:pt x="5" y="26"/>
                    </a:cubicBezTo>
                    <a:cubicBezTo>
                      <a:pt x="5" y="27"/>
                      <a:pt x="6" y="29"/>
                      <a:pt x="7" y="30"/>
                    </a:cubicBezTo>
                    <a:cubicBezTo>
                      <a:pt x="7" y="31"/>
                      <a:pt x="7" y="31"/>
                      <a:pt x="7" y="31"/>
                    </a:cubicBezTo>
                    <a:cubicBezTo>
                      <a:pt x="7" y="31"/>
                      <a:pt x="6" y="31"/>
                      <a:pt x="6" y="31"/>
                    </a:cubicBezTo>
                    <a:cubicBezTo>
                      <a:pt x="5" y="28"/>
                      <a:pt x="3" y="27"/>
                      <a:pt x="1" y="24"/>
                    </a:cubicBezTo>
                    <a:cubicBezTo>
                      <a:pt x="1" y="24"/>
                      <a:pt x="1" y="24"/>
                      <a:pt x="1" y="24"/>
                    </a:cubicBezTo>
                    <a:cubicBezTo>
                      <a:pt x="2" y="24"/>
                      <a:pt x="2" y="24"/>
                      <a:pt x="2" y="24"/>
                    </a:cubicBezTo>
                    <a:cubicBezTo>
                      <a:pt x="3" y="25"/>
                      <a:pt x="3" y="26"/>
                      <a:pt x="4" y="27"/>
                    </a:cubicBezTo>
                    <a:cubicBezTo>
                      <a:pt x="5" y="28"/>
                      <a:pt x="6" y="29"/>
                      <a:pt x="7" y="30"/>
                    </a:cubicBezTo>
                    <a:cubicBezTo>
                      <a:pt x="7" y="31"/>
                      <a:pt x="7" y="31"/>
                      <a:pt x="7" y="31"/>
                    </a:cubicBezTo>
                    <a:cubicBezTo>
                      <a:pt x="7" y="31"/>
                      <a:pt x="6" y="31"/>
                      <a:pt x="6" y="31"/>
                    </a:cubicBezTo>
                    <a:cubicBezTo>
                      <a:pt x="6" y="31"/>
                      <a:pt x="6" y="31"/>
                      <a:pt x="6" y="31"/>
                    </a:cubicBezTo>
                    <a:cubicBezTo>
                      <a:pt x="4" y="29"/>
                      <a:pt x="2" y="27"/>
                      <a:pt x="1" y="25"/>
                    </a:cubicBezTo>
                    <a:cubicBezTo>
                      <a:pt x="1" y="25"/>
                      <a:pt x="1" y="25"/>
                      <a:pt x="1" y="25"/>
                    </a:cubicBezTo>
                    <a:cubicBezTo>
                      <a:pt x="2" y="27"/>
                      <a:pt x="2" y="27"/>
                      <a:pt x="2" y="27"/>
                    </a:cubicBezTo>
                    <a:cubicBezTo>
                      <a:pt x="3" y="28"/>
                      <a:pt x="3" y="28"/>
                      <a:pt x="3" y="28"/>
                    </a:cubicBezTo>
                    <a:cubicBezTo>
                      <a:pt x="4" y="29"/>
                      <a:pt x="5" y="30"/>
                      <a:pt x="6" y="31"/>
                    </a:cubicBezTo>
                    <a:cubicBezTo>
                      <a:pt x="6" y="32"/>
                      <a:pt x="6" y="32"/>
                      <a:pt x="6" y="32"/>
                    </a:cubicBezTo>
                    <a:cubicBezTo>
                      <a:pt x="6" y="32"/>
                      <a:pt x="5" y="32"/>
                      <a:pt x="5" y="32"/>
                    </a:cubicBezTo>
                    <a:cubicBezTo>
                      <a:pt x="4" y="31"/>
                      <a:pt x="2" y="29"/>
                      <a:pt x="1" y="28"/>
                    </a:cubicBezTo>
                    <a:cubicBezTo>
                      <a:pt x="1" y="27"/>
                      <a:pt x="1" y="27"/>
                      <a:pt x="1" y="27"/>
                    </a:cubicBezTo>
                    <a:cubicBezTo>
                      <a:pt x="2" y="27"/>
                      <a:pt x="2" y="27"/>
                      <a:pt x="2" y="27"/>
                    </a:cubicBezTo>
                    <a:cubicBezTo>
                      <a:pt x="5" y="31"/>
                      <a:pt x="5" y="31"/>
                      <a:pt x="5" y="31"/>
                    </a:cubicBezTo>
                    <a:cubicBezTo>
                      <a:pt x="5" y="31"/>
                      <a:pt x="5" y="31"/>
                      <a:pt x="5" y="31"/>
                    </a:cubicBezTo>
                    <a:cubicBezTo>
                      <a:pt x="4" y="31"/>
                      <a:pt x="4" y="31"/>
                      <a:pt x="4" y="31"/>
                    </a:cubicBezTo>
                    <a:cubicBezTo>
                      <a:pt x="3" y="30"/>
                      <a:pt x="2" y="29"/>
                      <a:pt x="1" y="28"/>
                    </a:cubicBezTo>
                    <a:cubicBezTo>
                      <a:pt x="2" y="28"/>
                      <a:pt x="2" y="28"/>
                      <a:pt x="2" y="28"/>
                    </a:cubicBezTo>
                    <a:cubicBezTo>
                      <a:pt x="2" y="29"/>
                      <a:pt x="3" y="30"/>
                      <a:pt x="4" y="31"/>
                    </a:cubicBezTo>
                    <a:cubicBezTo>
                      <a:pt x="4" y="31"/>
                      <a:pt x="4" y="31"/>
                      <a:pt x="4" y="31"/>
                    </a:cubicBezTo>
                    <a:cubicBezTo>
                      <a:pt x="3" y="31"/>
                      <a:pt x="3" y="31"/>
                      <a:pt x="3" y="31"/>
                    </a:cubicBezTo>
                    <a:cubicBezTo>
                      <a:pt x="3" y="31"/>
                      <a:pt x="2" y="30"/>
                      <a:pt x="1" y="29"/>
                    </a:cubicBezTo>
                    <a:cubicBezTo>
                      <a:pt x="1" y="29"/>
                      <a:pt x="1" y="29"/>
                      <a:pt x="1" y="29"/>
                    </a:cubicBezTo>
                    <a:cubicBezTo>
                      <a:pt x="2" y="30"/>
                      <a:pt x="2" y="30"/>
                      <a:pt x="3" y="31"/>
                    </a:cubicBezTo>
                    <a:cubicBezTo>
                      <a:pt x="3" y="31"/>
                      <a:pt x="3" y="31"/>
                      <a:pt x="3" y="31"/>
                    </a:cubicBezTo>
                    <a:cubicBezTo>
                      <a:pt x="3" y="31"/>
                      <a:pt x="3" y="31"/>
                      <a:pt x="3" y="31"/>
                    </a:cubicBezTo>
                    <a:cubicBezTo>
                      <a:pt x="2" y="31"/>
                      <a:pt x="2" y="30"/>
                      <a:pt x="1" y="30"/>
                    </a:cubicBezTo>
                    <a:cubicBezTo>
                      <a:pt x="1" y="30"/>
                      <a:pt x="1" y="30"/>
                      <a:pt x="1" y="30"/>
                    </a:cubicBezTo>
                    <a:cubicBezTo>
                      <a:pt x="1" y="30"/>
                      <a:pt x="2" y="31"/>
                      <a:pt x="2" y="32"/>
                    </a:cubicBezTo>
                    <a:cubicBezTo>
                      <a:pt x="2" y="32"/>
                      <a:pt x="2" y="32"/>
                      <a:pt x="2" y="32"/>
                    </a:cubicBezTo>
                    <a:cubicBezTo>
                      <a:pt x="2" y="32"/>
                      <a:pt x="2" y="32"/>
                      <a:pt x="2" y="32"/>
                    </a:cubicBezTo>
                    <a:cubicBezTo>
                      <a:pt x="2" y="31"/>
                      <a:pt x="1" y="31"/>
                      <a:pt x="1" y="3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800" name="Freeform 6113"/>
              <p:cNvSpPr>
                <a:spLocks/>
              </p:cNvSpPr>
              <p:nvPr/>
            </p:nvSpPr>
            <p:spPr bwMode="auto">
              <a:xfrm>
                <a:off x="3866" y="945"/>
                <a:ext cx="19" cy="50"/>
              </a:xfrm>
              <a:custGeom>
                <a:avLst/>
                <a:gdLst>
                  <a:gd name="T0" fmla="*/ 4 w 8"/>
                  <a:gd name="T1" fmla="*/ 20 h 20"/>
                  <a:gd name="T2" fmla="*/ 2 w 8"/>
                  <a:gd name="T3" fmla="*/ 18 h 20"/>
                  <a:gd name="T4" fmla="*/ 1 w 8"/>
                  <a:gd name="T5" fmla="*/ 15 h 20"/>
                  <a:gd name="T6" fmla="*/ 1 w 8"/>
                  <a:gd name="T7" fmla="*/ 15 h 20"/>
                  <a:gd name="T8" fmla="*/ 5 w 8"/>
                  <a:gd name="T9" fmla="*/ 20 h 20"/>
                  <a:gd name="T10" fmla="*/ 0 w 8"/>
                  <a:gd name="T11" fmla="*/ 12 h 20"/>
                  <a:gd name="T12" fmla="*/ 1 w 8"/>
                  <a:gd name="T13" fmla="*/ 12 h 20"/>
                  <a:gd name="T14" fmla="*/ 6 w 8"/>
                  <a:gd name="T15" fmla="*/ 19 h 20"/>
                  <a:gd name="T16" fmla="*/ 1 w 8"/>
                  <a:gd name="T17" fmla="*/ 9 h 20"/>
                  <a:gd name="T18" fmla="*/ 2 w 8"/>
                  <a:gd name="T19" fmla="*/ 9 h 20"/>
                  <a:gd name="T20" fmla="*/ 7 w 8"/>
                  <a:gd name="T21" fmla="*/ 16 h 20"/>
                  <a:gd name="T22" fmla="*/ 1 w 8"/>
                  <a:gd name="T23" fmla="*/ 6 h 20"/>
                  <a:gd name="T24" fmla="*/ 5 w 8"/>
                  <a:gd name="T25" fmla="*/ 9 h 20"/>
                  <a:gd name="T26" fmla="*/ 7 w 8"/>
                  <a:gd name="T27" fmla="*/ 12 h 20"/>
                  <a:gd name="T28" fmla="*/ 1 w 8"/>
                  <a:gd name="T29" fmla="*/ 4 h 20"/>
                  <a:gd name="T30" fmla="*/ 2 w 8"/>
                  <a:gd name="T31" fmla="*/ 3 h 20"/>
                  <a:gd name="T32" fmla="*/ 7 w 8"/>
                  <a:gd name="T33" fmla="*/ 10 h 20"/>
                  <a:gd name="T34" fmla="*/ 2 w 8"/>
                  <a:gd name="T35" fmla="*/ 1 h 20"/>
                  <a:gd name="T36" fmla="*/ 3 w 8"/>
                  <a:gd name="T37" fmla="*/ 0 h 20"/>
                  <a:gd name="T38" fmla="*/ 7 w 8"/>
                  <a:gd name="T39" fmla="*/ 6 h 20"/>
                  <a:gd name="T40" fmla="*/ 5 w 8"/>
                  <a:gd name="T41" fmla="*/ 3 h 20"/>
                  <a:gd name="T42" fmla="*/ 5 w 8"/>
                  <a:gd name="T43" fmla="*/ 0 h 20"/>
                  <a:gd name="T44" fmla="*/ 6 w 8"/>
                  <a:gd name="T45" fmla="*/ 1 h 20"/>
                  <a:gd name="T46" fmla="*/ 6 w 8"/>
                  <a:gd name="T47" fmla="*/ 1 h 20"/>
                  <a:gd name="T48" fmla="*/ 5 w 8"/>
                  <a:gd name="T49" fmla="*/ 0 h 20"/>
                  <a:gd name="T50" fmla="*/ 7 w 8"/>
                  <a:gd name="T51" fmla="*/ 6 h 20"/>
                  <a:gd name="T52" fmla="*/ 7 w 8"/>
                  <a:gd name="T53" fmla="*/ 6 h 20"/>
                  <a:gd name="T54" fmla="*/ 3 w 8"/>
                  <a:gd name="T55" fmla="*/ 1 h 20"/>
                  <a:gd name="T56" fmla="*/ 5 w 8"/>
                  <a:gd name="T57" fmla="*/ 5 h 20"/>
                  <a:gd name="T58" fmla="*/ 8 w 8"/>
                  <a:gd name="T59" fmla="*/ 10 h 20"/>
                  <a:gd name="T60" fmla="*/ 1 w 8"/>
                  <a:gd name="T61" fmla="*/ 4 h 20"/>
                  <a:gd name="T62" fmla="*/ 5 w 8"/>
                  <a:gd name="T63" fmla="*/ 8 h 20"/>
                  <a:gd name="T64" fmla="*/ 7 w 8"/>
                  <a:gd name="T65" fmla="*/ 13 h 20"/>
                  <a:gd name="T66" fmla="*/ 7 w 8"/>
                  <a:gd name="T67" fmla="*/ 12 h 20"/>
                  <a:gd name="T68" fmla="*/ 1 w 8"/>
                  <a:gd name="T69" fmla="*/ 7 h 20"/>
                  <a:gd name="T70" fmla="*/ 8 w 8"/>
                  <a:gd name="T71" fmla="*/ 16 h 20"/>
                  <a:gd name="T72" fmla="*/ 7 w 8"/>
                  <a:gd name="T73" fmla="*/ 17 h 20"/>
                  <a:gd name="T74" fmla="*/ 2 w 8"/>
                  <a:gd name="T75" fmla="*/ 9 h 20"/>
                  <a:gd name="T76" fmla="*/ 7 w 8"/>
                  <a:gd name="T77" fmla="*/ 19 h 20"/>
                  <a:gd name="T78" fmla="*/ 7 w 8"/>
                  <a:gd name="T79" fmla="*/ 19 h 20"/>
                  <a:gd name="T80" fmla="*/ 0 w 8"/>
                  <a:gd name="T81" fmla="*/ 12 h 20"/>
                  <a:gd name="T82" fmla="*/ 3 w 8"/>
                  <a:gd name="T83" fmla="*/ 16 h 20"/>
                  <a:gd name="T84" fmla="*/ 6 w 8"/>
                  <a:gd name="T85" fmla="*/ 20 h 20"/>
                  <a:gd name="T86" fmla="*/ 1 w 8"/>
                  <a:gd name="T87" fmla="*/ 16 h 20"/>
                  <a:gd name="T88" fmla="*/ 2 w 8"/>
                  <a:gd name="T89" fmla="*/ 18 h 20"/>
                  <a:gd name="T90" fmla="*/ 4 w 8"/>
                  <a:gd name="T91" fmla="*/ 20 h 20"/>
                  <a:gd name="T92" fmla="*/ 1 w 8"/>
                  <a:gd name="T93" fmla="*/ 18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</a:cxnLst>
                <a:rect l="0" t="0" r="r" b="b"/>
                <a:pathLst>
                  <a:path w="8" h="20">
                    <a:moveTo>
                      <a:pt x="1" y="18"/>
                    </a:moveTo>
                    <a:cubicBezTo>
                      <a:pt x="1" y="19"/>
                      <a:pt x="3" y="20"/>
                      <a:pt x="4" y="20"/>
                    </a:cubicBezTo>
                    <a:cubicBezTo>
                      <a:pt x="4" y="20"/>
                      <a:pt x="4" y="20"/>
                      <a:pt x="4" y="20"/>
                    </a:cubicBezTo>
                    <a:cubicBezTo>
                      <a:pt x="3" y="19"/>
                      <a:pt x="2" y="19"/>
                      <a:pt x="2" y="18"/>
                    </a:cubicBezTo>
                    <a:cubicBezTo>
                      <a:pt x="1" y="17"/>
                      <a:pt x="1" y="17"/>
                      <a:pt x="0" y="16"/>
                    </a:cubicBezTo>
                    <a:cubicBezTo>
                      <a:pt x="0" y="15"/>
                      <a:pt x="1" y="15"/>
                      <a:pt x="1" y="15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3" y="17"/>
                      <a:pt x="4" y="18"/>
                      <a:pt x="6" y="19"/>
                    </a:cubicBezTo>
                    <a:cubicBezTo>
                      <a:pt x="5" y="20"/>
                      <a:pt x="5" y="20"/>
                      <a:pt x="5" y="20"/>
                    </a:cubicBezTo>
                    <a:cubicBezTo>
                      <a:pt x="5" y="18"/>
                      <a:pt x="4" y="17"/>
                      <a:pt x="3" y="16"/>
                    </a:cubicBezTo>
                    <a:cubicBezTo>
                      <a:pt x="2" y="15"/>
                      <a:pt x="0" y="14"/>
                      <a:pt x="0" y="12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12"/>
                      <a:pt x="0" y="12"/>
                      <a:pt x="1" y="12"/>
                    </a:cubicBezTo>
                    <a:cubicBezTo>
                      <a:pt x="7" y="19"/>
                      <a:pt x="7" y="19"/>
                      <a:pt x="7" y="19"/>
                    </a:cubicBezTo>
                    <a:cubicBezTo>
                      <a:pt x="6" y="19"/>
                      <a:pt x="6" y="19"/>
                      <a:pt x="6" y="19"/>
                    </a:cubicBezTo>
                    <a:cubicBezTo>
                      <a:pt x="5" y="18"/>
                      <a:pt x="4" y="16"/>
                      <a:pt x="3" y="14"/>
                    </a:cubicBezTo>
                    <a:cubicBezTo>
                      <a:pt x="3" y="13"/>
                      <a:pt x="2" y="11"/>
                      <a:pt x="1" y="9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1" y="9"/>
                      <a:pt x="2" y="9"/>
                      <a:pt x="2" y="9"/>
                    </a:cubicBezTo>
                    <a:cubicBezTo>
                      <a:pt x="4" y="11"/>
                      <a:pt x="5" y="14"/>
                      <a:pt x="8" y="16"/>
                    </a:cubicBezTo>
                    <a:cubicBezTo>
                      <a:pt x="7" y="16"/>
                      <a:pt x="7" y="16"/>
                      <a:pt x="7" y="16"/>
                    </a:cubicBezTo>
                    <a:cubicBezTo>
                      <a:pt x="6" y="13"/>
                      <a:pt x="3" y="10"/>
                      <a:pt x="1" y="7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" y="6"/>
                      <a:pt x="2" y="6"/>
                      <a:pt x="2" y="6"/>
                    </a:cubicBezTo>
                    <a:cubicBezTo>
                      <a:pt x="3" y="7"/>
                      <a:pt x="4" y="8"/>
                      <a:pt x="5" y="9"/>
                    </a:cubicBezTo>
                    <a:cubicBezTo>
                      <a:pt x="6" y="10"/>
                      <a:pt x="7" y="11"/>
                      <a:pt x="8" y="12"/>
                    </a:cubicBezTo>
                    <a:cubicBezTo>
                      <a:pt x="7" y="12"/>
                      <a:pt x="7" y="12"/>
                      <a:pt x="7" y="12"/>
                    </a:cubicBezTo>
                    <a:cubicBezTo>
                      <a:pt x="6" y="11"/>
                      <a:pt x="5" y="9"/>
                      <a:pt x="4" y="8"/>
                    </a:cubicBezTo>
                    <a:cubicBezTo>
                      <a:pt x="3" y="7"/>
                      <a:pt x="2" y="5"/>
                      <a:pt x="1" y="4"/>
                    </a:cubicBezTo>
                    <a:cubicBezTo>
                      <a:pt x="1" y="4"/>
                      <a:pt x="1" y="3"/>
                      <a:pt x="1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4" y="5"/>
                      <a:pt x="6" y="7"/>
                      <a:pt x="8" y="9"/>
                    </a:cubicBezTo>
                    <a:cubicBezTo>
                      <a:pt x="7" y="10"/>
                      <a:pt x="7" y="10"/>
                      <a:pt x="7" y="10"/>
                    </a:cubicBezTo>
                    <a:cubicBezTo>
                      <a:pt x="6" y="9"/>
                      <a:pt x="5" y="7"/>
                      <a:pt x="4" y="6"/>
                    </a:cubicBezTo>
                    <a:cubicBezTo>
                      <a:pt x="3" y="4"/>
                      <a:pt x="2" y="3"/>
                      <a:pt x="2" y="1"/>
                    </a:cubicBezTo>
                    <a:cubicBezTo>
                      <a:pt x="2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5" y="2"/>
                      <a:pt x="6" y="4"/>
                      <a:pt x="7" y="6"/>
                    </a:cubicBezTo>
                    <a:cubicBezTo>
                      <a:pt x="6" y="6"/>
                      <a:pt x="6" y="6"/>
                      <a:pt x="6" y="6"/>
                    </a:cubicBezTo>
                    <a:cubicBezTo>
                      <a:pt x="6" y="5"/>
                      <a:pt x="5" y="4"/>
                      <a:pt x="5" y="3"/>
                    </a:cubicBezTo>
                    <a:cubicBezTo>
                      <a:pt x="5" y="2"/>
                      <a:pt x="5" y="1"/>
                      <a:pt x="4" y="0"/>
                    </a:cubicBezTo>
                    <a:cubicBezTo>
                      <a:pt x="4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6" y="1"/>
                      <a:pt x="6" y="1"/>
                    </a:cubicBezTo>
                    <a:cubicBezTo>
                      <a:pt x="6" y="2"/>
                      <a:pt x="7" y="2"/>
                      <a:pt x="7" y="3"/>
                    </a:cubicBezTo>
                    <a:cubicBezTo>
                      <a:pt x="7" y="2"/>
                      <a:pt x="6" y="2"/>
                      <a:pt x="6" y="1"/>
                    </a:cubicBezTo>
                    <a:cubicBezTo>
                      <a:pt x="5" y="1"/>
                      <a:pt x="5" y="1"/>
                      <a:pt x="4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1"/>
                      <a:pt x="5" y="2"/>
                      <a:pt x="6" y="3"/>
                    </a:cubicBezTo>
                    <a:cubicBezTo>
                      <a:pt x="6" y="4"/>
                      <a:pt x="7" y="5"/>
                      <a:pt x="7" y="6"/>
                    </a:cubicBezTo>
                    <a:cubicBezTo>
                      <a:pt x="7" y="6"/>
                      <a:pt x="7" y="6"/>
                      <a:pt x="7" y="6"/>
                    </a:cubicBezTo>
                    <a:cubicBezTo>
                      <a:pt x="7" y="7"/>
                      <a:pt x="7" y="7"/>
                      <a:pt x="7" y="6"/>
                    </a:cubicBezTo>
                    <a:cubicBezTo>
                      <a:pt x="7" y="6"/>
                      <a:pt x="7" y="6"/>
                      <a:pt x="7" y="6"/>
                    </a:cubicBezTo>
                    <a:cubicBezTo>
                      <a:pt x="5" y="5"/>
                      <a:pt x="4" y="2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2"/>
                      <a:pt x="4" y="4"/>
                      <a:pt x="5" y="5"/>
                    </a:cubicBezTo>
                    <a:cubicBezTo>
                      <a:pt x="6" y="7"/>
                      <a:pt x="7" y="8"/>
                      <a:pt x="8" y="10"/>
                    </a:cubicBezTo>
                    <a:cubicBezTo>
                      <a:pt x="8" y="10"/>
                      <a:pt x="8" y="10"/>
                      <a:pt x="8" y="10"/>
                    </a:cubicBezTo>
                    <a:cubicBezTo>
                      <a:pt x="7" y="10"/>
                      <a:pt x="7" y="10"/>
                      <a:pt x="7" y="10"/>
                    </a:cubicBezTo>
                    <a:cubicBezTo>
                      <a:pt x="5" y="8"/>
                      <a:pt x="4" y="6"/>
                      <a:pt x="1" y="4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3" y="5"/>
                      <a:pt x="4" y="6"/>
                      <a:pt x="5" y="8"/>
                    </a:cubicBezTo>
                    <a:cubicBezTo>
                      <a:pt x="6" y="9"/>
                      <a:pt x="7" y="10"/>
                      <a:pt x="8" y="12"/>
                    </a:cubicBezTo>
                    <a:cubicBezTo>
                      <a:pt x="8" y="12"/>
                      <a:pt x="8" y="12"/>
                      <a:pt x="7" y="13"/>
                    </a:cubicBezTo>
                    <a:cubicBezTo>
                      <a:pt x="7" y="13"/>
                      <a:pt x="7" y="13"/>
                      <a:pt x="7" y="12"/>
                    </a:cubicBezTo>
                    <a:cubicBezTo>
                      <a:pt x="7" y="12"/>
                      <a:pt x="7" y="12"/>
                      <a:pt x="7" y="12"/>
                    </a:cubicBezTo>
                    <a:cubicBezTo>
                      <a:pt x="6" y="11"/>
                      <a:pt x="5" y="10"/>
                      <a:pt x="4" y="9"/>
                    </a:cubicBezTo>
                    <a:cubicBezTo>
                      <a:pt x="3" y="9"/>
                      <a:pt x="2" y="8"/>
                      <a:pt x="1" y="7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4" y="9"/>
                      <a:pt x="6" y="12"/>
                      <a:pt x="8" y="16"/>
                    </a:cubicBezTo>
                    <a:cubicBezTo>
                      <a:pt x="8" y="16"/>
                      <a:pt x="8" y="17"/>
                      <a:pt x="8" y="17"/>
                    </a:cubicBezTo>
                    <a:cubicBezTo>
                      <a:pt x="8" y="17"/>
                      <a:pt x="7" y="17"/>
                      <a:pt x="7" y="17"/>
                    </a:cubicBezTo>
                    <a:cubicBezTo>
                      <a:pt x="4" y="15"/>
                      <a:pt x="3" y="12"/>
                      <a:pt x="1" y="10"/>
                    </a:cubicBezTo>
                    <a:cubicBezTo>
                      <a:pt x="2" y="9"/>
                      <a:pt x="2" y="9"/>
                      <a:pt x="2" y="9"/>
                    </a:cubicBezTo>
                    <a:cubicBezTo>
                      <a:pt x="3" y="11"/>
                      <a:pt x="3" y="12"/>
                      <a:pt x="4" y="14"/>
                    </a:cubicBezTo>
                    <a:cubicBezTo>
                      <a:pt x="5" y="16"/>
                      <a:pt x="6" y="17"/>
                      <a:pt x="7" y="19"/>
                    </a:cubicBezTo>
                    <a:cubicBezTo>
                      <a:pt x="7" y="19"/>
                      <a:pt x="7" y="19"/>
                      <a:pt x="7" y="19"/>
                    </a:cubicBezTo>
                    <a:cubicBezTo>
                      <a:pt x="7" y="19"/>
                      <a:pt x="7" y="19"/>
                      <a:pt x="7" y="19"/>
                    </a:cubicBezTo>
                    <a:cubicBezTo>
                      <a:pt x="7" y="19"/>
                      <a:pt x="7" y="19"/>
                      <a:pt x="6" y="19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1" y="12"/>
                      <a:pt x="1" y="12"/>
                      <a:pt x="1" y="12"/>
                    </a:cubicBezTo>
                    <a:cubicBezTo>
                      <a:pt x="1" y="13"/>
                      <a:pt x="2" y="14"/>
                      <a:pt x="3" y="16"/>
                    </a:cubicBezTo>
                    <a:cubicBezTo>
                      <a:pt x="4" y="17"/>
                      <a:pt x="6" y="18"/>
                      <a:pt x="6" y="20"/>
                    </a:cubicBezTo>
                    <a:cubicBezTo>
                      <a:pt x="6" y="20"/>
                      <a:pt x="6" y="20"/>
                      <a:pt x="6" y="20"/>
                    </a:cubicBezTo>
                    <a:cubicBezTo>
                      <a:pt x="6" y="20"/>
                      <a:pt x="6" y="20"/>
                      <a:pt x="6" y="20"/>
                    </a:cubicBezTo>
                    <a:cubicBezTo>
                      <a:pt x="4" y="19"/>
                      <a:pt x="2" y="17"/>
                      <a:pt x="1" y="16"/>
                    </a:cubicBezTo>
                    <a:cubicBezTo>
                      <a:pt x="1" y="16"/>
                      <a:pt x="1" y="16"/>
                      <a:pt x="1" y="16"/>
                    </a:cubicBezTo>
                    <a:cubicBezTo>
                      <a:pt x="1" y="16"/>
                      <a:pt x="2" y="17"/>
                      <a:pt x="2" y="18"/>
                    </a:cubicBezTo>
                    <a:cubicBezTo>
                      <a:pt x="3" y="19"/>
                      <a:pt x="3" y="19"/>
                      <a:pt x="4" y="20"/>
                    </a:cubicBezTo>
                    <a:cubicBezTo>
                      <a:pt x="4" y="20"/>
                      <a:pt x="4" y="20"/>
                      <a:pt x="4" y="20"/>
                    </a:cubicBezTo>
                    <a:cubicBezTo>
                      <a:pt x="4" y="20"/>
                      <a:pt x="4" y="20"/>
                      <a:pt x="4" y="20"/>
                    </a:cubicBezTo>
                    <a:cubicBezTo>
                      <a:pt x="3" y="20"/>
                      <a:pt x="1" y="19"/>
                      <a:pt x="1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801" name="Freeform 6114"/>
              <p:cNvSpPr>
                <a:spLocks/>
              </p:cNvSpPr>
              <p:nvPr/>
            </p:nvSpPr>
            <p:spPr bwMode="auto">
              <a:xfrm>
                <a:off x="3765" y="872"/>
                <a:ext cx="142" cy="78"/>
              </a:xfrm>
              <a:custGeom>
                <a:avLst/>
                <a:gdLst>
                  <a:gd name="T0" fmla="*/ 4 w 58"/>
                  <a:gd name="T1" fmla="*/ 27 h 31"/>
                  <a:gd name="T2" fmla="*/ 8 w 58"/>
                  <a:gd name="T3" fmla="*/ 23 h 31"/>
                  <a:gd name="T4" fmla="*/ 12 w 58"/>
                  <a:gd name="T5" fmla="*/ 25 h 31"/>
                  <a:gd name="T6" fmla="*/ 20 w 58"/>
                  <a:gd name="T7" fmla="*/ 14 h 31"/>
                  <a:gd name="T8" fmla="*/ 24 w 58"/>
                  <a:gd name="T9" fmla="*/ 18 h 31"/>
                  <a:gd name="T10" fmla="*/ 27 w 58"/>
                  <a:gd name="T11" fmla="*/ 13 h 31"/>
                  <a:gd name="T12" fmla="*/ 32 w 58"/>
                  <a:gd name="T13" fmla="*/ 9 h 31"/>
                  <a:gd name="T14" fmla="*/ 40 w 58"/>
                  <a:gd name="T15" fmla="*/ 15 h 31"/>
                  <a:gd name="T16" fmla="*/ 42 w 58"/>
                  <a:gd name="T17" fmla="*/ 18 h 31"/>
                  <a:gd name="T18" fmla="*/ 51 w 58"/>
                  <a:gd name="T19" fmla="*/ 9 h 31"/>
                  <a:gd name="T20" fmla="*/ 54 w 58"/>
                  <a:gd name="T21" fmla="*/ 8 h 31"/>
                  <a:gd name="T22" fmla="*/ 58 w 58"/>
                  <a:gd name="T23" fmla="*/ 11 h 31"/>
                  <a:gd name="T24" fmla="*/ 57 w 58"/>
                  <a:gd name="T25" fmla="*/ 1 h 31"/>
                  <a:gd name="T26" fmla="*/ 47 w 58"/>
                  <a:gd name="T27" fmla="*/ 4 h 31"/>
                  <a:gd name="T28" fmla="*/ 50 w 58"/>
                  <a:gd name="T29" fmla="*/ 6 h 31"/>
                  <a:gd name="T30" fmla="*/ 46 w 58"/>
                  <a:gd name="T31" fmla="*/ 11 h 31"/>
                  <a:gd name="T32" fmla="*/ 42 w 58"/>
                  <a:gd name="T33" fmla="*/ 14 h 31"/>
                  <a:gd name="T34" fmla="*/ 42 w 58"/>
                  <a:gd name="T35" fmla="*/ 14 h 31"/>
                  <a:gd name="T36" fmla="*/ 35 w 58"/>
                  <a:gd name="T37" fmla="*/ 7 h 31"/>
                  <a:gd name="T38" fmla="*/ 30 w 58"/>
                  <a:gd name="T39" fmla="*/ 8 h 31"/>
                  <a:gd name="T40" fmla="*/ 23 w 58"/>
                  <a:gd name="T41" fmla="*/ 14 h 31"/>
                  <a:gd name="T42" fmla="*/ 23 w 58"/>
                  <a:gd name="T43" fmla="*/ 14 h 31"/>
                  <a:gd name="T44" fmla="*/ 19 w 58"/>
                  <a:gd name="T45" fmla="*/ 11 h 31"/>
                  <a:gd name="T46" fmla="*/ 13 w 58"/>
                  <a:gd name="T47" fmla="*/ 19 h 31"/>
                  <a:gd name="T48" fmla="*/ 11 w 58"/>
                  <a:gd name="T49" fmla="*/ 22 h 31"/>
                  <a:gd name="T50" fmla="*/ 8 w 58"/>
                  <a:gd name="T51" fmla="*/ 20 h 31"/>
                  <a:gd name="T52" fmla="*/ 4 w 58"/>
                  <a:gd name="T53" fmla="*/ 25 h 31"/>
                  <a:gd name="T54" fmla="*/ 4 w 58"/>
                  <a:gd name="T55" fmla="*/ 25 h 31"/>
                  <a:gd name="T56" fmla="*/ 8 w 58"/>
                  <a:gd name="T57" fmla="*/ 19 h 31"/>
                  <a:gd name="T58" fmla="*/ 11 w 58"/>
                  <a:gd name="T59" fmla="*/ 22 h 31"/>
                  <a:gd name="T60" fmla="*/ 14 w 58"/>
                  <a:gd name="T61" fmla="*/ 16 h 31"/>
                  <a:gd name="T62" fmla="*/ 18 w 58"/>
                  <a:gd name="T63" fmla="*/ 11 h 31"/>
                  <a:gd name="T64" fmla="*/ 23 w 58"/>
                  <a:gd name="T65" fmla="*/ 14 h 31"/>
                  <a:gd name="T66" fmla="*/ 30 w 58"/>
                  <a:gd name="T67" fmla="*/ 7 h 31"/>
                  <a:gd name="T68" fmla="*/ 32 w 58"/>
                  <a:gd name="T69" fmla="*/ 5 h 31"/>
                  <a:gd name="T70" fmla="*/ 37 w 58"/>
                  <a:gd name="T71" fmla="*/ 9 h 31"/>
                  <a:gd name="T72" fmla="*/ 42 w 58"/>
                  <a:gd name="T73" fmla="*/ 13 h 31"/>
                  <a:gd name="T74" fmla="*/ 44 w 58"/>
                  <a:gd name="T75" fmla="*/ 12 h 31"/>
                  <a:gd name="T76" fmla="*/ 50 w 58"/>
                  <a:gd name="T77" fmla="*/ 6 h 31"/>
                  <a:gd name="T78" fmla="*/ 47 w 58"/>
                  <a:gd name="T79" fmla="*/ 4 h 31"/>
                  <a:gd name="T80" fmla="*/ 47 w 58"/>
                  <a:gd name="T81" fmla="*/ 3 h 31"/>
                  <a:gd name="T82" fmla="*/ 57 w 58"/>
                  <a:gd name="T83" fmla="*/ 1 h 31"/>
                  <a:gd name="T84" fmla="*/ 58 w 58"/>
                  <a:gd name="T85" fmla="*/ 11 h 31"/>
                  <a:gd name="T86" fmla="*/ 57 w 58"/>
                  <a:gd name="T87" fmla="*/ 12 h 31"/>
                  <a:gd name="T88" fmla="*/ 55 w 58"/>
                  <a:gd name="T89" fmla="*/ 10 h 31"/>
                  <a:gd name="T90" fmla="*/ 53 w 58"/>
                  <a:gd name="T91" fmla="*/ 9 h 31"/>
                  <a:gd name="T92" fmla="*/ 50 w 58"/>
                  <a:gd name="T93" fmla="*/ 12 h 31"/>
                  <a:gd name="T94" fmla="*/ 42 w 58"/>
                  <a:gd name="T95" fmla="*/ 18 h 31"/>
                  <a:gd name="T96" fmla="*/ 40 w 58"/>
                  <a:gd name="T97" fmla="*/ 16 h 31"/>
                  <a:gd name="T98" fmla="*/ 32 w 58"/>
                  <a:gd name="T99" fmla="*/ 9 h 31"/>
                  <a:gd name="T100" fmla="*/ 28 w 58"/>
                  <a:gd name="T101" fmla="*/ 14 h 31"/>
                  <a:gd name="T102" fmla="*/ 24 w 58"/>
                  <a:gd name="T103" fmla="*/ 18 h 31"/>
                  <a:gd name="T104" fmla="*/ 24 w 58"/>
                  <a:gd name="T105" fmla="*/ 19 h 31"/>
                  <a:gd name="T106" fmla="*/ 19 w 58"/>
                  <a:gd name="T107" fmla="*/ 15 h 31"/>
                  <a:gd name="T108" fmla="*/ 12 w 58"/>
                  <a:gd name="T109" fmla="*/ 26 h 31"/>
                  <a:gd name="T110" fmla="*/ 12 w 58"/>
                  <a:gd name="T111" fmla="*/ 26 h 31"/>
                  <a:gd name="T112" fmla="*/ 8 w 58"/>
                  <a:gd name="T113" fmla="*/ 23 h 31"/>
                  <a:gd name="T114" fmla="*/ 0 w 58"/>
                  <a:gd name="T115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</a:cxnLst>
                <a:rect l="0" t="0" r="r" b="b"/>
                <a:pathLst>
                  <a:path w="58" h="31">
                    <a:moveTo>
                      <a:pt x="0" y="31"/>
                    </a:moveTo>
                    <a:cubicBezTo>
                      <a:pt x="2" y="29"/>
                      <a:pt x="3" y="28"/>
                      <a:pt x="4" y="27"/>
                    </a:cubicBezTo>
                    <a:cubicBezTo>
                      <a:pt x="5" y="25"/>
                      <a:pt x="7" y="24"/>
                      <a:pt x="8" y="23"/>
                    </a:cubicBezTo>
                    <a:cubicBezTo>
                      <a:pt x="8" y="23"/>
                      <a:pt x="8" y="23"/>
                      <a:pt x="8" y="23"/>
                    </a:cubicBezTo>
                    <a:cubicBezTo>
                      <a:pt x="10" y="23"/>
                      <a:pt x="11" y="24"/>
                      <a:pt x="12" y="25"/>
                    </a:cubicBezTo>
                    <a:cubicBezTo>
                      <a:pt x="12" y="25"/>
                      <a:pt x="12" y="25"/>
                      <a:pt x="12" y="25"/>
                    </a:cubicBezTo>
                    <a:cubicBezTo>
                      <a:pt x="19" y="14"/>
                      <a:pt x="19" y="14"/>
                      <a:pt x="19" y="14"/>
                    </a:cubicBezTo>
                    <a:cubicBezTo>
                      <a:pt x="19" y="14"/>
                      <a:pt x="20" y="14"/>
                      <a:pt x="20" y="14"/>
                    </a:cubicBezTo>
                    <a:cubicBezTo>
                      <a:pt x="21" y="15"/>
                      <a:pt x="21" y="15"/>
                      <a:pt x="22" y="16"/>
                    </a:cubicBezTo>
                    <a:cubicBezTo>
                      <a:pt x="24" y="18"/>
                      <a:pt x="24" y="18"/>
                      <a:pt x="24" y="18"/>
                    </a:cubicBezTo>
                    <a:cubicBezTo>
                      <a:pt x="24" y="18"/>
                      <a:pt x="24" y="18"/>
                      <a:pt x="24" y="18"/>
                    </a:cubicBezTo>
                    <a:cubicBezTo>
                      <a:pt x="24" y="16"/>
                      <a:pt x="26" y="15"/>
                      <a:pt x="27" y="13"/>
                    </a:cubicBezTo>
                    <a:cubicBezTo>
                      <a:pt x="29" y="12"/>
                      <a:pt x="30" y="10"/>
                      <a:pt x="32" y="9"/>
                    </a:cubicBezTo>
                    <a:cubicBezTo>
                      <a:pt x="32" y="9"/>
                      <a:pt x="32" y="9"/>
                      <a:pt x="32" y="9"/>
                    </a:cubicBezTo>
                    <a:cubicBezTo>
                      <a:pt x="34" y="10"/>
                      <a:pt x="36" y="12"/>
                      <a:pt x="38" y="13"/>
                    </a:cubicBezTo>
                    <a:cubicBezTo>
                      <a:pt x="40" y="15"/>
                      <a:pt x="40" y="15"/>
                      <a:pt x="40" y="15"/>
                    </a:cubicBezTo>
                    <a:cubicBezTo>
                      <a:pt x="43" y="18"/>
                      <a:pt x="43" y="18"/>
                      <a:pt x="43" y="18"/>
                    </a:cubicBezTo>
                    <a:cubicBezTo>
                      <a:pt x="42" y="18"/>
                      <a:pt x="42" y="18"/>
                      <a:pt x="42" y="18"/>
                    </a:cubicBezTo>
                    <a:cubicBezTo>
                      <a:pt x="45" y="16"/>
                      <a:pt x="47" y="13"/>
                      <a:pt x="50" y="11"/>
                    </a:cubicBezTo>
                    <a:cubicBezTo>
                      <a:pt x="50" y="10"/>
                      <a:pt x="51" y="10"/>
                      <a:pt x="51" y="9"/>
                    </a:cubicBezTo>
                    <a:cubicBezTo>
                      <a:pt x="52" y="9"/>
                      <a:pt x="52" y="9"/>
                      <a:pt x="52" y="8"/>
                    </a:cubicBezTo>
                    <a:cubicBezTo>
                      <a:pt x="52" y="8"/>
                      <a:pt x="53" y="8"/>
                      <a:pt x="54" y="8"/>
                    </a:cubicBezTo>
                    <a:cubicBezTo>
                      <a:pt x="55" y="8"/>
                      <a:pt x="55" y="9"/>
                      <a:pt x="56" y="9"/>
                    </a:cubicBezTo>
                    <a:cubicBezTo>
                      <a:pt x="58" y="11"/>
                      <a:pt x="58" y="11"/>
                      <a:pt x="58" y="11"/>
                    </a:cubicBezTo>
                    <a:cubicBezTo>
                      <a:pt x="57" y="12"/>
                      <a:pt x="57" y="12"/>
                      <a:pt x="57" y="12"/>
                    </a:cubicBezTo>
                    <a:cubicBezTo>
                      <a:pt x="56" y="8"/>
                      <a:pt x="57" y="4"/>
                      <a:pt x="57" y="1"/>
                    </a:cubicBezTo>
                    <a:cubicBezTo>
                      <a:pt x="57" y="1"/>
                      <a:pt x="57" y="1"/>
                      <a:pt x="57" y="1"/>
                    </a:cubicBezTo>
                    <a:cubicBezTo>
                      <a:pt x="47" y="4"/>
                      <a:pt x="47" y="4"/>
                      <a:pt x="47" y="4"/>
                    </a:cubicBezTo>
                    <a:cubicBezTo>
                      <a:pt x="47" y="3"/>
                      <a:pt x="47" y="3"/>
                      <a:pt x="47" y="3"/>
                    </a:cubicBezTo>
                    <a:cubicBezTo>
                      <a:pt x="48" y="4"/>
                      <a:pt x="50" y="5"/>
                      <a:pt x="50" y="6"/>
                    </a:cubicBezTo>
                    <a:cubicBezTo>
                      <a:pt x="51" y="7"/>
                      <a:pt x="51" y="7"/>
                      <a:pt x="50" y="7"/>
                    </a:cubicBezTo>
                    <a:cubicBezTo>
                      <a:pt x="49" y="8"/>
                      <a:pt x="48" y="9"/>
                      <a:pt x="46" y="11"/>
                    </a:cubicBezTo>
                    <a:cubicBezTo>
                      <a:pt x="46" y="11"/>
                      <a:pt x="45" y="12"/>
                      <a:pt x="44" y="12"/>
                    </a:cubicBezTo>
                    <a:cubicBezTo>
                      <a:pt x="43" y="13"/>
                      <a:pt x="43" y="13"/>
                      <a:pt x="42" y="14"/>
                    </a:cubicBezTo>
                    <a:cubicBezTo>
                      <a:pt x="42" y="14"/>
                      <a:pt x="42" y="14"/>
                      <a:pt x="42" y="14"/>
                    </a:cubicBezTo>
                    <a:cubicBezTo>
                      <a:pt x="42" y="14"/>
                      <a:pt x="42" y="14"/>
                      <a:pt x="42" y="14"/>
                    </a:cubicBezTo>
                    <a:cubicBezTo>
                      <a:pt x="40" y="12"/>
                      <a:pt x="38" y="11"/>
                      <a:pt x="37" y="10"/>
                    </a:cubicBezTo>
                    <a:cubicBezTo>
                      <a:pt x="36" y="9"/>
                      <a:pt x="36" y="8"/>
                      <a:pt x="35" y="7"/>
                    </a:cubicBezTo>
                    <a:cubicBezTo>
                      <a:pt x="34" y="7"/>
                      <a:pt x="33" y="6"/>
                      <a:pt x="32" y="6"/>
                    </a:cubicBezTo>
                    <a:cubicBezTo>
                      <a:pt x="32" y="6"/>
                      <a:pt x="31" y="7"/>
                      <a:pt x="30" y="8"/>
                    </a:cubicBezTo>
                    <a:cubicBezTo>
                      <a:pt x="29" y="8"/>
                      <a:pt x="29" y="9"/>
                      <a:pt x="28" y="10"/>
                    </a:cubicBezTo>
                    <a:cubicBezTo>
                      <a:pt x="26" y="11"/>
                      <a:pt x="25" y="13"/>
                      <a:pt x="23" y="14"/>
                    </a:cubicBezTo>
                    <a:cubicBezTo>
                      <a:pt x="23" y="14"/>
                      <a:pt x="23" y="14"/>
                      <a:pt x="23" y="14"/>
                    </a:cubicBezTo>
                    <a:cubicBezTo>
                      <a:pt x="23" y="14"/>
                      <a:pt x="23" y="14"/>
                      <a:pt x="23" y="14"/>
                    </a:cubicBezTo>
                    <a:cubicBezTo>
                      <a:pt x="22" y="13"/>
                      <a:pt x="20" y="12"/>
                      <a:pt x="18" y="11"/>
                    </a:cubicBezTo>
                    <a:cubicBezTo>
                      <a:pt x="19" y="11"/>
                      <a:pt x="19" y="11"/>
                      <a:pt x="19" y="11"/>
                    </a:cubicBezTo>
                    <a:cubicBezTo>
                      <a:pt x="17" y="12"/>
                      <a:pt x="16" y="14"/>
                      <a:pt x="15" y="16"/>
                    </a:cubicBezTo>
                    <a:cubicBezTo>
                      <a:pt x="13" y="19"/>
                      <a:pt x="13" y="19"/>
                      <a:pt x="13" y="19"/>
                    </a:cubicBezTo>
                    <a:cubicBezTo>
                      <a:pt x="12" y="20"/>
                      <a:pt x="11" y="21"/>
                      <a:pt x="11" y="22"/>
                    </a:cubicBezTo>
                    <a:cubicBezTo>
                      <a:pt x="11" y="22"/>
                      <a:pt x="11" y="22"/>
                      <a:pt x="11" y="22"/>
                    </a:cubicBezTo>
                    <a:cubicBezTo>
                      <a:pt x="11" y="22"/>
                      <a:pt x="11" y="22"/>
                      <a:pt x="11" y="22"/>
                    </a:cubicBezTo>
                    <a:cubicBezTo>
                      <a:pt x="10" y="21"/>
                      <a:pt x="9" y="20"/>
                      <a:pt x="8" y="20"/>
                    </a:cubicBezTo>
                    <a:cubicBezTo>
                      <a:pt x="8" y="20"/>
                      <a:pt x="8" y="20"/>
                      <a:pt x="8" y="20"/>
                    </a:cubicBezTo>
                    <a:cubicBezTo>
                      <a:pt x="7" y="22"/>
                      <a:pt x="5" y="23"/>
                      <a:pt x="4" y="25"/>
                    </a:cubicBezTo>
                    <a:cubicBezTo>
                      <a:pt x="2" y="27"/>
                      <a:pt x="1" y="29"/>
                      <a:pt x="0" y="31"/>
                    </a:cubicBezTo>
                    <a:cubicBezTo>
                      <a:pt x="1" y="29"/>
                      <a:pt x="2" y="27"/>
                      <a:pt x="4" y="25"/>
                    </a:cubicBezTo>
                    <a:cubicBezTo>
                      <a:pt x="5" y="23"/>
                      <a:pt x="7" y="22"/>
                      <a:pt x="8" y="20"/>
                    </a:cubicBezTo>
                    <a:cubicBezTo>
                      <a:pt x="8" y="19"/>
                      <a:pt x="8" y="19"/>
                      <a:pt x="8" y="19"/>
                    </a:cubicBezTo>
                    <a:cubicBezTo>
                      <a:pt x="9" y="20"/>
                      <a:pt x="10" y="21"/>
                      <a:pt x="11" y="22"/>
                    </a:cubicBezTo>
                    <a:cubicBezTo>
                      <a:pt x="11" y="22"/>
                      <a:pt x="11" y="22"/>
                      <a:pt x="11" y="22"/>
                    </a:cubicBezTo>
                    <a:cubicBezTo>
                      <a:pt x="11" y="21"/>
                      <a:pt x="12" y="20"/>
                      <a:pt x="12" y="19"/>
                    </a:cubicBezTo>
                    <a:cubicBezTo>
                      <a:pt x="14" y="16"/>
                      <a:pt x="14" y="16"/>
                      <a:pt x="14" y="16"/>
                    </a:cubicBezTo>
                    <a:cubicBezTo>
                      <a:pt x="15" y="14"/>
                      <a:pt x="16" y="12"/>
                      <a:pt x="18" y="11"/>
                    </a:cubicBezTo>
                    <a:cubicBezTo>
                      <a:pt x="18" y="10"/>
                      <a:pt x="18" y="10"/>
                      <a:pt x="18" y="11"/>
                    </a:cubicBezTo>
                    <a:cubicBezTo>
                      <a:pt x="20" y="11"/>
                      <a:pt x="22" y="12"/>
                      <a:pt x="23" y="14"/>
                    </a:cubicBezTo>
                    <a:cubicBezTo>
                      <a:pt x="23" y="14"/>
                      <a:pt x="23" y="14"/>
                      <a:pt x="23" y="14"/>
                    </a:cubicBezTo>
                    <a:cubicBezTo>
                      <a:pt x="25" y="13"/>
                      <a:pt x="26" y="11"/>
                      <a:pt x="27" y="9"/>
                    </a:cubicBezTo>
                    <a:cubicBezTo>
                      <a:pt x="28" y="9"/>
                      <a:pt x="29" y="8"/>
                      <a:pt x="30" y="7"/>
                    </a:cubicBezTo>
                    <a:cubicBezTo>
                      <a:pt x="30" y="7"/>
                      <a:pt x="30" y="6"/>
                      <a:pt x="31" y="6"/>
                    </a:cubicBezTo>
                    <a:cubicBezTo>
                      <a:pt x="31" y="6"/>
                      <a:pt x="32" y="5"/>
                      <a:pt x="32" y="5"/>
                    </a:cubicBezTo>
                    <a:cubicBezTo>
                      <a:pt x="34" y="5"/>
                      <a:pt x="35" y="6"/>
                      <a:pt x="35" y="7"/>
                    </a:cubicBezTo>
                    <a:cubicBezTo>
                      <a:pt x="36" y="8"/>
                      <a:pt x="37" y="8"/>
                      <a:pt x="37" y="9"/>
                    </a:cubicBezTo>
                    <a:cubicBezTo>
                      <a:pt x="39" y="11"/>
                      <a:pt x="41" y="12"/>
                      <a:pt x="42" y="13"/>
                    </a:cubicBezTo>
                    <a:cubicBezTo>
                      <a:pt x="42" y="13"/>
                      <a:pt x="42" y="13"/>
                      <a:pt x="42" y="13"/>
                    </a:cubicBezTo>
                    <a:cubicBezTo>
                      <a:pt x="43" y="12"/>
                      <a:pt x="43" y="12"/>
                      <a:pt x="43" y="12"/>
                    </a:cubicBezTo>
                    <a:cubicBezTo>
                      <a:pt x="43" y="12"/>
                      <a:pt x="44" y="12"/>
                      <a:pt x="44" y="12"/>
                    </a:cubicBezTo>
                    <a:cubicBezTo>
                      <a:pt x="45" y="11"/>
                      <a:pt x="45" y="11"/>
                      <a:pt x="46" y="10"/>
                    </a:cubicBezTo>
                    <a:cubicBezTo>
                      <a:pt x="47" y="9"/>
                      <a:pt x="49" y="8"/>
                      <a:pt x="50" y="6"/>
                    </a:cubicBezTo>
                    <a:cubicBezTo>
                      <a:pt x="50" y="7"/>
                      <a:pt x="50" y="7"/>
                      <a:pt x="50" y="7"/>
                    </a:cubicBezTo>
                    <a:cubicBezTo>
                      <a:pt x="49" y="6"/>
                      <a:pt x="48" y="5"/>
                      <a:pt x="47" y="4"/>
                    </a:cubicBezTo>
                    <a:cubicBezTo>
                      <a:pt x="47" y="3"/>
                      <a:pt x="47" y="3"/>
                      <a:pt x="47" y="3"/>
                    </a:cubicBezTo>
                    <a:cubicBezTo>
                      <a:pt x="47" y="3"/>
                      <a:pt x="47" y="3"/>
                      <a:pt x="47" y="3"/>
                    </a:cubicBezTo>
                    <a:cubicBezTo>
                      <a:pt x="57" y="0"/>
                      <a:pt x="57" y="0"/>
                      <a:pt x="57" y="0"/>
                    </a:cubicBezTo>
                    <a:cubicBezTo>
                      <a:pt x="57" y="0"/>
                      <a:pt x="57" y="0"/>
                      <a:pt x="57" y="1"/>
                    </a:cubicBezTo>
                    <a:cubicBezTo>
                      <a:pt x="57" y="1"/>
                      <a:pt x="57" y="1"/>
                      <a:pt x="57" y="1"/>
                    </a:cubicBezTo>
                    <a:cubicBezTo>
                      <a:pt x="58" y="4"/>
                      <a:pt x="57" y="8"/>
                      <a:pt x="58" y="11"/>
                    </a:cubicBezTo>
                    <a:cubicBezTo>
                      <a:pt x="58" y="11"/>
                      <a:pt x="58" y="11"/>
                      <a:pt x="58" y="11"/>
                    </a:cubicBezTo>
                    <a:cubicBezTo>
                      <a:pt x="58" y="12"/>
                      <a:pt x="58" y="12"/>
                      <a:pt x="57" y="12"/>
                    </a:cubicBezTo>
                    <a:cubicBezTo>
                      <a:pt x="57" y="12"/>
                      <a:pt x="57" y="12"/>
                      <a:pt x="57" y="12"/>
                    </a:cubicBezTo>
                    <a:cubicBezTo>
                      <a:pt x="55" y="10"/>
                      <a:pt x="55" y="10"/>
                      <a:pt x="55" y="10"/>
                    </a:cubicBezTo>
                    <a:cubicBezTo>
                      <a:pt x="55" y="10"/>
                      <a:pt x="54" y="9"/>
                      <a:pt x="53" y="9"/>
                    </a:cubicBezTo>
                    <a:cubicBezTo>
                      <a:pt x="53" y="9"/>
                      <a:pt x="53" y="9"/>
                      <a:pt x="53" y="9"/>
                    </a:cubicBezTo>
                    <a:cubicBezTo>
                      <a:pt x="52" y="9"/>
                      <a:pt x="52" y="9"/>
                      <a:pt x="52" y="10"/>
                    </a:cubicBezTo>
                    <a:cubicBezTo>
                      <a:pt x="51" y="10"/>
                      <a:pt x="51" y="11"/>
                      <a:pt x="50" y="12"/>
                    </a:cubicBezTo>
                    <a:cubicBezTo>
                      <a:pt x="48" y="14"/>
                      <a:pt x="45" y="16"/>
                      <a:pt x="43" y="18"/>
                    </a:cubicBezTo>
                    <a:cubicBezTo>
                      <a:pt x="43" y="19"/>
                      <a:pt x="43" y="19"/>
                      <a:pt x="42" y="18"/>
                    </a:cubicBezTo>
                    <a:cubicBezTo>
                      <a:pt x="42" y="18"/>
                      <a:pt x="42" y="18"/>
                      <a:pt x="42" y="18"/>
                    </a:cubicBezTo>
                    <a:cubicBezTo>
                      <a:pt x="40" y="16"/>
                      <a:pt x="40" y="16"/>
                      <a:pt x="40" y="16"/>
                    </a:cubicBezTo>
                    <a:cubicBezTo>
                      <a:pt x="37" y="14"/>
                      <a:pt x="37" y="14"/>
                      <a:pt x="37" y="14"/>
                    </a:cubicBezTo>
                    <a:cubicBezTo>
                      <a:pt x="35" y="12"/>
                      <a:pt x="34" y="11"/>
                      <a:pt x="32" y="9"/>
                    </a:cubicBezTo>
                    <a:cubicBezTo>
                      <a:pt x="32" y="9"/>
                      <a:pt x="32" y="9"/>
                      <a:pt x="32" y="9"/>
                    </a:cubicBezTo>
                    <a:cubicBezTo>
                      <a:pt x="31" y="11"/>
                      <a:pt x="29" y="12"/>
                      <a:pt x="28" y="14"/>
                    </a:cubicBezTo>
                    <a:cubicBezTo>
                      <a:pt x="26" y="15"/>
                      <a:pt x="25" y="17"/>
                      <a:pt x="24" y="18"/>
                    </a:cubicBezTo>
                    <a:cubicBezTo>
                      <a:pt x="24" y="18"/>
                      <a:pt x="24" y="18"/>
                      <a:pt x="24" y="18"/>
                    </a:cubicBezTo>
                    <a:cubicBezTo>
                      <a:pt x="24" y="19"/>
                      <a:pt x="24" y="19"/>
                      <a:pt x="24" y="19"/>
                    </a:cubicBezTo>
                    <a:cubicBezTo>
                      <a:pt x="24" y="19"/>
                      <a:pt x="24" y="19"/>
                      <a:pt x="24" y="19"/>
                    </a:cubicBezTo>
                    <a:cubicBezTo>
                      <a:pt x="22" y="16"/>
                      <a:pt x="22" y="16"/>
                      <a:pt x="22" y="16"/>
                    </a:cubicBezTo>
                    <a:cubicBezTo>
                      <a:pt x="21" y="16"/>
                      <a:pt x="20" y="15"/>
                      <a:pt x="19" y="15"/>
                    </a:cubicBezTo>
                    <a:cubicBezTo>
                      <a:pt x="20" y="14"/>
                      <a:pt x="20" y="14"/>
                      <a:pt x="20" y="14"/>
                    </a:cubicBezTo>
                    <a:cubicBezTo>
                      <a:pt x="12" y="26"/>
                      <a:pt x="12" y="26"/>
                      <a:pt x="12" y="26"/>
                    </a:cubicBezTo>
                    <a:cubicBezTo>
                      <a:pt x="12" y="26"/>
                      <a:pt x="12" y="26"/>
                      <a:pt x="12" y="26"/>
                    </a:cubicBezTo>
                    <a:cubicBezTo>
                      <a:pt x="12" y="26"/>
                      <a:pt x="12" y="26"/>
                      <a:pt x="12" y="26"/>
                    </a:cubicBezTo>
                    <a:cubicBezTo>
                      <a:pt x="11" y="25"/>
                      <a:pt x="9" y="24"/>
                      <a:pt x="8" y="23"/>
                    </a:cubicBezTo>
                    <a:cubicBezTo>
                      <a:pt x="8" y="23"/>
                      <a:pt x="8" y="23"/>
                      <a:pt x="8" y="23"/>
                    </a:cubicBezTo>
                    <a:cubicBezTo>
                      <a:pt x="7" y="24"/>
                      <a:pt x="5" y="25"/>
                      <a:pt x="4" y="27"/>
                    </a:cubicBezTo>
                    <a:cubicBezTo>
                      <a:pt x="3" y="28"/>
                      <a:pt x="2" y="29"/>
                      <a:pt x="0" y="3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802" name="Freeform 6115"/>
              <p:cNvSpPr>
                <a:spLocks/>
              </p:cNvSpPr>
              <p:nvPr/>
            </p:nvSpPr>
            <p:spPr bwMode="auto">
              <a:xfrm>
                <a:off x="3767" y="889"/>
                <a:ext cx="5" cy="3"/>
              </a:xfrm>
              <a:custGeom>
                <a:avLst/>
                <a:gdLst>
                  <a:gd name="T0" fmla="*/ 0 w 2"/>
                  <a:gd name="T1" fmla="*/ 0 h 1"/>
                  <a:gd name="T2" fmla="*/ 0 w 2"/>
                  <a:gd name="T3" fmla="*/ 0 h 1"/>
                  <a:gd name="T4" fmla="*/ 0 w 2"/>
                  <a:gd name="T5" fmla="*/ 0 h 1"/>
                  <a:gd name="T6" fmla="*/ 1 w 2"/>
                  <a:gd name="T7" fmla="*/ 0 h 1"/>
                  <a:gd name="T8" fmla="*/ 2 w 2"/>
                  <a:gd name="T9" fmla="*/ 0 h 1"/>
                  <a:gd name="T10" fmla="*/ 2 w 2"/>
                  <a:gd name="T11" fmla="*/ 0 h 1"/>
                  <a:gd name="T12" fmla="*/ 2 w 2"/>
                  <a:gd name="T13" fmla="*/ 0 h 1"/>
                  <a:gd name="T14" fmla="*/ 2 w 2"/>
                  <a:gd name="T15" fmla="*/ 0 h 1"/>
                  <a:gd name="T16" fmla="*/ 2 w 2"/>
                  <a:gd name="T17" fmla="*/ 1 h 1"/>
                  <a:gd name="T18" fmla="*/ 1 w 2"/>
                  <a:gd name="T19" fmla="*/ 1 h 1"/>
                  <a:gd name="T20" fmla="*/ 0 w 2"/>
                  <a:gd name="T21" fmla="*/ 1 h 1"/>
                  <a:gd name="T22" fmla="*/ 0 w 2"/>
                  <a:gd name="T23" fmla="*/ 0 h 1"/>
                  <a:gd name="T24" fmla="*/ 0 w 2"/>
                  <a:gd name="T2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1"/>
                      <a:pt x="2" y="1"/>
                    </a:cubicBezTo>
                    <a:cubicBezTo>
                      <a:pt x="2" y="1"/>
                      <a:pt x="1" y="1"/>
                      <a:pt x="1" y="1"/>
                    </a:cubicBezTo>
                    <a:cubicBezTo>
                      <a:pt x="1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803" name="Freeform 6116"/>
              <p:cNvSpPr>
                <a:spLocks/>
              </p:cNvSpPr>
              <p:nvPr/>
            </p:nvSpPr>
            <p:spPr bwMode="auto">
              <a:xfrm>
                <a:off x="3765" y="907"/>
                <a:ext cx="7" cy="3"/>
              </a:xfrm>
              <a:custGeom>
                <a:avLst/>
                <a:gdLst>
                  <a:gd name="T0" fmla="*/ 0 w 3"/>
                  <a:gd name="T1" fmla="*/ 1 h 1"/>
                  <a:gd name="T2" fmla="*/ 0 w 3"/>
                  <a:gd name="T3" fmla="*/ 0 h 1"/>
                  <a:gd name="T4" fmla="*/ 1 w 3"/>
                  <a:gd name="T5" fmla="*/ 0 h 1"/>
                  <a:gd name="T6" fmla="*/ 2 w 3"/>
                  <a:gd name="T7" fmla="*/ 0 h 1"/>
                  <a:gd name="T8" fmla="*/ 3 w 3"/>
                  <a:gd name="T9" fmla="*/ 0 h 1"/>
                  <a:gd name="T10" fmla="*/ 3 w 3"/>
                  <a:gd name="T11" fmla="*/ 1 h 1"/>
                  <a:gd name="T12" fmla="*/ 3 w 3"/>
                  <a:gd name="T13" fmla="*/ 1 h 1"/>
                  <a:gd name="T14" fmla="*/ 3 w 3"/>
                  <a:gd name="T15" fmla="*/ 1 h 1"/>
                  <a:gd name="T16" fmla="*/ 3 w 3"/>
                  <a:gd name="T17" fmla="*/ 1 h 1"/>
                  <a:gd name="T18" fmla="*/ 2 w 3"/>
                  <a:gd name="T19" fmla="*/ 1 h 1"/>
                  <a:gd name="T20" fmla="*/ 1 w 3"/>
                  <a:gd name="T21" fmla="*/ 1 h 1"/>
                  <a:gd name="T22" fmla="*/ 0 w 3"/>
                  <a:gd name="T23" fmla="*/ 1 h 1"/>
                  <a:gd name="T24" fmla="*/ 0 w 3"/>
                  <a:gd name="T2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" h="1">
                    <a:moveTo>
                      <a:pt x="0" y="1"/>
                    </a:move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2" y="0"/>
                      <a:pt x="2" y="0"/>
                      <a:pt x="3" y="0"/>
                    </a:cubicBezTo>
                    <a:cubicBezTo>
                      <a:pt x="3" y="0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804" name="Freeform 6117"/>
              <p:cNvSpPr>
                <a:spLocks/>
              </p:cNvSpPr>
              <p:nvPr/>
            </p:nvSpPr>
            <p:spPr bwMode="auto">
              <a:xfrm>
                <a:off x="3765" y="927"/>
                <a:ext cx="7" cy="3"/>
              </a:xfrm>
              <a:custGeom>
                <a:avLst/>
                <a:gdLst>
                  <a:gd name="T0" fmla="*/ 0 w 3"/>
                  <a:gd name="T1" fmla="*/ 0 h 1"/>
                  <a:gd name="T2" fmla="*/ 0 w 3"/>
                  <a:gd name="T3" fmla="*/ 0 h 1"/>
                  <a:gd name="T4" fmla="*/ 0 w 3"/>
                  <a:gd name="T5" fmla="*/ 0 h 1"/>
                  <a:gd name="T6" fmla="*/ 1 w 3"/>
                  <a:gd name="T7" fmla="*/ 0 h 1"/>
                  <a:gd name="T8" fmla="*/ 2 w 3"/>
                  <a:gd name="T9" fmla="*/ 0 h 1"/>
                  <a:gd name="T10" fmla="*/ 2 w 3"/>
                  <a:gd name="T11" fmla="*/ 0 h 1"/>
                  <a:gd name="T12" fmla="*/ 3 w 3"/>
                  <a:gd name="T13" fmla="*/ 0 h 1"/>
                  <a:gd name="T14" fmla="*/ 2 w 3"/>
                  <a:gd name="T15" fmla="*/ 1 h 1"/>
                  <a:gd name="T16" fmla="*/ 2 w 3"/>
                  <a:gd name="T17" fmla="*/ 1 h 1"/>
                  <a:gd name="T18" fmla="*/ 1 w 3"/>
                  <a:gd name="T19" fmla="*/ 1 h 1"/>
                  <a:gd name="T20" fmla="*/ 0 w 3"/>
                  <a:gd name="T21" fmla="*/ 1 h 1"/>
                  <a:gd name="T22" fmla="*/ 0 w 3"/>
                  <a:gd name="T23" fmla="*/ 1 h 1"/>
                  <a:gd name="T24" fmla="*/ 0 w 3"/>
                  <a:gd name="T2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3" y="0"/>
                      <a:pt x="3" y="0"/>
                    </a:cubicBezTo>
                    <a:cubicBezTo>
                      <a:pt x="3" y="0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1" y="1"/>
                    </a:cubicBezTo>
                    <a:cubicBezTo>
                      <a:pt x="1" y="1"/>
                      <a:pt x="1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805" name="Freeform 6118"/>
              <p:cNvSpPr>
                <a:spLocks/>
              </p:cNvSpPr>
              <p:nvPr/>
            </p:nvSpPr>
            <p:spPr bwMode="auto">
              <a:xfrm>
                <a:off x="3765" y="947"/>
                <a:ext cx="7" cy="3"/>
              </a:xfrm>
              <a:custGeom>
                <a:avLst/>
                <a:gdLst>
                  <a:gd name="T0" fmla="*/ 0 w 3"/>
                  <a:gd name="T1" fmla="*/ 1 h 1"/>
                  <a:gd name="T2" fmla="*/ 0 w 3"/>
                  <a:gd name="T3" fmla="*/ 0 h 1"/>
                  <a:gd name="T4" fmla="*/ 0 w 3"/>
                  <a:gd name="T5" fmla="*/ 0 h 1"/>
                  <a:gd name="T6" fmla="*/ 1 w 3"/>
                  <a:gd name="T7" fmla="*/ 0 h 1"/>
                  <a:gd name="T8" fmla="*/ 2 w 3"/>
                  <a:gd name="T9" fmla="*/ 0 h 1"/>
                  <a:gd name="T10" fmla="*/ 3 w 3"/>
                  <a:gd name="T11" fmla="*/ 0 h 1"/>
                  <a:gd name="T12" fmla="*/ 3 w 3"/>
                  <a:gd name="T13" fmla="*/ 0 h 1"/>
                  <a:gd name="T14" fmla="*/ 3 w 3"/>
                  <a:gd name="T15" fmla="*/ 0 h 1"/>
                  <a:gd name="T16" fmla="*/ 2 w 3"/>
                  <a:gd name="T17" fmla="*/ 1 h 1"/>
                  <a:gd name="T18" fmla="*/ 1 w 3"/>
                  <a:gd name="T19" fmla="*/ 1 h 1"/>
                  <a:gd name="T20" fmla="*/ 0 w 3"/>
                  <a:gd name="T21" fmla="*/ 1 h 1"/>
                  <a:gd name="T22" fmla="*/ 0 w 3"/>
                  <a:gd name="T23" fmla="*/ 1 h 1"/>
                  <a:gd name="T24" fmla="*/ 0 w 3"/>
                  <a:gd name="T2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" h="1">
                    <a:moveTo>
                      <a:pt x="0" y="1"/>
                    </a:move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1"/>
                      <a:pt x="3" y="1"/>
                      <a:pt x="2" y="1"/>
                    </a:cubicBezTo>
                    <a:cubicBezTo>
                      <a:pt x="2" y="1"/>
                      <a:pt x="2" y="1"/>
                      <a:pt x="1" y="1"/>
                    </a:cubicBezTo>
                    <a:cubicBezTo>
                      <a:pt x="1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806" name="Freeform 6119"/>
              <p:cNvSpPr>
                <a:spLocks/>
              </p:cNvSpPr>
              <p:nvPr/>
            </p:nvSpPr>
            <p:spPr bwMode="auto">
              <a:xfrm>
                <a:off x="3765" y="965"/>
                <a:ext cx="7" cy="2"/>
              </a:xfrm>
              <a:custGeom>
                <a:avLst/>
                <a:gdLst>
                  <a:gd name="T0" fmla="*/ 0 w 3"/>
                  <a:gd name="T1" fmla="*/ 1 h 1"/>
                  <a:gd name="T2" fmla="*/ 1 w 3"/>
                  <a:gd name="T3" fmla="*/ 1 h 1"/>
                  <a:gd name="T4" fmla="*/ 1 w 3"/>
                  <a:gd name="T5" fmla="*/ 0 h 1"/>
                  <a:gd name="T6" fmla="*/ 2 w 3"/>
                  <a:gd name="T7" fmla="*/ 0 h 1"/>
                  <a:gd name="T8" fmla="*/ 2 w 3"/>
                  <a:gd name="T9" fmla="*/ 0 h 1"/>
                  <a:gd name="T10" fmla="*/ 3 w 3"/>
                  <a:gd name="T11" fmla="*/ 1 h 1"/>
                  <a:gd name="T12" fmla="*/ 3 w 3"/>
                  <a:gd name="T13" fmla="*/ 1 h 1"/>
                  <a:gd name="T14" fmla="*/ 3 w 3"/>
                  <a:gd name="T15" fmla="*/ 1 h 1"/>
                  <a:gd name="T16" fmla="*/ 3 w 3"/>
                  <a:gd name="T17" fmla="*/ 1 h 1"/>
                  <a:gd name="T18" fmla="*/ 2 w 3"/>
                  <a:gd name="T19" fmla="*/ 1 h 1"/>
                  <a:gd name="T20" fmla="*/ 1 w 3"/>
                  <a:gd name="T21" fmla="*/ 1 h 1"/>
                  <a:gd name="T22" fmla="*/ 1 w 3"/>
                  <a:gd name="T23" fmla="*/ 1 h 1"/>
                  <a:gd name="T24" fmla="*/ 0 w 3"/>
                  <a:gd name="T2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" h="1">
                    <a:moveTo>
                      <a:pt x="0" y="1"/>
                    </a:moveTo>
                    <a:cubicBezTo>
                      <a:pt x="0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0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807" name="Freeform 6120"/>
              <p:cNvSpPr>
                <a:spLocks/>
              </p:cNvSpPr>
              <p:nvPr/>
            </p:nvSpPr>
            <p:spPr bwMode="auto">
              <a:xfrm>
                <a:off x="3765" y="985"/>
                <a:ext cx="7" cy="2"/>
              </a:xfrm>
              <a:custGeom>
                <a:avLst/>
                <a:gdLst>
                  <a:gd name="T0" fmla="*/ 0 w 3"/>
                  <a:gd name="T1" fmla="*/ 1 h 1"/>
                  <a:gd name="T2" fmla="*/ 1 w 3"/>
                  <a:gd name="T3" fmla="*/ 1 h 1"/>
                  <a:gd name="T4" fmla="*/ 1 w 3"/>
                  <a:gd name="T5" fmla="*/ 0 h 1"/>
                  <a:gd name="T6" fmla="*/ 2 w 3"/>
                  <a:gd name="T7" fmla="*/ 0 h 1"/>
                  <a:gd name="T8" fmla="*/ 3 w 3"/>
                  <a:gd name="T9" fmla="*/ 0 h 1"/>
                  <a:gd name="T10" fmla="*/ 3 w 3"/>
                  <a:gd name="T11" fmla="*/ 0 h 1"/>
                  <a:gd name="T12" fmla="*/ 3 w 3"/>
                  <a:gd name="T13" fmla="*/ 0 h 1"/>
                  <a:gd name="T14" fmla="*/ 3 w 3"/>
                  <a:gd name="T15" fmla="*/ 1 h 1"/>
                  <a:gd name="T16" fmla="*/ 3 w 3"/>
                  <a:gd name="T17" fmla="*/ 1 h 1"/>
                  <a:gd name="T18" fmla="*/ 2 w 3"/>
                  <a:gd name="T19" fmla="*/ 1 h 1"/>
                  <a:gd name="T20" fmla="*/ 1 w 3"/>
                  <a:gd name="T21" fmla="*/ 1 h 1"/>
                  <a:gd name="T22" fmla="*/ 1 w 3"/>
                  <a:gd name="T23" fmla="*/ 1 h 1"/>
                  <a:gd name="T24" fmla="*/ 0 w 3"/>
                  <a:gd name="T2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" h="1">
                    <a:moveTo>
                      <a:pt x="0" y="1"/>
                    </a:moveTo>
                    <a:cubicBezTo>
                      <a:pt x="0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2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2" y="1"/>
                      <a:pt x="2" y="1"/>
                    </a:cubicBezTo>
                    <a:cubicBezTo>
                      <a:pt x="2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6182" name="组合 6181"/>
            <p:cNvGrpSpPr/>
            <p:nvPr/>
          </p:nvGrpSpPr>
          <p:grpSpPr>
            <a:xfrm>
              <a:off x="8492421" y="2740594"/>
              <a:ext cx="1923123" cy="839378"/>
              <a:chOff x="7109327" y="3179834"/>
              <a:chExt cx="1923123" cy="839378"/>
            </a:xfrm>
          </p:grpSpPr>
          <p:sp>
            <p:nvSpPr>
              <p:cNvPr id="6183" name="文本框 6182"/>
              <p:cNvSpPr txBox="1"/>
              <p:nvPr/>
            </p:nvSpPr>
            <p:spPr>
              <a:xfrm>
                <a:off x="7109327" y="3179834"/>
                <a:ext cx="1923123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dirty="0">
                    <a:solidFill>
                      <a:srgbClr val="7D4793"/>
                    </a:solidFill>
                    <a:cs typeface="+mn-ea"/>
                    <a:sym typeface="+mn-lt"/>
                  </a:rPr>
                  <a:t>在此添加标题</a:t>
                </a:r>
              </a:p>
            </p:txBody>
          </p:sp>
          <p:sp>
            <p:nvSpPr>
              <p:cNvPr id="6184" name="文本框 6183"/>
              <p:cNvSpPr txBox="1"/>
              <p:nvPr/>
            </p:nvSpPr>
            <p:spPr>
              <a:xfrm>
                <a:off x="7115248" y="3465214"/>
                <a:ext cx="1559316" cy="55399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/>
                <a:r>
                  <a:rPr lang="zh-CN" altLang="en-US" sz="10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cs typeface="+mn-ea"/>
                    <a:sym typeface="+mn-lt"/>
                  </a:rPr>
                  <a:t>此处添加详细文本描述，文字内容建议与标题相关尽量简洁生动</a:t>
                </a:r>
                <a:r>
                  <a:rPr lang="en-US" altLang="zh-CN" sz="10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cs typeface="+mn-ea"/>
                    <a:sym typeface="+mn-lt"/>
                  </a:rPr>
                  <a:t>……</a:t>
                </a:r>
                <a:endParaRPr lang="zh-CN" altLang="en-US" sz="1000" dirty="0">
                  <a:solidFill>
                    <a:prstClr val="black">
                      <a:lumMod val="50000"/>
                      <a:lumOff val="50000"/>
                    </a:prstClr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7276" name="Group 5818"/>
            <p:cNvGrpSpPr>
              <a:grpSpLocks noChangeAspect="1"/>
            </p:cNvGrpSpPr>
            <p:nvPr/>
          </p:nvGrpSpPr>
          <p:grpSpPr bwMode="auto">
            <a:xfrm>
              <a:off x="10031185" y="2183047"/>
              <a:ext cx="163513" cy="1296988"/>
              <a:chOff x="2538" y="1630"/>
              <a:chExt cx="4101162" cy="2781259"/>
            </a:xfrm>
            <a:solidFill>
              <a:srgbClr val="7D4793"/>
            </a:solidFill>
          </p:grpSpPr>
          <p:sp>
            <p:nvSpPr>
              <p:cNvPr id="7277" name="Freeform 5819"/>
              <p:cNvSpPr>
                <a:spLocks/>
              </p:cNvSpPr>
              <p:nvPr/>
            </p:nvSpPr>
            <p:spPr bwMode="auto">
              <a:xfrm>
                <a:off x="4046550" y="1485901"/>
                <a:ext cx="15875" cy="14288"/>
              </a:xfrm>
              <a:custGeom>
                <a:avLst/>
                <a:gdLst>
                  <a:gd name="T0" fmla="*/ 0 w 2"/>
                  <a:gd name="T1" fmla="*/ 0 h 2"/>
                  <a:gd name="T2" fmla="*/ 0 w 2"/>
                  <a:gd name="T3" fmla="*/ 0 h 2"/>
                  <a:gd name="T4" fmla="*/ 1 w 2"/>
                  <a:gd name="T5" fmla="*/ 0 h 2"/>
                  <a:gd name="T6" fmla="*/ 2 w 2"/>
                  <a:gd name="T7" fmla="*/ 0 h 2"/>
                  <a:gd name="T8" fmla="*/ 2 w 2"/>
                  <a:gd name="T9" fmla="*/ 0 h 2"/>
                  <a:gd name="T10" fmla="*/ 2 w 2"/>
                  <a:gd name="T11" fmla="*/ 0 h 2"/>
                  <a:gd name="T12" fmla="*/ 2 w 2"/>
                  <a:gd name="T13" fmla="*/ 0 h 2"/>
                  <a:gd name="T14" fmla="*/ 2 w 2"/>
                  <a:gd name="T15" fmla="*/ 0 h 2"/>
                  <a:gd name="T16" fmla="*/ 2 w 2"/>
                  <a:gd name="T17" fmla="*/ 0 h 2"/>
                  <a:gd name="T18" fmla="*/ 2 w 2"/>
                  <a:gd name="T19" fmla="*/ 0 h 2"/>
                  <a:gd name="T20" fmla="*/ 2 w 2"/>
                  <a:gd name="T21" fmla="*/ 0 h 2"/>
                  <a:gd name="T22" fmla="*/ 2 w 2"/>
                  <a:gd name="T23" fmla="*/ 0 h 2"/>
                  <a:gd name="T24" fmla="*/ 1 w 2"/>
                  <a:gd name="T25" fmla="*/ 2 h 2"/>
                  <a:gd name="T26" fmla="*/ 2 w 2"/>
                  <a:gd name="T27" fmla="*/ 0 h 2"/>
                  <a:gd name="T28" fmla="*/ 2 w 2"/>
                  <a:gd name="T29" fmla="*/ 0 h 2"/>
                  <a:gd name="T30" fmla="*/ 2 w 2"/>
                  <a:gd name="T31" fmla="*/ 0 h 2"/>
                  <a:gd name="T32" fmla="*/ 2 w 2"/>
                  <a:gd name="T33" fmla="*/ 0 h 2"/>
                  <a:gd name="T34" fmla="*/ 2 w 2"/>
                  <a:gd name="T35" fmla="*/ 0 h 2"/>
                  <a:gd name="T36" fmla="*/ 2 w 2"/>
                  <a:gd name="T37" fmla="*/ 0 h 2"/>
                  <a:gd name="T38" fmla="*/ 2 w 2"/>
                  <a:gd name="T39" fmla="*/ 0 h 2"/>
                  <a:gd name="T40" fmla="*/ 1 w 2"/>
                  <a:gd name="T41" fmla="*/ 0 h 2"/>
                  <a:gd name="T42" fmla="*/ 0 w 2"/>
                  <a:gd name="T43" fmla="*/ 0 h 2"/>
                  <a:gd name="T44" fmla="*/ 0 w 2"/>
                  <a:gd name="T45" fmla="*/ 0 h 2"/>
                  <a:gd name="T46" fmla="*/ 0 w 2"/>
                  <a:gd name="T47" fmla="*/ 0 h 2"/>
                  <a:gd name="T48" fmla="*/ 0 w 2"/>
                  <a:gd name="T4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2" h="2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1"/>
                      <a:pt x="1" y="2"/>
                      <a:pt x="1" y="2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278" name="Freeform 5820"/>
              <p:cNvSpPr>
                <a:spLocks/>
              </p:cNvSpPr>
              <p:nvPr/>
            </p:nvSpPr>
            <p:spPr bwMode="auto">
              <a:xfrm>
                <a:off x="4029087" y="1536701"/>
                <a:ext cx="9525" cy="6350"/>
              </a:xfrm>
              <a:custGeom>
                <a:avLst/>
                <a:gdLst>
                  <a:gd name="T0" fmla="*/ 6 w 6"/>
                  <a:gd name="T1" fmla="*/ 0 h 4"/>
                  <a:gd name="T2" fmla="*/ 0 w 6"/>
                  <a:gd name="T3" fmla="*/ 0 h 4"/>
                  <a:gd name="T4" fmla="*/ 0 w 6"/>
                  <a:gd name="T5" fmla="*/ 4 h 4"/>
                  <a:gd name="T6" fmla="*/ 6 w 6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4">
                    <a:moveTo>
                      <a:pt x="6" y="0"/>
                    </a:moveTo>
                    <a:lnTo>
                      <a:pt x="0" y="0"/>
                    </a:lnTo>
                    <a:lnTo>
                      <a:pt x="0" y="4"/>
                    </a:lnTo>
                    <a:lnTo>
                      <a:pt x="6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279" name="Freeform 5821"/>
              <p:cNvSpPr>
                <a:spLocks/>
              </p:cNvSpPr>
              <p:nvPr/>
            </p:nvSpPr>
            <p:spPr bwMode="auto">
              <a:xfrm>
                <a:off x="4021150" y="1550989"/>
                <a:ext cx="7938" cy="36513"/>
              </a:xfrm>
              <a:custGeom>
                <a:avLst/>
                <a:gdLst>
                  <a:gd name="T0" fmla="*/ 0 w 1"/>
                  <a:gd name="T1" fmla="*/ 5 h 5"/>
                  <a:gd name="T2" fmla="*/ 1 w 1"/>
                  <a:gd name="T3" fmla="*/ 1 h 5"/>
                  <a:gd name="T4" fmla="*/ 1 w 1"/>
                  <a:gd name="T5" fmla="*/ 1 h 5"/>
                  <a:gd name="T6" fmla="*/ 1 w 1"/>
                  <a:gd name="T7" fmla="*/ 0 h 5"/>
                  <a:gd name="T8" fmla="*/ 0 w 1"/>
                  <a:gd name="T9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5">
                    <a:moveTo>
                      <a:pt x="0" y="5"/>
                    </a:moveTo>
                    <a:cubicBezTo>
                      <a:pt x="1" y="4"/>
                      <a:pt x="0" y="2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2"/>
                      <a:pt x="1" y="3"/>
                      <a:pt x="0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280" name="Freeform 5822"/>
              <p:cNvSpPr>
                <a:spLocks/>
              </p:cNvSpPr>
              <p:nvPr/>
            </p:nvSpPr>
            <p:spPr bwMode="auto">
              <a:xfrm>
                <a:off x="4013212" y="1601789"/>
                <a:ext cx="0" cy="14288"/>
              </a:xfrm>
              <a:custGeom>
                <a:avLst/>
                <a:gdLst>
                  <a:gd name="T0" fmla="*/ 1 h 2"/>
                  <a:gd name="T1" fmla="*/ 0 h 2"/>
                  <a:gd name="T2" fmla="*/ 0 h 2"/>
                  <a:gd name="T3" fmla="*/ 1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2">
                    <a:moveTo>
                      <a:pt x="0" y="1"/>
                    </a:moveTo>
                    <a:cubicBezTo>
                      <a:pt x="0" y="1"/>
                      <a:pt x="0" y="2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281" name="Freeform 5823"/>
              <p:cNvSpPr>
                <a:spLocks/>
              </p:cNvSpPr>
              <p:nvPr/>
            </p:nvSpPr>
            <p:spPr bwMode="auto">
              <a:xfrm>
                <a:off x="4013212" y="1601789"/>
                <a:ext cx="0" cy="6350"/>
              </a:xfrm>
              <a:custGeom>
                <a:avLst/>
                <a:gdLst>
                  <a:gd name="T0" fmla="*/ 0 h 1"/>
                  <a:gd name="T1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282" name="Freeform 5824"/>
              <p:cNvSpPr>
                <a:spLocks/>
              </p:cNvSpPr>
              <p:nvPr/>
            </p:nvSpPr>
            <p:spPr bwMode="auto">
              <a:xfrm>
                <a:off x="4013212" y="1622426"/>
                <a:ext cx="0" cy="7938"/>
              </a:xfrm>
              <a:custGeom>
                <a:avLst/>
                <a:gdLst>
                  <a:gd name="T0" fmla="*/ 1 h 1"/>
                  <a:gd name="T1" fmla="*/ 0 h 1"/>
                  <a:gd name="T2" fmla="*/ 0 h 1"/>
                  <a:gd name="T3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283" name="Freeform 5825"/>
              <p:cNvSpPr>
                <a:spLocks/>
              </p:cNvSpPr>
              <p:nvPr/>
            </p:nvSpPr>
            <p:spPr bwMode="auto">
              <a:xfrm>
                <a:off x="4013212" y="1630364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284" name="Freeform 5826"/>
              <p:cNvSpPr>
                <a:spLocks/>
              </p:cNvSpPr>
              <p:nvPr/>
            </p:nvSpPr>
            <p:spPr bwMode="auto">
              <a:xfrm>
                <a:off x="4013212" y="1622426"/>
                <a:ext cx="7938" cy="7938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0 w 1"/>
                  <a:gd name="T5" fmla="*/ 1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285" name="Freeform 5827"/>
              <p:cNvSpPr>
                <a:spLocks/>
              </p:cNvSpPr>
              <p:nvPr/>
            </p:nvSpPr>
            <p:spPr bwMode="auto">
              <a:xfrm>
                <a:off x="4013212" y="1601789"/>
                <a:ext cx="7938" cy="14288"/>
              </a:xfrm>
              <a:custGeom>
                <a:avLst/>
                <a:gdLst>
                  <a:gd name="T0" fmla="*/ 0 w 1"/>
                  <a:gd name="T1" fmla="*/ 2 h 2"/>
                  <a:gd name="T2" fmla="*/ 1 w 1"/>
                  <a:gd name="T3" fmla="*/ 2 h 2"/>
                  <a:gd name="T4" fmla="*/ 0 w 1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2">
                    <a:moveTo>
                      <a:pt x="0" y="2"/>
                    </a:moveTo>
                    <a:cubicBezTo>
                      <a:pt x="0" y="2"/>
                      <a:pt x="1" y="1"/>
                      <a:pt x="1" y="2"/>
                    </a:cubicBezTo>
                    <a:cubicBezTo>
                      <a:pt x="1" y="0"/>
                      <a:pt x="0" y="1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286" name="Freeform 5828"/>
              <p:cNvSpPr>
                <a:spLocks/>
              </p:cNvSpPr>
              <p:nvPr/>
            </p:nvSpPr>
            <p:spPr bwMode="auto">
              <a:xfrm>
                <a:off x="4029087" y="1579564"/>
                <a:ext cx="0" cy="7938"/>
              </a:xfrm>
              <a:custGeom>
                <a:avLst/>
                <a:gdLst>
                  <a:gd name="T0" fmla="*/ 1 h 1"/>
                  <a:gd name="T1" fmla="*/ 0 h 1"/>
                  <a:gd name="T2" fmla="*/ 0 h 1"/>
                  <a:gd name="T3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287" name="Freeform 5829"/>
              <p:cNvSpPr>
                <a:spLocks/>
              </p:cNvSpPr>
              <p:nvPr/>
            </p:nvSpPr>
            <p:spPr bwMode="auto">
              <a:xfrm>
                <a:off x="4013212" y="1658939"/>
                <a:ext cx="0" cy="7938"/>
              </a:xfrm>
              <a:custGeom>
                <a:avLst/>
                <a:gdLst>
                  <a:gd name="T0" fmla="*/ 1 h 1"/>
                  <a:gd name="T1" fmla="*/ 1 h 1"/>
                  <a:gd name="T2" fmla="*/ 0 h 1"/>
                  <a:gd name="T3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288" name="Freeform 5830"/>
              <p:cNvSpPr>
                <a:spLocks/>
              </p:cNvSpPr>
              <p:nvPr/>
            </p:nvSpPr>
            <p:spPr bwMode="auto">
              <a:xfrm>
                <a:off x="4013212" y="1666876"/>
                <a:ext cx="0" cy="6350"/>
              </a:xfrm>
              <a:custGeom>
                <a:avLst/>
                <a:gdLst>
                  <a:gd name="T0" fmla="*/ 0 h 1"/>
                  <a:gd name="T1" fmla="*/ 1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289" name="Freeform 5831"/>
              <p:cNvSpPr>
                <a:spLocks/>
              </p:cNvSpPr>
              <p:nvPr/>
            </p:nvSpPr>
            <p:spPr bwMode="auto">
              <a:xfrm>
                <a:off x="4021150" y="1622426"/>
                <a:ext cx="0" cy="14288"/>
              </a:xfrm>
              <a:custGeom>
                <a:avLst/>
                <a:gdLst>
                  <a:gd name="T0" fmla="*/ 9 h 9"/>
                  <a:gd name="T1" fmla="*/ 0 h 9"/>
                  <a:gd name="T2" fmla="*/ 9 h 9"/>
                  <a:gd name="T3" fmla="*/ 9 h 9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9">
                    <a:moveTo>
                      <a:pt x="0" y="9"/>
                    </a:moveTo>
                    <a:lnTo>
                      <a:pt x="0" y="0"/>
                    </a:lnTo>
                    <a:lnTo>
                      <a:pt x="0" y="9"/>
                    </a:lnTo>
                    <a:lnTo>
                      <a:pt x="0" y="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290" name="Freeform 5832"/>
              <p:cNvSpPr>
                <a:spLocks/>
              </p:cNvSpPr>
              <p:nvPr/>
            </p:nvSpPr>
            <p:spPr bwMode="auto">
              <a:xfrm>
                <a:off x="4005275" y="1695451"/>
                <a:ext cx="7938" cy="7938"/>
              </a:xfrm>
              <a:custGeom>
                <a:avLst/>
                <a:gdLst>
                  <a:gd name="T0" fmla="*/ 5 w 5"/>
                  <a:gd name="T1" fmla="*/ 0 h 5"/>
                  <a:gd name="T2" fmla="*/ 0 w 5"/>
                  <a:gd name="T3" fmla="*/ 0 h 5"/>
                  <a:gd name="T4" fmla="*/ 5 w 5"/>
                  <a:gd name="T5" fmla="*/ 5 h 5"/>
                  <a:gd name="T6" fmla="*/ 5 w 5"/>
                  <a:gd name="T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5">
                    <a:moveTo>
                      <a:pt x="5" y="0"/>
                    </a:moveTo>
                    <a:lnTo>
                      <a:pt x="0" y="0"/>
                    </a:lnTo>
                    <a:lnTo>
                      <a:pt x="5" y="5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291" name="Freeform 5833"/>
              <p:cNvSpPr>
                <a:spLocks/>
              </p:cNvSpPr>
              <p:nvPr/>
            </p:nvSpPr>
            <p:spPr bwMode="auto">
              <a:xfrm>
                <a:off x="4005275" y="1709739"/>
                <a:ext cx="7938" cy="22225"/>
              </a:xfrm>
              <a:custGeom>
                <a:avLst/>
                <a:gdLst>
                  <a:gd name="T0" fmla="*/ 1 w 1"/>
                  <a:gd name="T1" fmla="*/ 1 h 3"/>
                  <a:gd name="T2" fmla="*/ 0 w 1"/>
                  <a:gd name="T3" fmla="*/ 1 h 3"/>
                  <a:gd name="T4" fmla="*/ 1 w 1"/>
                  <a:gd name="T5" fmla="*/ 3 h 3"/>
                  <a:gd name="T6" fmla="*/ 1 w 1"/>
                  <a:gd name="T7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3">
                    <a:moveTo>
                      <a:pt x="1" y="1"/>
                    </a:moveTo>
                    <a:cubicBezTo>
                      <a:pt x="1" y="0"/>
                      <a:pt x="1" y="2"/>
                      <a:pt x="0" y="1"/>
                    </a:cubicBezTo>
                    <a:cubicBezTo>
                      <a:pt x="0" y="2"/>
                      <a:pt x="1" y="3"/>
                      <a:pt x="1" y="3"/>
                    </a:cubicBezTo>
                    <a:cubicBezTo>
                      <a:pt x="1" y="3"/>
                      <a:pt x="1" y="2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292" name="Freeform 5834"/>
              <p:cNvSpPr>
                <a:spLocks/>
              </p:cNvSpPr>
              <p:nvPr/>
            </p:nvSpPr>
            <p:spPr bwMode="auto">
              <a:xfrm>
                <a:off x="4013212" y="1731964"/>
                <a:ext cx="7938" cy="6350"/>
              </a:xfrm>
              <a:custGeom>
                <a:avLst/>
                <a:gdLst>
                  <a:gd name="T0" fmla="*/ 1 w 1"/>
                  <a:gd name="T1" fmla="*/ 1 h 1"/>
                  <a:gd name="T2" fmla="*/ 0 w 1"/>
                  <a:gd name="T3" fmla="*/ 0 h 1"/>
                  <a:gd name="T4" fmla="*/ 1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0" y="1"/>
                      <a:pt x="0" y="1"/>
                      <a:pt x="0" y="0"/>
                    </a:cubicBezTo>
                    <a:cubicBezTo>
                      <a:pt x="0" y="1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293" name="Freeform 5835"/>
              <p:cNvSpPr>
                <a:spLocks/>
              </p:cNvSpPr>
              <p:nvPr/>
            </p:nvSpPr>
            <p:spPr bwMode="auto">
              <a:xfrm>
                <a:off x="4013212" y="1687514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294" name="Freeform 5836"/>
              <p:cNvSpPr>
                <a:spLocks/>
              </p:cNvSpPr>
              <p:nvPr/>
            </p:nvSpPr>
            <p:spPr bwMode="auto">
              <a:xfrm>
                <a:off x="4013212" y="1687514"/>
                <a:ext cx="0" cy="7938"/>
              </a:xfrm>
              <a:custGeom>
                <a:avLst/>
                <a:gdLst>
                  <a:gd name="T0" fmla="*/ 0 h 1"/>
                  <a:gd name="T1" fmla="*/ 0 h 1"/>
                  <a:gd name="T2" fmla="*/ 1 h 1"/>
                  <a:gd name="T3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295" name="Freeform 5837"/>
              <p:cNvSpPr>
                <a:spLocks/>
              </p:cNvSpPr>
              <p:nvPr/>
            </p:nvSpPr>
            <p:spPr bwMode="auto">
              <a:xfrm>
                <a:off x="4013212" y="1687514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296" name="Freeform 5838"/>
              <p:cNvSpPr>
                <a:spLocks/>
              </p:cNvSpPr>
              <p:nvPr/>
            </p:nvSpPr>
            <p:spPr bwMode="auto">
              <a:xfrm>
                <a:off x="4021150" y="1652589"/>
                <a:ext cx="0" cy="14288"/>
              </a:xfrm>
              <a:custGeom>
                <a:avLst/>
                <a:gdLst>
                  <a:gd name="T0" fmla="*/ 0 h 2"/>
                  <a:gd name="T1" fmla="*/ 1 h 2"/>
                  <a:gd name="T2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cubicBezTo>
                      <a:pt x="0" y="1"/>
                      <a:pt x="0" y="2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297" name="Freeform 5839"/>
              <p:cNvSpPr>
                <a:spLocks/>
              </p:cNvSpPr>
              <p:nvPr/>
            </p:nvSpPr>
            <p:spPr bwMode="auto">
              <a:xfrm>
                <a:off x="4013212" y="1673226"/>
                <a:ext cx="7938" cy="7938"/>
              </a:xfrm>
              <a:custGeom>
                <a:avLst/>
                <a:gdLst>
                  <a:gd name="T0" fmla="*/ 1 w 1"/>
                  <a:gd name="T1" fmla="*/ 1 h 1"/>
                  <a:gd name="T2" fmla="*/ 1 w 1"/>
                  <a:gd name="T3" fmla="*/ 0 h 1"/>
                  <a:gd name="T4" fmla="*/ 0 w 1"/>
                  <a:gd name="T5" fmla="*/ 0 h 1"/>
                  <a:gd name="T6" fmla="*/ 1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lnTo>
                      <a:pt x="1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298" name="Rectangle 5840"/>
              <p:cNvSpPr>
                <a:spLocks noChangeArrowheads="1"/>
              </p:cNvSpPr>
              <p:nvPr/>
            </p:nvSpPr>
            <p:spPr bwMode="auto">
              <a:xfrm>
                <a:off x="4021150" y="1681164"/>
                <a:ext cx="1588" cy="6350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299" name="Freeform 5841"/>
              <p:cNvSpPr>
                <a:spLocks/>
              </p:cNvSpPr>
              <p:nvPr/>
            </p:nvSpPr>
            <p:spPr bwMode="auto">
              <a:xfrm>
                <a:off x="4013212" y="1717676"/>
                <a:ext cx="7938" cy="20638"/>
              </a:xfrm>
              <a:custGeom>
                <a:avLst/>
                <a:gdLst>
                  <a:gd name="T0" fmla="*/ 0 w 1"/>
                  <a:gd name="T1" fmla="*/ 1 h 3"/>
                  <a:gd name="T2" fmla="*/ 1 w 1"/>
                  <a:gd name="T3" fmla="*/ 3 h 3"/>
                  <a:gd name="T4" fmla="*/ 1 w 1"/>
                  <a:gd name="T5" fmla="*/ 1 h 3"/>
                  <a:gd name="T6" fmla="*/ 0 w 1"/>
                  <a:gd name="T7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3">
                    <a:moveTo>
                      <a:pt x="0" y="1"/>
                    </a:moveTo>
                    <a:cubicBezTo>
                      <a:pt x="1" y="2"/>
                      <a:pt x="1" y="2"/>
                      <a:pt x="1" y="3"/>
                    </a:cubicBezTo>
                    <a:cubicBezTo>
                      <a:pt x="1" y="2"/>
                      <a:pt x="1" y="1"/>
                      <a:pt x="1" y="1"/>
                    </a:cubicBezTo>
                    <a:cubicBezTo>
                      <a:pt x="1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300" name="Freeform 5842"/>
              <p:cNvSpPr>
                <a:spLocks/>
              </p:cNvSpPr>
              <p:nvPr/>
            </p:nvSpPr>
            <p:spPr bwMode="auto">
              <a:xfrm>
                <a:off x="4013212" y="1703389"/>
                <a:ext cx="0" cy="6350"/>
              </a:xfrm>
              <a:custGeom>
                <a:avLst/>
                <a:gdLst>
                  <a:gd name="T0" fmla="*/ 1 h 1"/>
                  <a:gd name="T1" fmla="*/ 1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301" name="Rectangle 5843"/>
              <p:cNvSpPr>
                <a:spLocks noChangeArrowheads="1"/>
              </p:cNvSpPr>
              <p:nvPr/>
            </p:nvSpPr>
            <p:spPr bwMode="auto">
              <a:xfrm>
                <a:off x="4029087" y="1774826"/>
                <a:ext cx="1588" cy="15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302" name="Freeform 5844"/>
              <p:cNvSpPr>
                <a:spLocks/>
              </p:cNvSpPr>
              <p:nvPr/>
            </p:nvSpPr>
            <p:spPr bwMode="auto">
              <a:xfrm>
                <a:off x="4021150" y="1709739"/>
                <a:ext cx="0" cy="14288"/>
              </a:xfrm>
              <a:custGeom>
                <a:avLst/>
                <a:gdLst>
                  <a:gd name="T0" fmla="*/ 1 h 2"/>
                  <a:gd name="T1" fmla="*/ 0 h 2"/>
                  <a:gd name="T2" fmla="*/ 2 h 2"/>
                  <a:gd name="T3" fmla="*/ 1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2">
                    <a:moveTo>
                      <a:pt x="0" y="1"/>
                    </a:moveTo>
                    <a:cubicBezTo>
                      <a:pt x="0" y="1"/>
                      <a:pt x="0" y="1"/>
                      <a:pt x="0" y="0"/>
                    </a:cubicBezTo>
                    <a:cubicBezTo>
                      <a:pt x="0" y="1"/>
                      <a:pt x="0" y="1"/>
                      <a:pt x="0" y="2"/>
                    </a:cubicBezTo>
                    <a:cubicBezTo>
                      <a:pt x="0" y="2"/>
                      <a:pt x="0" y="2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303" name="Freeform 5845"/>
              <p:cNvSpPr>
                <a:spLocks/>
              </p:cNvSpPr>
              <p:nvPr/>
            </p:nvSpPr>
            <p:spPr bwMode="auto">
              <a:xfrm>
                <a:off x="4021150" y="1746251"/>
                <a:ext cx="0" cy="7938"/>
              </a:xfrm>
              <a:custGeom>
                <a:avLst/>
                <a:gdLst>
                  <a:gd name="T0" fmla="*/ 1 h 1"/>
                  <a:gd name="T1" fmla="*/ 0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304" name="Freeform 5846"/>
              <p:cNvSpPr>
                <a:spLocks/>
              </p:cNvSpPr>
              <p:nvPr/>
            </p:nvSpPr>
            <p:spPr bwMode="auto">
              <a:xfrm>
                <a:off x="4013212" y="1709739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305" name="Freeform 5847"/>
              <p:cNvSpPr>
                <a:spLocks/>
              </p:cNvSpPr>
              <p:nvPr/>
            </p:nvSpPr>
            <p:spPr bwMode="auto">
              <a:xfrm>
                <a:off x="4013212" y="1709739"/>
                <a:ext cx="7938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  <a:gd name="T3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306" name="Freeform 5848"/>
              <p:cNvSpPr>
                <a:spLocks/>
              </p:cNvSpPr>
              <p:nvPr/>
            </p:nvSpPr>
            <p:spPr bwMode="auto">
              <a:xfrm>
                <a:off x="4029087" y="1760539"/>
                <a:ext cx="25400" cy="36513"/>
              </a:xfrm>
              <a:custGeom>
                <a:avLst/>
                <a:gdLst>
                  <a:gd name="T0" fmla="*/ 3 w 3"/>
                  <a:gd name="T1" fmla="*/ 3 h 5"/>
                  <a:gd name="T2" fmla="*/ 2 w 3"/>
                  <a:gd name="T3" fmla="*/ 1 h 5"/>
                  <a:gd name="T4" fmla="*/ 0 w 3"/>
                  <a:gd name="T5" fmla="*/ 2 h 5"/>
                  <a:gd name="T6" fmla="*/ 1 w 3"/>
                  <a:gd name="T7" fmla="*/ 3 h 5"/>
                  <a:gd name="T8" fmla="*/ 2 w 3"/>
                  <a:gd name="T9" fmla="*/ 1 h 5"/>
                  <a:gd name="T10" fmla="*/ 1 w 3"/>
                  <a:gd name="T11" fmla="*/ 3 h 5"/>
                  <a:gd name="T12" fmla="*/ 2 w 3"/>
                  <a:gd name="T13" fmla="*/ 4 h 5"/>
                  <a:gd name="T14" fmla="*/ 2 w 3"/>
                  <a:gd name="T15" fmla="*/ 3 h 5"/>
                  <a:gd name="T16" fmla="*/ 3 w 3"/>
                  <a:gd name="T17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" h="5">
                    <a:moveTo>
                      <a:pt x="3" y="3"/>
                    </a:moveTo>
                    <a:cubicBezTo>
                      <a:pt x="2" y="3"/>
                      <a:pt x="2" y="2"/>
                      <a:pt x="2" y="1"/>
                    </a:cubicBezTo>
                    <a:cubicBezTo>
                      <a:pt x="2" y="0"/>
                      <a:pt x="1" y="1"/>
                      <a:pt x="0" y="2"/>
                    </a:cubicBezTo>
                    <a:cubicBezTo>
                      <a:pt x="1" y="2"/>
                      <a:pt x="1" y="2"/>
                      <a:pt x="1" y="3"/>
                    </a:cubicBezTo>
                    <a:cubicBezTo>
                      <a:pt x="1" y="2"/>
                      <a:pt x="1" y="0"/>
                      <a:pt x="2" y="1"/>
                    </a:cubicBezTo>
                    <a:cubicBezTo>
                      <a:pt x="2" y="3"/>
                      <a:pt x="2" y="2"/>
                      <a:pt x="1" y="3"/>
                    </a:cubicBezTo>
                    <a:cubicBezTo>
                      <a:pt x="2" y="2"/>
                      <a:pt x="2" y="5"/>
                      <a:pt x="2" y="4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3" y="4"/>
                      <a:pt x="3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307" name="Freeform 5849"/>
              <p:cNvSpPr>
                <a:spLocks/>
              </p:cNvSpPr>
              <p:nvPr/>
            </p:nvSpPr>
            <p:spPr bwMode="auto">
              <a:xfrm>
                <a:off x="4029087" y="1760539"/>
                <a:ext cx="0" cy="14288"/>
              </a:xfrm>
              <a:custGeom>
                <a:avLst/>
                <a:gdLst>
                  <a:gd name="T0" fmla="*/ 0 h 2"/>
                  <a:gd name="T1" fmla="*/ 0 h 2"/>
                  <a:gd name="T2" fmla="*/ 1 h 2"/>
                  <a:gd name="T3" fmla="*/ 2 h 2"/>
                  <a:gd name="T4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  <a:cxn ang="0">
                    <a:pos x="0" y="T4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308" name="Freeform 5850"/>
              <p:cNvSpPr>
                <a:spLocks/>
              </p:cNvSpPr>
              <p:nvPr/>
            </p:nvSpPr>
            <p:spPr bwMode="auto">
              <a:xfrm>
                <a:off x="4021150" y="1731964"/>
                <a:ext cx="17463" cy="28575"/>
              </a:xfrm>
              <a:custGeom>
                <a:avLst/>
                <a:gdLst>
                  <a:gd name="T0" fmla="*/ 0 w 2"/>
                  <a:gd name="T1" fmla="*/ 2 h 4"/>
                  <a:gd name="T2" fmla="*/ 2 w 2"/>
                  <a:gd name="T3" fmla="*/ 2 h 4"/>
                  <a:gd name="T4" fmla="*/ 1 w 2"/>
                  <a:gd name="T5" fmla="*/ 1 h 4"/>
                  <a:gd name="T6" fmla="*/ 0 w 2"/>
                  <a:gd name="T7" fmla="*/ 2 h 4"/>
                  <a:gd name="T8" fmla="*/ 0 w 2"/>
                  <a:gd name="T9" fmla="*/ 1 h 4"/>
                  <a:gd name="T10" fmla="*/ 0 w 2"/>
                  <a:gd name="T11" fmla="*/ 2 h 4"/>
                  <a:gd name="T12" fmla="*/ 0 w 2"/>
                  <a:gd name="T13" fmla="*/ 2 h 4"/>
                  <a:gd name="T14" fmla="*/ 0 w 2"/>
                  <a:gd name="T15" fmla="*/ 2 h 4"/>
                  <a:gd name="T16" fmla="*/ 0 w 2"/>
                  <a:gd name="T17" fmla="*/ 2 h 4"/>
                  <a:gd name="T18" fmla="*/ 0 w 2"/>
                  <a:gd name="T19" fmla="*/ 2 h 4"/>
                  <a:gd name="T20" fmla="*/ 0 w 2"/>
                  <a:gd name="T21" fmla="*/ 2 h 4"/>
                  <a:gd name="T22" fmla="*/ 0 w 2"/>
                  <a:gd name="T23" fmla="*/ 2 h 4"/>
                  <a:gd name="T24" fmla="*/ 0 w 2"/>
                  <a:gd name="T25" fmla="*/ 2 h 4"/>
                  <a:gd name="T26" fmla="*/ 0 w 2"/>
                  <a:gd name="T27" fmla="*/ 2 h 4"/>
                  <a:gd name="T28" fmla="*/ 0 w 2"/>
                  <a:gd name="T29" fmla="*/ 2 h 4"/>
                  <a:gd name="T30" fmla="*/ 1 w 2"/>
                  <a:gd name="T31" fmla="*/ 4 h 4"/>
                  <a:gd name="T32" fmla="*/ 0 w 2"/>
                  <a:gd name="T33" fmla="*/ 2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" h="4">
                    <a:moveTo>
                      <a:pt x="0" y="2"/>
                    </a:moveTo>
                    <a:cubicBezTo>
                      <a:pt x="1" y="2"/>
                      <a:pt x="1" y="3"/>
                      <a:pt x="2" y="2"/>
                    </a:cubicBezTo>
                    <a:cubicBezTo>
                      <a:pt x="1" y="1"/>
                      <a:pt x="1" y="2"/>
                      <a:pt x="1" y="1"/>
                    </a:cubicBezTo>
                    <a:cubicBezTo>
                      <a:pt x="1" y="3"/>
                      <a:pt x="0" y="0"/>
                      <a:pt x="0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3"/>
                      <a:pt x="1" y="3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309" name="Freeform 5851"/>
              <p:cNvSpPr>
                <a:spLocks/>
              </p:cNvSpPr>
              <p:nvPr/>
            </p:nvSpPr>
            <p:spPr bwMode="auto">
              <a:xfrm>
                <a:off x="4029087" y="1666876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310" name="Freeform 5852"/>
              <p:cNvSpPr>
                <a:spLocks/>
              </p:cNvSpPr>
              <p:nvPr/>
            </p:nvSpPr>
            <p:spPr bwMode="auto">
              <a:xfrm>
                <a:off x="4021150" y="1658939"/>
                <a:ext cx="7938" cy="22225"/>
              </a:xfrm>
              <a:custGeom>
                <a:avLst/>
                <a:gdLst>
                  <a:gd name="T0" fmla="*/ 1 w 1"/>
                  <a:gd name="T1" fmla="*/ 2 h 3"/>
                  <a:gd name="T2" fmla="*/ 1 w 1"/>
                  <a:gd name="T3" fmla="*/ 1 h 3"/>
                  <a:gd name="T4" fmla="*/ 1 w 1"/>
                  <a:gd name="T5" fmla="*/ 1 h 3"/>
                  <a:gd name="T6" fmla="*/ 1 w 1"/>
                  <a:gd name="T7" fmla="*/ 1 h 3"/>
                  <a:gd name="T8" fmla="*/ 1 w 1"/>
                  <a:gd name="T9" fmla="*/ 1 h 3"/>
                  <a:gd name="T10" fmla="*/ 0 w 1"/>
                  <a:gd name="T11" fmla="*/ 3 h 3"/>
                  <a:gd name="T12" fmla="*/ 1 w 1"/>
                  <a:gd name="T13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" h="3">
                    <a:moveTo>
                      <a:pt x="1" y="2"/>
                    </a:moveTo>
                    <a:cubicBezTo>
                      <a:pt x="1" y="2"/>
                      <a:pt x="1" y="2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2"/>
                      <a:pt x="0" y="3"/>
                      <a:pt x="0" y="3"/>
                    </a:cubicBezTo>
                    <a:cubicBezTo>
                      <a:pt x="0" y="3"/>
                      <a:pt x="1" y="2"/>
                      <a:pt x="1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311" name="Freeform 5853"/>
              <p:cNvSpPr>
                <a:spLocks/>
              </p:cNvSpPr>
              <p:nvPr/>
            </p:nvSpPr>
            <p:spPr bwMode="auto">
              <a:xfrm>
                <a:off x="4021150" y="1709739"/>
                <a:ext cx="7938" cy="7938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1 h 1"/>
                  <a:gd name="T4" fmla="*/ 1 w 1"/>
                  <a:gd name="T5" fmla="*/ 1 h 1"/>
                  <a:gd name="T6" fmla="*/ 1 w 1"/>
                  <a:gd name="T7" fmla="*/ 1 h 1"/>
                  <a:gd name="T8" fmla="*/ 0 w 1"/>
                  <a:gd name="T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312" name="Freeform 5854"/>
              <p:cNvSpPr>
                <a:spLocks/>
              </p:cNvSpPr>
              <p:nvPr/>
            </p:nvSpPr>
            <p:spPr bwMode="auto">
              <a:xfrm>
                <a:off x="4029087" y="1774826"/>
                <a:ext cx="0" cy="7938"/>
              </a:xfrm>
              <a:custGeom>
                <a:avLst/>
                <a:gdLst>
                  <a:gd name="T0" fmla="*/ 0 h 5"/>
                  <a:gd name="T1" fmla="*/ 0 h 5"/>
                  <a:gd name="T2" fmla="*/ 5 h 5"/>
                  <a:gd name="T3" fmla="*/ 0 h 5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5">
                    <a:moveTo>
                      <a:pt x="0" y="0"/>
                    </a:moveTo>
                    <a:lnTo>
                      <a:pt x="0" y="0"/>
                    </a:lnTo>
                    <a:lnTo>
                      <a:pt x="0" y="5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313" name="Rectangle 5855"/>
              <p:cNvSpPr>
                <a:spLocks noChangeArrowheads="1"/>
              </p:cNvSpPr>
              <p:nvPr/>
            </p:nvSpPr>
            <p:spPr bwMode="auto">
              <a:xfrm>
                <a:off x="4029087" y="1789114"/>
                <a:ext cx="1588" cy="15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314" name="Freeform 5856"/>
              <p:cNvSpPr>
                <a:spLocks/>
              </p:cNvSpPr>
              <p:nvPr/>
            </p:nvSpPr>
            <p:spPr bwMode="auto">
              <a:xfrm>
                <a:off x="3971937" y="2260601"/>
                <a:ext cx="0" cy="7938"/>
              </a:xfrm>
              <a:custGeom>
                <a:avLst/>
                <a:gdLst>
                  <a:gd name="T0" fmla="*/ 1 h 1"/>
                  <a:gd name="T1" fmla="*/ 0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315" name="Freeform 5857"/>
              <p:cNvSpPr>
                <a:spLocks/>
              </p:cNvSpPr>
              <p:nvPr/>
            </p:nvSpPr>
            <p:spPr bwMode="auto">
              <a:xfrm>
                <a:off x="3981462" y="2282826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316" name="Freeform 5858"/>
              <p:cNvSpPr>
                <a:spLocks/>
              </p:cNvSpPr>
              <p:nvPr/>
            </p:nvSpPr>
            <p:spPr bwMode="auto">
              <a:xfrm>
                <a:off x="3948125" y="2087564"/>
                <a:ext cx="65088" cy="34925"/>
              </a:xfrm>
              <a:custGeom>
                <a:avLst/>
                <a:gdLst>
                  <a:gd name="T0" fmla="*/ 4 w 8"/>
                  <a:gd name="T1" fmla="*/ 0 h 5"/>
                  <a:gd name="T2" fmla="*/ 4 w 8"/>
                  <a:gd name="T3" fmla="*/ 0 h 5"/>
                  <a:gd name="T4" fmla="*/ 0 w 8"/>
                  <a:gd name="T5" fmla="*/ 4 h 5"/>
                  <a:gd name="T6" fmla="*/ 7 w 8"/>
                  <a:gd name="T7" fmla="*/ 3 h 5"/>
                  <a:gd name="T8" fmla="*/ 8 w 8"/>
                  <a:gd name="T9" fmla="*/ 2 h 5"/>
                  <a:gd name="T10" fmla="*/ 8 w 8"/>
                  <a:gd name="T11" fmla="*/ 2 h 5"/>
                  <a:gd name="T12" fmla="*/ 6 w 8"/>
                  <a:gd name="T13" fmla="*/ 2 h 5"/>
                  <a:gd name="T14" fmla="*/ 1 w 8"/>
                  <a:gd name="T15" fmla="*/ 5 h 5"/>
                  <a:gd name="T16" fmla="*/ 4 w 8"/>
                  <a:gd name="T1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" h="5">
                    <a:moveTo>
                      <a:pt x="4" y="0"/>
                    </a:moveTo>
                    <a:cubicBezTo>
                      <a:pt x="4" y="0"/>
                      <a:pt x="4" y="0"/>
                      <a:pt x="4" y="0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7" y="2"/>
                      <a:pt x="7" y="2"/>
                      <a:pt x="6" y="2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4" y="0"/>
                      <a:pt x="4" y="0"/>
                      <a:pt x="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317" name="Freeform 5859"/>
              <p:cNvSpPr>
                <a:spLocks/>
              </p:cNvSpPr>
              <p:nvPr/>
            </p:nvSpPr>
            <p:spPr bwMode="auto">
              <a:xfrm>
                <a:off x="4005275" y="2181226"/>
                <a:ext cx="7938" cy="7938"/>
              </a:xfrm>
              <a:custGeom>
                <a:avLst/>
                <a:gdLst>
                  <a:gd name="T0" fmla="*/ 1 w 1"/>
                  <a:gd name="T1" fmla="*/ 0 h 1"/>
                  <a:gd name="T2" fmla="*/ 1 w 1"/>
                  <a:gd name="T3" fmla="*/ 0 h 1"/>
                  <a:gd name="T4" fmla="*/ 0 w 1"/>
                  <a:gd name="T5" fmla="*/ 1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318" name="Freeform 5860"/>
              <p:cNvSpPr>
                <a:spLocks/>
              </p:cNvSpPr>
              <p:nvPr/>
            </p:nvSpPr>
            <p:spPr bwMode="auto">
              <a:xfrm>
                <a:off x="4005275" y="2166939"/>
                <a:ext cx="7938" cy="6350"/>
              </a:xfrm>
              <a:custGeom>
                <a:avLst/>
                <a:gdLst>
                  <a:gd name="T0" fmla="*/ 0 w 1"/>
                  <a:gd name="T1" fmla="*/ 1 h 1"/>
                  <a:gd name="T2" fmla="*/ 1 w 1"/>
                  <a:gd name="T3" fmla="*/ 0 h 1"/>
                  <a:gd name="T4" fmla="*/ 0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319" name="Freeform 5861"/>
              <p:cNvSpPr>
                <a:spLocks/>
              </p:cNvSpPr>
              <p:nvPr/>
            </p:nvSpPr>
            <p:spPr bwMode="auto">
              <a:xfrm>
                <a:off x="4054487" y="2289176"/>
                <a:ext cx="0" cy="7938"/>
              </a:xfrm>
              <a:custGeom>
                <a:avLst/>
                <a:gdLst>
                  <a:gd name="T0" fmla="*/ 0 h 1"/>
                  <a:gd name="T1" fmla="*/ 1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320" name="Freeform 5862"/>
              <p:cNvSpPr>
                <a:spLocks/>
              </p:cNvSpPr>
              <p:nvPr/>
            </p:nvSpPr>
            <p:spPr bwMode="auto">
              <a:xfrm>
                <a:off x="3997337" y="1949451"/>
                <a:ext cx="7938" cy="6350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1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0" y="1"/>
                      <a:pt x="0" y="1"/>
                    </a:cubicBezTo>
                    <a:cubicBezTo>
                      <a:pt x="1" y="1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321" name="Freeform 5863"/>
              <p:cNvSpPr>
                <a:spLocks/>
              </p:cNvSpPr>
              <p:nvPr/>
            </p:nvSpPr>
            <p:spPr bwMode="auto">
              <a:xfrm>
                <a:off x="3971937" y="2289176"/>
                <a:ext cx="9525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322" name="Freeform 5864"/>
              <p:cNvSpPr>
                <a:spLocks/>
              </p:cNvSpPr>
              <p:nvPr/>
            </p:nvSpPr>
            <p:spPr bwMode="auto">
              <a:xfrm>
                <a:off x="3997337" y="1955801"/>
                <a:ext cx="0" cy="15875"/>
              </a:xfrm>
              <a:custGeom>
                <a:avLst/>
                <a:gdLst>
                  <a:gd name="T0" fmla="*/ 2 h 2"/>
                  <a:gd name="T1" fmla="*/ 2 h 2"/>
                  <a:gd name="T2" fmla="*/ 0 h 2"/>
                  <a:gd name="T3" fmla="*/ 2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2">
                    <a:moveTo>
                      <a:pt x="0" y="2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1"/>
                      <a:pt x="0" y="2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323" name="Freeform 5865"/>
              <p:cNvSpPr>
                <a:spLocks/>
              </p:cNvSpPr>
              <p:nvPr/>
            </p:nvSpPr>
            <p:spPr bwMode="auto">
              <a:xfrm>
                <a:off x="3989400" y="2471739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324" name="Freeform 5866"/>
              <p:cNvSpPr>
                <a:spLocks/>
              </p:cNvSpPr>
              <p:nvPr/>
            </p:nvSpPr>
            <p:spPr bwMode="auto">
              <a:xfrm>
                <a:off x="3989400" y="2500314"/>
                <a:ext cx="0" cy="6350"/>
              </a:xfrm>
              <a:custGeom>
                <a:avLst/>
                <a:gdLst>
                  <a:gd name="T0" fmla="*/ 1 h 1"/>
                  <a:gd name="T1" fmla="*/ 0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325" name="Rectangle 5867"/>
              <p:cNvSpPr>
                <a:spLocks noChangeArrowheads="1"/>
              </p:cNvSpPr>
              <p:nvPr/>
            </p:nvSpPr>
            <p:spPr bwMode="auto">
              <a:xfrm>
                <a:off x="4021150" y="1847851"/>
                <a:ext cx="1588" cy="15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326" name="Freeform 5868"/>
              <p:cNvSpPr>
                <a:spLocks/>
              </p:cNvSpPr>
              <p:nvPr/>
            </p:nvSpPr>
            <p:spPr bwMode="auto">
              <a:xfrm>
                <a:off x="4038612" y="1833564"/>
                <a:ext cx="0" cy="6350"/>
              </a:xfrm>
              <a:custGeom>
                <a:avLst/>
                <a:gdLst>
                  <a:gd name="T0" fmla="*/ 0 h 1"/>
                  <a:gd name="T1" fmla="*/ 1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327" name="Freeform 5869"/>
              <p:cNvSpPr>
                <a:spLocks/>
              </p:cNvSpPr>
              <p:nvPr/>
            </p:nvSpPr>
            <p:spPr bwMode="auto">
              <a:xfrm>
                <a:off x="4013212" y="2006601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328" name="Freeform 5870"/>
              <p:cNvSpPr>
                <a:spLocks/>
              </p:cNvSpPr>
              <p:nvPr/>
            </p:nvSpPr>
            <p:spPr bwMode="auto">
              <a:xfrm>
                <a:off x="4021150" y="1847851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329" name="Freeform 5871"/>
              <p:cNvSpPr>
                <a:spLocks/>
              </p:cNvSpPr>
              <p:nvPr/>
            </p:nvSpPr>
            <p:spPr bwMode="auto">
              <a:xfrm>
                <a:off x="4021150" y="1839914"/>
                <a:ext cx="0" cy="7938"/>
              </a:xfrm>
              <a:custGeom>
                <a:avLst/>
                <a:gdLst>
                  <a:gd name="T0" fmla="*/ 1 h 1"/>
                  <a:gd name="T1" fmla="*/ 0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330" name="Freeform 5872"/>
              <p:cNvSpPr>
                <a:spLocks/>
              </p:cNvSpPr>
              <p:nvPr/>
            </p:nvSpPr>
            <p:spPr bwMode="auto">
              <a:xfrm>
                <a:off x="4021150" y="1847851"/>
                <a:ext cx="0" cy="6350"/>
              </a:xfrm>
              <a:custGeom>
                <a:avLst/>
                <a:gdLst>
                  <a:gd name="T0" fmla="*/ 1 h 1"/>
                  <a:gd name="T1" fmla="*/ 0 h 1"/>
                  <a:gd name="T2" fmla="*/ 0 h 1"/>
                  <a:gd name="T3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331" name="Freeform 5873"/>
              <p:cNvSpPr>
                <a:spLocks/>
              </p:cNvSpPr>
              <p:nvPr/>
            </p:nvSpPr>
            <p:spPr bwMode="auto">
              <a:xfrm>
                <a:off x="4046550" y="2319339"/>
                <a:ext cx="0" cy="6350"/>
              </a:xfrm>
              <a:custGeom>
                <a:avLst/>
                <a:gdLst>
                  <a:gd name="T0" fmla="*/ 0 h 1"/>
                  <a:gd name="T1" fmla="*/ 0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332" name="Rectangle 5874"/>
              <p:cNvSpPr>
                <a:spLocks noChangeArrowheads="1"/>
              </p:cNvSpPr>
              <p:nvPr/>
            </p:nvSpPr>
            <p:spPr bwMode="auto">
              <a:xfrm>
                <a:off x="4078300" y="2065339"/>
                <a:ext cx="1588" cy="15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333" name="Freeform 5875"/>
              <p:cNvSpPr>
                <a:spLocks/>
              </p:cNvSpPr>
              <p:nvPr/>
            </p:nvSpPr>
            <p:spPr bwMode="auto">
              <a:xfrm>
                <a:off x="4070362" y="2065339"/>
                <a:ext cx="7938" cy="22225"/>
              </a:xfrm>
              <a:custGeom>
                <a:avLst/>
                <a:gdLst>
                  <a:gd name="T0" fmla="*/ 1 w 1"/>
                  <a:gd name="T1" fmla="*/ 3 h 3"/>
                  <a:gd name="T2" fmla="*/ 1 w 1"/>
                  <a:gd name="T3" fmla="*/ 0 h 3"/>
                  <a:gd name="T4" fmla="*/ 0 w 1"/>
                  <a:gd name="T5" fmla="*/ 1 h 3"/>
                  <a:gd name="T6" fmla="*/ 1 w 1"/>
                  <a:gd name="T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3">
                    <a:moveTo>
                      <a:pt x="1" y="3"/>
                    </a:moveTo>
                    <a:cubicBezTo>
                      <a:pt x="1" y="2"/>
                      <a:pt x="1" y="1"/>
                      <a:pt x="1" y="0"/>
                    </a:cubicBezTo>
                    <a:cubicBezTo>
                      <a:pt x="1" y="0"/>
                      <a:pt x="0" y="1"/>
                      <a:pt x="0" y="1"/>
                    </a:cubicBezTo>
                    <a:cubicBezTo>
                      <a:pt x="0" y="1"/>
                      <a:pt x="1" y="3"/>
                      <a:pt x="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334" name="Freeform 5876"/>
              <p:cNvSpPr>
                <a:spLocks noEditPoints="1"/>
              </p:cNvSpPr>
              <p:nvPr/>
            </p:nvSpPr>
            <p:spPr bwMode="auto">
              <a:xfrm>
                <a:off x="3940187" y="1797051"/>
                <a:ext cx="163513" cy="739775"/>
              </a:xfrm>
              <a:custGeom>
                <a:avLst/>
                <a:gdLst>
                  <a:gd name="T0" fmla="*/ 4 w 20"/>
                  <a:gd name="T1" fmla="*/ 64 h 102"/>
                  <a:gd name="T2" fmla="*/ 5 w 20"/>
                  <a:gd name="T3" fmla="*/ 67 h 102"/>
                  <a:gd name="T4" fmla="*/ 9 w 20"/>
                  <a:gd name="T5" fmla="*/ 63 h 102"/>
                  <a:gd name="T6" fmla="*/ 13 w 20"/>
                  <a:gd name="T7" fmla="*/ 58 h 102"/>
                  <a:gd name="T8" fmla="*/ 18 w 20"/>
                  <a:gd name="T9" fmla="*/ 49 h 102"/>
                  <a:gd name="T10" fmla="*/ 10 w 20"/>
                  <a:gd name="T11" fmla="*/ 53 h 102"/>
                  <a:gd name="T12" fmla="*/ 8 w 20"/>
                  <a:gd name="T13" fmla="*/ 52 h 102"/>
                  <a:gd name="T14" fmla="*/ 7 w 20"/>
                  <a:gd name="T15" fmla="*/ 55 h 102"/>
                  <a:gd name="T16" fmla="*/ 10 w 20"/>
                  <a:gd name="T17" fmla="*/ 48 h 102"/>
                  <a:gd name="T18" fmla="*/ 16 w 20"/>
                  <a:gd name="T19" fmla="*/ 41 h 102"/>
                  <a:gd name="T20" fmla="*/ 17 w 20"/>
                  <a:gd name="T21" fmla="*/ 36 h 102"/>
                  <a:gd name="T22" fmla="*/ 12 w 20"/>
                  <a:gd name="T23" fmla="*/ 36 h 102"/>
                  <a:gd name="T24" fmla="*/ 7 w 20"/>
                  <a:gd name="T25" fmla="*/ 41 h 102"/>
                  <a:gd name="T26" fmla="*/ 10 w 20"/>
                  <a:gd name="T27" fmla="*/ 38 h 102"/>
                  <a:gd name="T28" fmla="*/ 12 w 20"/>
                  <a:gd name="T29" fmla="*/ 33 h 102"/>
                  <a:gd name="T30" fmla="*/ 15 w 20"/>
                  <a:gd name="T31" fmla="*/ 27 h 102"/>
                  <a:gd name="T32" fmla="*/ 11 w 20"/>
                  <a:gd name="T33" fmla="*/ 29 h 102"/>
                  <a:gd name="T34" fmla="*/ 11 w 20"/>
                  <a:gd name="T35" fmla="*/ 23 h 102"/>
                  <a:gd name="T36" fmla="*/ 10 w 20"/>
                  <a:gd name="T37" fmla="*/ 13 h 102"/>
                  <a:gd name="T38" fmla="*/ 12 w 20"/>
                  <a:gd name="T39" fmla="*/ 9 h 102"/>
                  <a:gd name="T40" fmla="*/ 12 w 20"/>
                  <a:gd name="T41" fmla="*/ 0 h 102"/>
                  <a:gd name="T42" fmla="*/ 10 w 20"/>
                  <a:gd name="T43" fmla="*/ 7 h 102"/>
                  <a:gd name="T44" fmla="*/ 9 w 20"/>
                  <a:gd name="T45" fmla="*/ 11 h 102"/>
                  <a:gd name="T46" fmla="*/ 7 w 20"/>
                  <a:gd name="T47" fmla="*/ 27 h 102"/>
                  <a:gd name="T48" fmla="*/ 16 w 20"/>
                  <a:gd name="T49" fmla="*/ 30 h 102"/>
                  <a:gd name="T50" fmla="*/ 6 w 20"/>
                  <a:gd name="T51" fmla="*/ 38 h 102"/>
                  <a:gd name="T52" fmla="*/ 3 w 20"/>
                  <a:gd name="T53" fmla="*/ 45 h 102"/>
                  <a:gd name="T54" fmla="*/ 11 w 20"/>
                  <a:gd name="T55" fmla="*/ 40 h 102"/>
                  <a:gd name="T56" fmla="*/ 14 w 20"/>
                  <a:gd name="T57" fmla="*/ 37 h 102"/>
                  <a:gd name="T58" fmla="*/ 5 w 20"/>
                  <a:gd name="T59" fmla="*/ 51 h 102"/>
                  <a:gd name="T60" fmla="*/ 7 w 20"/>
                  <a:gd name="T61" fmla="*/ 57 h 102"/>
                  <a:gd name="T62" fmla="*/ 16 w 20"/>
                  <a:gd name="T63" fmla="*/ 51 h 102"/>
                  <a:gd name="T64" fmla="*/ 13 w 20"/>
                  <a:gd name="T65" fmla="*/ 54 h 102"/>
                  <a:gd name="T66" fmla="*/ 2 w 20"/>
                  <a:gd name="T67" fmla="*/ 64 h 102"/>
                  <a:gd name="T68" fmla="*/ 7 w 20"/>
                  <a:gd name="T69" fmla="*/ 65 h 102"/>
                  <a:gd name="T70" fmla="*/ 15 w 20"/>
                  <a:gd name="T71" fmla="*/ 61 h 102"/>
                  <a:gd name="T72" fmla="*/ 2 w 20"/>
                  <a:gd name="T73" fmla="*/ 77 h 102"/>
                  <a:gd name="T74" fmla="*/ 3 w 20"/>
                  <a:gd name="T75" fmla="*/ 77 h 102"/>
                  <a:gd name="T76" fmla="*/ 13 w 20"/>
                  <a:gd name="T77" fmla="*/ 68 h 102"/>
                  <a:gd name="T78" fmla="*/ 10 w 20"/>
                  <a:gd name="T79" fmla="*/ 72 h 102"/>
                  <a:gd name="T80" fmla="*/ 7 w 20"/>
                  <a:gd name="T81" fmla="*/ 77 h 102"/>
                  <a:gd name="T82" fmla="*/ 11 w 20"/>
                  <a:gd name="T83" fmla="*/ 84 h 102"/>
                  <a:gd name="T84" fmla="*/ 6 w 20"/>
                  <a:gd name="T85" fmla="*/ 89 h 102"/>
                  <a:gd name="T86" fmla="*/ 5 w 20"/>
                  <a:gd name="T87" fmla="*/ 95 h 102"/>
                  <a:gd name="T88" fmla="*/ 6 w 20"/>
                  <a:gd name="T89" fmla="*/ 97 h 102"/>
                  <a:gd name="T90" fmla="*/ 5 w 20"/>
                  <a:gd name="T91" fmla="*/ 101 h 102"/>
                  <a:gd name="T92" fmla="*/ 15 w 20"/>
                  <a:gd name="T93" fmla="*/ 92 h 102"/>
                  <a:gd name="T94" fmla="*/ 10 w 20"/>
                  <a:gd name="T95" fmla="*/ 92 h 102"/>
                  <a:gd name="T96" fmla="*/ 7 w 20"/>
                  <a:gd name="T97" fmla="*/ 92 h 102"/>
                  <a:gd name="T98" fmla="*/ 14 w 20"/>
                  <a:gd name="T99" fmla="*/ 82 h 102"/>
                  <a:gd name="T100" fmla="*/ 8 w 20"/>
                  <a:gd name="T101" fmla="*/ 82 h 102"/>
                  <a:gd name="T102" fmla="*/ 7 w 20"/>
                  <a:gd name="T103" fmla="*/ 80 h 102"/>
                  <a:gd name="T104" fmla="*/ 13 w 20"/>
                  <a:gd name="T105" fmla="*/ 73 h 102"/>
                  <a:gd name="T106" fmla="*/ 16 w 20"/>
                  <a:gd name="T107" fmla="*/ 70 h 102"/>
                  <a:gd name="T108" fmla="*/ 10 w 20"/>
                  <a:gd name="T109" fmla="*/ 69 h 102"/>
                  <a:gd name="T110" fmla="*/ 5 w 20"/>
                  <a:gd name="T111" fmla="*/ 74 h 102"/>
                  <a:gd name="T112" fmla="*/ 5 w 20"/>
                  <a:gd name="T113" fmla="*/ 76 h 102"/>
                  <a:gd name="T114" fmla="*/ 7 w 20"/>
                  <a:gd name="T115" fmla="*/ 74 h 102"/>
                  <a:gd name="T116" fmla="*/ 10 w 20"/>
                  <a:gd name="T117" fmla="*/ 71 h 102"/>
                  <a:gd name="T118" fmla="*/ 17 w 20"/>
                  <a:gd name="T119" fmla="*/ 59 h 102"/>
                  <a:gd name="T120" fmla="*/ 16 w 20"/>
                  <a:gd name="T121" fmla="*/ 59 h 102"/>
                  <a:gd name="T122" fmla="*/ 6 w 20"/>
                  <a:gd name="T123" fmla="*/ 54 h 102"/>
                  <a:gd name="T124" fmla="*/ 10 w 20"/>
                  <a:gd name="T125" fmla="*/ 11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20" h="102">
                    <a:moveTo>
                      <a:pt x="11" y="60"/>
                    </a:moveTo>
                    <a:cubicBezTo>
                      <a:pt x="10" y="60"/>
                      <a:pt x="10" y="60"/>
                      <a:pt x="10" y="60"/>
                    </a:cubicBezTo>
                    <a:cubicBezTo>
                      <a:pt x="11" y="59"/>
                      <a:pt x="13" y="58"/>
                      <a:pt x="11" y="59"/>
                    </a:cubicBezTo>
                    <a:cubicBezTo>
                      <a:pt x="11" y="59"/>
                      <a:pt x="6" y="61"/>
                      <a:pt x="7" y="62"/>
                    </a:cubicBezTo>
                    <a:cubicBezTo>
                      <a:pt x="6" y="63"/>
                      <a:pt x="6" y="63"/>
                      <a:pt x="6" y="63"/>
                    </a:cubicBezTo>
                    <a:cubicBezTo>
                      <a:pt x="6" y="62"/>
                      <a:pt x="6" y="62"/>
                      <a:pt x="7" y="62"/>
                    </a:cubicBezTo>
                    <a:cubicBezTo>
                      <a:pt x="5" y="63"/>
                      <a:pt x="6" y="64"/>
                      <a:pt x="4" y="64"/>
                    </a:cubicBezTo>
                    <a:cubicBezTo>
                      <a:pt x="4" y="65"/>
                      <a:pt x="3" y="65"/>
                      <a:pt x="4" y="65"/>
                    </a:cubicBezTo>
                    <a:cubicBezTo>
                      <a:pt x="3" y="66"/>
                      <a:pt x="3" y="66"/>
                      <a:pt x="3" y="66"/>
                    </a:cubicBezTo>
                    <a:cubicBezTo>
                      <a:pt x="2" y="66"/>
                      <a:pt x="2" y="65"/>
                      <a:pt x="3" y="65"/>
                    </a:cubicBezTo>
                    <a:cubicBezTo>
                      <a:pt x="2" y="65"/>
                      <a:pt x="2" y="66"/>
                      <a:pt x="2" y="66"/>
                    </a:cubicBezTo>
                    <a:cubicBezTo>
                      <a:pt x="4" y="68"/>
                      <a:pt x="4" y="68"/>
                      <a:pt x="4" y="68"/>
                    </a:cubicBezTo>
                    <a:cubicBezTo>
                      <a:pt x="4" y="68"/>
                      <a:pt x="5" y="67"/>
                      <a:pt x="5" y="67"/>
                    </a:cubicBezTo>
                    <a:cubicBezTo>
                      <a:pt x="5" y="67"/>
                      <a:pt x="5" y="67"/>
                      <a:pt x="5" y="67"/>
                    </a:cubicBezTo>
                    <a:cubicBezTo>
                      <a:pt x="5" y="67"/>
                      <a:pt x="5" y="66"/>
                      <a:pt x="5" y="66"/>
                    </a:cubicBezTo>
                    <a:cubicBezTo>
                      <a:pt x="5" y="65"/>
                      <a:pt x="5" y="66"/>
                      <a:pt x="5" y="66"/>
                    </a:cubicBezTo>
                    <a:cubicBezTo>
                      <a:pt x="5" y="66"/>
                      <a:pt x="5" y="65"/>
                      <a:pt x="5" y="65"/>
                    </a:cubicBezTo>
                    <a:cubicBezTo>
                      <a:pt x="6" y="65"/>
                      <a:pt x="6" y="65"/>
                      <a:pt x="5" y="66"/>
                    </a:cubicBezTo>
                    <a:cubicBezTo>
                      <a:pt x="7" y="66"/>
                      <a:pt x="5" y="65"/>
                      <a:pt x="7" y="64"/>
                    </a:cubicBezTo>
                    <a:cubicBezTo>
                      <a:pt x="7" y="65"/>
                      <a:pt x="7" y="65"/>
                      <a:pt x="7" y="65"/>
                    </a:cubicBezTo>
                    <a:cubicBezTo>
                      <a:pt x="8" y="65"/>
                      <a:pt x="8" y="64"/>
                      <a:pt x="9" y="63"/>
                    </a:cubicBezTo>
                    <a:cubicBezTo>
                      <a:pt x="9" y="63"/>
                      <a:pt x="7" y="64"/>
                      <a:pt x="7" y="63"/>
                    </a:cubicBezTo>
                    <a:cubicBezTo>
                      <a:pt x="8" y="63"/>
                      <a:pt x="8" y="63"/>
                      <a:pt x="9" y="62"/>
                    </a:cubicBezTo>
                    <a:cubicBezTo>
                      <a:pt x="9" y="62"/>
                      <a:pt x="9" y="62"/>
                      <a:pt x="10" y="61"/>
                    </a:cubicBezTo>
                    <a:cubicBezTo>
                      <a:pt x="10" y="61"/>
                      <a:pt x="10" y="61"/>
                      <a:pt x="10" y="61"/>
                    </a:cubicBezTo>
                    <a:cubicBezTo>
                      <a:pt x="11" y="61"/>
                      <a:pt x="11" y="61"/>
                      <a:pt x="11" y="60"/>
                    </a:cubicBezTo>
                    <a:cubicBezTo>
                      <a:pt x="12" y="59"/>
                      <a:pt x="12" y="59"/>
                      <a:pt x="13" y="59"/>
                    </a:cubicBezTo>
                    <a:cubicBezTo>
                      <a:pt x="14" y="58"/>
                      <a:pt x="11" y="60"/>
                      <a:pt x="13" y="58"/>
                    </a:cubicBezTo>
                    <a:cubicBezTo>
                      <a:pt x="14" y="57"/>
                      <a:pt x="15" y="56"/>
                      <a:pt x="16" y="55"/>
                    </a:cubicBezTo>
                    <a:cubicBezTo>
                      <a:pt x="16" y="54"/>
                      <a:pt x="16" y="55"/>
                      <a:pt x="16" y="55"/>
                    </a:cubicBezTo>
                    <a:cubicBezTo>
                      <a:pt x="16" y="54"/>
                      <a:pt x="16" y="54"/>
                      <a:pt x="16" y="54"/>
                    </a:cubicBezTo>
                    <a:cubicBezTo>
                      <a:pt x="16" y="53"/>
                      <a:pt x="16" y="53"/>
                      <a:pt x="16" y="54"/>
                    </a:cubicBezTo>
                    <a:cubicBezTo>
                      <a:pt x="17" y="53"/>
                      <a:pt x="16" y="53"/>
                      <a:pt x="17" y="52"/>
                    </a:cubicBezTo>
                    <a:cubicBezTo>
                      <a:pt x="16" y="52"/>
                      <a:pt x="17" y="51"/>
                      <a:pt x="17" y="50"/>
                    </a:cubicBezTo>
                    <a:cubicBezTo>
                      <a:pt x="18" y="49"/>
                      <a:pt x="18" y="49"/>
                      <a:pt x="18" y="49"/>
                    </a:cubicBezTo>
                    <a:cubicBezTo>
                      <a:pt x="16" y="48"/>
                      <a:pt x="16" y="48"/>
                      <a:pt x="16" y="48"/>
                    </a:cubicBezTo>
                    <a:cubicBezTo>
                      <a:pt x="16" y="48"/>
                      <a:pt x="14" y="48"/>
                      <a:pt x="14" y="48"/>
                    </a:cubicBezTo>
                    <a:cubicBezTo>
                      <a:pt x="13" y="48"/>
                      <a:pt x="14" y="48"/>
                      <a:pt x="14" y="48"/>
                    </a:cubicBezTo>
                    <a:cubicBezTo>
                      <a:pt x="11" y="49"/>
                      <a:pt x="12" y="49"/>
                      <a:pt x="11" y="50"/>
                    </a:cubicBezTo>
                    <a:cubicBezTo>
                      <a:pt x="9" y="51"/>
                      <a:pt x="9" y="51"/>
                      <a:pt x="9" y="51"/>
                    </a:cubicBezTo>
                    <a:cubicBezTo>
                      <a:pt x="10" y="51"/>
                      <a:pt x="9" y="52"/>
                      <a:pt x="9" y="53"/>
                    </a:cubicBezTo>
                    <a:cubicBezTo>
                      <a:pt x="9" y="53"/>
                      <a:pt x="10" y="53"/>
                      <a:pt x="10" y="53"/>
                    </a:cubicBezTo>
                    <a:cubicBezTo>
                      <a:pt x="8" y="54"/>
                      <a:pt x="8" y="54"/>
                      <a:pt x="8" y="54"/>
                    </a:cubicBezTo>
                    <a:cubicBezTo>
                      <a:pt x="8" y="54"/>
                      <a:pt x="8" y="54"/>
                      <a:pt x="8" y="54"/>
                    </a:cubicBezTo>
                    <a:cubicBezTo>
                      <a:pt x="8" y="54"/>
                      <a:pt x="8" y="54"/>
                      <a:pt x="8" y="54"/>
                    </a:cubicBezTo>
                    <a:cubicBezTo>
                      <a:pt x="7" y="54"/>
                      <a:pt x="8" y="54"/>
                      <a:pt x="8" y="53"/>
                    </a:cubicBezTo>
                    <a:cubicBezTo>
                      <a:pt x="8" y="53"/>
                      <a:pt x="8" y="53"/>
                      <a:pt x="9" y="53"/>
                    </a:cubicBezTo>
                    <a:cubicBezTo>
                      <a:pt x="9" y="52"/>
                      <a:pt x="9" y="52"/>
                      <a:pt x="9" y="52"/>
                    </a:cubicBezTo>
                    <a:cubicBezTo>
                      <a:pt x="9" y="52"/>
                      <a:pt x="8" y="52"/>
                      <a:pt x="8" y="52"/>
                    </a:cubicBezTo>
                    <a:cubicBezTo>
                      <a:pt x="8" y="52"/>
                      <a:pt x="8" y="52"/>
                      <a:pt x="8" y="52"/>
                    </a:cubicBezTo>
                    <a:cubicBezTo>
                      <a:pt x="8" y="52"/>
                      <a:pt x="8" y="52"/>
                      <a:pt x="8" y="53"/>
                    </a:cubicBezTo>
                    <a:cubicBezTo>
                      <a:pt x="7" y="52"/>
                      <a:pt x="7" y="52"/>
                      <a:pt x="7" y="52"/>
                    </a:cubicBezTo>
                    <a:cubicBezTo>
                      <a:pt x="7" y="53"/>
                      <a:pt x="7" y="53"/>
                      <a:pt x="7" y="53"/>
                    </a:cubicBezTo>
                    <a:cubicBezTo>
                      <a:pt x="7" y="53"/>
                      <a:pt x="5" y="53"/>
                      <a:pt x="5" y="53"/>
                    </a:cubicBezTo>
                    <a:cubicBezTo>
                      <a:pt x="5" y="54"/>
                      <a:pt x="5" y="54"/>
                      <a:pt x="5" y="54"/>
                    </a:cubicBezTo>
                    <a:cubicBezTo>
                      <a:pt x="7" y="55"/>
                      <a:pt x="7" y="55"/>
                      <a:pt x="7" y="55"/>
                    </a:cubicBezTo>
                    <a:cubicBezTo>
                      <a:pt x="6" y="54"/>
                      <a:pt x="6" y="52"/>
                      <a:pt x="8" y="50"/>
                    </a:cubicBezTo>
                    <a:cubicBezTo>
                      <a:pt x="8" y="51"/>
                      <a:pt x="8" y="51"/>
                      <a:pt x="8" y="51"/>
                    </a:cubicBezTo>
                    <a:cubicBezTo>
                      <a:pt x="8" y="52"/>
                      <a:pt x="7" y="53"/>
                      <a:pt x="7" y="54"/>
                    </a:cubicBezTo>
                    <a:cubicBezTo>
                      <a:pt x="7" y="54"/>
                      <a:pt x="7" y="54"/>
                      <a:pt x="7" y="54"/>
                    </a:cubicBezTo>
                    <a:cubicBezTo>
                      <a:pt x="7" y="54"/>
                      <a:pt x="8" y="52"/>
                      <a:pt x="8" y="52"/>
                    </a:cubicBezTo>
                    <a:cubicBezTo>
                      <a:pt x="8" y="52"/>
                      <a:pt x="9" y="51"/>
                      <a:pt x="9" y="51"/>
                    </a:cubicBezTo>
                    <a:cubicBezTo>
                      <a:pt x="8" y="51"/>
                      <a:pt x="10" y="49"/>
                      <a:pt x="10" y="48"/>
                    </a:cubicBezTo>
                    <a:cubicBezTo>
                      <a:pt x="11" y="48"/>
                      <a:pt x="11" y="49"/>
                      <a:pt x="10" y="50"/>
                    </a:cubicBezTo>
                    <a:cubicBezTo>
                      <a:pt x="11" y="49"/>
                      <a:pt x="10" y="48"/>
                      <a:pt x="11" y="47"/>
                    </a:cubicBezTo>
                    <a:cubicBezTo>
                      <a:pt x="11" y="47"/>
                      <a:pt x="11" y="47"/>
                      <a:pt x="11" y="47"/>
                    </a:cubicBezTo>
                    <a:cubicBezTo>
                      <a:pt x="11" y="47"/>
                      <a:pt x="13" y="45"/>
                      <a:pt x="13" y="46"/>
                    </a:cubicBezTo>
                    <a:cubicBezTo>
                      <a:pt x="12" y="46"/>
                      <a:pt x="12" y="46"/>
                      <a:pt x="12" y="46"/>
                    </a:cubicBezTo>
                    <a:cubicBezTo>
                      <a:pt x="14" y="45"/>
                      <a:pt x="16" y="41"/>
                      <a:pt x="16" y="40"/>
                    </a:cubicBezTo>
                    <a:cubicBezTo>
                      <a:pt x="16" y="40"/>
                      <a:pt x="16" y="41"/>
                      <a:pt x="16" y="41"/>
                    </a:cubicBezTo>
                    <a:cubicBezTo>
                      <a:pt x="16" y="40"/>
                      <a:pt x="16" y="38"/>
                      <a:pt x="16" y="37"/>
                    </a:cubicBezTo>
                    <a:cubicBezTo>
                      <a:pt x="16" y="37"/>
                      <a:pt x="15" y="37"/>
                      <a:pt x="15" y="37"/>
                    </a:cubicBezTo>
                    <a:cubicBezTo>
                      <a:pt x="15" y="37"/>
                      <a:pt x="16" y="36"/>
                      <a:pt x="16" y="36"/>
                    </a:cubicBezTo>
                    <a:cubicBezTo>
                      <a:pt x="17" y="36"/>
                      <a:pt x="17" y="36"/>
                      <a:pt x="17" y="37"/>
                    </a:cubicBezTo>
                    <a:cubicBezTo>
                      <a:pt x="17" y="37"/>
                      <a:pt x="17" y="37"/>
                      <a:pt x="17" y="37"/>
                    </a:cubicBezTo>
                    <a:cubicBezTo>
                      <a:pt x="17" y="37"/>
                      <a:pt x="17" y="37"/>
                      <a:pt x="17" y="37"/>
                    </a:cubicBezTo>
                    <a:cubicBezTo>
                      <a:pt x="17" y="37"/>
                      <a:pt x="17" y="37"/>
                      <a:pt x="17" y="36"/>
                    </a:cubicBezTo>
                    <a:cubicBezTo>
                      <a:pt x="17" y="36"/>
                      <a:pt x="17" y="35"/>
                      <a:pt x="17" y="35"/>
                    </a:cubicBezTo>
                    <a:cubicBezTo>
                      <a:pt x="16" y="34"/>
                      <a:pt x="16" y="34"/>
                      <a:pt x="15" y="34"/>
                    </a:cubicBezTo>
                    <a:cubicBezTo>
                      <a:pt x="15" y="34"/>
                      <a:pt x="16" y="35"/>
                      <a:pt x="16" y="35"/>
                    </a:cubicBezTo>
                    <a:cubicBezTo>
                      <a:pt x="16" y="35"/>
                      <a:pt x="16" y="35"/>
                      <a:pt x="16" y="35"/>
                    </a:cubicBezTo>
                    <a:cubicBezTo>
                      <a:pt x="15" y="34"/>
                      <a:pt x="14" y="35"/>
                      <a:pt x="14" y="35"/>
                    </a:cubicBezTo>
                    <a:cubicBezTo>
                      <a:pt x="13" y="35"/>
                      <a:pt x="13" y="35"/>
                      <a:pt x="12" y="35"/>
                    </a:cubicBezTo>
                    <a:cubicBezTo>
                      <a:pt x="13" y="35"/>
                      <a:pt x="13" y="36"/>
                      <a:pt x="12" y="36"/>
                    </a:cubicBezTo>
                    <a:cubicBezTo>
                      <a:pt x="12" y="36"/>
                      <a:pt x="11" y="35"/>
                      <a:pt x="12" y="35"/>
                    </a:cubicBezTo>
                    <a:cubicBezTo>
                      <a:pt x="11" y="35"/>
                      <a:pt x="10" y="37"/>
                      <a:pt x="10" y="37"/>
                    </a:cubicBezTo>
                    <a:cubicBezTo>
                      <a:pt x="11" y="37"/>
                      <a:pt x="10" y="36"/>
                      <a:pt x="9" y="37"/>
                    </a:cubicBezTo>
                    <a:cubicBezTo>
                      <a:pt x="10" y="37"/>
                      <a:pt x="8" y="38"/>
                      <a:pt x="8" y="38"/>
                    </a:cubicBezTo>
                    <a:cubicBezTo>
                      <a:pt x="8" y="38"/>
                      <a:pt x="8" y="38"/>
                      <a:pt x="8" y="38"/>
                    </a:cubicBezTo>
                    <a:cubicBezTo>
                      <a:pt x="7" y="39"/>
                      <a:pt x="7" y="39"/>
                      <a:pt x="6" y="40"/>
                    </a:cubicBezTo>
                    <a:cubicBezTo>
                      <a:pt x="7" y="41"/>
                      <a:pt x="7" y="41"/>
                      <a:pt x="7" y="41"/>
                    </a:cubicBezTo>
                    <a:cubicBezTo>
                      <a:pt x="7" y="40"/>
                      <a:pt x="7" y="40"/>
                      <a:pt x="7" y="40"/>
                    </a:cubicBezTo>
                    <a:cubicBezTo>
                      <a:pt x="7" y="40"/>
                      <a:pt x="8" y="41"/>
                      <a:pt x="9" y="40"/>
                    </a:cubicBezTo>
                    <a:cubicBezTo>
                      <a:pt x="8" y="39"/>
                      <a:pt x="8" y="37"/>
                      <a:pt x="9" y="35"/>
                    </a:cubicBezTo>
                    <a:cubicBezTo>
                      <a:pt x="9" y="35"/>
                      <a:pt x="9" y="35"/>
                      <a:pt x="9" y="35"/>
                    </a:cubicBezTo>
                    <a:cubicBezTo>
                      <a:pt x="10" y="33"/>
                      <a:pt x="10" y="33"/>
                      <a:pt x="10" y="33"/>
                    </a:cubicBezTo>
                    <a:cubicBezTo>
                      <a:pt x="10" y="35"/>
                      <a:pt x="9" y="38"/>
                      <a:pt x="9" y="39"/>
                    </a:cubicBezTo>
                    <a:cubicBezTo>
                      <a:pt x="10" y="38"/>
                      <a:pt x="9" y="39"/>
                      <a:pt x="10" y="38"/>
                    </a:cubicBezTo>
                    <a:cubicBezTo>
                      <a:pt x="11" y="38"/>
                      <a:pt x="10" y="39"/>
                      <a:pt x="10" y="39"/>
                    </a:cubicBezTo>
                    <a:cubicBezTo>
                      <a:pt x="10" y="39"/>
                      <a:pt x="10" y="38"/>
                      <a:pt x="11" y="38"/>
                    </a:cubicBezTo>
                    <a:cubicBezTo>
                      <a:pt x="11" y="37"/>
                      <a:pt x="12" y="37"/>
                      <a:pt x="12" y="37"/>
                    </a:cubicBezTo>
                    <a:cubicBezTo>
                      <a:pt x="11" y="37"/>
                      <a:pt x="13" y="35"/>
                      <a:pt x="12" y="34"/>
                    </a:cubicBezTo>
                    <a:cubicBezTo>
                      <a:pt x="12" y="34"/>
                      <a:pt x="12" y="35"/>
                      <a:pt x="11" y="36"/>
                    </a:cubicBezTo>
                    <a:cubicBezTo>
                      <a:pt x="11" y="37"/>
                      <a:pt x="11" y="37"/>
                      <a:pt x="11" y="37"/>
                    </a:cubicBezTo>
                    <a:cubicBezTo>
                      <a:pt x="10" y="37"/>
                      <a:pt x="10" y="35"/>
                      <a:pt x="12" y="33"/>
                    </a:cubicBezTo>
                    <a:cubicBezTo>
                      <a:pt x="12" y="33"/>
                      <a:pt x="12" y="34"/>
                      <a:pt x="13" y="34"/>
                    </a:cubicBezTo>
                    <a:cubicBezTo>
                      <a:pt x="13" y="34"/>
                      <a:pt x="14" y="33"/>
                      <a:pt x="14" y="33"/>
                    </a:cubicBezTo>
                    <a:cubicBezTo>
                      <a:pt x="13" y="33"/>
                      <a:pt x="13" y="33"/>
                      <a:pt x="13" y="33"/>
                    </a:cubicBezTo>
                    <a:cubicBezTo>
                      <a:pt x="14" y="33"/>
                      <a:pt x="14" y="32"/>
                      <a:pt x="15" y="31"/>
                    </a:cubicBezTo>
                    <a:cubicBezTo>
                      <a:pt x="16" y="30"/>
                      <a:pt x="17" y="30"/>
                      <a:pt x="17" y="30"/>
                    </a:cubicBezTo>
                    <a:cubicBezTo>
                      <a:pt x="16" y="30"/>
                      <a:pt x="14" y="29"/>
                      <a:pt x="14" y="28"/>
                    </a:cubicBezTo>
                    <a:cubicBezTo>
                      <a:pt x="14" y="28"/>
                      <a:pt x="15" y="28"/>
                      <a:pt x="15" y="27"/>
                    </a:cubicBezTo>
                    <a:cubicBezTo>
                      <a:pt x="16" y="28"/>
                      <a:pt x="16" y="28"/>
                      <a:pt x="16" y="28"/>
                    </a:cubicBezTo>
                    <a:cubicBezTo>
                      <a:pt x="15" y="28"/>
                      <a:pt x="15" y="28"/>
                      <a:pt x="15" y="28"/>
                    </a:cubicBezTo>
                    <a:cubicBezTo>
                      <a:pt x="14" y="29"/>
                      <a:pt x="15" y="27"/>
                      <a:pt x="14" y="27"/>
                    </a:cubicBezTo>
                    <a:cubicBezTo>
                      <a:pt x="14" y="27"/>
                      <a:pt x="14" y="27"/>
                      <a:pt x="14" y="28"/>
                    </a:cubicBezTo>
                    <a:cubicBezTo>
                      <a:pt x="13" y="28"/>
                      <a:pt x="14" y="27"/>
                      <a:pt x="13" y="28"/>
                    </a:cubicBezTo>
                    <a:cubicBezTo>
                      <a:pt x="13" y="28"/>
                      <a:pt x="11" y="29"/>
                      <a:pt x="13" y="28"/>
                    </a:cubicBezTo>
                    <a:cubicBezTo>
                      <a:pt x="12" y="29"/>
                      <a:pt x="12" y="29"/>
                      <a:pt x="11" y="29"/>
                    </a:cubicBezTo>
                    <a:cubicBezTo>
                      <a:pt x="11" y="29"/>
                      <a:pt x="11" y="30"/>
                      <a:pt x="11" y="30"/>
                    </a:cubicBezTo>
                    <a:cubicBezTo>
                      <a:pt x="10" y="30"/>
                      <a:pt x="9" y="30"/>
                      <a:pt x="9" y="30"/>
                    </a:cubicBezTo>
                    <a:cubicBezTo>
                      <a:pt x="9" y="30"/>
                      <a:pt x="9" y="29"/>
                      <a:pt x="9" y="29"/>
                    </a:cubicBezTo>
                    <a:cubicBezTo>
                      <a:pt x="8" y="27"/>
                      <a:pt x="9" y="26"/>
                      <a:pt x="9" y="24"/>
                    </a:cubicBezTo>
                    <a:cubicBezTo>
                      <a:pt x="9" y="24"/>
                      <a:pt x="10" y="23"/>
                      <a:pt x="10" y="23"/>
                    </a:cubicBezTo>
                    <a:cubicBezTo>
                      <a:pt x="10" y="23"/>
                      <a:pt x="10" y="23"/>
                      <a:pt x="10" y="22"/>
                    </a:cubicBezTo>
                    <a:cubicBezTo>
                      <a:pt x="11" y="21"/>
                      <a:pt x="10" y="24"/>
                      <a:pt x="11" y="23"/>
                    </a:cubicBezTo>
                    <a:cubicBezTo>
                      <a:pt x="10" y="23"/>
                      <a:pt x="11" y="21"/>
                      <a:pt x="11" y="20"/>
                    </a:cubicBezTo>
                    <a:cubicBezTo>
                      <a:pt x="10" y="20"/>
                      <a:pt x="10" y="22"/>
                      <a:pt x="10" y="23"/>
                    </a:cubicBezTo>
                    <a:cubicBezTo>
                      <a:pt x="9" y="23"/>
                      <a:pt x="9" y="21"/>
                      <a:pt x="9" y="19"/>
                    </a:cubicBezTo>
                    <a:cubicBezTo>
                      <a:pt x="10" y="18"/>
                      <a:pt x="10" y="19"/>
                      <a:pt x="10" y="18"/>
                    </a:cubicBezTo>
                    <a:cubicBezTo>
                      <a:pt x="10" y="17"/>
                      <a:pt x="10" y="17"/>
                      <a:pt x="10" y="17"/>
                    </a:cubicBezTo>
                    <a:cubicBezTo>
                      <a:pt x="10" y="16"/>
                      <a:pt x="10" y="16"/>
                      <a:pt x="10" y="15"/>
                    </a:cubicBezTo>
                    <a:cubicBezTo>
                      <a:pt x="10" y="15"/>
                      <a:pt x="9" y="14"/>
                      <a:pt x="10" y="13"/>
                    </a:cubicBezTo>
                    <a:cubicBezTo>
                      <a:pt x="11" y="12"/>
                      <a:pt x="11" y="13"/>
                      <a:pt x="11" y="13"/>
                    </a:cubicBezTo>
                    <a:cubicBezTo>
                      <a:pt x="11" y="14"/>
                      <a:pt x="10" y="15"/>
                      <a:pt x="10" y="16"/>
                    </a:cubicBezTo>
                    <a:cubicBezTo>
                      <a:pt x="11" y="15"/>
                      <a:pt x="11" y="15"/>
                      <a:pt x="11" y="15"/>
                    </a:cubicBezTo>
                    <a:cubicBezTo>
                      <a:pt x="11" y="15"/>
                      <a:pt x="11" y="16"/>
                      <a:pt x="11" y="16"/>
                    </a:cubicBezTo>
                    <a:cubicBezTo>
                      <a:pt x="11" y="16"/>
                      <a:pt x="12" y="11"/>
                      <a:pt x="12" y="9"/>
                    </a:cubicBezTo>
                    <a:cubicBezTo>
                      <a:pt x="12" y="8"/>
                      <a:pt x="12" y="8"/>
                      <a:pt x="12" y="8"/>
                    </a:cubicBezTo>
                    <a:cubicBezTo>
                      <a:pt x="12" y="9"/>
                      <a:pt x="12" y="9"/>
                      <a:pt x="12" y="9"/>
                    </a:cubicBezTo>
                    <a:cubicBezTo>
                      <a:pt x="12" y="9"/>
                      <a:pt x="12" y="7"/>
                      <a:pt x="11" y="8"/>
                    </a:cubicBezTo>
                    <a:cubicBezTo>
                      <a:pt x="11" y="7"/>
                      <a:pt x="11" y="6"/>
                      <a:pt x="12" y="4"/>
                    </a:cubicBezTo>
                    <a:cubicBezTo>
                      <a:pt x="12" y="4"/>
                      <a:pt x="12" y="4"/>
                      <a:pt x="12" y="4"/>
                    </a:cubicBezTo>
                    <a:cubicBezTo>
                      <a:pt x="12" y="4"/>
                      <a:pt x="12" y="5"/>
                      <a:pt x="12" y="5"/>
                    </a:cubicBezTo>
                    <a:cubicBezTo>
                      <a:pt x="12" y="5"/>
                      <a:pt x="13" y="3"/>
                      <a:pt x="12" y="3"/>
                    </a:cubicBezTo>
                    <a:cubicBezTo>
                      <a:pt x="12" y="4"/>
                      <a:pt x="12" y="4"/>
                      <a:pt x="12" y="4"/>
                    </a:cubicBezTo>
                    <a:cubicBezTo>
                      <a:pt x="12" y="2"/>
                      <a:pt x="11" y="1"/>
                      <a:pt x="12" y="0"/>
                    </a:cubicBezTo>
                    <a:cubicBezTo>
                      <a:pt x="11" y="0"/>
                      <a:pt x="12" y="0"/>
                      <a:pt x="11" y="1"/>
                    </a:cubicBezTo>
                    <a:cubicBezTo>
                      <a:pt x="12" y="0"/>
                      <a:pt x="11" y="4"/>
                      <a:pt x="11" y="3"/>
                    </a:cubicBezTo>
                    <a:cubicBezTo>
                      <a:pt x="11" y="4"/>
                      <a:pt x="11" y="5"/>
                      <a:pt x="10" y="6"/>
                    </a:cubicBezTo>
                    <a:cubicBezTo>
                      <a:pt x="10" y="6"/>
                      <a:pt x="11" y="5"/>
                      <a:pt x="10" y="6"/>
                    </a:cubicBezTo>
                    <a:cubicBezTo>
                      <a:pt x="10" y="7"/>
                      <a:pt x="10" y="7"/>
                      <a:pt x="10" y="7"/>
                    </a:cubicBezTo>
                    <a:cubicBezTo>
                      <a:pt x="10" y="7"/>
                      <a:pt x="10" y="7"/>
                      <a:pt x="10" y="7"/>
                    </a:cubicBezTo>
                    <a:cubicBezTo>
                      <a:pt x="10" y="7"/>
                      <a:pt x="10" y="7"/>
                      <a:pt x="10" y="7"/>
                    </a:cubicBezTo>
                    <a:cubicBezTo>
                      <a:pt x="10" y="7"/>
                      <a:pt x="10" y="7"/>
                      <a:pt x="10" y="7"/>
                    </a:cubicBezTo>
                    <a:cubicBezTo>
                      <a:pt x="11" y="6"/>
                      <a:pt x="11" y="6"/>
                      <a:pt x="11" y="6"/>
                    </a:cubicBezTo>
                    <a:cubicBezTo>
                      <a:pt x="11" y="7"/>
                      <a:pt x="11" y="9"/>
                      <a:pt x="11" y="9"/>
                    </a:cubicBezTo>
                    <a:cubicBezTo>
                      <a:pt x="11" y="10"/>
                      <a:pt x="11" y="9"/>
                      <a:pt x="10" y="9"/>
                    </a:cubicBezTo>
                    <a:cubicBezTo>
                      <a:pt x="10" y="10"/>
                      <a:pt x="10" y="10"/>
                      <a:pt x="10" y="10"/>
                    </a:cubicBezTo>
                    <a:cubicBezTo>
                      <a:pt x="10" y="10"/>
                      <a:pt x="10" y="12"/>
                      <a:pt x="10" y="10"/>
                    </a:cubicBezTo>
                    <a:cubicBezTo>
                      <a:pt x="9" y="11"/>
                      <a:pt x="9" y="11"/>
                      <a:pt x="9" y="11"/>
                    </a:cubicBezTo>
                    <a:cubicBezTo>
                      <a:pt x="9" y="12"/>
                      <a:pt x="9" y="13"/>
                      <a:pt x="9" y="14"/>
                    </a:cubicBezTo>
                    <a:cubicBezTo>
                      <a:pt x="9" y="15"/>
                      <a:pt x="9" y="16"/>
                      <a:pt x="9" y="15"/>
                    </a:cubicBezTo>
                    <a:cubicBezTo>
                      <a:pt x="9" y="15"/>
                      <a:pt x="9" y="16"/>
                      <a:pt x="9" y="17"/>
                    </a:cubicBezTo>
                    <a:cubicBezTo>
                      <a:pt x="9" y="17"/>
                      <a:pt x="9" y="17"/>
                      <a:pt x="9" y="17"/>
                    </a:cubicBezTo>
                    <a:cubicBezTo>
                      <a:pt x="9" y="17"/>
                      <a:pt x="9" y="17"/>
                      <a:pt x="9" y="17"/>
                    </a:cubicBezTo>
                    <a:cubicBezTo>
                      <a:pt x="8" y="19"/>
                      <a:pt x="8" y="22"/>
                      <a:pt x="7" y="24"/>
                    </a:cubicBezTo>
                    <a:cubicBezTo>
                      <a:pt x="7" y="25"/>
                      <a:pt x="7" y="26"/>
                      <a:pt x="7" y="27"/>
                    </a:cubicBezTo>
                    <a:cubicBezTo>
                      <a:pt x="6" y="27"/>
                      <a:pt x="6" y="27"/>
                      <a:pt x="6" y="27"/>
                    </a:cubicBezTo>
                    <a:cubicBezTo>
                      <a:pt x="6" y="28"/>
                      <a:pt x="6" y="29"/>
                      <a:pt x="7" y="30"/>
                    </a:cubicBezTo>
                    <a:cubicBezTo>
                      <a:pt x="7" y="31"/>
                      <a:pt x="8" y="32"/>
                      <a:pt x="9" y="32"/>
                    </a:cubicBezTo>
                    <a:cubicBezTo>
                      <a:pt x="9" y="33"/>
                      <a:pt x="10" y="33"/>
                      <a:pt x="11" y="33"/>
                    </a:cubicBezTo>
                    <a:cubicBezTo>
                      <a:pt x="12" y="33"/>
                      <a:pt x="13" y="32"/>
                      <a:pt x="14" y="32"/>
                    </a:cubicBezTo>
                    <a:cubicBezTo>
                      <a:pt x="15" y="31"/>
                      <a:pt x="16" y="30"/>
                      <a:pt x="16" y="30"/>
                    </a:cubicBezTo>
                    <a:cubicBezTo>
                      <a:pt x="16" y="30"/>
                      <a:pt x="16" y="30"/>
                      <a:pt x="16" y="30"/>
                    </a:cubicBezTo>
                    <a:cubicBezTo>
                      <a:pt x="17" y="29"/>
                      <a:pt x="17" y="29"/>
                      <a:pt x="17" y="29"/>
                    </a:cubicBezTo>
                    <a:cubicBezTo>
                      <a:pt x="14" y="26"/>
                      <a:pt x="14" y="26"/>
                      <a:pt x="14" y="26"/>
                    </a:cubicBezTo>
                    <a:cubicBezTo>
                      <a:pt x="14" y="27"/>
                      <a:pt x="13" y="28"/>
                      <a:pt x="13" y="29"/>
                    </a:cubicBezTo>
                    <a:cubicBezTo>
                      <a:pt x="13" y="29"/>
                      <a:pt x="13" y="29"/>
                      <a:pt x="13" y="29"/>
                    </a:cubicBezTo>
                    <a:cubicBezTo>
                      <a:pt x="12" y="30"/>
                      <a:pt x="11" y="31"/>
                      <a:pt x="10" y="33"/>
                    </a:cubicBezTo>
                    <a:cubicBezTo>
                      <a:pt x="10" y="32"/>
                      <a:pt x="10" y="32"/>
                      <a:pt x="10" y="32"/>
                    </a:cubicBezTo>
                    <a:cubicBezTo>
                      <a:pt x="8" y="33"/>
                      <a:pt x="8" y="36"/>
                      <a:pt x="6" y="38"/>
                    </a:cubicBezTo>
                    <a:cubicBezTo>
                      <a:pt x="6" y="38"/>
                      <a:pt x="6" y="39"/>
                      <a:pt x="5" y="39"/>
                    </a:cubicBezTo>
                    <a:cubicBezTo>
                      <a:pt x="5" y="39"/>
                      <a:pt x="5" y="39"/>
                      <a:pt x="5" y="39"/>
                    </a:cubicBezTo>
                    <a:cubicBezTo>
                      <a:pt x="5" y="39"/>
                      <a:pt x="5" y="39"/>
                      <a:pt x="5" y="39"/>
                    </a:cubicBezTo>
                    <a:cubicBezTo>
                      <a:pt x="5" y="39"/>
                      <a:pt x="5" y="39"/>
                      <a:pt x="5" y="40"/>
                    </a:cubicBezTo>
                    <a:cubicBezTo>
                      <a:pt x="5" y="39"/>
                      <a:pt x="5" y="39"/>
                      <a:pt x="5" y="39"/>
                    </a:cubicBezTo>
                    <a:cubicBezTo>
                      <a:pt x="5" y="39"/>
                      <a:pt x="5" y="40"/>
                      <a:pt x="5" y="40"/>
                    </a:cubicBezTo>
                    <a:cubicBezTo>
                      <a:pt x="3" y="45"/>
                      <a:pt x="3" y="45"/>
                      <a:pt x="3" y="45"/>
                    </a:cubicBezTo>
                    <a:cubicBezTo>
                      <a:pt x="7" y="42"/>
                      <a:pt x="7" y="42"/>
                      <a:pt x="7" y="42"/>
                    </a:cubicBezTo>
                    <a:cubicBezTo>
                      <a:pt x="8" y="42"/>
                      <a:pt x="8" y="42"/>
                      <a:pt x="8" y="42"/>
                    </a:cubicBezTo>
                    <a:cubicBezTo>
                      <a:pt x="9" y="42"/>
                      <a:pt x="9" y="42"/>
                      <a:pt x="9" y="42"/>
                    </a:cubicBezTo>
                    <a:cubicBezTo>
                      <a:pt x="9" y="42"/>
                      <a:pt x="9" y="42"/>
                      <a:pt x="9" y="42"/>
                    </a:cubicBezTo>
                    <a:cubicBezTo>
                      <a:pt x="9" y="41"/>
                      <a:pt x="9" y="41"/>
                      <a:pt x="9" y="41"/>
                    </a:cubicBezTo>
                    <a:cubicBezTo>
                      <a:pt x="9" y="41"/>
                      <a:pt x="9" y="41"/>
                      <a:pt x="9" y="41"/>
                    </a:cubicBezTo>
                    <a:cubicBezTo>
                      <a:pt x="10" y="41"/>
                      <a:pt x="10" y="39"/>
                      <a:pt x="11" y="40"/>
                    </a:cubicBezTo>
                    <a:cubicBezTo>
                      <a:pt x="11" y="39"/>
                      <a:pt x="13" y="38"/>
                      <a:pt x="13" y="37"/>
                    </a:cubicBezTo>
                    <a:cubicBezTo>
                      <a:pt x="13" y="37"/>
                      <a:pt x="13" y="37"/>
                      <a:pt x="13" y="37"/>
                    </a:cubicBezTo>
                    <a:cubicBezTo>
                      <a:pt x="14" y="37"/>
                      <a:pt x="14" y="37"/>
                      <a:pt x="14" y="37"/>
                    </a:cubicBezTo>
                    <a:cubicBezTo>
                      <a:pt x="15" y="37"/>
                      <a:pt x="15" y="37"/>
                      <a:pt x="15" y="37"/>
                    </a:cubicBezTo>
                    <a:cubicBezTo>
                      <a:pt x="15" y="37"/>
                      <a:pt x="15" y="36"/>
                      <a:pt x="15" y="37"/>
                    </a:cubicBezTo>
                    <a:cubicBezTo>
                      <a:pt x="15" y="37"/>
                      <a:pt x="15" y="37"/>
                      <a:pt x="15" y="37"/>
                    </a:cubicBezTo>
                    <a:cubicBezTo>
                      <a:pt x="15" y="37"/>
                      <a:pt x="15" y="37"/>
                      <a:pt x="14" y="37"/>
                    </a:cubicBezTo>
                    <a:cubicBezTo>
                      <a:pt x="14" y="37"/>
                      <a:pt x="14" y="37"/>
                      <a:pt x="14" y="37"/>
                    </a:cubicBezTo>
                    <a:cubicBezTo>
                      <a:pt x="15" y="38"/>
                      <a:pt x="14" y="38"/>
                      <a:pt x="14" y="40"/>
                    </a:cubicBezTo>
                    <a:cubicBezTo>
                      <a:pt x="14" y="39"/>
                      <a:pt x="14" y="39"/>
                      <a:pt x="14" y="39"/>
                    </a:cubicBezTo>
                    <a:cubicBezTo>
                      <a:pt x="14" y="40"/>
                      <a:pt x="14" y="41"/>
                      <a:pt x="13" y="41"/>
                    </a:cubicBezTo>
                    <a:cubicBezTo>
                      <a:pt x="13" y="42"/>
                      <a:pt x="11" y="43"/>
                      <a:pt x="10" y="45"/>
                    </a:cubicBezTo>
                    <a:cubicBezTo>
                      <a:pt x="9" y="46"/>
                      <a:pt x="8" y="48"/>
                      <a:pt x="6" y="49"/>
                    </a:cubicBezTo>
                    <a:cubicBezTo>
                      <a:pt x="7" y="49"/>
                      <a:pt x="5" y="51"/>
                      <a:pt x="5" y="51"/>
                    </a:cubicBezTo>
                    <a:cubicBezTo>
                      <a:pt x="5" y="51"/>
                      <a:pt x="5" y="52"/>
                      <a:pt x="5" y="51"/>
                    </a:cubicBezTo>
                    <a:cubicBezTo>
                      <a:pt x="4" y="53"/>
                      <a:pt x="3" y="54"/>
                      <a:pt x="3" y="55"/>
                    </a:cubicBezTo>
                    <a:cubicBezTo>
                      <a:pt x="4" y="58"/>
                      <a:pt x="4" y="58"/>
                      <a:pt x="4" y="58"/>
                    </a:cubicBezTo>
                    <a:cubicBezTo>
                      <a:pt x="6" y="57"/>
                      <a:pt x="6" y="57"/>
                      <a:pt x="6" y="57"/>
                    </a:cubicBezTo>
                    <a:cubicBezTo>
                      <a:pt x="6" y="57"/>
                      <a:pt x="6" y="57"/>
                      <a:pt x="6" y="56"/>
                    </a:cubicBezTo>
                    <a:cubicBezTo>
                      <a:pt x="7" y="57"/>
                      <a:pt x="6" y="57"/>
                      <a:pt x="6" y="57"/>
                    </a:cubicBezTo>
                    <a:cubicBezTo>
                      <a:pt x="7" y="57"/>
                      <a:pt x="7" y="57"/>
                      <a:pt x="7" y="57"/>
                    </a:cubicBezTo>
                    <a:cubicBezTo>
                      <a:pt x="8" y="57"/>
                      <a:pt x="7" y="57"/>
                      <a:pt x="7" y="57"/>
                    </a:cubicBezTo>
                    <a:cubicBezTo>
                      <a:pt x="9" y="56"/>
                      <a:pt x="8" y="55"/>
                      <a:pt x="8" y="55"/>
                    </a:cubicBezTo>
                    <a:cubicBezTo>
                      <a:pt x="9" y="54"/>
                      <a:pt x="10" y="54"/>
                      <a:pt x="10" y="53"/>
                    </a:cubicBezTo>
                    <a:cubicBezTo>
                      <a:pt x="10" y="53"/>
                      <a:pt x="11" y="53"/>
                      <a:pt x="10" y="54"/>
                    </a:cubicBezTo>
                    <a:cubicBezTo>
                      <a:pt x="11" y="53"/>
                      <a:pt x="13" y="52"/>
                      <a:pt x="13" y="51"/>
                    </a:cubicBezTo>
                    <a:cubicBezTo>
                      <a:pt x="13" y="51"/>
                      <a:pt x="14" y="51"/>
                      <a:pt x="14" y="51"/>
                    </a:cubicBezTo>
                    <a:cubicBezTo>
                      <a:pt x="15" y="51"/>
                      <a:pt x="15" y="51"/>
                      <a:pt x="16" y="51"/>
                    </a:cubicBezTo>
                    <a:cubicBezTo>
                      <a:pt x="16" y="50"/>
                      <a:pt x="15" y="50"/>
                      <a:pt x="15" y="49"/>
                    </a:cubicBezTo>
                    <a:cubicBezTo>
                      <a:pt x="15" y="49"/>
                      <a:pt x="15" y="50"/>
                      <a:pt x="15" y="50"/>
                    </a:cubicBezTo>
                    <a:cubicBezTo>
                      <a:pt x="15" y="49"/>
                      <a:pt x="15" y="49"/>
                      <a:pt x="15" y="49"/>
                    </a:cubicBezTo>
                    <a:cubicBezTo>
                      <a:pt x="16" y="50"/>
                      <a:pt x="15" y="51"/>
                      <a:pt x="15" y="52"/>
                    </a:cubicBezTo>
                    <a:cubicBezTo>
                      <a:pt x="15" y="52"/>
                      <a:pt x="15" y="52"/>
                      <a:pt x="15" y="52"/>
                    </a:cubicBezTo>
                    <a:cubicBezTo>
                      <a:pt x="13" y="53"/>
                      <a:pt x="14" y="53"/>
                      <a:pt x="12" y="54"/>
                    </a:cubicBezTo>
                    <a:cubicBezTo>
                      <a:pt x="13" y="54"/>
                      <a:pt x="13" y="54"/>
                      <a:pt x="13" y="54"/>
                    </a:cubicBezTo>
                    <a:cubicBezTo>
                      <a:pt x="13" y="55"/>
                      <a:pt x="11" y="56"/>
                      <a:pt x="10" y="57"/>
                    </a:cubicBezTo>
                    <a:cubicBezTo>
                      <a:pt x="11" y="57"/>
                      <a:pt x="11" y="57"/>
                      <a:pt x="11" y="57"/>
                    </a:cubicBezTo>
                    <a:cubicBezTo>
                      <a:pt x="10" y="58"/>
                      <a:pt x="8" y="58"/>
                      <a:pt x="7" y="58"/>
                    </a:cubicBezTo>
                    <a:cubicBezTo>
                      <a:pt x="7" y="58"/>
                      <a:pt x="7" y="58"/>
                      <a:pt x="8" y="58"/>
                    </a:cubicBezTo>
                    <a:cubicBezTo>
                      <a:pt x="6" y="59"/>
                      <a:pt x="8" y="58"/>
                      <a:pt x="7" y="59"/>
                    </a:cubicBezTo>
                    <a:cubicBezTo>
                      <a:pt x="6" y="59"/>
                      <a:pt x="6" y="59"/>
                      <a:pt x="6" y="59"/>
                    </a:cubicBezTo>
                    <a:cubicBezTo>
                      <a:pt x="5" y="60"/>
                      <a:pt x="4" y="62"/>
                      <a:pt x="2" y="64"/>
                    </a:cubicBezTo>
                    <a:cubicBezTo>
                      <a:pt x="3" y="63"/>
                      <a:pt x="3" y="63"/>
                      <a:pt x="3" y="64"/>
                    </a:cubicBezTo>
                    <a:cubicBezTo>
                      <a:pt x="2" y="65"/>
                      <a:pt x="1" y="66"/>
                      <a:pt x="1" y="67"/>
                    </a:cubicBezTo>
                    <a:cubicBezTo>
                      <a:pt x="0" y="70"/>
                      <a:pt x="0" y="70"/>
                      <a:pt x="0" y="70"/>
                    </a:cubicBezTo>
                    <a:cubicBezTo>
                      <a:pt x="3" y="69"/>
                      <a:pt x="3" y="69"/>
                      <a:pt x="3" y="69"/>
                    </a:cubicBezTo>
                    <a:cubicBezTo>
                      <a:pt x="4" y="69"/>
                      <a:pt x="4" y="68"/>
                      <a:pt x="4" y="68"/>
                    </a:cubicBezTo>
                    <a:cubicBezTo>
                      <a:pt x="5" y="68"/>
                      <a:pt x="5" y="68"/>
                      <a:pt x="5" y="68"/>
                    </a:cubicBezTo>
                    <a:cubicBezTo>
                      <a:pt x="6" y="67"/>
                      <a:pt x="7" y="66"/>
                      <a:pt x="7" y="65"/>
                    </a:cubicBezTo>
                    <a:cubicBezTo>
                      <a:pt x="9" y="66"/>
                      <a:pt x="12" y="62"/>
                      <a:pt x="12" y="63"/>
                    </a:cubicBezTo>
                    <a:cubicBezTo>
                      <a:pt x="12" y="63"/>
                      <a:pt x="14" y="62"/>
                      <a:pt x="14" y="62"/>
                    </a:cubicBezTo>
                    <a:cubicBezTo>
                      <a:pt x="14" y="62"/>
                      <a:pt x="14" y="62"/>
                      <a:pt x="14" y="62"/>
                    </a:cubicBezTo>
                    <a:cubicBezTo>
                      <a:pt x="15" y="62"/>
                      <a:pt x="16" y="62"/>
                      <a:pt x="16" y="62"/>
                    </a:cubicBezTo>
                    <a:cubicBezTo>
                      <a:pt x="16" y="62"/>
                      <a:pt x="15" y="61"/>
                      <a:pt x="15" y="60"/>
                    </a:cubicBezTo>
                    <a:cubicBezTo>
                      <a:pt x="15" y="61"/>
                      <a:pt x="15" y="61"/>
                      <a:pt x="15" y="61"/>
                    </a:cubicBezTo>
                    <a:cubicBezTo>
                      <a:pt x="15" y="61"/>
                      <a:pt x="15" y="61"/>
                      <a:pt x="15" y="61"/>
                    </a:cubicBezTo>
                    <a:cubicBezTo>
                      <a:pt x="14" y="63"/>
                      <a:pt x="13" y="63"/>
                      <a:pt x="12" y="65"/>
                    </a:cubicBezTo>
                    <a:cubicBezTo>
                      <a:pt x="12" y="65"/>
                      <a:pt x="12" y="65"/>
                      <a:pt x="12" y="65"/>
                    </a:cubicBezTo>
                    <a:cubicBezTo>
                      <a:pt x="12" y="65"/>
                      <a:pt x="9" y="67"/>
                      <a:pt x="7" y="69"/>
                    </a:cubicBezTo>
                    <a:cubicBezTo>
                      <a:pt x="7" y="69"/>
                      <a:pt x="7" y="69"/>
                      <a:pt x="7" y="68"/>
                    </a:cubicBezTo>
                    <a:cubicBezTo>
                      <a:pt x="6" y="70"/>
                      <a:pt x="5" y="71"/>
                      <a:pt x="4" y="72"/>
                    </a:cubicBezTo>
                    <a:cubicBezTo>
                      <a:pt x="2" y="73"/>
                      <a:pt x="2" y="74"/>
                      <a:pt x="2" y="75"/>
                    </a:cubicBezTo>
                    <a:cubicBezTo>
                      <a:pt x="2" y="76"/>
                      <a:pt x="2" y="77"/>
                      <a:pt x="2" y="77"/>
                    </a:cubicBezTo>
                    <a:cubicBezTo>
                      <a:pt x="3" y="78"/>
                      <a:pt x="3" y="78"/>
                      <a:pt x="3" y="78"/>
                    </a:cubicBezTo>
                    <a:cubicBezTo>
                      <a:pt x="3" y="78"/>
                      <a:pt x="3" y="78"/>
                      <a:pt x="3" y="78"/>
                    </a:cubicBezTo>
                    <a:cubicBezTo>
                      <a:pt x="3" y="78"/>
                      <a:pt x="3" y="78"/>
                      <a:pt x="3" y="78"/>
                    </a:cubicBezTo>
                    <a:cubicBezTo>
                      <a:pt x="1" y="79"/>
                      <a:pt x="1" y="79"/>
                      <a:pt x="1" y="79"/>
                    </a:cubicBezTo>
                    <a:cubicBezTo>
                      <a:pt x="2" y="77"/>
                      <a:pt x="2" y="77"/>
                      <a:pt x="2" y="77"/>
                    </a:cubicBezTo>
                    <a:cubicBezTo>
                      <a:pt x="3" y="75"/>
                      <a:pt x="2" y="78"/>
                      <a:pt x="3" y="77"/>
                    </a:cubicBezTo>
                    <a:cubicBezTo>
                      <a:pt x="3" y="77"/>
                      <a:pt x="3" y="77"/>
                      <a:pt x="3" y="77"/>
                    </a:cubicBezTo>
                    <a:cubicBezTo>
                      <a:pt x="2" y="78"/>
                      <a:pt x="2" y="78"/>
                      <a:pt x="2" y="78"/>
                    </a:cubicBezTo>
                    <a:cubicBezTo>
                      <a:pt x="3" y="77"/>
                      <a:pt x="3" y="77"/>
                      <a:pt x="3" y="77"/>
                    </a:cubicBezTo>
                    <a:cubicBezTo>
                      <a:pt x="3" y="77"/>
                      <a:pt x="4" y="77"/>
                      <a:pt x="4" y="78"/>
                    </a:cubicBezTo>
                    <a:cubicBezTo>
                      <a:pt x="3" y="78"/>
                      <a:pt x="3" y="78"/>
                      <a:pt x="3" y="78"/>
                    </a:cubicBezTo>
                    <a:cubicBezTo>
                      <a:pt x="3" y="79"/>
                      <a:pt x="6" y="76"/>
                      <a:pt x="6" y="76"/>
                    </a:cubicBezTo>
                    <a:cubicBezTo>
                      <a:pt x="9" y="74"/>
                      <a:pt x="12" y="71"/>
                      <a:pt x="15" y="70"/>
                    </a:cubicBezTo>
                    <a:cubicBezTo>
                      <a:pt x="15" y="70"/>
                      <a:pt x="14" y="69"/>
                      <a:pt x="13" y="68"/>
                    </a:cubicBezTo>
                    <a:cubicBezTo>
                      <a:pt x="13" y="69"/>
                      <a:pt x="12" y="69"/>
                      <a:pt x="12" y="70"/>
                    </a:cubicBezTo>
                    <a:cubicBezTo>
                      <a:pt x="13" y="70"/>
                      <a:pt x="13" y="70"/>
                      <a:pt x="13" y="70"/>
                    </a:cubicBezTo>
                    <a:cubicBezTo>
                      <a:pt x="12" y="71"/>
                      <a:pt x="12" y="71"/>
                      <a:pt x="12" y="71"/>
                    </a:cubicBezTo>
                    <a:cubicBezTo>
                      <a:pt x="11" y="71"/>
                      <a:pt x="11" y="71"/>
                      <a:pt x="12" y="70"/>
                    </a:cubicBezTo>
                    <a:cubicBezTo>
                      <a:pt x="11" y="71"/>
                      <a:pt x="11" y="72"/>
                      <a:pt x="11" y="72"/>
                    </a:cubicBezTo>
                    <a:cubicBezTo>
                      <a:pt x="9" y="73"/>
                      <a:pt x="11" y="71"/>
                      <a:pt x="10" y="71"/>
                    </a:cubicBezTo>
                    <a:cubicBezTo>
                      <a:pt x="10" y="72"/>
                      <a:pt x="10" y="72"/>
                      <a:pt x="10" y="72"/>
                    </a:cubicBezTo>
                    <a:cubicBezTo>
                      <a:pt x="10" y="72"/>
                      <a:pt x="10" y="72"/>
                      <a:pt x="10" y="72"/>
                    </a:cubicBezTo>
                    <a:cubicBezTo>
                      <a:pt x="10" y="73"/>
                      <a:pt x="10" y="73"/>
                      <a:pt x="9" y="74"/>
                    </a:cubicBezTo>
                    <a:cubicBezTo>
                      <a:pt x="8" y="74"/>
                      <a:pt x="8" y="74"/>
                      <a:pt x="8" y="74"/>
                    </a:cubicBezTo>
                    <a:cubicBezTo>
                      <a:pt x="8" y="74"/>
                      <a:pt x="8" y="74"/>
                      <a:pt x="8" y="74"/>
                    </a:cubicBezTo>
                    <a:cubicBezTo>
                      <a:pt x="6" y="76"/>
                      <a:pt x="6" y="76"/>
                      <a:pt x="6" y="76"/>
                    </a:cubicBezTo>
                    <a:cubicBezTo>
                      <a:pt x="7" y="76"/>
                      <a:pt x="7" y="76"/>
                      <a:pt x="7" y="76"/>
                    </a:cubicBezTo>
                    <a:cubicBezTo>
                      <a:pt x="7" y="76"/>
                      <a:pt x="6" y="77"/>
                      <a:pt x="7" y="77"/>
                    </a:cubicBezTo>
                    <a:cubicBezTo>
                      <a:pt x="6" y="77"/>
                      <a:pt x="4" y="79"/>
                      <a:pt x="3" y="81"/>
                    </a:cubicBezTo>
                    <a:cubicBezTo>
                      <a:pt x="2" y="83"/>
                      <a:pt x="2" y="85"/>
                      <a:pt x="2" y="86"/>
                    </a:cubicBezTo>
                    <a:cubicBezTo>
                      <a:pt x="2" y="86"/>
                      <a:pt x="2" y="86"/>
                      <a:pt x="2" y="86"/>
                    </a:cubicBezTo>
                    <a:cubicBezTo>
                      <a:pt x="2" y="86"/>
                      <a:pt x="2" y="86"/>
                      <a:pt x="3" y="86"/>
                    </a:cubicBezTo>
                    <a:cubicBezTo>
                      <a:pt x="4" y="85"/>
                      <a:pt x="5" y="85"/>
                      <a:pt x="6" y="85"/>
                    </a:cubicBezTo>
                    <a:cubicBezTo>
                      <a:pt x="6" y="85"/>
                      <a:pt x="6" y="84"/>
                      <a:pt x="7" y="84"/>
                    </a:cubicBezTo>
                    <a:cubicBezTo>
                      <a:pt x="6" y="85"/>
                      <a:pt x="11" y="84"/>
                      <a:pt x="11" y="84"/>
                    </a:cubicBezTo>
                    <a:cubicBezTo>
                      <a:pt x="11" y="84"/>
                      <a:pt x="13" y="84"/>
                      <a:pt x="14" y="83"/>
                    </a:cubicBezTo>
                    <a:cubicBezTo>
                      <a:pt x="13" y="83"/>
                      <a:pt x="12" y="82"/>
                      <a:pt x="12" y="82"/>
                    </a:cubicBezTo>
                    <a:cubicBezTo>
                      <a:pt x="12" y="82"/>
                      <a:pt x="12" y="82"/>
                      <a:pt x="12" y="82"/>
                    </a:cubicBezTo>
                    <a:cubicBezTo>
                      <a:pt x="12" y="83"/>
                      <a:pt x="12" y="82"/>
                      <a:pt x="11" y="82"/>
                    </a:cubicBezTo>
                    <a:cubicBezTo>
                      <a:pt x="11" y="83"/>
                      <a:pt x="10" y="84"/>
                      <a:pt x="9" y="85"/>
                    </a:cubicBezTo>
                    <a:cubicBezTo>
                      <a:pt x="8" y="86"/>
                      <a:pt x="7" y="87"/>
                      <a:pt x="6" y="88"/>
                    </a:cubicBezTo>
                    <a:cubicBezTo>
                      <a:pt x="6" y="88"/>
                      <a:pt x="6" y="88"/>
                      <a:pt x="6" y="89"/>
                    </a:cubicBezTo>
                    <a:cubicBezTo>
                      <a:pt x="6" y="89"/>
                      <a:pt x="4" y="89"/>
                      <a:pt x="4" y="89"/>
                    </a:cubicBezTo>
                    <a:cubicBezTo>
                      <a:pt x="4" y="90"/>
                      <a:pt x="4" y="90"/>
                      <a:pt x="3" y="91"/>
                    </a:cubicBezTo>
                    <a:cubicBezTo>
                      <a:pt x="3" y="91"/>
                      <a:pt x="4" y="91"/>
                      <a:pt x="3" y="91"/>
                    </a:cubicBezTo>
                    <a:cubicBezTo>
                      <a:pt x="3" y="92"/>
                      <a:pt x="3" y="93"/>
                      <a:pt x="2" y="93"/>
                    </a:cubicBezTo>
                    <a:cubicBezTo>
                      <a:pt x="1" y="96"/>
                      <a:pt x="1" y="96"/>
                      <a:pt x="1" y="96"/>
                    </a:cubicBezTo>
                    <a:cubicBezTo>
                      <a:pt x="4" y="95"/>
                      <a:pt x="4" y="95"/>
                      <a:pt x="4" y="95"/>
                    </a:cubicBezTo>
                    <a:cubicBezTo>
                      <a:pt x="4" y="95"/>
                      <a:pt x="5" y="95"/>
                      <a:pt x="5" y="95"/>
                    </a:cubicBezTo>
                    <a:cubicBezTo>
                      <a:pt x="7" y="95"/>
                      <a:pt x="7" y="95"/>
                      <a:pt x="7" y="95"/>
                    </a:cubicBezTo>
                    <a:cubicBezTo>
                      <a:pt x="7" y="94"/>
                      <a:pt x="8" y="94"/>
                      <a:pt x="9" y="94"/>
                    </a:cubicBezTo>
                    <a:cubicBezTo>
                      <a:pt x="10" y="94"/>
                      <a:pt x="10" y="94"/>
                      <a:pt x="10" y="94"/>
                    </a:cubicBezTo>
                    <a:cubicBezTo>
                      <a:pt x="9" y="94"/>
                      <a:pt x="9" y="94"/>
                      <a:pt x="9" y="94"/>
                    </a:cubicBezTo>
                    <a:cubicBezTo>
                      <a:pt x="9" y="94"/>
                      <a:pt x="9" y="95"/>
                      <a:pt x="9" y="95"/>
                    </a:cubicBezTo>
                    <a:cubicBezTo>
                      <a:pt x="9" y="95"/>
                      <a:pt x="8" y="95"/>
                      <a:pt x="8" y="96"/>
                    </a:cubicBezTo>
                    <a:cubicBezTo>
                      <a:pt x="7" y="96"/>
                      <a:pt x="7" y="97"/>
                      <a:pt x="6" y="97"/>
                    </a:cubicBezTo>
                    <a:cubicBezTo>
                      <a:pt x="7" y="97"/>
                      <a:pt x="7" y="97"/>
                      <a:pt x="6" y="97"/>
                    </a:cubicBezTo>
                    <a:cubicBezTo>
                      <a:pt x="7" y="97"/>
                      <a:pt x="7" y="97"/>
                      <a:pt x="7" y="97"/>
                    </a:cubicBezTo>
                    <a:cubicBezTo>
                      <a:pt x="7" y="97"/>
                      <a:pt x="7" y="98"/>
                      <a:pt x="6" y="98"/>
                    </a:cubicBezTo>
                    <a:cubicBezTo>
                      <a:pt x="6" y="98"/>
                      <a:pt x="5" y="99"/>
                      <a:pt x="5" y="99"/>
                    </a:cubicBezTo>
                    <a:cubicBezTo>
                      <a:pt x="5" y="99"/>
                      <a:pt x="4" y="102"/>
                      <a:pt x="4" y="102"/>
                    </a:cubicBezTo>
                    <a:cubicBezTo>
                      <a:pt x="4" y="102"/>
                      <a:pt x="4" y="101"/>
                      <a:pt x="4" y="101"/>
                    </a:cubicBezTo>
                    <a:cubicBezTo>
                      <a:pt x="4" y="102"/>
                      <a:pt x="5" y="102"/>
                      <a:pt x="5" y="101"/>
                    </a:cubicBezTo>
                    <a:cubicBezTo>
                      <a:pt x="6" y="101"/>
                      <a:pt x="6" y="101"/>
                      <a:pt x="7" y="101"/>
                    </a:cubicBezTo>
                    <a:cubicBezTo>
                      <a:pt x="7" y="100"/>
                      <a:pt x="7" y="100"/>
                      <a:pt x="8" y="99"/>
                    </a:cubicBezTo>
                    <a:cubicBezTo>
                      <a:pt x="9" y="98"/>
                      <a:pt x="11" y="97"/>
                      <a:pt x="11" y="96"/>
                    </a:cubicBezTo>
                    <a:cubicBezTo>
                      <a:pt x="12" y="96"/>
                      <a:pt x="11" y="96"/>
                      <a:pt x="11" y="96"/>
                    </a:cubicBezTo>
                    <a:cubicBezTo>
                      <a:pt x="11" y="96"/>
                      <a:pt x="12" y="95"/>
                      <a:pt x="13" y="94"/>
                    </a:cubicBezTo>
                    <a:cubicBezTo>
                      <a:pt x="13" y="94"/>
                      <a:pt x="13" y="94"/>
                      <a:pt x="13" y="94"/>
                    </a:cubicBezTo>
                    <a:cubicBezTo>
                      <a:pt x="14" y="93"/>
                      <a:pt x="14" y="93"/>
                      <a:pt x="15" y="92"/>
                    </a:cubicBezTo>
                    <a:cubicBezTo>
                      <a:pt x="15" y="91"/>
                      <a:pt x="15" y="91"/>
                      <a:pt x="15" y="91"/>
                    </a:cubicBezTo>
                    <a:cubicBezTo>
                      <a:pt x="16" y="91"/>
                      <a:pt x="16" y="91"/>
                      <a:pt x="16" y="91"/>
                    </a:cubicBezTo>
                    <a:cubicBezTo>
                      <a:pt x="16" y="90"/>
                      <a:pt x="16" y="90"/>
                      <a:pt x="16" y="90"/>
                    </a:cubicBezTo>
                    <a:cubicBezTo>
                      <a:pt x="14" y="90"/>
                      <a:pt x="13" y="90"/>
                      <a:pt x="10" y="91"/>
                    </a:cubicBezTo>
                    <a:cubicBezTo>
                      <a:pt x="10" y="91"/>
                      <a:pt x="10" y="91"/>
                      <a:pt x="10" y="91"/>
                    </a:cubicBezTo>
                    <a:cubicBezTo>
                      <a:pt x="9" y="91"/>
                      <a:pt x="9" y="91"/>
                      <a:pt x="9" y="91"/>
                    </a:cubicBezTo>
                    <a:cubicBezTo>
                      <a:pt x="7" y="92"/>
                      <a:pt x="12" y="91"/>
                      <a:pt x="10" y="92"/>
                    </a:cubicBezTo>
                    <a:cubicBezTo>
                      <a:pt x="10" y="91"/>
                      <a:pt x="5" y="92"/>
                      <a:pt x="3" y="93"/>
                    </a:cubicBezTo>
                    <a:cubicBezTo>
                      <a:pt x="4" y="93"/>
                      <a:pt x="4" y="94"/>
                      <a:pt x="5" y="94"/>
                    </a:cubicBezTo>
                    <a:cubicBezTo>
                      <a:pt x="5" y="94"/>
                      <a:pt x="5" y="94"/>
                      <a:pt x="5" y="94"/>
                    </a:cubicBezTo>
                    <a:cubicBezTo>
                      <a:pt x="6" y="93"/>
                      <a:pt x="5" y="94"/>
                      <a:pt x="5" y="93"/>
                    </a:cubicBezTo>
                    <a:cubicBezTo>
                      <a:pt x="6" y="93"/>
                      <a:pt x="6" y="93"/>
                      <a:pt x="6" y="93"/>
                    </a:cubicBezTo>
                    <a:cubicBezTo>
                      <a:pt x="6" y="92"/>
                      <a:pt x="6" y="92"/>
                      <a:pt x="6" y="92"/>
                    </a:cubicBezTo>
                    <a:cubicBezTo>
                      <a:pt x="6" y="92"/>
                      <a:pt x="7" y="92"/>
                      <a:pt x="7" y="92"/>
                    </a:cubicBezTo>
                    <a:cubicBezTo>
                      <a:pt x="7" y="92"/>
                      <a:pt x="6" y="92"/>
                      <a:pt x="6" y="93"/>
                    </a:cubicBezTo>
                    <a:cubicBezTo>
                      <a:pt x="7" y="92"/>
                      <a:pt x="8" y="91"/>
                      <a:pt x="8" y="91"/>
                    </a:cubicBezTo>
                    <a:cubicBezTo>
                      <a:pt x="7" y="91"/>
                      <a:pt x="7" y="91"/>
                      <a:pt x="7" y="91"/>
                    </a:cubicBezTo>
                    <a:cubicBezTo>
                      <a:pt x="8" y="90"/>
                      <a:pt x="10" y="89"/>
                      <a:pt x="11" y="88"/>
                    </a:cubicBezTo>
                    <a:cubicBezTo>
                      <a:pt x="13" y="86"/>
                      <a:pt x="14" y="84"/>
                      <a:pt x="14" y="83"/>
                    </a:cubicBezTo>
                    <a:cubicBezTo>
                      <a:pt x="14" y="83"/>
                      <a:pt x="14" y="83"/>
                      <a:pt x="14" y="83"/>
                    </a:cubicBezTo>
                    <a:cubicBezTo>
                      <a:pt x="14" y="83"/>
                      <a:pt x="14" y="83"/>
                      <a:pt x="14" y="82"/>
                    </a:cubicBezTo>
                    <a:cubicBezTo>
                      <a:pt x="15" y="80"/>
                      <a:pt x="15" y="80"/>
                      <a:pt x="15" y="80"/>
                    </a:cubicBezTo>
                    <a:cubicBezTo>
                      <a:pt x="13" y="81"/>
                      <a:pt x="13" y="81"/>
                      <a:pt x="13" y="81"/>
                    </a:cubicBezTo>
                    <a:cubicBezTo>
                      <a:pt x="12" y="81"/>
                      <a:pt x="11" y="81"/>
                      <a:pt x="11" y="82"/>
                    </a:cubicBezTo>
                    <a:cubicBezTo>
                      <a:pt x="11" y="82"/>
                      <a:pt x="10" y="82"/>
                      <a:pt x="10" y="82"/>
                    </a:cubicBezTo>
                    <a:cubicBezTo>
                      <a:pt x="10" y="82"/>
                      <a:pt x="9" y="82"/>
                      <a:pt x="9" y="82"/>
                    </a:cubicBezTo>
                    <a:cubicBezTo>
                      <a:pt x="9" y="82"/>
                      <a:pt x="9" y="82"/>
                      <a:pt x="9" y="82"/>
                    </a:cubicBezTo>
                    <a:cubicBezTo>
                      <a:pt x="9" y="82"/>
                      <a:pt x="8" y="82"/>
                      <a:pt x="8" y="82"/>
                    </a:cubicBezTo>
                    <a:cubicBezTo>
                      <a:pt x="8" y="82"/>
                      <a:pt x="7" y="82"/>
                      <a:pt x="8" y="82"/>
                    </a:cubicBezTo>
                    <a:cubicBezTo>
                      <a:pt x="7" y="82"/>
                      <a:pt x="7" y="82"/>
                      <a:pt x="6" y="82"/>
                    </a:cubicBezTo>
                    <a:cubicBezTo>
                      <a:pt x="6" y="83"/>
                      <a:pt x="6" y="83"/>
                      <a:pt x="5" y="83"/>
                    </a:cubicBezTo>
                    <a:cubicBezTo>
                      <a:pt x="5" y="83"/>
                      <a:pt x="5" y="83"/>
                      <a:pt x="5" y="83"/>
                    </a:cubicBezTo>
                    <a:cubicBezTo>
                      <a:pt x="5" y="83"/>
                      <a:pt x="5" y="83"/>
                      <a:pt x="5" y="82"/>
                    </a:cubicBezTo>
                    <a:cubicBezTo>
                      <a:pt x="5" y="83"/>
                      <a:pt x="6" y="81"/>
                      <a:pt x="6" y="82"/>
                    </a:cubicBezTo>
                    <a:cubicBezTo>
                      <a:pt x="7" y="81"/>
                      <a:pt x="7" y="80"/>
                      <a:pt x="7" y="80"/>
                    </a:cubicBezTo>
                    <a:cubicBezTo>
                      <a:pt x="7" y="80"/>
                      <a:pt x="7" y="79"/>
                      <a:pt x="8" y="79"/>
                    </a:cubicBezTo>
                    <a:cubicBezTo>
                      <a:pt x="8" y="78"/>
                      <a:pt x="7" y="80"/>
                      <a:pt x="7" y="80"/>
                    </a:cubicBezTo>
                    <a:cubicBezTo>
                      <a:pt x="6" y="80"/>
                      <a:pt x="7" y="79"/>
                      <a:pt x="7" y="78"/>
                    </a:cubicBezTo>
                    <a:cubicBezTo>
                      <a:pt x="8" y="78"/>
                      <a:pt x="9" y="78"/>
                      <a:pt x="10" y="76"/>
                    </a:cubicBezTo>
                    <a:cubicBezTo>
                      <a:pt x="10" y="76"/>
                      <a:pt x="10" y="77"/>
                      <a:pt x="10" y="77"/>
                    </a:cubicBezTo>
                    <a:cubicBezTo>
                      <a:pt x="11" y="76"/>
                      <a:pt x="11" y="75"/>
                      <a:pt x="12" y="75"/>
                    </a:cubicBezTo>
                    <a:cubicBezTo>
                      <a:pt x="12" y="74"/>
                      <a:pt x="13" y="74"/>
                      <a:pt x="13" y="73"/>
                    </a:cubicBezTo>
                    <a:cubicBezTo>
                      <a:pt x="11" y="75"/>
                      <a:pt x="11" y="75"/>
                      <a:pt x="11" y="75"/>
                    </a:cubicBezTo>
                    <a:cubicBezTo>
                      <a:pt x="12" y="74"/>
                      <a:pt x="12" y="73"/>
                      <a:pt x="14" y="71"/>
                    </a:cubicBezTo>
                    <a:cubicBezTo>
                      <a:pt x="14" y="71"/>
                      <a:pt x="14" y="72"/>
                      <a:pt x="13" y="72"/>
                    </a:cubicBezTo>
                    <a:cubicBezTo>
                      <a:pt x="14" y="72"/>
                      <a:pt x="14" y="71"/>
                      <a:pt x="14" y="71"/>
                    </a:cubicBezTo>
                    <a:cubicBezTo>
                      <a:pt x="15" y="72"/>
                      <a:pt x="13" y="73"/>
                      <a:pt x="12" y="74"/>
                    </a:cubicBezTo>
                    <a:cubicBezTo>
                      <a:pt x="13" y="74"/>
                      <a:pt x="14" y="72"/>
                      <a:pt x="14" y="73"/>
                    </a:cubicBezTo>
                    <a:cubicBezTo>
                      <a:pt x="14" y="72"/>
                      <a:pt x="15" y="72"/>
                      <a:pt x="16" y="70"/>
                    </a:cubicBezTo>
                    <a:cubicBezTo>
                      <a:pt x="16" y="70"/>
                      <a:pt x="16" y="70"/>
                      <a:pt x="16" y="70"/>
                    </a:cubicBezTo>
                    <a:cubicBezTo>
                      <a:pt x="16" y="70"/>
                      <a:pt x="16" y="70"/>
                      <a:pt x="16" y="70"/>
                    </a:cubicBezTo>
                    <a:cubicBezTo>
                      <a:pt x="18" y="65"/>
                      <a:pt x="18" y="65"/>
                      <a:pt x="18" y="65"/>
                    </a:cubicBezTo>
                    <a:cubicBezTo>
                      <a:pt x="14" y="67"/>
                      <a:pt x="14" y="67"/>
                      <a:pt x="14" y="67"/>
                    </a:cubicBezTo>
                    <a:cubicBezTo>
                      <a:pt x="14" y="67"/>
                      <a:pt x="14" y="68"/>
                      <a:pt x="13" y="68"/>
                    </a:cubicBezTo>
                    <a:cubicBezTo>
                      <a:pt x="14" y="67"/>
                      <a:pt x="14" y="67"/>
                      <a:pt x="14" y="67"/>
                    </a:cubicBezTo>
                    <a:cubicBezTo>
                      <a:pt x="13" y="68"/>
                      <a:pt x="11" y="68"/>
                      <a:pt x="10" y="69"/>
                    </a:cubicBezTo>
                    <a:cubicBezTo>
                      <a:pt x="13" y="67"/>
                      <a:pt x="11" y="69"/>
                      <a:pt x="12" y="68"/>
                    </a:cubicBezTo>
                    <a:cubicBezTo>
                      <a:pt x="10" y="71"/>
                      <a:pt x="10" y="69"/>
                      <a:pt x="7" y="71"/>
                    </a:cubicBezTo>
                    <a:cubicBezTo>
                      <a:pt x="7" y="71"/>
                      <a:pt x="9" y="70"/>
                      <a:pt x="8" y="71"/>
                    </a:cubicBezTo>
                    <a:cubicBezTo>
                      <a:pt x="8" y="71"/>
                      <a:pt x="7" y="71"/>
                      <a:pt x="6" y="72"/>
                    </a:cubicBezTo>
                    <a:cubicBezTo>
                      <a:pt x="5" y="73"/>
                      <a:pt x="7" y="72"/>
                      <a:pt x="6" y="72"/>
                    </a:cubicBezTo>
                    <a:cubicBezTo>
                      <a:pt x="6" y="73"/>
                      <a:pt x="6" y="73"/>
                      <a:pt x="5" y="74"/>
                    </a:cubicBezTo>
                    <a:cubicBezTo>
                      <a:pt x="5" y="74"/>
                      <a:pt x="5" y="74"/>
                      <a:pt x="5" y="74"/>
                    </a:cubicBezTo>
                    <a:cubicBezTo>
                      <a:pt x="3" y="75"/>
                      <a:pt x="5" y="75"/>
                      <a:pt x="3" y="76"/>
                    </a:cubicBezTo>
                    <a:cubicBezTo>
                      <a:pt x="3" y="75"/>
                      <a:pt x="3" y="75"/>
                      <a:pt x="3" y="75"/>
                    </a:cubicBezTo>
                    <a:cubicBezTo>
                      <a:pt x="2" y="76"/>
                      <a:pt x="2" y="76"/>
                      <a:pt x="2" y="76"/>
                    </a:cubicBezTo>
                    <a:cubicBezTo>
                      <a:pt x="2" y="75"/>
                      <a:pt x="2" y="75"/>
                      <a:pt x="2" y="75"/>
                    </a:cubicBezTo>
                    <a:cubicBezTo>
                      <a:pt x="2" y="75"/>
                      <a:pt x="2" y="76"/>
                      <a:pt x="2" y="76"/>
                    </a:cubicBezTo>
                    <a:cubicBezTo>
                      <a:pt x="3" y="76"/>
                      <a:pt x="4" y="77"/>
                      <a:pt x="4" y="78"/>
                    </a:cubicBezTo>
                    <a:cubicBezTo>
                      <a:pt x="5" y="77"/>
                      <a:pt x="5" y="77"/>
                      <a:pt x="5" y="76"/>
                    </a:cubicBezTo>
                    <a:cubicBezTo>
                      <a:pt x="5" y="76"/>
                      <a:pt x="4" y="76"/>
                      <a:pt x="5" y="75"/>
                    </a:cubicBezTo>
                    <a:cubicBezTo>
                      <a:pt x="6" y="74"/>
                      <a:pt x="5" y="75"/>
                      <a:pt x="6" y="74"/>
                    </a:cubicBezTo>
                    <a:cubicBezTo>
                      <a:pt x="6" y="75"/>
                      <a:pt x="6" y="75"/>
                      <a:pt x="5" y="75"/>
                    </a:cubicBezTo>
                    <a:cubicBezTo>
                      <a:pt x="5" y="76"/>
                      <a:pt x="5" y="76"/>
                      <a:pt x="5" y="76"/>
                    </a:cubicBezTo>
                    <a:cubicBezTo>
                      <a:pt x="6" y="75"/>
                      <a:pt x="6" y="75"/>
                      <a:pt x="7" y="74"/>
                    </a:cubicBezTo>
                    <a:cubicBezTo>
                      <a:pt x="7" y="74"/>
                      <a:pt x="6" y="74"/>
                      <a:pt x="6" y="74"/>
                    </a:cubicBezTo>
                    <a:cubicBezTo>
                      <a:pt x="6" y="74"/>
                      <a:pt x="7" y="74"/>
                      <a:pt x="7" y="74"/>
                    </a:cubicBezTo>
                    <a:cubicBezTo>
                      <a:pt x="7" y="73"/>
                      <a:pt x="7" y="73"/>
                      <a:pt x="7" y="73"/>
                    </a:cubicBezTo>
                    <a:cubicBezTo>
                      <a:pt x="8" y="72"/>
                      <a:pt x="8" y="73"/>
                      <a:pt x="8" y="73"/>
                    </a:cubicBezTo>
                    <a:cubicBezTo>
                      <a:pt x="8" y="73"/>
                      <a:pt x="8" y="72"/>
                      <a:pt x="8" y="72"/>
                    </a:cubicBezTo>
                    <a:cubicBezTo>
                      <a:pt x="8" y="72"/>
                      <a:pt x="9" y="72"/>
                      <a:pt x="8" y="73"/>
                    </a:cubicBezTo>
                    <a:cubicBezTo>
                      <a:pt x="8" y="73"/>
                      <a:pt x="8" y="73"/>
                      <a:pt x="9" y="72"/>
                    </a:cubicBezTo>
                    <a:cubicBezTo>
                      <a:pt x="9" y="72"/>
                      <a:pt x="9" y="71"/>
                      <a:pt x="9" y="71"/>
                    </a:cubicBezTo>
                    <a:cubicBezTo>
                      <a:pt x="10" y="71"/>
                      <a:pt x="11" y="71"/>
                      <a:pt x="10" y="71"/>
                    </a:cubicBezTo>
                    <a:cubicBezTo>
                      <a:pt x="11" y="71"/>
                      <a:pt x="12" y="69"/>
                      <a:pt x="14" y="68"/>
                    </a:cubicBezTo>
                    <a:cubicBezTo>
                      <a:pt x="14" y="68"/>
                      <a:pt x="14" y="68"/>
                      <a:pt x="14" y="67"/>
                    </a:cubicBezTo>
                    <a:cubicBezTo>
                      <a:pt x="15" y="66"/>
                      <a:pt x="17" y="65"/>
                      <a:pt x="18" y="63"/>
                    </a:cubicBezTo>
                    <a:cubicBezTo>
                      <a:pt x="18" y="63"/>
                      <a:pt x="19" y="62"/>
                      <a:pt x="19" y="62"/>
                    </a:cubicBezTo>
                    <a:cubicBezTo>
                      <a:pt x="19" y="62"/>
                      <a:pt x="19" y="62"/>
                      <a:pt x="19" y="62"/>
                    </a:cubicBezTo>
                    <a:cubicBezTo>
                      <a:pt x="20" y="59"/>
                      <a:pt x="20" y="59"/>
                      <a:pt x="20" y="59"/>
                    </a:cubicBezTo>
                    <a:cubicBezTo>
                      <a:pt x="17" y="59"/>
                      <a:pt x="17" y="59"/>
                      <a:pt x="17" y="59"/>
                    </a:cubicBezTo>
                    <a:cubicBezTo>
                      <a:pt x="17" y="58"/>
                      <a:pt x="17" y="59"/>
                      <a:pt x="17" y="59"/>
                    </a:cubicBezTo>
                    <a:cubicBezTo>
                      <a:pt x="20" y="61"/>
                      <a:pt x="20" y="61"/>
                      <a:pt x="20" y="61"/>
                    </a:cubicBezTo>
                    <a:cubicBezTo>
                      <a:pt x="19" y="62"/>
                      <a:pt x="19" y="62"/>
                      <a:pt x="19" y="62"/>
                    </a:cubicBezTo>
                    <a:cubicBezTo>
                      <a:pt x="18" y="62"/>
                      <a:pt x="18" y="62"/>
                      <a:pt x="18" y="62"/>
                    </a:cubicBezTo>
                    <a:cubicBezTo>
                      <a:pt x="19" y="59"/>
                      <a:pt x="19" y="59"/>
                      <a:pt x="19" y="59"/>
                    </a:cubicBezTo>
                    <a:cubicBezTo>
                      <a:pt x="17" y="59"/>
                      <a:pt x="17" y="59"/>
                      <a:pt x="17" y="59"/>
                    </a:cubicBezTo>
                    <a:cubicBezTo>
                      <a:pt x="17" y="59"/>
                      <a:pt x="16" y="59"/>
                      <a:pt x="16" y="59"/>
                    </a:cubicBezTo>
                    <a:cubicBezTo>
                      <a:pt x="14" y="59"/>
                      <a:pt x="15" y="59"/>
                      <a:pt x="14" y="58"/>
                    </a:cubicBezTo>
                    <a:cubicBezTo>
                      <a:pt x="13" y="59"/>
                      <a:pt x="12" y="60"/>
                      <a:pt x="10" y="60"/>
                    </a:cubicBezTo>
                    <a:cubicBezTo>
                      <a:pt x="10" y="60"/>
                      <a:pt x="11" y="60"/>
                      <a:pt x="11" y="60"/>
                    </a:cubicBezTo>
                    <a:close/>
                    <a:moveTo>
                      <a:pt x="7" y="63"/>
                    </a:moveTo>
                    <a:cubicBezTo>
                      <a:pt x="7" y="63"/>
                      <a:pt x="7" y="64"/>
                      <a:pt x="7" y="64"/>
                    </a:cubicBezTo>
                    <a:cubicBezTo>
                      <a:pt x="7" y="64"/>
                      <a:pt x="7" y="63"/>
                      <a:pt x="7" y="63"/>
                    </a:cubicBezTo>
                    <a:close/>
                    <a:moveTo>
                      <a:pt x="6" y="54"/>
                    </a:moveTo>
                    <a:cubicBezTo>
                      <a:pt x="6" y="54"/>
                      <a:pt x="7" y="54"/>
                      <a:pt x="7" y="53"/>
                    </a:cubicBezTo>
                    <a:cubicBezTo>
                      <a:pt x="7" y="54"/>
                      <a:pt x="7" y="54"/>
                      <a:pt x="6" y="54"/>
                    </a:cubicBezTo>
                    <a:close/>
                    <a:moveTo>
                      <a:pt x="9" y="13"/>
                    </a:moveTo>
                    <a:cubicBezTo>
                      <a:pt x="9" y="13"/>
                      <a:pt x="9" y="13"/>
                      <a:pt x="9" y="13"/>
                    </a:cubicBezTo>
                    <a:cubicBezTo>
                      <a:pt x="9" y="13"/>
                      <a:pt x="9" y="13"/>
                      <a:pt x="9" y="13"/>
                    </a:cubicBezTo>
                    <a:close/>
                    <a:moveTo>
                      <a:pt x="10" y="11"/>
                    </a:moveTo>
                    <a:cubicBezTo>
                      <a:pt x="10" y="11"/>
                      <a:pt x="10" y="11"/>
                      <a:pt x="10" y="11"/>
                    </a:cubicBezTo>
                    <a:cubicBezTo>
                      <a:pt x="10" y="11"/>
                      <a:pt x="10" y="11"/>
                      <a:pt x="10" y="12"/>
                    </a:cubicBezTo>
                    <a:cubicBezTo>
                      <a:pt x="10" y="12"/>
                      <a:pt x="10" y="12"/>
                      <a:pt x="10" y="11"/>
                    </a:cubicBezTo>
                    <a:close/>
                    <a:moveTo>
                      <a:pt x="8" y="74"/>
                    </a:moveTo>
                    <a:cubicBezTo>
                      <a:pt x="8" y="74"/>
                      <a:pt x="8" y="74"/>
                      <a:pt x="8" y="74"/>
                    </a:cubicBezTo>
                    <a:cubicBezTo>
                      <a:pt x="8" y="75"/>
                      <a:pt x="8" y="75"/>
                      <a:pt x="8" y="7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335" name="Freeform 5877"/>
              <p:cNvSpPr>
                <a:spLocks/>
              </p:cNvSpPr>
              <p:nvPr/>
            </p:nvSpPr>
            <p:spPr bwMode="auto">
              <a:xfrm>
                <a:off x="4005275" y="2173289"/>
                <a:ext cx="7938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336" name="Freeform 5878"/>
              <p:cNvSpPr>
                <a:spLocks/>
              </p:cNvSpPr>
              <p:nvPr/>
            </p:nvSpPr>
            <p:spPr bwMode="auto">
              <a:xfrm>
                <a:off x="4054487" y="2289176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337" name="Freeform 5879"/>
              <p:cNvSpPr>
                <a:spLocks/>
              </p:cNvSpPr>
              <p:nvPr/>
            </p:nvSpPr>
            <p:spPr bwMode="auto">
              <a:xfrm>
                <a:off x="4046550" y="1992314"/>
                <a:ext cx="7938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338" name="Freeform 5880"/>
              <p:cNvSpPr>
                <a:spLocks/>
              </p:cNvSpPr>
              <p:nvPr/>
            </p:nvSpPr>
            <p:spPr bwMode="auto">
              <a:xfrm>
                <a:off x="4029087" y="1819276"/>
                <a:ext cx="0" cy="6350"/>
              </a:xfrm>
              <a:custGeom>
                <a:avLst/>
                <a:gdLst>
                  <a:gd name="T0" fmla="*/ 0 h 1"/>
                  <a:gd name="T1" fmla="*/ 1 h 1"/>
                  <a:gd name="T2" fmla="*/ 0 h 1"/>
                  <a:gd name="T3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339" name="Freeform 5881"/>
              <p:cNvSpPr>
                <a:spLocks/>
              </p:cNvSpPr>
              <p:nvPr/>
            </p:nvSpPr>
            <p:spPr bwMode="auto">
              <a:xfrm>
                <a:off x="4046550" y="1754189"/>
                <a:ext cx="0" cy="6350"/>
              </a:xfrm>
              <a:custGeom>
                <a:avLst/>
                <a:gdLst>
                  <a:gd name="T0" fmla="*/ 0 h 1"/>
                  <a:gd name="T1" fmla="*/ 0 h 1"/>
                  <a:gd name="T2" fmla="*/ 0 h 1"/>
                  <a:gd name="T3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340" name="Freeform 5882"/>
              <p:cNvSpPr>
                <a:spLocks/>
              </p:cNvSpPr>
              <p:nvPr/>
            </p:nvSpPr>
            <p:spPr bwMode="auto">
              <a:xfrm>
                <a:off x="4038612" y="1797051"/>
                <a:ext cx="0" cy="14288"/>
              </a:xfrm>
              <a:custGeom>
                <a:avLst/>
                <a:gdLst>
                  <a:gd name="T0" fmla="*/ 2 h 2"/>
                  <a:gd name="T1" fmla="*/ 1 h 2"/>
                  <a:gd name="T2" fmla="*/ 1 h 2"/>
                  <a:gd name="T3" fmla="*/ 2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2">
                    <a:moveTo>
                      <a:pt x="0" y="2"/>
                    </a:moveTo>
                    <a:cubicBezTo>
                      <a:pt x="0" y="2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1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341" name="Freeform 5883"/>
              <p:cNvSpPr>
                <a:spLocks/>
              </p:cNvSpPr>
              <p:nvPr/>
            </p:nvSpPr>
            <p:spPr bwMode="auto">
              <a:xfrm>
                <a:off x="4038612" y="1797051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342" name="Freeform 5884"/>
              <p:cNvSpPr>
                <a:spLocks/>
              </p:cNvSpPr>
              <p:nvPr/>
            </p:nvSpPr>
            <p:spPr bwMode="auto">
              <a:xfrm>
                <a:off x="4021150" y="1854201"/>
                <a:ext cx="0" cy="22225"/>
              </a:xfrm>
              <a:custGeom>
                <a:avLst/>
                <a:gdLst>
                  <a:gd name="T0" fmla="*/ 1 h 3"/>
                  <a:gd name="T1" fmla="*/ 1 h 3"/>
                  <a:gd name="T2" fmla="*/ 1 h 3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3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3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343" name="Rectangle 5885"/>
              <p:cNvSpPr>
                <a:spLocks noChangeArrowheads="1"/>
              </p:cNvSpPr>
              <p:nvPr/>
            </p:nvSpPr>
            <p:spPr bwMode="auto">
              <a:xfrm>
                <a:off x="4046550" y="1811339"/>
                <a:ext cx="1588" cy="15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344" name="Freeform 5886"/>
              <p:cNvSpPr>
                <a:spLocks/>
              </p:cNvSpPr>
              <p:nvPr/>
            </p:nvSpPr>
            <p:spPr bwMode="auto">
              <a:xfrm>
                <a:off x="4038612" y="1839914"/>
                <a:ext cx="0" cy="7938"/>
              </a:xfrm>
              <a:custGeom>
                <a:avLst/>
                <a:gdLst>
                  <a:gd name="T0" fmla="*/ 1 h 1"/>
                  <a:gd name="T1" fmla="*/ 0 h 1"/>
                  <a:gd name="T2" fmla="*/ 0 h 1"/>
                  <a:gd name="T3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345" name="Freeform 5887"/>
              <p:cNvSpPr>
                <a:spLocks/>
              </p:cNvSpPr>
              <p:nvPr/>
            </p:nvSpPr>
            <p:spPr bwMode="auto">
              <a:xfrm>
                <a:off x="4038612" y="1833564"/>
                <a:ext cx="0" cy="6350"/>
              </a:xfrm>
              <a:custGeom>
                <a:avLst/>
                <a:gdLst>
                  <a:gd name="T0" fmla="*/ 1 h 1"/>
                  <a:gd name="T1" fmla="*/ 0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346" name="Freeform 5888"/>
              <p:cNvSpPr>
                <a:spLocks/>
              </p:cNvSpPr>
              <p:nvPr/>
            </p:nvSpPr>
            <p:spPr bwMode="auto">
              <a:xfrm>
                <a:off x="4046550" y="1819276"/>
                <a:ext cx="0" cy="6350"/>
              </a:xfrm>
              <a:custGeom>
                <a:avLst/>
                <a:gdLst>
                  <a:gd name="T0" fmla="*/ 0 h 4"/>
                  <a:gd name="T1" fmla="*/ 0 h 4"/>
                  <a:gd name="T2" fmla="*/ 4 h 4"/>
                  <a:gd name="T3" fmla="*/ 0 h 4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4">
                    <a:moveTo>
                      <a:pt x="0" y="0"/>
                    </a:moveTo>
                    <a:lnTo>
                      <a:pt x="0" y="0"/>
                    </a:lnTo>
                    <a:lnTo>
                      <a:pt x="0" y="4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347" name="Freeform 5889"/>
              <p:cNvSpPr>
                <a:spLocks/>
              </p:cNvSpPr>
              <p:nvPr/>
            </p:nvSpPr>
            <p:spPr bwMode="auto">
              <a:xfrm>
                <a:off x="4021150" y="1935164"/>
                <a:ext cx="0" cy="14288"/>
              </a:xfrm>
              <a:custGeom>
                <a:avLst/>
                <a:gdLst>
                  <a:gd name="T0" fmla="*/ 0 h 2"/>
                  <a:gd name="T1" fmla="*/ 1 h 2"/>
                  <a:gd name="T2" fmla="*/ 1 h 2"/>
                  <a:gd name="T3" fmla="*/ 0 h 2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2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348" name="Freeform 5890"/>
              <p:cNvSpPr>
                <a:spLocks/>
              </p:cNvSpPr>
              <p:nvPr/>
            </p:nvSpPr>
            <p:spPr bwMode="auto">
              <a:xfrm>
                <a:off x="4029087" y="1912939"/>
                <a:ext cx="9525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349" name="Freeform 5891"/>
              <p:cNvSpPr>
                <a:spLocks/>
              </p:cNvSpPr>
              <p:nvPr/>
            </p:nvSpPr>
            <p:spPr bwMode="auto">
              <a:xfrm>
                <a:off x="4029087" y="1927226"/>
                <a:ext cx="9525" cy="22225"/>
              </a:xfrm>
              <a:custGeom>
                <a:avLst/>
                <a:gdLst>
                  <a:gd name="T0" fmla="*/ 0 w 1"/>
                  <a:gd name="T1" fmla="*/ 1 h 3"/>
                  <a:gd name="T2" fmla="*/ 0 w 1"/>
                  <a:gd name="T3" fmla="*/ 2 h 3"/>
                  <a:gd name="T4" fmla="*/ 0 w 1"/>
                  <a:gd name="T5" fmla="*/ 1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3">
                    <a:moveTo>
                      <a:pt x="0" y="1"/>
                    </a:moveTo>
                    <a:cubicBezTo>
                      <a:pt x="0" y="1"/>
                      <a:pt x="0" y="3"/>
                      <a:pt x="0" y="2"/>
                    </a:cubicBezTo>
                    <a:cubicBezTo>
                      <a:pt x="0" y="1"/>
                      <a:pt x="1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350" name="Freeform 5892"/>
              <p:cNvSpPr>
                <a:spLocks/>
              </p:cNvSpPr>
              <p:nvPr/>
            </p:nvSpPr>
            <p:spPr bwMode="auto">
              <a:xfrm>
                <a:off x="4062425" y="1992314"/>
                <a:ext cx="7938" cy="7938"/>
              </a:xfrm>
              <a:custGeom>
                <a:avLst/>
                <a:gdLst>
                  <a:gd name="T0" fmla="*/ 5 w 5"/>
                  <a:gd name="T1" fmla="*/ 5 h 5"/>
                  <a:gd name="T2" fmla="*/ 5 w 5"/>
                  <a:gd name="T3" fmla="*/ 5 h 5"/>
                  <a:gd name="T4" fmla="*/ 0 w 5"/>
                  <a:gd name="T5" fmla="*/ 0 h 5"/>
                  <a:gd name="T6" fmla="*/ 5 w 5"/>
                  <a:gd name="T7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5" h="5">
                    <a:moveTo>
                      <a:pt x="5" y="5"/>
                    </a:moveTo>
                    <a:lnTo>
                      <a:pt x="5" y="5"/>
                    </a:lnTo>
                    <a:lnTo>
                      <a:pt x="0" y="0"/>
                    </a:lnTo>
                    <a:lnTo>
                      <a:pt x="5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351" name="Freeform 5893"/>
              <p:cNvSpPr>
                <a:spLocks/>
              </p:cNvSpPr>
              <p:nvPr/>
            </p:nvSpPr>
            <p:spPr bwMode="auto">
              <a:xfrm>
                <a:off x="3989400" y="2071689"/>
                <a:ext cx="23813" cy="22225"/>
              </a:xfrm>
              <a:custGeom>
                <a:avLst/>
                <a:gdLst>
                  <a:gd name="T0" fmla="*/ 0 w 3"/>
                  <a:gd name="T1" fmla="*/ 0 h 3"/>
                  <a:gd name="T2" fmla="*/ 0 w 3"/>
                  <a:gd name="T3" fmla="*/ 1 h 3"/>
                  <a:gd name="T4" fmla="*/ 3 w 3"/>
                  <a:gd name="T5" fmla="*/ 3 h 3"/>
                  <a:gd name="T6" fmla="*/ 3 w 3"/>
                  <a:gd name="T7" fmla="*/ 3 h 3"/>
                  <a:gd name="T8" fmla="*/ 2 w 3"/>
                  <a:gd name="T9" fmla="*/ 3 h 3"/>
                  <a:gd name="T10" fmla="*/ 2 w 3"/>
                  <a:gd name="T11" fmla="*/ 3 h 3"/>
                  <a:gd name="T12" fmla="*/ 0 w 3"/>
                  <a:gd name="T13" fmla="*/ 1 h 3"/>
                  <a:gd name="T14" fmla="*/ 0 w 3"/>
                  <a:gd name="T15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3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2" y="3"/>
                      <a:pt x="2" y="3"/>
                      <a:pt x="3" y="3"/>
                    </a:cubicBezTo>
                    <a:cubicBezTo>
                      <a:pt x="3" y="2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1" y="2"/>
                      <a:pt x="1" y="2"/>
                      <a:pt x="0" y="1"/>
                    </a:cubicBezTo>
                    <a:cubicBezTo>
                      <a:pt x="0" y="1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352" name="Freeform 5894"/>
              <p:cNvSpPr>
                <a:spLocks/>
              </p:cNvSpPr>
              <p:nvPr/>
            </p:nvSpPr>
            <p:spPr bwMode="auto">
              <a:xfrm>
                <a:off x="4005275" y="2093914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353" name="Freeform 5895"/>
              <p:cNvSpPr>
                <a:spLocks/>
              </p:cNvSpPr>
              <p:nvPr/>
            </p:nvSpPr>
            <p:spPr bwMode="auto">
              <a:xfrm>
                <a:off x="3964000" y="2522539"/>
                <a:ext cx="7938" cy="6350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1 h 1"/>
                  <a:gd name="T4" fmla="*/ 1 w 1"/>
                  <a:gd name="T5" fmla="*/ 1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0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354" name="Freeform 5896"/>
              <p:cNvSpPr>
                <a:spLocks/>
              </p:cNvSpPr>
              <p:nvPr/>
            </p:nvSpPr>
            <p:spPr bwMode="auto">
              <a:xfrm>
                <a:off x="3964000" y="2543176"/>
                <a:ext cx="7938" cy="7938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0 h 1"/>
                  <a:gd name="T4" fmla="*/ 1 w 1"/>
                  <a:gd name="T5" fmla="*/ 1 h 1"/>
                  <a:gd name="T6" fmla="*/ 1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355" name="Freeform 5897"/>
              <p:cNvSpPr>
                <a:spLocks/>
              </p:cNvSpPr>
              <p:nvPr/>
            </p:nvSpPr>
            <p:spPr bwMode="auto">
              <a:xfrm>
                <a:off x="4013212" y="2246314"/>
                <a:ext cx="7938" cy="0"/>
              </a:xfrm>
              <a:custGeom>
                <a:avLst/>
                <a:gdLst>
                  <a:gd name="T0" fmla="*/ 1 w 1"/>
                  <a:gd name="T1" fmla="*/ 1 w 1"/>
                  <a:gd name="T2" fmla="*/ 0 w 1"/>
                  <a:gd name="T3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lnTo>
                      <a:pt x="1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356" name="Freeform 5898"/>
              <p:cNvSpPr>
                <a:spLocks/>
              </p:cNvSpPr>
              <p:nvPr/>
            </p:nvSpPr>
            <p:spPr bwMode="auto">
              <a:xfrm>
                <a:off x="3971937" y="2254251"/>
                <a:ext cx="9525" cy="6350"/>
              </a:xfrm>
              <a:custGeom>
                <a:avLst/>
                <a:gdLst>
                  <a:gd name="T0" fmla="*/ 0 w 6"/>
                  <a:gd name="T1" fmla="*/ 0 h 4"/>
                  <a:gd name="T2" fmla="*/ 0 w 6"/>
                  <a:gd name="T3" fmla="*/ 4 h 4"/>
                  <a:gd name="T4" fmla="*/ 6 w 6"/>
                  <a:gd name="T5" fmla="*/ 4 h 4"/>
                  <a:gd name="T6" fmla="*/ 0 w 6"/>
                  <a:gd name="T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6" h="4">
                    <a:moveTo>
                      <a:pt x="0" y="0"/>
                    </a:moveTo>
                    <a:lnTo>
                      <a:pt x="0" y="4"/>
                    </a:lnTo>
                    <a:lnTo>
                      <a:pt x="6" y="4"/>
                    </a:lnTo>
                    <a:lnTo>
                      <a:pt x="0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357" name="Freeform 5899"/>
              <p:cNvSpPr>
                <a:spLocks/>
              </p:cNvSpPr>
              <p:nvPr/>
            </p:nvSpPr>
            <p:spPr bwMode="auto">
              <a:xfrm>
                <a:off x="4046550" y="2217739"/>
                <a:ext cx="23813" cy="0"/>
              </a:xfrm>
              <a:custGeom>
                <a:avLst/>
                <a:gdLst>
                  <a:gd name="T0" fmla="*/ 3 w 3"/>
                  <a:gd name="T1" fmla="*/ 0 w 3"/>
                  <a:gd name="T2" fmla="*/ 3 w 3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3">
                    <a:moveTo>
                      <a:pt x="3" y="0"/>
                    </a:moveTo>
                    <a:cubicBezTo>
                      <a:pt x="2" y="0"/>
                      <a:pt x="1" y="0"/>
                      <a:pt x="0" y="0"/>
                    </a:cubicBezTo>
                    <a:cubicBezTo>
                      <a:pt x="2" y="0"/>
                      <a:pt x="3" y="0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358" name="Freeform 5900"/>
              <p:cNvSpPr>
                <a:spLocks/>
              </p:cNvSpPr>
              <p:nvPr/>
            </p:nvSpPr>
            <p:spPr bwMode="auto">
              <a:xfrm>
                <a:off x="3989400" y="2782889"/>
                <a:ext cx="7938" cy="0"/>
              </a:xfrm>
              <a:custGeom>
                <a:avLst/>
                <a:gdLst>
                  <a:gd name="T0" fmla="*/ 1 w 1"/>
                  <a:gd name="T1" fmla="*/ 1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7359" name="Rectangle 5901"/>
              <p:cNvSpPr>
                <a:spLocks noChangeArrowheads="1"/>
              </p:cNvSpPr>
              <p:nvPr/>
            </p:nvSpPr>
            <p:spPr bwMode="auto">
              <a:xfrm>
                <a:off x="3989400" y="2774951"/>
                <a:ext cx="1588" cy="15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808" name="Freeform 5902"/>
              <p:cNvSpPr>
                <a:spLocks/>
              </p:cNvSpPr>
              <p:nvPr/>
            </p:nvSpPr>
            <p:spPr bwMode="auto">
              <a:xfrm>
                <a:off x="3989400" y="2760664"/>
                <a:ext cx="7938" cy="14288"/>
              </a:xfrm>
              <a:custGeom>
                <a:avLst/>
                <a:gdLst>
                  <a:gd name="T0" fmla="*/ 1 w 1"/>
                  <a:gd name="T1" fmla="*/ 0 h 2"/>
                  <a:gd name="T2" fmla="*/ 0 w 1"/>
                  <a:gd name="T3" fmla="*/ 1 h 2"/>
                  <a:gd name="T4" fmla="*/ 0 w 1"/>
                  <a:gd name="T5" fmla="*/ 1 h 2"/>
                  <a:gd name="T6" fmla="*/ 0 w 1"/>
                  <a:gd name="T7" fmla="*/ 2 h 2"/>
                  <a:gd name="T8" fmla="*/ 1 w 1"/>
                  <a:gd name="T9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" h="2">
                    <a:moveTo>
                      <a:pt x="1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809" name="Freeform 5903"/>
              <p:cNvSpPr>
                <a:spLocks/>
              </p:cNvSpPr>
              <p:nvPr/>
            </p:nvSpPr>
            <p:spPr bwMode="auto">
              <a:xfrm>
                <a:off x="4005275" y="2746376"/>
                <a:ext cx="0" cy="7938"/>
              </a:xfrm>
              <a:custGeom>
                <a:avLst/>
                <a:gdLst>
                  <a:gd name="T0" fmla="*/ 0 h 1"/>
                  <a:gd name="T1" fmla="*/ 1 h 1"/>
                  <a:gd name="T2" fmla="*/ 1 h 1"/>
                  <a:gd name="T3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1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810" name="Rectangle 5904"/>
              <p:cNvSpPr>
                <a:spLocks noChangeArrowheads="1"/>
              </p:cNvSpPr>
              <p:nvPr/>
            </p:nvSpPr>
            <p:spPr bwMode="auto">
              <a:xfrm>
                <a:off x="4005275" y="2754314"/>
                <a:ext cx="1588" cy="15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811" name="Freeform 5905"/>
              <p:cNvSpPr>
                <a:spLocks/>
              </p:cNvSpPr>
              <p:nvPr/>
            </p:nvSpPr>
            <p:spPr bwMode="auto">
              <a:xfrm>
                <a:off x="3989400" y="2732089"/>
                <a:ext cx="15875" cy="7938"/>
              </a:xfrm>
              <a:custGeom>
                <a:avLst/>
                <a:gdLst>
                  <a:gd name="T0" fmla="*/ 1 w 2"/>
                  <a:gd name="T1" fmla="*/ 0 h 1"/>
                  <a:gd name="T2" fmla="*/ 1 w 2"/>
                  <a:gd name="T3" fmla="*/ 1 h 1"/>
                  <a:gd name="T4" fmla="*/ 1 w 2"/>
                  <a:gd name="T5" fmla="*/ 0 h 1"/>
                  <a:gd name="T6" fmla="*/ 1 w 2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" h="1">
                    <a:moveTo>
                      <a:pt x="1" y="0"/>
                    </a:moveTo>
                    <a:cubicBezTo>
                      <a:pt x="1" y="0"/>
                      <a:pt x="1" y="1"/>
                      <a:pt x="1" y="1"/>
                    </a:cubicBezTo>
                    <a:cubicBezTo>
                      <a:pt x="2" y="1"/>
                      <a:pt x="1" y="0"/>
                      <a:pt x="1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812" name="Freeform 5906"/>
              <p:cNvSpPr>
                <a:spLocks/>
              </p:cNvSpPr>
              <p:nvPr/>
            </p:nvSpPr>
            <p:spPr bwMode="auto">
              <a:xfrm>
                <a:off x="3989400" y="2732089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813" name="Freeform 5907"/>
              <p:cNvSpPr>
                <a:spLocks/>
              </p:cNvSpPr>
              <p:nvPr/>
            </p:nvSpPr>
            <p:spPr bwMode="auto">
              <a:xfrm>
                <a:off x="3989400" y="2732089"/>
                <a:ext cx="7938" cy="7938"/>
              </a:xfrm>
              <a:custGeom>
                <a:avLst/>
                <a:gdLst>
                  <a:gd name="T0" fmla="*/ 1 w 1"/>
                  <a:gd name="T1" fmla="*/ 1 h 1"/>
                  <a:gd name="T2" fmla="*/ 0 w 1"/>
                  <a:gd name="T3" fmla="*/ 0 h 1"/>
                  <a:gd name="T4" fmla="*/ 1 w 1"/>
                  <a:gd name="T5" fmla="*/ 1 h 1"/>
                  <a:gd name="T6" fmla="*/ 1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1"/>
                      <a:pt x="0" y="0"/>
                      <a:pt x="0" y="0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0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814" name="Freeform 5908"/>
              <p:cNvSpPr>
                <a:spLocks/>
              </p:cNvSpPr>
              <p:nvPr/>
            </p:nvSpPr>
            <p:spPr bwMode="auto">
              <a:xfrm>
                <a:off x="3997337" y="2740026"/>
                <a:ext cx="7938" cy="14288"/>
              </a:xfrm>
              <a:custGeom>
                <a:avLst/>
                <a:gdLst>
                  <a:gd name="T0" fmla="*/ 0 w 1"/>
                  <a:gd name="T1" fmla="*/ 0 h 2"/>
                  <a:gd name="T2" fmla="*/ 0 w 1"/>
                  <a:gd name="T3" fmla="*/ 1 h 2"/>
                  <a:gd name="T4" fmla="*/ 0 w 1"/>
                  <a:gd name="T5" fmla="*/ 2 h 2"/>
                  <a:gd name="T6" fmla="*/ 0 w 1"/>
                  <a:gd name="T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2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0" y="2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815" name="Freeform 5909"/>
              <p:cNvSpPr>
                <a:spLocks/>
              </p:cNvSpPr>
              <p:nvPr/>
            </p:nvSpPr>
            <p:spPr bwMode="auto">
              <a:xfrm>
                <a:off x="3989400" y="2760664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816" name="Freeform 5910"/>
              <p:cNvSpPr>
                <a:spLocks/>
              </p:cNvSpPr>
              <p:nvPr/>
            </p:nvSpPr>
            <p:spPr bwMode="auto">
              <a:xfrm>
                <a:off x="3971937" y="2724151"/>
                <a:ext cx="0" cy="7938"/>
              </a:xfrm>
              <a:custGeom>
                <a:avLst/>
                <a:gdLst>
                  <a:gd name="T0" fmla="*/ 0 h 1"/>
                  <a:gd name="T1" fmla="*/ 1 h 1"/>
                  <a:gd name="T2" fmla="*/ 0 h 1"/>
                  <a:gd name="T3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817" name="Freeform 5911"/>
              <p:cNvSpPr>
                <a:spLocks/>
              </p:cNvSpPr>
              <p:nvPr/>
            </p:nvSpPr>
            <p:spPr bwMode="auto">
              <a:xfrm>
                <a:off x="3964000" y="2732089"/>
                <a:ext cx="17463" cy="22225"/>
              </a:xfrm>
              <a:custGeom>
                <a:avLst/>
                <a:gdLst>
                  <a:gd name="T0" fmla="*/ 1 w 2"/>
                  <a:gd name="T1" fmla="*/ 0 h 3"/>
                  <a:gd name="T2" fmla="*/ 0 w 2"/>
                  <a:gd name="T3" fmla="*/ 0 h 3"/>
                  <a:gd name="T4" fmla="*/ 2 w 2"/>
                  <a:gd name="T5" fmla="*/ 3 h 3"/>
                  <a:gd name="T6" fmla="*/ 2 w 2"/>
                  <a:gd name="T7" fmla="*/ 2 h 3"/>
                  <a:gd name="T8" fmla="*/ 2 w 2"/>
                  <a:gd name="T9" fmla="*/ 2 h 3"/>
                  <a:gd name="T10" fmla="*/ 0 w 2"/>
                  <a:gd name="T11" fmla="*/ 0 h 3"/>
                  <a:gd name="T12" fmla="*/ 1 w 2"/>
                  <a:gd name="T13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" h="3">
                    <a:moveTo>
                      <a:pt x="1" y="0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1" y="1"/>
                      <a:pt x="1" y="2"/>
                      <a:pt x="2" y="3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1" y="1"/>
                      <a:pt x="1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818" name="Freeform 5912"/>
              <p:cNvSpPr>
                <a:spLocks/>
              </p:cNvSpPr>
              <p:nvPr/>
            </p:nvSpPr>
            <p:spPr bwMode="auto">
              <a:xfrm>
                <a:off x="3981462" y="2740026"/>
                <a:ext cx="15875" cy="0"/>
              </a:xfrm>
              <a:custGeom>
                <a:avLst/>
                <a:gdLst>
                  <a:gd name="T0" fmla="*/ 0 w 2"/>
                  <a:gd name="T1" fmla="*/ 2 w 2"/>
                  <a:gd name="T2" fmla="*/ 1 w 2"/>
                  <a:gd name="T3" fmla="*/ 0 w 2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2">
                    <a:moveTo>
                      <a:pt x="0" y="0"/>
                    </a:moveTo>
                    <a:cubicBezTo>
                      <a:pt x="0" y="0"/>
                      <a:pt x="2" y="0"/>
                      <a:pt x="2" y="0"/>
                    </a:cubicBezTo>
                    <a:cubicBezTo>
                      <a:pt x="2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819" name="Freeform 5913"/>
              <p:cNvSpPr>
                <a:spLocks/>
              </p:cNvSpPr>
              <p:nvPr/>
            </p:nvSpPr>
            <p:spPr bwMode="auto">
              <a:xfrm>
                <a:off x="3989400" y="2746376"/>
                <a:ext cx="0" cy="7938"/>
              </a:xfrm>
              <a:custGeom>
                <a:avLst/>
                <a:gdLst>
                  <a:gd name="T0" fmla="*/ 0 h 1"/>
                  <a:gd name="T1" fmla="*/ 1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820" name="Freeform 5914"/>
              <p:cNvSpPr>
                <a:spLocks/>
              </p:cNvSpPr>
              <p:nvPr/>
            </p:nvSpPr>
            <p:spPr bwMode="auto">
              <a:xfrm>
                <a:off x="3989400" y="2746376"/>
                <a:ext cx="7938" cy="7938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1 h 1"/>
                  <a:gd name="T4" fmla="*/ 0 w 1"/>
                  <a:gd name="T5" fmla="*/ 0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1"/>
                    </a:cubicBezTo>
                    <a:cubicBezTo>
                      <a:pt x="1" y="1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821" name="Freeform 5915"/>
              <p:cNvSpPr>
                <a:spLocks/>
              </p:cNvSpPr>
              <p:nvPr/>
            </p:nvSpPr>
            <p:spPr bwMode="auto">
              <a:xfrm>
                <a:off x="3989400" y="2746376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822" name="Freeform 5916"/>
              <p:cNvSpPr>
                <a:spLocks/>
              </p:cNvSpPr>
              <p:nvPr/>
            </p:nvSpPr>
            <p:spPr bwMode="auto">
              <a:xfrm>
                <a:off x="3981462" y="2746376"/>
                <a:ext cx="7938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823" name="Freeform 5917"/>
              <p:cNvSpPr>
                <a:spLocks/>
              </p:cNvSpPr>
              <p:nvPr/>
            </p:nvSpPr>
            <p:spPr bwMode="auto">
              <a:xfrm>
                <a:off x="3981462" y="2746376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824" name="Freeform 5918"/>
              <p:cNvSpPr>
                <a:spLocks/>
              </p:cNvSpPr>
              <p:nvPr/>
            </p:nvSpPr>
            <p:spPr bwMode="auto">
              <a:xfrm>
                <a:off x="3981462" y="2746376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825" name="Freeform 5919"/>
              <p:cNvSpPr>
                <a:spLocks/>
              </p:cNvSpPr>
              <p:nvPr/>
            </p:nvSpPr>
            <p:spPr bwMode="auto">
              <a:xfrm>
                <a:off x="3971937" y="2732089"/>
                <a:ext cx="0" cy="7938"/>
              </a:xfrm>
              <a:custGeom>
                <a:avLst/>
                <a:gdLst>
                  <a:gd name="T0" fmla="*/ 0 h 1"/>
                  <a:gd name="T1" fmla="*/ 1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826" name="Freeform 5920"/>
              <p:cNvSpPr>
                <a:spLocks/>
              </p:cNvSpPr>
              <p:nvPr/>
            </p:nvSpPr>
            <p:spPr bwMode="auto">
              <a:xfrm>
                <a:off x="3981462" y="2746376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827" name="Rectangle 5921"/>
              <p:cNvSpPr>
                <a:spLocks noChangeArrowheads="1"/>
              </p:cNvSpPr>
              <p:nvPr/>
            </p:nvSpPr>
            <p:spPr bwMode="auto">
              <a:xfrm>
                <a:off x="3981462" y="2746376"/>
                <a:ext cx="1588" cy="15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828" name="Freeform 5922"/>
              <p:cNvSpPr>
                <a:spLocks/>
              </p:cNvSpPr>
              <p:nvPr/>
            </p:nvSpPr>
            <p:spPr bwMode="auto">
              <a:xfrm>
                <a:off x="3989400" y="2740026"/>
                <a:ext cx="0" cy="6350"/>
              </a:xfrm>
              <a:custGeom>
                <a:avLst/>
                <a:gdLst>
                  <a:gd name="T0" fmla="*/ 1 h 1"/>
                  <a:gd name="T1" fmla="*/ 0 h 1"/>
                  <a:gd name="T2" fmla="*/ 1 h 1"/>
                  <a:gd name="T3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829" name="Freeform 5923"/>
              <p:cNvSpPr>
                <a:spLocks/>
              </p:cNvSpPr>
              <p:nvPr/>
            </p:nvSpPr>
            <p:spPr bwMode="auto">
              <a:xfrm>
                <a:off x="3989400" y="2746376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830" name="Rectangle 5924"/>
              <p:cNvSpPr>
                <a:spLocks noChangeArrowheads="1"/>
              </p:cNvSpPr>
              <p:nvPr/>
            </p:nvSpPr>
            <p:spPr bwMode="auto">
              <a:xfrm>
                <a:off x="4005275" y="2740026"/>
                <a:ext cx="1588" cy="15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831" name="Freeform 5925"/>
              <p:cNvSpPr>
                <a:spLocks/>
              </p:cNvSpPr>
              <p:nvPr/>
            </p:nvSpPr>
            <p:spPr bwMode="auto">
              <a:xfrm>
                <a:off x="3989400" y="2740026"/>
                <a:ext cx="0" cy="6350"/>
              </a:xfrm>
              <a:custGeom>
                <a:avLst/>
                <a:gdLst>
                  <a:gd name="T0" fmla="*/ 1 h 1"/>
                  <a:gd name="T1" fmla="*/ 1 h 1"/>
                  <a:gd name="T2" fmla="*/ 1 h 1"/>
                  <a:gd name="T3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832" name="Freeform 5926"/>
              <p:cNvSpPr>
                <a:spLocks/>
              </p:cNvSpPr>
              <p:nvPr/>
            </p:nvSpPr>
            <p:spPr bwMode="auto">
              <a:xfrm>
                <a:off x="3989400" y="2740026"/>
                <a:ext cx="7938" cy="6350"/>
              </a:xfrm>
              <a:custGeom>
                <a:avLst/>
                <a:gdLst>
                  <a:gd name="T0" fmla="*/ 1 w 1"/>
                  <a:gd name="T1" fmla="*/ 1 h 1"/>
                  <a:gd name="T2" fmla="*/ 0 w 1"/>
                  <a:gd name="T3" fmla="*/ 0 h 1"/>
                  <a:gd name="T4" fmla="*/ 1 w 1"/>
                  <a:gd name="T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1" y="0"/>
                      <a:pt x="0" y="0"/>
                      <a:pt x="0" y="0"/>
                    </a:cubicBezTo>
                    <a:cubicBezTo>
                      <a:pt x="0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833" name="Freeform 5927"/>
              <p:cNvSpPr>
                <a:spLocks/>
              </p:cNvSpPr>
              <p:nvPr/>
            </p:nvSpPr>
            <p:spPr bwMode="auto">
              <a:xfrm>
                <a:off x="3989400" y="2746376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834" name="Freeform 5928"/>
              <p:cNvSpPr>
                <a:spLocks/>
              </p:cNvSpPr>
              <p:nvPr/>
            </p:nvSpPr>
            <p:spPr bwMode="auto">
              <a:xfrm>
                <a:off x="3989400" y="2746376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835" name="Freeform 5929"/>
              <p:cNvSpPr>
                <a:spLocks/>
              </p:cNvSpPr>
              <p:nvPr/>
            </p:nvSpPr>
            <p:spPr bwMode="auto">
              <a:xfrm>
                <a:off x="3989400" y="2724151"/>
                <a:ext cx="15875" cy="15875"/>
              </a:xfrm>
              <a:custGeom>
                <a:avLst/>
                <a:gdLst>
                  <a:gd name="T0" fmla="*/ 1 w 2"/>
                  <a:gd name="T1" fmla="*/ 0 h 2"/>
                  <a:gd name="T2" fmla="*/ 0 w 2"/>
                  <a:gd name="T3" fmla="*/ 0 h 2"/>
                  <a:gd name="T4" fmla="*/ 2 w 2"/>
                  <a:gd name="T5" fmla="*/ 2 h 2"/>
                  <a:gd name="T6" fmla="*/ 2 w 2"/>
                  <a:gd name="T7" fmla="*/ 1 h 2"/>
                  <a:gd name="T8" fmla="*/ 1 w 2"/>
                  <a:gd name="T9" fmla="*/ 1 h 2"/>
                  <a:gd name="T10" fmla="*/ 2 w 2"/>
                  <a:gd name="T11" fmla="*/ 1 h 2"/>
                  <a:gd name="T12" fmla="*/ 1 w 2"/>
                  <a:gd name="T13" fmla="*/ 0 h 2"/>
                  <a:gd name="T14" fmla="*/ 1 w 2"/>
                  <a:gd name="T15" fmla="*/ 0 h 2"/>
                  <a:gd name="T16" fmla="*/ 1 w 2"/>
                  <a:gd name="T1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" h="2">
                    <a:moveTo>
                      <a:pt x="1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0" y="0"/>
                      <a:pt x="1" y="1"/>
                      <a:pt x="2" y="2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1" y="1"/>
                      <a:pt x="1" y="1"/>
                    </a:cubicBezTo>
                    <a:cubicBezTo>
                      <a:pt x="1" y="0"/>
                      <a:pt x="1" y="1"/>
                      <a:pt x="2" y="1"/>
                    </a:cubicBezTo>
                    <a:cubicBezTo>
                      <a:pt x="1" y="0"/>
                      <a:pt x="2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836" name="Freeform 5930"/>
              <p:cNvSpPr>
                <a:spLocks/>
              </p:cNvSpPr>
              <p:nvPr/>
            </p:nvSpPr>
            <p:spPr bwMode="auto">
              <a:xfrm>
                <a:off x="3997337" y="2740026"/>
                <a:ext cx="7938" cy="0"/>
              </a:xfrm>
              <a:custGeom>
                <a:avLst/>
                <a:gdLst>
                  <a:gd name="T0" fmla="*/ 0 w 1"/>
                  <a:gd name="T1" fmla="*/ 0 w 1"/>
                  <a:gd name="T2" fmla="*/ 1 w 1"/>
                  <a:gd name="T3" fmla="*/ 1 w 1"/>
                  <a:gd name="T4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  <a:cxn ang="0">
                    <a:pos x="T4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837" name="Freeform 5931"/>
              <p:cNvSpPr>
                <a:spLocks/>
              </p:cNvSpPr>
              <p:nvPr/>
            </p:nvSpPr>
            <p:spPr bwMode="auto">
              <a:xfrm>
                <a:off x="3989400" y="2732089"/>
                <a:ext cx="7938" cy="7938"/>
              </a:xfrm>
              <a:custGeom>
                <a:avLst/>
                <a:gdLst>
                  <a:gd name="T0" fmla="*/ 0 w 1"/>
                  <a:gd name="T1" fmla="*/ 1 h 1"/>
                  <a:gd name="T2" fmla="*/ 0 w 1"/>
                  <a:gd name="T3" fmla="*/ 0 h 1"/>
                  <a:gd name="T4" fmla="*/ 0 w 1"/>
                  <a:gd name="T5" fmla="*/ 1 h 1"/>
                  <a:gd name="T6" fmla="*/ 0 w 1"/>
                  <a:gd name="T7" fmla="*/ 1 h 1"/>
                  <a:gd name="T8" fmla="*/ 0 w 1"/>
                  <a:gd name="T9" fmla="*/ 1 h 1"/>
                  <a:gd name="T10" fmla="*/ 0 w 1"/>
                  <a:gd name="T11" fmla="*/ 1 h 1"/>
                  <a:gd name="T12" fmla="*/ 0 w 1"/>
                  <a:gd name="T13" fmla="*/ 1 h 1"/>
                  <a:gd name="T14" fmla="*/ 0 w 1"/>
                  <a:gd name="T15" fmla="*/ 1 h 1"/>
                  <a:gd name="T16" fmla="*/ 0 w 1"/>
                  <a:gd name="T17" fmla="*/ 1 h 1"/>
                  <a:gd name="T18" fmla="*/ 0 w 1"/>
                  <a:gd name="T19" fmla="*/ 1 h 1"/>
                  <a:gd name="T20" fmla="*/ 0 w 1"/>
                  <a:gd name="T21" fmla="*/ 1 h 1"/>
                  <a:gd name="T22" fmla="*/ 0 w 1"/>
                  <a:gd name="T23" fmla="*/ 1 h 1"/>
                  <a:gd name="T24" fmla="*/ 0 w 1"/>
                  <a:gd name="T25" fmla="*/ 1 h 1"/>
                  <a:gd name="T26" fmla="*/ 0 w 1"/>
                  <a:gd name="T27" fmla="*/ 1 h 1"/>
                  <a:gd name="T28" fmla="*/ 0 w 1"/>
                  <a:gd name="T29" fmla="*/ 1 h 1"/>
                  <a:gd name="T30" fmla="*/ 1 w 1"/>
                  <a:gd name="T31" fmla="*/ 1 h 1"/>
                  <a:gd name="T32" fmla="*/ 0 w 1"/>
                  <a:gd name="T33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" h="1">
                    <a:moveTo>
                      <a:pt x="0" y="1"/>
                    </a:moveTo>
                    <a:cubicBezTo>
                      <a:pt x="0" y="1"/>
                      <a:pt x="0" y="1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1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838" name="Freeform 5932"/>
              <p:cNvSpPr>
                <a:spLocks/>
              </p:cNvSpPr>
              <p:nvPr/>
            </p:nvSpPr>
            <p:spPr bwMode="auto">
              <a:xfrm>
                <a:off x="3971937" y="2740026"/>
                <a:ext cx="0" cy="6350"/>
              </a:xfrm>
              <a:custGeom>
                <a:avLst/>
                <a:gdLst>
                  <a:gd name="T0" fmla="*/ 1 h 1"/>
                  <a:gd name="T1" fmla="*/ 0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1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839" name="Freeform 5933"/>
              <p:cNvSpPr>
                <a:spLocks/>
              </p:cNvSpPr>
              <p:nvPr/>
            </p:nvSpPr>
            <p:spPr bwMode="auto">
              <a:xfrm>
                <a:off x="3964000" y="2740026"/>
                <a:ext cx="17463" cy="6350"/>
              </a:xfrm>
              <a:custGeom>
                <a:avLst/>
                <a:gdLst>
                  <a:gd name="T0" fmla="*/ 0 w 2"/>
                  <a:gd name="T1" fmla="*/ 0 h 1"/>
                  <a:gd name="T2" fmla="*/ 1 w 2"/>
                  <a:gd name="T3" fmla="*/ 0 h 1"/>
                  <a:gd name="T4" fmla="*/ 1 w 2"/>
                  <a:gd name="T5" fmla="*/ 0 h 1"/>
                  <a:gd name="T6" fmla="*/ 1 w 2"/>
                  <a:gd name="T7" fmla="*/ 0 h 1"/>
                  <a:gd name="T8" fmla="*/ 1 w 2"/>
                  <a:gd name="T9" fmla="*/ 0 h 1"/>
                  <a:gd name="T10" fmla="*/ 0 w 2"/>
                  <a:gd name="T11" fmla="*/ 0 h 1"/>
                  <a:gd name="T12" fmla="*/ 1 w 2"/>
                  <a:gd name="T13" fmla="*/ 1 h 1"/>
                  <a:gd name="T14" fmla="*/ 2 w 2"/>
                  <a:gd name="T15" fmla="*/ 1 h 1"/>
                  <a:gd name="T16" fmla="*/ 1 w 2"/>
                  <a:gd name="T17" fmla="*/ 1 h 1"/>
                  <a:gd name="T18" fmla="*/ 0 w 2"/>
                  <a:gd name="T19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2" h="1">
                    <a:moveTo>
                      <a:pt x="0" y="0"/>
                    </a:move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2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840" name="Oval 5934"/>
              <p:cNvSpPr>
                <a:spLocks noChangeArrowheads="1"/>
              </p:cNvSpPr>
              <p:nvPr/>
            </p:nvSpPr>
            <p:spPr bwMode="auto">
              <a:xfrm>
                <a:off x="3981462" y="2740026"/>
                <a:ext cx="1588" cy="158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841" name="Freeform 5935"/>
              <p:cNvSpPr>
                <a:spLocks/>
              </p:cNvSpPr>
              <p:nvPr/>
            </p:nvSpPr>
            <p:spPr bwMode="auto">
              <a:xfrm>
                <a:off x="4005275" y="2732089"/>
                <a:ext cx="0" cy="7938"/>
              </a:xfrm>
              <a:custGeom>
                <a:avLst/>
                <a:gdLst>
                  <a:gd name="T0" fmla="*/ 1 h 1"/>
                  <a:gd name="T1" fmla="*/ 1 h 1"/>
                  <a:gd name="T2" fmla="*/ 0 h 1"/>
                  <a:gd name="T3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842" name="Rectangle 5936"/>
              <p:cNvSpPr>
                <a:spLocks noChangeArrowheads="1"/>
              </p:cNvSpPr>
              <p:nvPr/>
            </p:nvSpPr>
            <p:spPr bwMode="auto">
              <a:xfrm>
                <a:off x="4013212" y="2732089"/>
                <a:ext cx="1588" cy="15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843" name="Freeform 5937"/>
              <p:cNvSpPr>
                <a:spLocks/>
              </p:cNvSpPr>
              <p:nvPr/>
            </p:nvSpPr>
            <p:spPr bwMode="auto">
              <a:xfrm>
                <a:off x="4013212" y="2557464"/>
                <a:ext cx="0" cy="7938"/>
              </a:xfrm>
              <a:custGeom>
                <a:avLst/>
                <a:gdLst>
                  <a:gd name="T0" fmla="*/ 1 h 1"/>
                  <a:gd name="T1" fmla="*/ 0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844" name="Freeform 5938"/>
              <p:cNvSpPr>
                <a:spLocks/>
              </p:cNvSpPr>
              <p:nvPr/>
            </p:nvSpPr>
            <p:spPr bwMode="auto">
              <a:xfrm>
                <a:off x="4013212" y="2565401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845" name="Freeform 5939"/>
              <p:cNvSpPr>
                <a:spLocks/>
              </p:cNvSpPr>
              <p:nvPr/>
            </p:nvSpPr>
            <p:spPr bwMode="auto">
              <a:xfrm>
                <a:off x="4021150" y="2659064"/>
                <a:ext cx="7938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  <a:gd name="T3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846" name="Freeform 5940"/>
              <p:cNvSpPr>
                <a:spLocks/>
              </p:cNvSpPr>
              <p:nvPr/>
            </p:nvSpPr>
            <p:spPr bwMode="auto">
              <a:xfrm>
                <a:off x="3989400" y="2616201"/>
                <a:ext cx="7938" cy="0"/>
              </a:xfrm>
              <a:custGeom>
                <a:avLst/>
                <a:gdLst>
                  <a:gd name="T0" fmla="*/ 0 w 1"/>
                  <a:gd name="T1" fmla="*/ 0 w 1"/>
                  <a:gd name="T2" fmla="*/ 1 w 1"/>
                  <a:gd name="T3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847" name="Freeform 5941"/>
              <p:cNvSpPr>
                <a:spLocks/>
              </p:cNvSpPr>
              <p:nvPr/>
            </p:nvSpPr>
            <p:spPr bwMode="auto">
              <a:xfrm>
                <a:off x="3989400" y="2624139"/>
                <a:ext cx="0" cy="6350"/>
              </a:xfrm>
              <a:custGeom>
                <a:avLst/>
                <a:gdLst>
                  <a:gd name="T0" fmla="*/ 1 h 1"/>
                  <a:gd name="T1" fmla="*/ 0 h 1"/>
                  <a:gd name="T2" fmla="*/ 1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848" name="Freeform 5942"/>
              <p:cNvSpPr>
                <a:spLocks/>
              </p:cNvSpPr>
              <p:nvPr/>
            </p:nvSpPr>
            <p:spPr bwMode="auto">
              <a:xfrm>
                <a:off x="4013212" y="2593976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849" name="Freeform 5943"/>
              <p:cNvSpPr>
                <a:spLocks/>
              </p:cNvSpPr>
              <p:nvPr/>
            </p:nvSpPr>
            <p:spPr bwMode="auto">
              <a:xfrm>
                <a:off x="4005275" y="2681289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850" name="Freeform 5944"/>
              <p:cNvSpPr>
                <a:spLocks/>
              </p:cNvSpPr>
              <p:nvPr/>
            </p:nvSpPr>
            <p:spPr bwMode="auto">
              <a:xfrm>
                <a:off x="4038612" y="2579689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851" name="Freeform 5945"/>
              <p:cNvSpPr>
                <a:spLocks/>
              </p:cNvSpPr>
              <p:nvPr/>
            </p:nvSpPr>
            <p:spPr bwMode="auto">
              <a:xfrm>
                <a:off x="4005275" y="2681289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852" name="Freeform 5946"/>
              <p:cNvSpPr>
                <a:spLocks/>
              </p:cNvSpPr>
              <p:nvPr/>
            </p:nvSpPr>
            <p:spPr bwMode="auto">
              <a:xfrm>
                <a:off x="4029087" y="2528889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853" name="Freeform 5947"/>
              <p:cNvSpPr>
                <a:spLocks/>
              </p:cNvSpPr>
              <p:nvPr/>
            </p:nvSpPr>
            <p:spPr bwMode="auto">
              <a:xfrm>
                <a:off x="3971937" y="2528889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854" name="Freeform 5948"/>
              <p:cNvSpPr>
                <a:spLocks/>
              </p:cNvSpPr>
              <p:nvPr/>
            </p:nvSpPr>
            <p:spPr bwMode="auto">
              <a:xfrm>
                <a:off x="4029087" y="2709864"/>
                <a:ext cx="9525" cy="0"/>
              </a:xfrm>
              <a:custGeom>
                <a:avLst/>
                <a:gdLst>
                  <a:gd name="T0" fmla="*/ 1 w 1"/>
                  <a:gd name="T1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0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855" name="Freeform 5949"/>
              <p:cNvSpPr>
                <a:spLocks/>
              </p:cNvSpPr>
              <p:nvPr/>
            </p:nvSpPr>
            <p:spPr bwMode="auto">
              <a:xfrm>
                <a:off x="4021150" y="2717801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856" name="Freeform 5950"/>
              <p:cNvSpPr>
                <a:spLocks/>
              </p:cNvSpPr>
              <p:nvPr/>
            </p:nvSpPr>
            <p:spPr bwMode="auto">
              <a:xfrm>
                <a:off x="3981462" y="2681289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857" name="Freeform 5951"/>
              <p:cNvSpPr>
                <a:spLocks/>
              </p:cNvSpPr>
              <p:nvPr/>
            </p:nvSpPr>
            <p:spPr bwMode="auto">
              <a:xfrm>
                <a:off x="4029087" y="2709864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858" name="Freeform 5952"/>
              <p:cNvSpPr>
                <a:spLocks/>
              </p:cNvSpPr>
              <p:nvPr/>
            </p:nvSpPr>
            <p:spPr bwMode="auto">
              <a:xfrm>
                <a:off x="4029087" y="2709864"/>
                <a:ext cx="0" cy="7938"/>
              </a:xfrm>
              <a:custGeom>
                <a:avLst/>
                <a:gdLst>
                  <a:gd name="T0" fmla="*/ 0 h 1"/>
                  <a:gd name="T1" fmla="*/ 1 h 1"/>
                  <a:gd name="T2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859" name="Freeform 5953"/>
              <p:cNvSpPr>
                <a:spLocks/>
              </p:cNvSpPr>
              <p:nvPr/>
            </p:nvSpPr>
            <p:spPr bwMode="auto">
              <a:xfrm>
                <a:off x="4029087" y="2709864"/>
                <a:ext cx="9525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  <a:gd name="T3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860" name="Freeform 5954"/>
              <p:cNvSpPr>
                <a:spLocks/>
              </p:cNvSpPr>
              <p:nvPr/>
            </p:nvSpPr>
            <p:spPr bwMode="auto">
              <a:xfrm>
                <a:off x="3997337" y="2551114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861" name="Rectangle 5955"/>
              <p:cNvSpPr>
                <a:spLocks noChangeArrowheads="1"/>
              </p:cNvSpPr>
              <p:nvPr/>
            </p:nvSpPr>
            <p:spPr bwMode="auto">
              <a:xfrm>
                <a:off x="4005275" y="2638426"/>
                <a:ext cx="1588" cy="15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862" name="Freeform 5956"/>
              <p:cNvSpPr>
                <a:spLocks/>
              </p:cNvSpPr>
              <p:nvPr/>
            </p:nvSpPr>
            <p:spPr bwMode="auto">
              <a:xfrm>
                <a:off x="3997337" y="2630489"/>
                <a:ext cx="23813" cy="7938"/>
              </a:xfrm>
              <a:custGeom>
                <a:avLst/>
                <a:gdLst>
                  <a:gd name="T0" fmla="*/ 0 w 3"/>
                  <a:gd name="T1" fmla="*/ 1 h 1"/>
                  <a:gd name="T2" fmla="*/ 1 w 3"/>
                  <a:gd name="T3" fmla="*/ 1 h 1"/>
                  <a:gd name="T4" fmla="*/ 3 w 3"/>
                  <a:gd name="T5" fmla="*/ 0 h 1"/>
                  <a:gd name="T6" fmla="*/ 2 w 3"/>
                  <a:gd name="T7" fmla="*/ 0 h 1"/>
                  <a:gd name="T8" fmla="*/ 0 w 3"/>
                  <a:gd name="T9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" h="1">
                    <a:moveTo>
                      <a:pt x="0" y="1"/>
                    </a:moveTo>
                    <a:cubicBezTo>
                      <a:pt x="1" y="0"/>
                      <a:pt x="1" y="1"/>
                      <a:pt x="1" y="1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2" y="0"/>
                      <a:pt x="2" y="0"/>
                    </a:cubicBezTo>
                    <a:cubicBezTo>
                      <a:pt x="1" y="0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863" name="Freeform 5957"/>
              <p:cNvSpPr>
                <a:spLocks noEditPoints="1"/>
              </p:cNvSpPr>
              <p:nvPr/>
            </p:nvSpPr>
            <p:spPr bwMode="auto">
              <a:xfrm>
                <a:off x="3956062" y="2492376"/>
                <a:ext cx="106363" cy="239713"/>
              </a:xfrm>
              <a:custGeom>
                <a:avLst/>
                <a:gdLst>
                  <a:gd name="T0" fmla="*/ 7 w 13"/>
                  <a:gd name="T1" fmla="*/ 9 h 33"/>
                  <a:gd name="T2" fmla="*/ 7 w 13"/>
                  <a:gd name="T3" fmla="*/ 10 h 33"/>
                  <a:gd name="T4" fmla="*/ 5 w 13"/>
                  <a:gd name="T5" fmla="*/ 11 h 33"/>
                  <a:gd name="T6" fmla="*/ 4 w 13"/>
                  <a:gd name="T7" fmla="*/ 13 h 33"/>
                  <a:gd name="T8" fmla="*/ 2 w 13"/>
                  <a:gd name="T9" fmla="*/ 16 h 33"/>
                  <a:gd name="T10" fmla="*/ 4 w 13"/>
                  <a:gd name="T11" fmla="*/ 17 h 33"/>
                  <a:gd name="T12" fmla="*/ 4 w 13"/>
                  <a:gd name="T13" fmla="*/ 18 h 33"/>
                  <a:gd name="T14" fmla="*/ 7 w 13"/>
                  <a:gd name="T15" fmla="*/ 18 h 33"/>
                  <a:gd name="T16" fmla="*/ 5 w 13"/>
                  <a:gd name="T17" fmla="*/ 19 h 33"/>
                  <a:gd name="T18" fmla="*/ 7 w 13"/>
                  <a:gd name="T19" fmla="*/ 19 h 33"/>
                  <a:gd name="T20" fmla="*/ 6 w 13"/>
                  <a:gd name="T21" fmla="*/ 20 h 33"/>
                  <a:gd name="T22" fmla="*/ 5 w 13"/>
                  <a:gd name="T23" fmla="*/ 21 h 33"/>
                  <a:gd name="T24" fmla="*/ 5 w 13"/>
                  <a:gd name="T25" fmla="*/ 24 h 33"/>
                  <a:gd name="T26" fmla="*/ 3 w 13"/>
                  <a:gd name="T27" fmla="*/ 22 h 33"/>
                  <a:gd name="T28" fmla="*/ 1 w 13"/>
                  <a:gd name="T29" fmla="*/ 24 h 33"/>
                  <a:gd name="T30" fmla="*/ 1 w 13"/>
                  <a:gd name="T31" fmla="*/ 25 h 33"/>
                  <a:gd name="T32" fmla="*/ 4 w 13"/>
                  <a:gd name="T33" fmla="*/ 27 h 33"/>
                  <a:gd name="T34" fmla="*/ 6 w 13"/>
                  <a:gd name="T35" fmla="*/ 28 h 33"/>
                  <a:gd name="T36" fmla="*/ 6 w 13"/>
                  <a:gd name="T37" fmla="*/ 29 h 33"/>
                  <a:gd name="T38" fmla="*/ 7 w 13"/>
                  <a:gd name="T39" fmla="*/ 30 h 33"/>
                  <a:gd name="T40" fmla="*/ 8 w 13"/>
                  <a:gd name="T41" fmla="*/ 31 h 33"/>
                  <a:gd name="T42" fmla="*/ 9 w 13"/>
                  <a:gd name="T43" fmla="*/ 31 h 33"/>
                  <a:gd name="T44" fmla="*/ 9 w 13"/>
                  <a:gd name="T45" fmla="*/ 29 h 33"/>
                  <a:gd name="T46" fmla="*/ 8 w 13"/>
                  <a:gd name="T47" fmla="*/ 28 h 33"/>
                  <a:gd name="T48" fmla="*/ 6 w 13"/>
                  <a:gd name="T49" fmla="*/ 26 h 33"/>
                  <a:gd name="T50" fmla="*/ 5 w 13"/>
                  <a:gd name="T51" fmla="*/ 25 h 33"/>
                  <a:gd name="T52" fmla="*/ 7 w 13"/>
                  <a:gd name="T53" fmla="*/ 23 h 33"/>
                  <a:gd name="T54" fmla="*/ 8 w 13"/>
                  <a:gd name="T55" fmla="*/ 22 h 33"/>
                  <a:gd name="T56" fmla="*/ 9 w 13"/>
                  <a:gd name="T57" fmla="*/ 19 h 33"/>
                  <a:gd name="T58" fmla="*/ 11 w 13"/>
                  <a:gd name="T59" fmla="*/ 16 h 33"/>
                  <a:gd name="T60" fmla="*/ 7 w 13"/>
                  <a:gd name="T61" fmla="*/ 16 h 33"/>
                  <a:gd name="T62" fmla="*/ 4 w 13"/>
                  <a:gd name="T63" fmla="*/ 16 h 33"/>
                  <a:gd name="T64" fmla="*/ 5 w 13"/>
                  <a:gd name="T65" fmla="*/ 16 h 33"/>
                  <a:gd name="T66" fmla="*/ 7 w 13"/>
                  <a:gd name="T67" fmla="*/ 15 h 33"/>
                  <a:gd name="T68" fmla="*/ 10 w 13"/>
                  <a:gd name="T69" fmla="*/ 10 h 33"/>
                  <a:gd name="T70" fmla="*/ 6 w 13"/>
                  <a:gd name="T71" fmla="*/ 10 h 33"/>
                  <a:gd name="T72" fmla="*/ 3 w 13"/>
                  <a:gd name="T73" fmla="*/ 15 h 33"/>
                  <a:gd name="T74" fmla="*/ 7 w 13"/>
                  <a:gd name="T75" fmla="*/ 10 h 33"/>
                  <a:gd name="T76" fmla="*/ 8 w 13"/>
                  <a:gd name="T77" fmla="*/ 10 h 33"/>
                  <a:gd name="T78" fmla="*/ 10 w 13"/>
                  <a:gd name="T79" fmla="*/ 6 h 33"/>
                  <a:gd name="T80" fmla="*/ 12 w 13"/>
                  <a:gd name="T81" fmla="*/ 0 h 33"/>
                  <a:gd name="T82" fmla="*/ 2 w 13"/>
                  <a:gd name="T83" fmla="*/ 4 h 33"/>
                  <a:gd name="T84" fmla="*/ 4 w 13"/>
                  <a:gd name="T85" fmla="*/ 7 h 33"/>
                  <a:gd name="T86" fmla="*/ 6 w 13"/>
                  <a:gd name="T87" fmla="*/ 5 h 33"/>
                  <a:gd name="T88" fmla="*/ 10 w 13"/>
                  <a:gd name="T89" fmla="*/ 4 h 33"/>
                  <a:gd name="T90" fmla="*/ 9 w 13"/>
                  <a:gd name="T91" fmla="*/ 3 h 33"/>
                  <a:gd name="T92" fmla="*/ 7 w 13"/>
                  <a:gd name="T93" fmla="*/ 6 h 33"/>
                  <a:gd name="T94" fmla="*/ 6 w 13"/>
                  <a:gd name="T95" fmla="*/ 7 h 33"/>
                  <a:gd name="T96" fmla="*/ 4 w 13"/>
                  <a:gd name="T97" fmla="*/ 8 h 33"/>
                  <a:gd name="T98" fmla="*/ 2 w 13"/>
                  <a:gd name="T99" fmla="*/ 10 h 33"/>
                  <a:gd name="T100" fmla="*/ 1 w 13"/>
                  <a:gd name="T101" fmla="*/ 12 h 33"/>
                  <a:gd name="T102" fmla="*/ 2 w 13"/>
                  <a:gd name="T103" fmla="*/ 15 h 33"/>
                  <a:gd name="T104" fmla="*/ 4 w 13"/>
                  <a:gd name="T105" fmla="*/ 15 h 33"/>
                  <a:gd name="T106" fmla="*/ 8 w 13"/>
                  <a:gd name="T107" fmla="*/ 12 h 33"/>
                  <a:gd name="T108" fmla="*/ 5 w 13"/>
                  <a:gd name="T109" fmla="*/ 18 h 33"/>
                  <a:gd name="T110" fmla="*/ 9 w 13"/>
                  <a:gd name="T111" fmla="*/ 29 h 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</a:cxnLst>
                <a:rect l="0" t="0" r="r" b="b"/>
                <a:pathLst>
                  <a:path w="13" h="33">
                    <a:moveTo>
                      <a:pt x="9" y="12"/>
                    </a:moveTo>
                    <a:cubicBezTo>
                      <a:pt x="10" y="12"/>
                      <a:pt x="10" y="12"/>
                      <a:pt x="10" y="12"/>
                    </a:cubicBezTo>
                    <a:cubicBezTo>
                      <a:pt x="10" y="13"/>
                      <a:pt x="9" y="13"/>
                      <a:pt x="10" y="13"/>
                    </a:cubicBezTo>
                    <a:cubicBezTo>
                      <a:pt x="9" y="12"/>
                      <a:pt x="11" y="12"/>
                      <a:pt x="10" y="11"/>
                    </a:cubicBezTo>
                    <a:cubicBezTo>
                      <a:pt x="10" y="11"/>
                      <a:pt x="10" y="11"/>
                      <a:pt x="10" y="11"/>
                    </a:cubicBezTo>
                    <a:cubicBezTo>
                      <a:pt x="7" y="9"/>
                      <a:pt x="7" y="9"/>
                      <a:pt x="7" y="9"/>
                    </a:cubicBezTo>
                    <a:cubicBezTo>
                      <a:pt x="7" y="9"/>
                      <a:pt x="7" y="9"/>
                      <a:pt x="7" y="9"/>
                    </a:cubicBezTo>
                    <a:cubicBezTo>
                      <a:pt x="7" y="9"/>
                      <a:pt x="7" y="9"/>
                      <a:pt x="7" y="9"/>
                    </a:cubicBezTo>
                    <a:cubicBezTo>
                      <a:pt x="7" y="9"/>
                      <a:pt x="8" y="9"/>
                      <a:pt x="8" y="10"/>
                    </a:cubicBezTo>
                    <a:cubicBezTo>
                      <a:pt x="7" y="10"/>
                      <a:pt x="7" y="10"/>
                      <a:pt x="7" y="10"/>
                    </a:cubicBezTo>
                    <a:cubicBezTo>
                      <a:pt x="7" y="10"/>
                      <a:pt x="7" y="10"/>
                      <a:pt x="7" y="10"/>
                    </a:cubicBezTo>
                    <a:cubicBezTo>
                      <a:pt x="7" y="10"/>
                      <a:pt x="7" y="10"/>
                      <a:pt x="7" y="10"/>
                    </a:cubicBezTo>
                    <a:cubicBezTo>
                      <a:pt x="7" y="10"/>
                      <a:pt x="7" y="10"/>
                      <a:pt x="7" y="10"/>
                    </a:cubicBezTo>
                    <a:cubicBezTo>
                      <a:pt x="7" y="10"/>
                      <a:pt x="7" y="10"/>
                      <a:pt x="7" y="10"/>
                    </a:cubicBezTo>
                    <a:cubicBezTo>
                      <a:pt x="7" y="10"/>
                      <a:pt x="7" y="11"/>
                      <a:pt x="7" y="11"/>
                    </a:cubicBezTo>
                    <a:cubicBezTo>
                      <a:pt x="7" y="11"/>
                      <a:pt x="7" y="11"/>
                      <a:pt x="7" y="11"/>
                    </a:cubicBezTo>
                    <a:cubicBezTo>
                      <a:pt x="7" y="11"/>
                      <a:pt x="7" y="11"/>
                      <a:pt x="7" y="11"/>
                    </a:cubicBezTo>
                    <a:cubicBezTo>
                      <a:pt x="7" y="11"/>
                      <a:pt x="7" y="11"/>
                      <a:pt x="7" y="11"/>
                    </a:cubicBezTo>
                    <a:cubicBezTo>
                      <a:pt x="6" y="10"/>
                      <a:pt x="7" y="11"/>
                      <a:pt x="6" y="11"/>
                    </a:cubicBezTo>
                    <a:cubicBezTo>
                      <a:pt x="6" y="11"/>
                      <a:pt x="6" y="11"/>
                      <a:pt x="6" y="11"/>
                    </a:cubicBezTo>
                    <a:cubicBezTo>
                      <a:pt x="5" y="10"/>
                      <a:pt x="5" y="11"/>
                      <a:pt x="5" y="11"/>
                    </a:cubicBezTo>
                    <a:cubicBezTo>
                      <a:pt x="5" y="11"/>
                      <a:pt x="6" y="11"/>
                      <a:pt x="6" y="11"/>
                    </a:cubicBezTo>
                    <a:cubicBezTo>
                      <a:pt x="6" y="11"/>
                      <a:pt x="6" y="11"/>
                      <a:pt x="6" y="12"/>
                    </a:cubicBezTo>
                    <a:cubicBezTo>
                      <a:pt x="5" y="11"/>
                      <a:pt x="5" y="12"/>
                      <a:pt x="5" y="12"/>
                    </a:cubicBezTo>
                    <a:cubicBezTo>
                      <a:pt x="5" y="11"/>
                      <a:pt x="5" y="11"/>
                      <a:pt x="5" y="11"/>
                    </a:cubicBezTo>
                    <a:cubicBezTo>
                      <a:pt x="5" y="12"/>
                      <a:pt x="5" y="12"/>
                      <a:pt x="5" y="12"/>
                    </a:cubicBezTo>
                    <a:cubicBezTo>
                      <a:pt x="5" y="12"/>
                      <a:pt x="4" y="12"/>
                      <a:pt x="4" y="12"/>
                    </a:cubicBezTo>
                    <a:cubicBezTo>
                      <a:pt x="3" y="12"/>
                      <a:pt x="5" y="12"/>
                      <a:pt x="4" y="13"/>
                    </a:cubicBezTo>
                    <a:cubicBezTo>
                      <a:pt x="4" y="13"/>
                      <a:pt x="4" y="13"/>
                      <a:pt x="3" y="14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3" y="14"/>
                      <a:pt x="3" y="14"/>
                      <a:pt x="3" y="15"/>
                    </a:cubicBezTo>
                    <a:cubicBezTo>
                      <a:pt x="3" y="15"/>
                      <a:pt x="2" y="15"/>
                      <a:pt x="2" y="16"/>
                    </a:cubicBezTo>
                    <a:cubicBezTo>
                      <a:pt x="2" y="16"/>
                      <a:pt x="2" y="16"/>
                      <a:pt x="2" y="16"/>
                    </a:cubicBezTo>
                    <a:cubicBezTo>
                      <a:pt x="2" y="16"/>
                      <a:pt x="2" y="16"/>
                      <a:pt x="2" y="17"/>
                    </a:cubicBezTo>
                    <a:cubicBezTo>
                      <a:pt x="2" y="19"/>
                      <a:pt x="2" y="19"/>
                      <a:pt x="2" y="19"/>
                    </a:cubicBezTo>
                    <a:cubicBezTo>
                      <a:pt x="3" y="18"/>
                      <a:pt x="3" y="18"/>
                      <a:pt x="3" y="18"/>
                    </a:cubicBezTo>
                    <a:cubicBezTo>
                      <a:pt x="3" y="18"/>
                      <a:pt x="3" y="18"/>
                      <a:pt x="3" y="18"/>
                    </a:cubicBezTo>
                    <a:cubicBezTo>
                      <a:pt x="3" y="18"/>
                      <a:pt x="4" y="18"/>
                      <a:pt x="4" y="18"/>
                    </a:cubicBezTo>
                    <a:cubicBezTo>
                      <a:pt x="4" y="18"/>
                      <a:pt x="4" y="18"/>
                      <a:pt x="4" y="17"/>
                    </a:cubicBezTo>
                    <a:cubicBezTo>
                      <a:pt x="4" y="17"/>
                      <a:pt x="4" y="17"/>
                      <a:pt x="4" y="17"/>
                    </a:cubicBezTo>
                    <a:cubicBezTo>
                      <a:pt x="5" y="17"/>
                      <a:pt x="5" y="17"/>
                      <a:pt x="5" y="17"/>
                    </a:cubicBezTo>
                    <a:cubicBezTo>
                      <a:pt x="5" y="17"/>
                      <a:pt x="5" y="17"/>
                      <a:pt x="5" y="17"/>
                    </a:cubicBezTo>
                    <a:cubicBezTo>
                      <a:pt x="5" y="17"/>
                      <a:pt x="5" y="17"/>
                      <a:pt x="5" y="17"/>
                    </a:cubicBezTo>
                    <a:cubicBezTo>
                      <a:pt x="5" y="17"/>
                      <a:pt x="5" y="17"/>
                      <a:pt x="4" y="18"/>
                    </a:cubicBezTo>
                    <a:cubicBezTo>
                      <a:pt x="4" y="17"/>
                      <a:pt x="4" y="17"/>
                      <a:pt x="4" y="17"/>
                    </a:cubicBezTo>
                    <a:cubicBezTo>
                      <a:pt x="4" y="18"/>
                      <a:pt x="4" y="18"/>
                      <a:pt x="4" y="18"/>
                    </a:cubicBezTo>
                    <a:cubicBezTo>
                      <a:pt x="4" y="18"/>
                      <a:pt x="4" y="18"/>
                      <a:pt x="4" y="18"/>
                    </a:cubicBezTo>
                    <a:cubicBezTo>
                      <a:pt x="4" y="18"/>
                      <a:pt x="4" y="18"/>
                      <a:pt x="4" y="18"/>
                    </a:cubicBezTo>
                    <a:cubicBezTo>
                      <a:pt x="4" y="18"/>
                      <a:pt x="4" y="18"/>
                      <a:pt x="4" y="18"/>
                    </a:cubicBezTo>
                    <a:cubicBezTo>
                      <a:pt x="4" y="19"/>
                      <a:pt x="4" y="19"/>
                      <a:pt x="4" y="19"/>
                    </a:cubicBezTo>
                    <a:cubicBezTo>
                      <a:pt x="4" y="19"/>
                      <a:pt x="4" y="19"/>
                      <a:pt x="4" y="19"/>
                    </a:cubicBezTo>
                    <a:cubicBezTo>
                      <a:pt x="4" y="19"/>
                      <a:pt x="4" y="19"/>
                      <a:pt x="4" y="19"/>
                    </a:cubicBezTo>
                    <a:cubicBezTo>
                      <a:pt x="5" y="18"/>
                      <a:pt x="6" y="18"/>
                      <a:pt x="7" y="18"/>
                    </a:cubicBezTo>
                    <a:cubicBezTo>
                      <a:pt x="7" y="18"/>
                      <a:pt x="7" y="18"/>
                      <a:pt x="7" y="18"/>
                    </a:cubicBezTo>
                    <a:cubicBezTo>
                      <a:pt x="7" y="18"/>
                      <a:pt x="6" y="18"/>
                      <a:pt x="6" y="19"/>
                    </a:cubicBezTo>
                    <a:cubicBezTo>
                      <a:pt x="6" y="18"/>
                      <a:pt x="6" y="18"/>
                      <a:pt x="6" y="18"/>
                    </a:cubicBezTo>
                    <a:cubicBezTo>
                      <a:pt x="5" y="18"/>
                      <a:pt x="5" y="19"/>
                      <a:pt x="5" y="19"/>
                    </a:cubicBezTo>
                    <a:cubicBezTo>
                      <a:pt x="5" y="19"/>
                      <a:pt x="5" y="19"/>
                      <a:pt x="5" y="19"/>
                    </a:cubicBezTo>
                    <a:cubicBezTo>
                      <a:pt x="5" y="19"/>
                      <a:pt x="5" y="19"/>
                      <a:pt x="5" y="19"/>
                    </a:cubicBezTo>
                    <a:cubicBezTo>
                      <a:pt x="6" y="19"/>
                      <a:pt x="6" y="19"/>
                      <a:pt x="6" y="19"/>
                    </a:cubicBezTo>
                    <a:cubicBezTo>
                      <a:pt x="5" y="19"/>
                      <a:pt x="5" y="19"/>
                      <a:pt x="5" y="19"/>
                    </a:cubicBezTo>
                    <a:cubicBezTo>
                      <a:pt x="6" y="18"/>
                      <a:pt x="6" y="18"/>
                      <a:pt x="7" y="18"/>
                    </a:cubicBezTo>
                    <a:cubicBezTo>
                      <a:pt x="6" y="18"/>
                      <a:pt x="6" y="19"/>
                      <a:pt x="6" y="19"/>
                    </a:cubicBezTo>
                    <a:cubicBezTo>
                      <a:pt x="5" y="19"/>
                      <a:pt x="8" y="18"/>
                      <a:pt x="7" y="18"/>
                    </a:cubicBezTo>
                    <a:cubicBezTo>
                      <a:pt x="7" y="18"/>
                      <a:pt x="7" y="18"/>
                      <a:pt x="7" y="18"/>
                    </a:cubicBezTo>
                    <a:cubicBezTo>
                      <a:pt x="7" y="18"/>
                      <a:pt x="7" y="18"/>
                      <a:pt x="7" y="18"/>
                    </a:cubicBezTo>
                    <a:cubicBezTo>
                      <a:pt x="7" y="18"/>
                      <a:pt x="7" y="18"/>
                      <a:pt x="7" y="18"/>
                    </a:cubicBezTo>
                    <a:cubicBezTo>
                      <a:pt x="7" y="18"/>
                      <a:pt x="7" y="19"/>
                      <a:pt x="7" y="19"/>
                    </a:cubicBezTo>
                    <a:cubicBezTo>
                      <a:pt x="7" y="19"/>
                      <a:pt x="7" y="19"/>
                      <a:pt x="8" y="19"/>
                    </a:cubicBezTo>
                    <a:cubicBezTo>
                      <a:pt x="8" y="19"/>
                      <a:pt x="6" y="19"/>
                      <a:pt x="6" y="19"/>
                    </a:cubicBezTo>
                    <a:cubicBezTo>
                      <a:pt x="6" y="19"/>
                      <a:pt x="7" y="19"/>
                      <a:pt x="8" y="19"/>
                    </a:cubicBezTo>
                    <a:cubicBezTo>
                      <a:pt x="9" y="19"/>
                      <a:pt x="9" y="19"/>
                      <a:pt x="9" y="19"/>
                    </a:cubicBezTo>
                    <a:cubicBezTo>
                      <a:pt x="9" y="19"/>
                      <a:pt x="9" y="19"/>
                      <a:pt x="9" y="19"/>
                    </a:cubicBezTo>
                    <a:cubicBezTo>
                      <a:pt x="9" y="19"/>
                      <a:pt x="6" y="20"/>
                      <a:pt x="6" y="20"/>
                    </a:cubicBezTo>
                    <a:cubicBezTo>
                      <a:pt x="6" y="20"/>
                      <a:pt x="5" y="20"/>
                      <a:pt x="6" y="20"/>
                    </a:cubicBezTo>
                    <a:cubicBezTo>
                      <a:pt x="6" y="20"/>
                      <a:pt x="7" y="20"/>
                      <a:pt x="7" y="20"/>
                    </a:cubicBezTo>
                    <a:cubicBezTo>
                      <a:pt x="6" y="20"/>
                      <a:pt x="7" y="20"/>
                      <a:pt x="5" y="20"/>
                    </a:cubicBezTo>
                    <a:cubicBezTo>
                      <a:pt x="6" y="20"/>
                      <a:pt x="7" y="20"/>
                      <a:pt x="7" y="20"/>
                    </a:cubicBezTo>
                    <a:cubicBezTo>
                      <a:pt x="7" y="20"/>
                      <a:pt x="6" y="20"/>
                      <a:pt x="5" y="20"/>
                    </a:cubicBezTo>
                    <a:cubicBezTo>
                      <a:pt x="5" y="20"/>
                      <a:pt x="6" y="21"/>
                      <a:pt x="6" y="21"/>
                    </a:cubicBezTo>
                    <a:cubicBezTo>
                      <a:pt x="6" y="21"/>
                      <a:pt x="5" y="20"/>
                      <a:pt x="5" y="20"/>
                    </a:cubicBezTo>
                    <a:cubicBezTo>
                      <a:pt x="5" y="20"/>
                      <a:pt x="5" y="21"/>
                      <a:pt x="5" y="21"/>
                    </a:cubicBezTo>
                    <a:cubicBezTo>
                      <a:pt x="5" y="21"/>
                      <a:pt x="5" y="21"/>
                      <a:pt x="5" y="21"/>
                    </a:cubicBezTo>
                    <a:cubicBezTo>
                      <a:pt x="5" y="21"/>
                      <a:pt x="6" y="21"/>
                      <a:pt x="6" y="22"/>
                    </a:cubicBezTo>
                    <a:cubicBezTo>
                      <a:pt x="6" y="22"/>
                      <a:pt x="5" y="21"/>
                      <a:pt x="5" y="21"/>
                    </a:cubicBezTo>
                    <a:cubicBezTo>
                      <a:pt x="5" y="21"/>
                      <a:pt x="5" y="22"/>
                      <a:pt x="5" y="22"/>
                    </a:cubicBezTo>
                    <a:cubicBezTo>
                      <a:pt x="5" y="23"/>
                      <a:pt x="5" y="23"/>
                      <a:pt x="5" y="24"/>
                    </a:cubicBezTo>
                    <a:cubicBezTo>
                      <a:pt x="5" y="24"/>
                      <a:pt x="5" y="24"/>
                      <a:pt x="5" y="24"/>
                    </a:cubicBezTo>
                    <a:cubicBezTo>
                      <a:pt x="5" y="24"/>
                      <a:pt x="5" y="24"/>
                      <a:pt x="5" y="24"/>
                    </a:cubicBezTo>
                    <a:cubicBezTo>
                      <a:pt x="5" y="24"/>
                      <a:pt x="5" y="23"/>
                      <a:pt x="5" y="23"/>
                    </a:cubicBezTo>
                    <a:cubicBezTo>
                      <a:pt x="5" y="22"/>
                      <a:pt x="4" y="21"/>
                      <a:pt x="4" y="21"/>
                    </a:cubicBezTo>
                    <a:cubicBezTo>
                      <a:pt x="4" y="21"/>
                      <a:pt x="4" y="21"/>
                      <a:pt x="4" y="21"/>
                    </a:cubicBezTo>
                    <a:cubicBezTo>
                      <a:pt x="4" y="21"/>
                      <a:pt x="4" y="21"/>
                      <a:pt x="4" y="21"/>
                    </a:cubicBezTo>
                    <a:cubicBezTo>
                      <a:pt x="4" y="21"/>
                      <a:pt x="4" y="21"/>
                      <a:pt x="4" y="21"/>
                    </a:cubicBezTo>
                    <a:cubicBezTo>
                      <a:pt x="3" y="21"/>
                      <a:pt x="3" y="21"/>
                      <a:pt x="3" y="21"/>
                    </a:cubicBezTo>
                    <a:cubicBezTo>
                      <a:pt x="3" y="22"/>
                      <a:pt x="2" y="22"/>
                      <a:pt x="3" y="22"/>
                    </a:cubicBezTo>
                    <a:cubicBezTo>
                      <a:pt x="3" y="23"/>
                      <a:pt x="4" y="21"/>
                      <a:pt x="4" y="21"/>
                    </a:cubicBezTo>
                    <a:cubicBezTo>
                      <a:pt x="4" y="22"/>
                      <a:pt x="4" y="23"/>
                      <a:pt x="3" y="23"/>
                    </a:cubicBezTo>
                    <a:cubicBezTo>
                      <a:pt x="3" y="23"/>
                      <a:pt x="3" y="23"/>
                      <a:pt x="2" y="22"/>
                    </a:cubicBezTo>
                    <a:cubicBezTo>
                      <a:pt x="2" y="23"/>
                      <a:pt x="2" y="23"/>
                      <a:pt x="2" y="23"/>
                    </a:cubicBezTo>
                    <a:cubicBezTo>
                      <a:pt x="2" y="23"/>
                      <a:pt x="2" y="23"/>
                      <a:pt x="2" y="23"/>
                    </a:cubicBezTo>
                    <a:cubicBezTo>
                      <a:pt x="1" y="23"/>
                      <a:pt x="2" y="24"/>
                      <a:pt x="1" y="24"/>
                    </a:cubicBezTo>
                    <a:cubicBezTo>
                      <a:pt x="1" y="24"/>
                      <a:pt x="1" y="24"/>
                      <a:pt x="1" y="24"/>
                    </a:cubicBezTo>
                    <a:cubicBezTo>
                      <a:pt x="1" y="24"/>
                      <a:pt x="1" y="24"/>
                      <a:pt x="1" y="24"/>
                    </a:cubicBezTo>
                    <a:cubicBezTo>
                      <a:pt x="1" y="24"/>
                      <a:pt x="2" y="24"/>
                      <a:pt x="2" y="24"/>
                    </a:cubicBezTo>
                    <a:cubicBezTo>
                      <a:pt x="3" y="24"/>
                      <a:pt x="4" y="25"/>
                      <a:pt x="4" y="25"/>
                    </a:cubicBezTo>
                    <a:cubicBezTo>
                      <a:pt x="4" y="25"/>
                      <a:pt x="3" y="25"/>
                      <a:pt x="2" y="25"/>
                    </a:cubicBezTo>
                    <a:cubicBezTo>
                      <a:pt x="2" y="25"/>
                      <a:pt x="2" y="25"/>
                      <a:pt x="2" y="25"/>
                    </a:cubicBezTo>
                    <a:cubicBezTo>
                      <a:pt x="2" y="25"/>
                      <a:pt x="1" y="25"/>
                      <a:pt x="1" y="25"/>
                    </a:cubicBezTo>
                    <a:cubicBezTo>
                      <a:pt x="1" y="25"/>
                      <a:pt x="1" y="25"/>
                      <a:pt x="1" y="25"/>
                    </a:cubicBezTo>
                    <a:cubicBezTo>
                      <a:pt x="1" y="25"/>
                      <a:pt x="1" y="25"/>
                      <a:pt x="1" y="25"/>
                    </a:cubicBezTo>
                    <a:cubicBezTo>
                      <a:pt x="1" y="25"/>
                      <a:pt x="2" y="25"/>
                      <a:pt x="1" y="25"/>
                    </a:cubicBezTo>
                    <a:cubicBezTo>
                      <a:pt x="2" y="25"/>
                      <a:pt x="2" y="25"/>
                      <a:pt x="2" y="25"/>
                    </a:cubicBezTo>
                    <a:cubicBezTo>
                      <a:pt x="2" y="25"/>
                      <a:pt x="2" y="26"/>
                      <a:pt x="3" y="26"/>
                    </a:cubicBezTo>
                    <a:cubicBezTo>
                      <a:pt x="3" y="26"/>
                      <a:pt x="3" y="26"/>
                      <a:pt x="4" y="26"/>
                    </a:cubicBezTo>
                    <a:cubicBezTo>
                      <a:pt x="3" y="26"/>
                      <a:pt x="3" y="26"/>
                      <a:pt x="3" y="26"/>
                    </a:cubicBezTo>
                    <a:cubicBezTo>
                      <a:pt x="4" y="26"/>
                      <a:pt x="4" y="27"/>
                      <a:pt x="4" y="27"/>
                    </a:cubicBezTo>
                    <a:cubicBezTo>
                      <a:pt x="4" y="27"/>
                      <a:pt x="4" y="28"/>
                      <a:pt x="4" y="28"/>
                    </a:cubicBezTo>
                    <a:cubicBezTo>
                      <a:pt x="4" y="28"/>
                      <a:pt x="4" y="28"/>
                      <a:pt x="4" y="28"/>
                    </a:cubicBezTo>
                    <a:cubicBezTo>
                      <a:pt x="4" y="28"/>
                      <a:pt x="4" y="28"/>
                      <a:pt x="4" y="28"/>
                    </a:cubicBezTo>
                    <a:cubicBezTo>
                      <a:pt x="4" y="28"/>
                      <a:pt x="4" y="28"/>
                      <a:pt x="5" y="28"/>
                    </a:cubicBezTo>
                    <a:cubicBezTo>
                      <a:pt x="5" y="28"/>
                      <a:pt x="4" y="28"/>
                      <a:pt x="4" y="28"/>
                    </a:cubicBezTo>
                    <a:cubicBezTo>
                      <a:pt x="4" y="27"/>
                      <a:pt x="5" y="27"/>
                      <a:pt x="5" y="27"/>
                    </a:cubicBezTo>
                    <a:cubicBezTo>
                      <a:pt x="5" y="27"/>
                      <a:pt x="6" y="27"/>
                      <a:pt x="6" y="28"/>
                    </a:cubicBezTo>
                    <a:cubicBezTo>
                      <a:pt x="7" y="28"/>
                      <a:pt x="6" y="28"/>
                      <a:pt x="6" y="28"/>
                    </a:cubicBezTo>
                    <a:cubicBezTo>
                      <a:pt x="6" y="28"/>
                      <a:pt x="7" y="28"/>
                      <a:pt x="7" y="28"/>
                    </a:cubicBezTo>
                    <a:cubicBezTo>
                      <a:pt x="7" y="29"/>
                      <a:pt x="8" y="29"/>
                      <a:pt x="8" y="29"/>
                    </a:cubicBezTo>
                    <a:cubicBezTo>
                      <a:pt x="8" y="29"/>
                      <a:pt x="7" y="29"/>
                      <a:pt x="7" y="29"/>
                    </a:cubicBezTo>
                    <a:cubicBezTo>
                      <a:pt x="7" y="29"/>
                      <a:pt x="7" y="29"/>
                      <a:pt x="7" y="29"/>
                    </a:cubicBezTo>
                    <a:cubicBezTo>
                      <a:pt x="7" y="29"/>
                      <a:pt x="7" y="29"/>
                      <a:pt x="7" y="29"/>
                    </a:cubicBezTo>
                    <a:cubicBezTo>
                      <a:pt x="7" y="29"/>
                      <a:pt x="6" y="29"/>
                      <a:pt x="6" y="29"/>
                    </a:cubicBezTo>
                    <a:cubicBezTo>
                      <a:pt x="6" y="29"/>
                      <a:pt x="6" y="29"/>
                      <a:pt x="6" y="29"/>
                    </a:cubicBezTo>
                    <a:cubicBezTo>
                      <a:pt x="6" y="29"/>
                      <a:pt x="6" y="29"/>
                      <a:pt x="6" y="29"/>
                    </a:cubicBezTo>
                    <a:cubicBezTo>
                      <a:pt x="6" y="29"/>
                      <a:pt x="6" y="29"/>
                      <a:pt x="7" y="29"/>
                    </a:cubicBezTo>
                    <a:cubicBezTo>
                      <a:pt x="7" y="29"/>
                      <a:pt x="7" y="29"/>
                      <a:pt x="7" y="29"/>
                    </a:cubicBezTo>
                    <a:cubicBezTo>
                      <a:pt x="7" y="29"/>
                      <a:pt x="7" y="30"/>
                      <a:pt x="7" y="30"/>
                    </a:cubicBezTo>
                    <a:cubicBezTo>
                      <a:pt x="7" y="30"/>
                      <a:pt x="7" y="30"/>
                      <a:pt x="7" y="30"/>
                    </a:cubicBezTo>
                    <a:cubicBezTo>
                      <a:pt x="7" y="30"/>
                      <a:pt x="7" y="30"/>
                      <a:pt x="7" y="30"/>
                    </a:cubicBezTo>
                    <a:cubicBezTo>
                      <a:pt x="7" y="30"/>
                      <a:pt x="7" y="30"/>
                      <a:pt x="7" y="30"/>
                    </a:cubicBezTo>
                    <a:cubicBezTo>
                      <a:pt x="7" y="30"/>
                      <a:pt x="7" y="30"/>
                      <a:pt x="7" y="30"/>
                    </a:cubicBezTo>
                    <a:cubicBezTo>
                      <a:pt x="8" y="30"/>
                      <a:pt x="8" y="30"/>
                      <a:pt x="8" y="30"/>
                    </a:cubicBezTo>
                    <a:cubicBezTo>
                      <a:pt x="8" y="30"/>
                      <a:pt x="8" y="30"/>
                      <a:pt x="8" y="30"/>
                    </a:cubicBezTo>
                    <a:cubicBezTo>
                      <a:pt x="8" y="30"/>
                      <a:pt x="8" y="31"/>
                      <a:pt x="8" y="31"/>
                    </a:cubicBezTo>
                    <a:cubicBezTo>
                      <a:pt x="7" y="31"/>
                      <a:pt x="7" y="31"/>
                      <a:pt x="7" y="31"/>
                    </a:cubicBezTo>
                    <a:cubicBezTo>
                      <a:pt x="7" y="31"/>
                      <a:pt x="8" y="31"/>
                      <a:pt x="8" y="31"/>
                    </a:cubicBezTo>
                    <a:cubicBezTo>
                      <a:pt x="8" y="31"/>
                      <a:pt x="7" y="31"/>
                      <a:pt x="7" y="31"/>
                    </a:cubicBezTo>
                    <a:cubicBezTo>
                      <a:pt x="8" y="31"/>
                      <a:pt x="8" y="31"/>
                      <a:pt x="8" y="31"/>
                    </a:cubicBezTo>
                    <a:cubicBezTo>
                      <a:pt x="8" y="32"/>
                      <a:pt x="8" y="32"/>
                      <a:pt x="7" y="33"/>
                    </a:cubicBezTo>
                    <a:cubicBezTo>
                      <a:pt x="8" y="33"/>
                      <a:pt x="7" y="33"/>
                      <a:pt x="8" y="33"/>
                    </a:cubicBezTo>
                    <a:cubicBezTo>
                      <a:pt x="7" y="32"/>
                      <a:pt x="9" y="31"/>
                      <a:pt x="8" y="32"/>
                    </a:cubicBezTo>
                    <a:cubicBezTo>
                      <a:pt x="9" y="32"/>
                      <a:pt x="9" y="31"/>
                      <a:pt x="9" y="31"/>
                    </a:cubicBezTo>
                    <a:cubicBezTo>
                      <a:pt x="9" y="31"/>
                      <a:pt x="9" y="31"/>
                      <a:pt x="9" y="31"/>
                    </a:cubicBezTo>
                    <a:cubicBezTo>
                      <a:pt x="9" y="30"/>
                      <a:pt x="9" y="30"/>
                      <a:pt x="9" y="30"/>
                    </a:cubicBezTo>
                    <a:cubicBezTo>
                      <a:pt x="9" y="30"/>
                      <a:pt x="9" y="30"/>
                      <a:pt x="9" y="30"/>
                    </a:cubicBezTo>
                    <a:cubicBezTo>
                      <a:pt x="9" y="30"/>
                      <a:pt x="9" y="30"/>
                      <a:pt x="9" y="30"/>
                    </a:cubicBezTo>
                    <a:cubicBezTo>
                      <a:pt x="9" y="30"/>
                      <a:pt x="9" y="30"/>
                      <a:pt x="9" y="30"/>
                    </a:cubicBezTo>
                    <a:cubicBezTo>
                      <a:pt x="9" y="30"/>
                      <a:pt x="9" y="31"/>
                      <a:pt x="9" y="31"/>
                    </a:cubicBezTo>
                    <a:cubicBezTo>
                      <a:pt x="9" y="30"/>
                      <a:pt x="9" y="30"/>
                      <a:pt x="9" y="30"/>
                    </a:cubicBezTo>
                    <a:cubicBezTo>
                      <a:pt x="9" y="30"/>
                      <a:pt x="9" y="30"/>
                      <a:pt x="9" y="29"/>
                    </a:cubicBezTo>
                    <a:cubicBezTo>
                      <a:pt x="9" y="29"/>
                      <a:pt x="9" y="30"/>
                      <a:pt x="9" y="29"/>
                    </a:cubicBezTo>
                    <a:cubicBezTo>
                      <a:pt x="8" y="29"/>
                      <a:pt x="8" y="29"/>
                      <a:pt x="8" y="29"/>
                    </a:cubicBezTo>
                    <a:cubicBezTo>
                      <a:pt x="9" y="29"/>
                      <a:pt x="9" y="29"/>
                      <a:pt x="9" y="29"/>
                    </a:cubicBezTo>
                    <a:cubicBezTo>
                      <a:pt x="9" y="29"/>
                      <a:pt x="9" y="29"/>
                      <a:pt x="9" y="29"/>
                    </a:cubicBezTo>
                    <a:cubicBezTo>
                      <a:pt x="9" y="29"/>
                      <a:pt x="9" y="29"/>
                      <a:pt x="9" y="29"/>
                    </a:cubicBezTo>
                    <a:cubicBezTo>
                      <a:pt x="9" y="29"/>
                      <a:pt x="9" y="29"/>
                      <a:pt x="8" y="29"/>
                    </a:cubicBezTo>
                    <a:cubicBezTo>
                      <a:pt x="8" y="29"/>
                      <a:pt x="8" y="28"/>
                      <a:pt x="8" y="28"/>
                    </a:cubicBezTo>
                    <a:cubicBezTo>
                      <a:pt x="8" y="28"/>
                      <a:pt x="8" y="28"/>
                      <a:pt x="8" y="28"/>
                    </a:cubicBezTo>
                    <a:cubicBezTo>
                      <a:pt x="7" y="28"/>
                      <a:pt x="7" y="28"/>
                      <a:pt x="7" y="28"/>
                    </a:cubicBezTo>
                    <a:cubicBezTo>
                      <a:pt x="7" y="28"/>
                      <a:pt x="7" y="28"/>
                      <a:pt x="7" y="28"/>
                    </a:cubicBezTo>
                    <a:cubicBezTo>
                      <a:pt x="7" y="28"/>
                      <a:pt x="7" y="28"/>
                      <a:pt x="7" y="27"/>
                    </a:cubicBezTo>
                    <a:cubicBezTo>
                      <a:pt x="7" y="27"/>
                      <a:pt x="7" y="27"/>
                      <a:pt x="7" y="27"/>
                    </a:cubicBezTo>
                    <a:cubicBezTo>
                      <a:pt x="6" y="26"/>
                      <a:pt x="6" y="26"/>
                      <a:pt x="6" y="26"/>
                    </a:cubicBezTo>
                    <a:cubicBezTo>
                      <a:pt x="6" y="26"/>
                      <a:pt x="6" y="26"/>
                      <a:pt x="6" y="26"/>
                    </a:cubicBezTo>
                    <a:cubicBezTo>
                      <a:pt x="6" y="25"/>
                      <a:pt x="6" y="25"/>
                      <a:pt x="6" y="25"/>
                    </a:cubicBezTo>
                    <a:cubicBezTo>
                      <a:pt x="6" y="25"/>
                      <a:pt x="6" y="25"/>
                      <a:pt x="6" y="25"/>
                    </a:cubicBezTo>
                    <a:cubicBezTo>
                      <a:pt x="6" y="25"/>
                      <a:pt x="6" y="25"/>
                      <a:pt x="6" y="25"/>
                    </a:cubicBezTo>
                    <a:cubicBezTo>
                      <a:pt x="7" y="25"/>
                      <a:pt x="6" y="25"/>
                      <a:pt x="6" y="25"/>
                    </a:cubicBezTo>
                    <a:cubicBezTo>
                      <a:pt x="5" y="25"/>
                      <a:pt x="5" y="25"/>
                      <a:pt x="5" y="25"/>
                    </a:cubicBezTo>
                    <a:cubicBezTo>
                      <a:pt x="6" y="25"/>
                      <a:pt x="5" y="25"/>
                      <a:pt x="5" y="25"/>
                    </a:cubicBezTo>
                    <a:cubicBezTo>
                      <a:pt x="5" y="25"/>
                      <a:pt x="5" y="25"/>
                      <a:pt x="5" y="25"/>
                    </a:cubicBezTo>
                    <a:cubicBezTo>
                      <a:pt x="5" y="25"/>
                      <a:pt x="5" y="25"/>
                      <a:pt x="5" y="25"/>
                    </a:cubicBezTo>
                    <a:cubicBezTo>
                      <a:pt x="5" y="24"/>
                      <a:pt x="6" y="24"/>
                      <a:pt x="6" y="24"/>
                    </a:cubicBezTo>
                    <a:cubicBezTo>
                      <a:pt x="6" y="24"/>
                      <a:pt x="6" y="24"/>
                      <a:pt x="6" y="24"/>
                    </a:cubicBezTo>
                    <a:cubicBezTo>
                      <a:pt x="6" y="25"/>
                      <a:pt x="6" y="24"/>
                      <a:pt x="6" y="24"/>
                    </a:cubicBezTo>
                    <a:cubicBezTo>
                      <a:pt x="6" y="24"/>
                      <a:pt x="6" y="23"/>
                      <a:pt x="7" y="23"/>
                    </a:cubicBezTo>
                    <a:cubicBezTo>
                      <a:pt x="7" y="23"/>
                      <a:pt x="7" y="23"/>
                      <a:pt x="7" y="23"/>
                    </a:cubicBezTo>
                    <a:cubicBezTo>
                      <a:pt x="7" y="23"/>
                      <a:pt x="7" y="23"/>
                      <a:pt x="7" y="23"/>
                    </a:cubicBezTo>
                    <a:cubicBezTo>
                      <a:pt x="7" y="23"/>
                      <a:pt x="7" y="23"/>
                      <a:pt x="7" y="23"/>
                    </a:cubicBezTo>
                    <a:cubicBezTo>
                      <a:pt x="8" y="23"/>
                      <a:pt x="8" y="23"/>
                      <a:pt x="8" y="23"/>
                    </a:cubicBezTo>
                    <a:cubicBezTo>
                      <a:pt x="8" y="23"/>
                      <a:pt x="8" y="23"/>
                      <a:pt x="7" y="23"/>
                    </a:cubicBezTo>
                    <a:cubicBezTo>
                      <a:pt x="8" y="23"/>
                      <a:pt x="8" y="23"/>
                      <a:pt x="8" y="22"/>
                    </a:cubicBezTo>
                    <a:cubicBezTo>
                      <a:pt x="8" y="23"/>
                      <a:pt x="8" y="23"/>
                      <a:pt x="8" y="23"/>
                    </a:cubicBezTo>
                    <a:cubicBezTo>
                      <a:pt x="8" y="23"/>
                      <a:pt x="8" y="23"/>
                      <a:pt x="8" y="22"/>
                    </a:cubicBezTo>
                    <a:cubicBezTo>
                      <a:pt x="9" y="22"/>
                      <a:pt x="8" y="22"/>
                      <a:pt x="8" y="22"/>
                    </a:cubicBezTo>
                    <a:cubicBezTo>
                      <a:pt x="8" y="22"/>
                      <a:pt x="8" y="22"/>
                      <a:pt x="8" y="22"/>
                    </a:cubicBezTo>
                    <a:cubicBezTo>
                      <a:pt x="9" y="22"/>
                      <a:pt x="8" y="21"/>
                      <a:pt x="9" y="21"/>
                    </a:cubicBezTo>
                    <a:cubicBezTo>
                      <a:pt x="9" y="21"/>
                      <a:pt x="10" y="20"/>
                      <a:pt x="9" y="20"/>
                    </a:cubicBezTo>
                    <a:cubicBezTo>
                      <a:pt x="9" y="20"/>
                      <a:pt x="9" y="20"/>
                      <a:pt x="9" y="20"/>
                    </a:cubicBezTo>
                    <a:cubicBezTo>
                      <a:pt x="9" y="20"/>
                      <a:pt x="9" y="20"/>
                      <a:pt x="9" y="20"/>
                    </a:cubicBezTo>
                    <a:cubicBezTo>
                      <a:pt x="10" y="20"/>
                      <a:pt x="10" y="20"/>
                      <a:pt x="10" y="20"/>
                    </a:cubicBezTo>
                    <a:cubicBezTo>
                      <a:pt x="10" y="20"/>
                      <a:pt x="9" y="19"/>
                      <a:pt x="9" y="19"/>
                    </a:cubicBezTo>
                    <a:cubicBezTo>
                      <a:pt x="10" y="19"/>
                      <a:pt x="10" y="19"/>
                      <a:pt x="11" y="19"/>
                    </a:cubicBezTo>
                    <a:cubicBezTo>
                      <a:pt x="10" y="19"/>
                      <a:pt x="11" y="19"/>
                      <a:pt x="10" y="18"/>
                    </a:cubicBezTo>
                    <a:cubicBezTo>
                      <a:pt x="10" y="18"/>
                      <a:pt x="10" y="18"/>
                      <a:pt x="10" y="18"/>
                    </a:cubicBezTo>
                    <a:cubicBezTo>
                      <a:pt x="11" y="18"/>
                      <a:pt x="10" y="18"/>
                      <a:pt x="11" y="17"/>
                    </a:cubicBezTo>
                    <a:cubicBezTo>
                      <a:pt x="11" y="17"/>
                      <a:pt x="11" y="17"/>
                      <a:pt x="11" y="17"/>
                    </a:cubicBezTo>
                    <a:cubicBezTo>
                      <a:pt x="11" y="17"/>
                      <a:pt x="11" y="16"/>
                      <a:pt x="11" y="16"/>
                    </a:cubicBezTo>
                    <a:cubicBezTo>
                      <a:pt x="11" y="16"/>
                      <a:pt x="11" y="16"/>
                      <a:pt x="11" y="16"/>
                    </a:cubicBezTo>
                    <a:cubicBezTo>
                      <a:pt x="11" y="16"/>
                      <a:pt x="11" y="16"/>
                      <a:pt x="11" y="16"/>
                    </a:cubicBezTo>
                    <a:cubicBezTo>
                      <a:pt x="11" y="16"/>
                      <a:pt x="11" y="16"/>
                      <a:pt x="11" y="15"/>
                    </a:cubicBezTo>
                    <a:cubicBezTo>
                      <a:pt x="10" y="16"/>
                      <a:pt x="10" y="15"/>
                      <a:pt x="11" y="15"/>
                    </a:cubicBezTo>
                    <a:cubicBezTo>
                      <a:pt x="11" y="15"/>
                      <a:pt x="10" y="15"/>
                      <a:pt x="10" y="15"/>
                    </a:cubicBezTo>
                    <a:cubicBezTo>
                      <a:pt x="10" y="15"/>
                      <a:pt x="10" y="15"/>
                      <a:pt x="11" y="15"/>
                    </a:cubicBezTo>
                    <a:cubicBezTo>
                      <a:pt x="10" y="15"/>
                      <a:pt x="9" y="15"/>
                      <a:pt x="9" y="15"/>
                    </a:cubicBezTo>
                    <a:cubicBezTo>
                      <a:pt x="9" y="15"/>
                      <a:pt x="8" y="15"/>
                      <a:pt x="7" y="16"/>
                    </a:cubicBezTo>
                    <a:cubicBezTo>
                      <a:pt x="7" y="15"/>
                      <a:pt x="8" y="15"/>
                      <a:pt x="8" y="15"/>
                    </a:cubicBezTo>
                    <a:cubicBezTo>
                      <a:pt x="8" y="15"/>
                      <a:pt x="7" y="15"/>
                      <a:pt x="7" y="15"/>
                    </a:cubicBezTo>
                    <a:cubicBezTo>
                      <a:pt x="7" y="15"/>
                      <a:pt x="8" y="15"/>
                      <a:pt x="8" y="15"/>
                    </a:cubicBezTo>
                    <a:cubicBezTo>
                      <a:pt x="6" y="15"/>
                      <a:pt x="6" y="16"/>
                      <a:pt x="5" y="16"/>
                    </a:cubicBezTo>
                    <a:cubicBezTo>
                      <a:pt x="5" y="16"/>
                      <a:pt x="5" y="16"/>
                      <a:pt x="4" y="16"/>
                    </a:cubicBezTo>
                    <a:cubicBezTo>
                      <a:pt x="4" y="16"/>
                      <a:pt x="4" y="16"/>
                      <a:pt x="5" y="16"/>
                    </a:cubicBezTo>
                    <a:cubicBezTo>
                      <a:pt x="5" y="16"/>
                      <a:pt x="4" y="16"/>
                      <a:pt x="4" y="16"/>
                    </a:cubicBezTo>
                    <a:cubicBezTo>
                      <a:pt x="4" y="16"/>
                      <a:pt x="3" y="16"/>
                      <a:pt x="3" y="16"/>
                    </a:cubicBezTo>
                    <a:cubicBezTo>
                      <a:pt x="3" y="16"/>
                      <a:pt x="3" y="16"/>
                      <a:pt x="3" y="16"/>
                    </a:cubicBezTo>
                    <a:cubicBezTo>
                      <a:pt x="4" y="17"/>
                      <a:pt x="4" y="17"/>
                      <a:pt x="4" y="17"/>
                    </a:cubicBezTo>
                    <a:cubicBezTo>
                      <a:pt x="4" y="17"/>
                      <a:pt x="4" y="17"/>
                      <a:pt x="4" y="17"/>
                    </a:cubicBezTo>
                    <a:cubicBezTo>
                      <a:pt x="4" y="17"/>
                      <a:pt x="4" y="17"/>
                      <a:pt x="4" y="16"/>
                    </a:cubicBezTo>
                    <a:cubicBezTo>
                      <a:pt x="4" y="16"/>
                      <a:pt x="4" y="16"/>
                      <a:pt x="4" y="16"/>
                    </a:cubicBezTo>
                    <a:cubicBezTo>
                      <a:pt x="4" y="16"/>
                      <a:pt x="4" y="16"/>
                      <a:pt x="5" y="16"/>
                    </a:cubicBezTo>
                    <a:cubicBezTo>
                      <a:pt x="5" y="16"/>
                      <a:pt x="5" y="16"/>
                      <a:pt x="5" y="16"/>
                    </a:cubicBezTo>
                    <a:cubicBezTo>
                      <a:pt x="5" y="16"/>
                      <a:pt x="5" y="15"/>
                      <a:pt x="6" y="15"/>
                    </a:cubicBezTo>
                    <a:cubicBezTo>
                      <a:pt x="5" y="15"/>
                      <a:pt x="5" y="15"/>
                      <a:pt x="5" y="15"/>
                    </a:cubicBezTo>
                    <a:cubicBezTo>
                      <a:pt x="5" y="14"/>
                      <a:pt x="6" y="15"/>
                      <a:pt x="6" y="14"/>
                    </a:cubicBezTo>
                    <a:cubicBezTo>
                      <a:pt x="6" y="14"/>
                      <a:pt x="6" y="14"/>
                      <a:pt x="6" y="14"/>
                    </a:cubicBezTo>
                    <a:cubicBezTo>
                      <a:pt x="6" y="14"/>
                      <a:pt x="7" y="15"/>
                      <a:pt x="7" y="15"/>
                    </a:cubicBezTo>
                    <a:cubicBezTo>
                      <a:pt x="8" y="15"/>
                      <a:pt x="7" y="15"/>
                      <a:pt x="7" y="15"/>
                    </a:cubicBezTo>
                    <a:cubicBezTo>
                      <a:pt x="8" y="15"/>
                      <a:pt x="7" y="15"/>
                      <a:pt x="8" y="14"/>
                    </a:cubicBezTo>
                    <a:cubicBezTo>
                      <a:pt x="8" y="14"/>
                      <a:pt x="8" y="15"/>
                      <a:pt x="8" y="15"/>
                    </a:cubicBezTo>
                    <a:cubicBezTo>
                      <a:pt x="8" y="15"/>
                      <a:pt x="8" y="13"/>
                      <a:pt x="9" y="13"/>
                    </a:cubicBezTo>
                    <a:cubicBezTo>
                      <a:pt x="9" y="13"/>
                      <a:pt x="9" y="13"/>
                      <a:pt x="9" y="13"/>
                    </a:cubicBezTo>
                    <a:cubicBezTo>
                      <a:pt x="9" y="12"/>
                      <a:pt x="10" y="12"/>
                      <a:pt x="10" y="12"/>
                    </a:cubicBezTo>
                    <a:cubicBezTo>
                      <a:pt x="10" y="12"/>
                      <a:pt x="10" y="12"/>
                      <a:pt x="10" y="12"/>
                    </a:cubicBezTo>
                    <a:cubicBezTo>
                      <a:pt x="10" y="11"/>
                      <a:pt x="10" y="10"/>
                      <a:pt x="10" y="10"/>
                    </a:cubicBezTo>
                    <a:cubicBezTo>
                      <a:pt x="10" y="10"/>
                      <a:pt x="11" y="10"/>
                      <a:pt x="11" y="10"/>
                    </a:cubicBezTo>
                    <a:cubicBezTo>
                      <a:pt x="12" y="6"/>
                      <a:pt x="12" y="6"/>
                      <a:pt x="12" y="6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8" y="9"/>
                      <a:pt x="8" y="10"/>
                      <a:pt x="7" y="9"/>
                    </a:cubicBezTo>
                    <a:cubicBezTo>
                      <a:pt x="7" y="9"/>
                      <a:pt x="7" y="9"/>
                      <a:pt x="7" y="9"/>
                    </a:cubicBezTo>
                    <a:cubicBezTo>
                      <a:pt x="7" y="9"/>
                      <a:pt x="7" y="9"/>
                      <a:pt x="7" y="9"/>
                    </a:cubicBezTo>
                    <a:cubicBezTo>
                      <a:pt x="6" y="10"/>
                      <a:pt x="6" y="10"/>
                      <a:pt x="6" y="10"/>
                    </a:cubicBezTo>
                    <a:cubicBezTo>
                      <a:pt x="6" y="10"/>
                      <a:pt x="6" y="10"/>
                      <a:pt x="6" y="10"/>
                    </a:cubicBezTo>
                    <a:cubicBezTo>
                      <a:pt x="5" y="10"/>
                      <a:pt x="5" y="10"/>
                      <a:pt x="5" y="11"/>
                    </a:cubicBezTo>
                    <a:cubicBezTo>
                      <a:pt x="5" y="11"/>
                      <a:pt x="5" y="11"/>
                      <a:pt x="5" y="11"/>
                    </a:cubicBezTo>
                    <a:cubicBezTo>
                      <a:pt x="5" y="11"/>
                      <a:pt x="4" y="11"/>
                      <a:pt x="3" y="12"/>
                    </a:cubicBezTo>
                    <a:cubicBezTo>
                      <a:pt x="3" y="12"/>
                      <a:pt x="3" y="12"/>
                      <a:pt x="3" y="11"/>
                    </a:cubicBezTo>
                    <a:cubicBezTo>
                      <a:pt x="3" y="12"/>
                      <a:pt x="2" y="11"/>
                      <a:pt x="2" y="12"/>
                    </a:cubicBezTo>
                    <a:cubicBezTo>
                      <a:pt x="3" y="15"/>
                      <a:pt x="3" y="15"/>
                      <a:pt x="3" y="15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2" y="14"/>
                      <a:pt x="3" y="13"/>
                      <a:pt x="2" y="13"/>
                    </a:cubicBezTo>
                    <a:cubicBezTo>
                      <a:pt x="2" y="13"/>
                      <a:pt x="3" y="13"/>
                      <a:pt x="3" y="13"/>
                    </a:cubicBezTo>
                    <a:cubicBezTo>
                      <a:pt x="3" y="13"/>
                      <a:pt x="3" y="13"/>
                      <a:pt x="3" y="13"/>
                    </a:cubicBezTo>
                    <a:cubicBezTo>
                      <a:pt x="3" y="14"/>
                      <a:pt x="3" y="13"/>
                      <a:pt x="4" y="13"/>
                    </a:cubicBezTo>
                    <a:cubicBezTo>
                      <a:pt x="5" y="12"/>
                      <a:pt x="6" y="11"/>
                      <a:pt x="7" y="10"/>
                    </a:cubicBezTo>
                    <a:cubicBezTo>
                      <a:pt x="7" y="10"/>
                      <a:pt x="7" y="10"/>
                      <a:pt x="7" y="10"/>
                    </a:cubicBezTo>
                    <a:cubicBezTo>
                      <a:pt x="7" y="10"/>
                      <a:pt x="7" y="10"/>
                      <a:pt x="7" y="10"/>
                    </a:cubicBezTo>
                    <a:cubicBezTo>
                      <a:pt x="7" y="10"/>
                      <a:pt x="7" y="10"/>
                      <a:pt x="7" y="10"/>
                    </a:cubicBezTo>
                    <a:cubicBezTo>
                      <a:pt x="7" y="10"/>
                      <a:pt x="7" y="10"/>
                      <a:pt x="7" y="10"/>
                    </a:cubicBezTo>
                    <a:cubicBezTo>
                      <a:pt x="8" y="9"/>
                      <a:pt x="8" y="10"/>
                      <a:pt x="8" y="10"/>
                    </a:cubicBezTo>
                    <a:cubicBezTo>
                      <a:pt x="8" y="10"/>
                      <a:pt x="8" y="10"/>
                      <a:pt x="8" y="10"/>
                    </a:cubicBezTo>
                    <a:cubicBezTo>
                      <a:pt x="8" y="10"/>
                      <a:pt x="8" y="10"/>
                      <a:pt x="8" y="10"/>
                    </a:cubicBezTo>
                    <a:cubicBezTo>
                      <a:pt x="8" y="10"/>
                      <a:pt x="8" y="9"/>
                      <a:pt x="8" y="9"/>
                    </a:cubicBezTo>
                    <a:cubicBezTo>
                      <a:pt x="8" y="9"/>
                      <a:pt x="8" y="9"/>
                      <a:pt x="8" y="9"/>
                    </a:cubicBezTo>
                    <a:cubicBezTo>
                      <a:pt x="8" y="9"/>
                      <a:pt x="8" y="9"/>
                      <a:pt x="8" y="9"/>
                    </a:cubicBezTo>
                    <a:cubicBezTo>
                      <a:pt x="9" y="9"/>
                      <a:pt x="9" y="9"/>
                      <a:pt x="9" y="9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9" y="8"/>
                      <a:pt x="9" y="8"/>
                      <a:pt x="8" y="8"/>
                    </a:cubicBezTo>
                    <a:cubicBezTo>
                      <a:pt x="9" y="8"/>
                      <a:pt x="10" y="6"/>
                      <a:pt x="10" y="6"/>
                    </a:cubicBezTo>
                    <a:cubicBezTo>
                      <a:pt x="10" y="6"/>
                      <a:pt x="11" y="5"/>
                      <a:pt x="11" y="5"/>
                    </a:cubicBezTo>
                    <a:cubicBezTo>
                      <a:pt x="11" y="5"/>
                      <a:pt x="10" y="5"/>
                      <a:pt x="11" y="5"/>
                    </a:cubicBezTo>
                    <a:cubicBezTo>
                      <a:pt x="11" y="5"/>
                      <a:pt x="11" y="4"/>
                      <a:pt x="12" y="4"/>
                    </a:cubicBezTo>
                    <a:cubicBezTo>
                      <a:pt x="12" y="4"/>
                      <a:pt x="13" y="2"/>
                      <a:pt x="12" y="3"/>
                    </a:cubicBezTo>
                    <a:cubicBezTo>
                      <a:pt x="12" y="2"/>
                      <a:pt x="12" y="3"/>
                      <a:pt x="12" y="3"/>
                    </a:cubicBezTo>
                    <a:cubicBezTo>
                      <a:pt x="12" y="2"/>
                      <a:pt x="12" y="2"/>
                      <a:pt x="12" y="2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1" y="1"/>
                      <a:pt x="11" y="1"/>
                      <a:pt x="11" y="1"/>
                    </a:cubicBezTo>
                    <a:cubicBezTo>
                      <a:pt x="10" y="1"/>
                      <a:pt x="9" y="1"/>
                      <a:pt x="8" y="1"/>
                    </a:cubicBezTo>
                    <a:cubicBezTo>
                      <a:pt x="8" y="1"/>
                      <a:pt x="8" y="1"/>
                      <a:pt x="8" y="2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1"/>
                      <a:pt x="8" y="2"/>
                      <a:pt x="7" y="2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5" y="2"/>
                      <a:pt x="4" y="5"/>
                      <a:pt x="2" y="4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6"/>
                      <a:pt x="1" y="5"/>
                      <a:pt x="1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" y="6"/>
                      <a:pt x="2" y="7"/>
                      <a:pt x="2" y="8"/>
                    </a:cubicBezTo>
                    <a:cubicBezTo>
                      <a:pt x="2" y="7"/>
                      <a:pt x="4" y="8"/>
                      <a:pt x="4" y="7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5" y="6"/>
                      <a:pt x="6" y="6"/>
                      <a:pt x="7" y="6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7" y="5"/>
                      <a:pt x="6" y="6"/>
                      <a:pt x="6" y="5"/>
                    </a:cubicBezTo>
                    <a:cubicBezTo>
                      <a:pt x="7" y="6"/>
                      <a:pt x="8" y="4"/>
                      <a:pt x="8" y="5"/>
                    </a:cubicBezTo>
                    <a:cubicBezTo>
                      <a:pt x="9" y="5"/>
                      <a:pt x="8" y="5"/>
                      <a:pt x="8" y="4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9" y="4"/>
                      <a:pt x="9" y="4"/>
                      <a:pt x="9" y="5"/>
                    </a:cubicBezTo>
                    <a:cubicBezTo>
                      <a:pt x="9" y="5"/>
                      <a:pt x="9" y="5"/>
                      <a:pt x="9" y="5"/>
                    </a:cubicBezTo>
                    <a:cubicBezTo>
                      <a:pt x="9" y="5"/>
                      <a:pt x="9" y="4"/>
                      <a:pt x="10" y="4"/>
                    </a:cubicBezTo>
                    <a:cubicBezTo>
                      <a:pt x="9" y="4"/>
                      <a:pt x="9" y="4"/>
                      <a:pt x="9" y="4"/>
                    </a:cubicBezTo>
                    <a:cubicBezTo>
                      <a:pt x="10" y="4"/>
                      <a:pt x="10" y="4"/>
                      <a:pt x="11" y="4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10" y="3"/>
                      <a:pt x="9" y="3"/>
                      <a:pt x="9" y="3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9" y="4"/>
                      <a:pt x="9" y="4"/>
                      <a:pt x="9" y="4"/>
                    </a:cubicBezTo>
                    <a:cubicBezTo>
                      <a:pt x="9" y="4"/>
                      <a:pt x="9" y="4"/>
                      <a:pt x="9" y="4"/>
                    </a:cubicBezTo>
                    <a:cubicBezTo>
                      <a:pt x="9" y="4"/>
                      <a:pt x="9" y="4"/>
                      <a:pt x="9" y="5"/>
                    </a:cubicBezTo>
                    <a:cubicBezTo>
                      <a:pt x="9" y="5"/>
                      <a:pt x="9" y="5"/>
                      <a:pt x="9" y="5"/>
                    </a:cubicBezTo>
                    <a:cubicBezTo>
                      <a:pt x="9" y="5"/>
                      <a:pt x="9" y="5"/>
                      <a:pt x="9" y="6"/>
                    </a:cubicBezTo>
                    <a:cubicBezTo>
                      <a:pt x="9" y="5"/>
                      <a:pt x="8" y="5"/>
                      <a:pt x="8" y="5"/>
                    </a:cubicBezTo>
                    <a:cubicBezTo>
                      <a:pt x="7" y="5"/>
                      <a:pt x="8" y="6"/>
                      <a:pt x="7" y="6"/>
                    </a:cubicBezTo>
                    <a:cubicBezTo>
                      <a:pt x="7" y="7"/>
                      <a:pt x="8" y="6"/>
                      <a:pt x="8" y="6"/>
                    </a:cubicBezTo>
                    <a:cubicBezTo>
                      <a:pt x="8" y="6"/>
                      <a:pt x="8" y="7"/>
                      <a:pt x="8" y="7"/>
                    </a:cubicBezTo>
                    <a:cubicBezTo>
                      <a:pt x="7" y="7"/>
                      <a:pt x="7" y="6"/>
                      <a:pt x="6" y="7"/>
                    </a:cubicBezTo>
                    <a:cubicBezTo>
                      <a:pt x="6" y="7"/>
                      <a:pt x="6" y="7"/>
                      <a:pt x="6" y="7"/>
                    </a:cubicBezTo>
                    <a:cubicBezTo>
                      <a:pt x="6" y="7"/>
                      <a:pt x="6" y="7"/>
                      <a:pt x="6" y="7"/>
                    </a:cubicBezTo>
                    <a:cubicBezTo>
                      <a:pt x="6" y="8"/>
                      <a:pt x="5" y="8"/>
                      <a:pt x="6" y="8"/>
                    </a:cubicBezTo>
                    <a:cubicBezTo>
                      <a:pt x="6" y="7"/>
                      <a:pt x="6" y="7"/>
                      <a:pt x="6" y="7"/>
                    </a:cubicBezTo>
                    <a:cubicBezTo>
                      <a:pt x="6" y="8"/>
                      <a:pt x="6" y="9"/>
                      <a:pt x="5" y="9"/>
                    </a:cubicBezTo>
                    <a:cubicBezTo>
                      <a:pt x="5" y="9"/>
                      <a:pt x="5" y="8"/>
                      <a:pt x="5" y="8"/>
                    </a:cubicBezTo>
                    <a:cubicBezTo>
                      <a:pt x="5" y="8"/>
                      <a:pt x="5" y="9"/>
                      <a:pt x="5" y="9"/>
                    </a:cubicBezTo>
                    <a:cubicBezTo>
                      <a:pt x="5" y="8"/>
                      <a:pt x="5" y="8"/>
                      <a:pt x="5" y="7"/>
                    </a:cubicBezTo>
                    <a:cubicBezTo>
                      <a:pt x="5" y="7"/>
                      <a:pt x="5" y="8"/>
                      <a:pt x="5" y="7"/>
                    </a:cubicBezTo>
                    <a:cubicBezTo>
                      <a:pt x="5" y="8"/>
                      <a:pt x="4" y="8"/>
                      <a:pt x="4" y="9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4" y="8"/>
                      <a:pt x="4" y="9"/>
                      <a:pt x="4" y="9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4" y="9"/>
                      <a:pt x="3" y="9"/>
                      <a:pt x="3" y="9"/>
                    </a:cubicBezTo>
                    <a:cubicBezTo>
                      <a:pt x="4" y="8"/>
                      <a:pt x="3" y="9"/>
                      <a:pt x="4" y="9"/>
                    </a:cubicBezTo>
                    <a:cubicBezTo>
                      <a:pt x="4" y="10"/>
                      <a:pt x="3" y="9"/>
                      <a:pt x="2" y="10"/>
                    </a:cubicBezTo>
                    <a:cubicBezTo>
                      <a:pt x="2" y="10"/>
                      <a:pt x="3" y="9"/>
                      <a:pt x="3" y="10"/>
                    </a:cubicBezTo>
                    <a:cubicBezTo>
                      <a:pt x="2" y="10"/>
                      <a:pt x="2" y="10"/>
                      <a:pt x="2" y="10"/>
                    </a:cubicBezTo>
                    <a:cubicBezTo>
                      <a:pt x="1" y="11"/>
                      <a:pt x="2" y="10"/>
                      <a:pt x="2" y="10"/>
                    </a:cubicBezTo>
                    <a:cubicBezTo>
                      <a:pt x="2" y="10"/>
                      <a:pt x="2" y="11"/>
                      <a:pt x="2" y="11"/>
                    </a:cubicBezTo>
                    <a:cubicBezTo>
                      <a:pt x="2" y="11"/>
                      <a:pt x="2" y="11"/>
                      <a:pt x="2" y="11"/>
                    </a:cubicBezTo>
                    <a:cubicBezTo>
                      <a:pt x="1" y="11"/>
                      <a:pt x="2" y="12"/>
                      <a:pt x="1" y="12"/>
                    </a:cubicBezTo>
                    <a:cubicBezTo>
                      <a:pt x="1" y="11"/>
                      <a:pt x="1" y="11"/>
                      <a:pt x="1" y="11"/>
                    </a:cubicBezTo>
                    <a:cubicBezTo>
                      <a:pt x="1" y="12"/>
                      <a:pt x="1" y="12"/>
                      <a:pt x="1" y="12"/>
                    </a:cubicBezTo>
                    <a:cubicBezTo>
                      <a:pt x="1" y="12"/>
                      <a:pt x="1" y="12"/>
                      <a:pt x="1" y="12"/>
                    </a:cubicBezTo>
                    <a:cubicBezTo>
                      <a:pt x="1" y="12"/>
                      <a:pt x="1" y="12"/>
                      <a:pt x="0" y="13"/>
                    </a:cubicBezTo>
                    <a:cubicBezTo>
                      <a:pt x="0" y="13"/>
                      <a:pt x="1" y="13"/>
                      <a:pt x="1" y="13"/>
                    </a:cubicBezTo>
                    <a:cubicBezTo>
                      <a:pt x="1" y="16"/>
                      <a:pt x="1" y="16"/>
                      <a:pt x="1" y="16"/>
                    </a:cubicBezTo>
                    <a:cubicBezTo>
                      <a:pt x="2" y="15"/>
                      <a:pt x="2" y="15"/>
                      <a:pt x="2" y="15"/>
                    </a:cubicBezTo>
                    <a:cubicBezTo>
                      <a:pt x="2" y="15"/>
                      <a:pt x="2" y="15"/>
                      <a:pt x="2" y="15"/>
                    </a:cubicBezTo>
                    <a:cubicBezTo>
                      <a:pt x="3" y="15"/>
                      <a:pt x="2" y="15"/>
                      <a:pt x="3" y="15"/>
                    </a:cubicBezTo>
                    <a:cubicBezTo>
                      <a:pt x="3" y="15"/>
                      <a:pt x="3" y="16"/>
                      <a:pt x="2" y="15"/>
                    </a:cubicBezTo>
                    <a:cubicBezTo>
                      <a:pt x="2" y="15"/>
                      <a:pt x="2" y="16"/>
                      <a:pt x="2" y="16"/>
                    </a:cubicBezTo>
                    <a:cubicBezTo>
                      <a:pt x="2" y="16"/>
                      <a:pt x="3" y="16"/>
                      <a:pt x="3" y="15"/>
                    </a:cubicBezTo>
                    <a:cubicBezTo>
                      <a:pt x="3" y="15"/>
                      <a:pt x="3" y="15"/>
                      <a:pt x="3" y="15"/>
                    </a:cubicBezTo>
                    <a:cubicBezTo>
                      <a:pt x="4" y="15"/>
                      <a:pt x="4" y="15"/>
                      <a:pt x="4" y="15"/>
                    </a:cubicBezTo>
                    <a:cubicBezTo>
                      <a:pt x="4" y="15"/>
                      <a:pt x="4" y="15"/>
                      <a:pt x="4" y="15"/>
                    </a:cubicBezTo>
                    <a:cubicBezTo>
                      <a:pt x="4" y="15"/>
                      <a:pt x="4" y="15"/>
                      <a:pt x="4" y="15"/>
                    </a:cubicBezTo>
                    <a:cubicBezTo>
                      <a:pt x="4" y="15"/>
                      <a:pt x="4" y="15"/>
                      <a:pt x="4" y="15"/>
                    </a:cubicBezTo>
                    <a:cubicBezTo>
                      <a:pt x="4" y="15"/>
                      <a:pt x="5" y="15"/>
                      <a:pt x="5" y="15"/>
                    </a:cubicBezTo>
                    <a:cubicBezTo>
                      <a:pt x="5" y="15"/>
                      <a:pt x="5" y="15"/>
                      <a:pt x="5" y="15"/>
                    </a:cubicBezTo>
                    <a:cubicBezTo>
                      <a:pt x="6" y="15"/>
                      <a:pt x="6" y="14"/>
                      <a:pt x="6" y="14"/>
                    </a:cubicBezTo>
                    <a:cubicBezTo>
                      <a:pt x="6" y="14"/>
                      <a:pt x="7" y="14"/>
                      <a:pt x="7" y="14"/>
                    </a:cubicBezTo>
                    <a:cubicBezTo>
                      <a:pt x="7" y="14"/>
                      <a:pt x="8" y="14"/>
                      <a:pt x="8" y="13"/>
                    </a:cubicBezTo>
                    <a:cubicBezTo>
                      <a:pt x="8" y="13"/>
                      <a:pt x="8" y="13"/>
                      <a:pt x="8" y="13"/>
                    </a:cubicBezTo>
                    <a:cubicBezTo>
                      <a:pt x="9" y="13"/>
                      <a:pt x="8" y="13"/>
                      <a:pt x="8" y="12"/>
                    </a:cubicBezTo>
                    <a:cubicBezTo>
                      <a:pt x="9" y="12"/>
                      <a:pt x="9" y="13"/>
                      <a:pt x="9" y="13"/>
                    </a:cubicBezTo>
                    <a:cubicBezTo>
                      <a:pt x="9" y="12"/>
                      <a:pt x="9" y="11"/>
                      <a:pt x="10" y="12"/>
                    </a:cubicBezTo>
                    <a:cubicBezTo>
                      <a:pt x="10" y="12"/>
                      <a:pt x="9" y="12"/>
                      <a:pt x="9" y="12"/>
                    </a:cubicBezTo>
                    <a:close/>
                    <a:moveTo>
                      <a:pt x="6" y="11"/>
                    </a:moveTo>
                    <a:cubicBezTo>
                      <a:pt x="6" y="11"/>
                      <a:pt x="6" y="11"/>
                      <a:pt x="6" y="11"/>
                    </a:cubicBezTo>
                    <a:cubicBezTo>
                      <a:pt x="6" y="11"/>
                      <a:pt x="6" y="11"/>
                      <a:pt x="6" y="11"/>
                    </a:cubicBezTo>
                    <a:close/>
                    <a:moveTo>
                      <a:pt x="5" y="18"/>
                    </a:moveTo>
                    <a:cubicBezTo>
                      <a:pt x="5" y="18"/>
                      <a:pt x="5" y="18"/>
                      <a:pt x="4" y="18"/>
                    </a:cubicBezTo>
                    <a:cubicBezTo>
                      <a:pt x="5" y="18"/>
                      <a:pt x="5" y="18"/>
                      <a:pt x="5" y="18"/>
                    </a:cubicBezTo>
                    <a:close/>
                    <a:moveTo>
                      <a:pt x="9" y="29"/>
                    </a:moveTo>
                    <a:cubicBezTo>
                      <a:pt x="9" y="29"/>
                      <a:pt x="9" y="29"/>
                      <a:pt x="9" y="29"/>
                    </a:cubicBezTo>
                    <a:cubicBezTo>
                      <a:pt x="8" y="29"/>
                      <a:pt x="8" y="29"/>
                      <a:pt x="9" y="29"/>
                    </a:cubicBezTo>
                    <a:close/>
                    <a:moveTo>
                      <a:pt x="9" y="29"/>
                    </a:moveTo>
                    <a:cubicBezTo>
                      <a:pt x="9" y="29"/>
                      <a:pt x="9" y="29"/>
                      <a:pt x="9" y="29"/>
                    </a:cubicBezTo>
                    <a:cubicBezTo>
                      <a:pt x="9" y="29"/>
                      <a:pt x="9" y="29"/>
                      <a:pt x="9" y="29"/>
                    </a:cubicBezTo>
                    <a:cubicBezTo>
                      <a:pt x="9" y="29"/>
                      <a:pt x="9" y="29"/>
                      <a:pt x="9" y="29"/>
                    </a:cubicBezTo>
                    <a:close/>
                    <a:moveTo>
                      <a:pt x="8" y="9"/>
                    </a:moveTo>
                    <a:cubicBezTo>
                      <a:pt x="8" y="9"/>
                      <a:pt x="8" y="9"/>
                      <a:pt x="8" y="9"/>
                    </a:cubicBezTo>
                    <a:cubicBezTo>
                      <a:pt x="8" y="9"/>
                      <a:pt x="8" y="9"/>
                      <a:pt x="8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864" name="Freeform 5958"/>
              <p:cNvSpPr>
                <a:spLocks/>
              </p:cNvSpPr>
              <p:nvPr/>
            </p:nvSpPr>
            <p:spPr bwMode="auto">
              <a:xfrm>
                <a:off x="3989400" y="2624139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865" name="Freeform 5959"/>
              <p:cNvSpPr>
                <a:spLocks/>
              </p:cNvSpPr>
              <p:nvPr/>
            </p:nvSpPr>
            <p:spPr bwMode="auto">
              <a:xfrm>
                <a:off x="4005275" y="2593976"/>
                <a:ext cx="7938" cy="0"/>
              </a:xfrm>
              <a:custGeom>
                <a:avLst/>
                <a:gdLst>
                  <a:gd name="T0" fmla="*/ 5 w 5"/>
                  <a:gd name="T1" fmla="*/ 0 w 5"/>
                  <a:gd name="T2" fmla="*/ 5 w 5"/>
                  <a:gd name="T3" fmla="*/ 5 w 5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5">
                    <a:moveTo>
                      <a:pt x="5" y="0"/>
                    </a:moveTo>
                    <a:lnTo>
                      <a:pt x="0" y="0"/>
                    </a:lnTo>
                    <a:lnTo>
                      <a:pt x="5" y="0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866" name="Freeform 5960"/>
              <p:cNvSpPr>
                <a:spLocks/>
              </p:cNvSpPr>
              <p:nvPr/>
            </p:nvSpPr>
            <p:spPr bwMode="auto">
              <a:xfrm>
                <a:off x="3964000" y="2674939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867" name="Freeform 5961"/>
              <p:cNvSpPr>
                <a:spLocks/>
              </p:cNvSpPr>
              <p:nvPr/>
            </p:nvSpPr>
            <p:spPr bwMode="auto">
              <a:xfrm>
                <a:off x="4021150" y="2724151"/>
                <a:ext cx="7938" cy="0"/>
              </a:xfrm>
              <a:custGeom>
                <a:avLst/>
                <a:gdLst>
                  <a:gd name="T0" fmla="*/ 1 w 1"/>
                  <a:gd name="T1" fmla="*/ 1 w 1"/>
                  <a:gd name="T2" fmla="*/ 0 w 1"/>
                  <a:gd name="T3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868" name="Freeform 5962"/>
              <p:cNvSpPr>
                <a:spLocks/>
              </p:cNvSpPr>
              <p:nvPr/>
            </p:nvSpPr>
            <p:spPr bwMode="auto">
              <a:xfrm>
                <a:off x="3989400" y="2724151"/>
                <a:ext cx="0" cy="7938"/>
              </a:xfrm>
              <a:custGeom>
                <a:avLst/>
                <a:gdLst>
                  <a:gd name="T0" fmla="*/ 0 h 1"/>
                  <a:gd name="T1" fmla="*/ 0 h 1"/>
                  <a:gd name="T2" fmla="*/ 1 h 1"/>
                  <a:gd name="T3" fmla="*/ 0 h 1"/>
                </a:gdLst>
                <a:ahLst/>
                <a:cxnLst>
                  <a:cxn ang="0">
                    <a:pos x="0" y="T0"/>
                  </a:cxn>
                  <a:cxn ang="0">
                    <a:pos x="0" y="T1"/>
                  </a:cxn>
                  <a:cxn ang="0">
                    <a:pos x="0" y="T2"/>
                  </a:cxn>
                  <a:cxn ang="0">
                    <a:pos x="0" y="T3"/>
                  </a:cxn>
                </a:cxnLst>
                <a:rect l="0" t="0" r="r" b="b"/>
                <a:pathLst>
                  <a:path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869" name="Freeform 5963"/>
              <p:cNvSpPr>
                <a:spLocks/>
              </p:cNvSpPr>
              <p:nvPr/>
            </p:nvSpPr>
            <p:spPr bwMode="auto">
              <a:xfrm>
                <a:off x="4013212" y="2724151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870" name="Freeform 5964"/>
              <p:cNvSpPr>
                <a:spLocks/>
              </p:cNvSpPr>
              <p:nvPr/>
            </p:nvSpPr>
            <p:spPr bwMode="auto">
              <a:xfrm>
                <a:off x="4005275" y="2724151"/>
                <a:ext cx="7938" cy="0"/>
              </a:xfrm>
              <a:custGeom>
                <a:avLst/>
                <a:gdLst>
                  <a:gd name="T0" fmla="*/ 1 w 1"/>
                  <a:gd name="T1" fmla="*/ 0 w 1"/>
                  <a:gd name="T2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871" name="Freeform 5965"/>
              <p:cNvSpPr>
                <a:spLocks/>
              </p:cNvSpPr>
              <p:nvPr/>
            </p:nvSpPr>
            <p:spPr bwMode="auto">
              <a:xfrm>
                <a:off x="4029087" y="2703514"/>
                <a:ext cx="9525" cy="6350"/>
              </a:xfrm>
              <a:custGeom>
                <a:avLst/>
                <a:gdLst>
                  <a:gd name="T0" fmla="*/ 0 w 1"/>
                  <a:gd name="T1" fmla="*/ 0 h 1"/>
                  <a:gd name="T2" fmla="*/ 1 w 1"/>
                  <a:gd name="T3" fmla="*/ 1 h 1"/>
                  <a:gd name="T4" fmla="*/ 0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1"/>
                      <a:pt x="1" y="1"/>
                      <a:pt x="1" y="1"/>
                    </a:cubicBezTo>
                    <a:cubicBezTo>
                      <a:pt x="1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872" name="Rectangle 5966"/>
              <p:cNvSpPr>
                <a:spLocks noChangeArrowheads="1"/>
              </p:cNvSpPr>
              <p:nvPr/>
            </p:nvSpPr>
            <p:spPr bwMode="auto">
              <a:xfrm>
                <a:off x="4005275" y="2717801"/>
                <a:ext cx="1588" cy="15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873" name="Freeform 5967"/>
              <p:cNvSpPr>
                <a:spLocks/>
              </p:cNvSpPr>
              <p:nvPr/>
            </p:nvSpPr>
            <p:spPr bwMode="auto">
              <a:xfrm>
                <a:off x="4013212" y="2709864"/>
                <a:ext cx="7938" cy="7938"/>
              </a:xfrm>
              <a:custGeom>
                <a:avLst/>
                <a:gdLst>
                  <a:gd name="T0" fmla="*/ 0 w 1"/>
                  <a:gd name="T1" fmla="*/ 0 h 1"/>
                  <a:gd name="T2" fmla="*/ 0 w 1"/>
                  <a:gd name="T3" fmla="*/ 0 h 1"/>
                  <a:gd name="T4" fmla="*/ 0 w 1"/>
                  <a:gd name="T5" fmla="*/ 1 h 1"/>
                  <a:gd name="T6" fmla="*/ 0 w 1"/>
                  <a:gd name="T7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1"/>
                    </a:cubicBezTo>
                    <a:cubicBezTo>
                      <a:pt x="0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874" name="Freeform 5968"/>
              <p:cNvSpPr>
                <a:spLocks/>
              </p:cNvSpPr>
              <p:nvPr/>
            </p:nvSpPr>
            <p:spPr bwMode="auto">
              <a:xfrm>
                <a:off x="4013212" y="2717801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875" name="Freeform 5969"/>
              <p:cNvSpPr>
                <a:spLocks/>
              </p:cNvSpPr>
              <p:nvPr/>
            </p:nvSpPr>
            <p:spPr bwMode="auto">
              <a:xfrm>
                <a:off x="4005275" y="2717801"/>
                <a:ext cx="7938" cy="0"/>
              </a:xfrm>
              <a:custGeom>
                <a:avLst/>
                <a:gdLst>
                  <a:gd name="T0" fmla="*/ 0 w 1"/>
                  <a:gd name="T1" fmla="*/ 0 w 1"/>
                  <a:gd name="T2" fmla="*/ 1 w 1"/>
                  <a:gd name="T3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876" name="Freeform 5970"/>
              <p:cNvSpPr>
                <a:spLocks/>
              </p:cNvSpPr>
              <p:nvPr/>
            </p:nvSpPr>
            <p:spPr bwMode="auto">
              <a:xfrm>
                <a:off x="3997337" y="2695576"/>
                <a:ext cx="7938" cy="0"/>
              </a:xfrm>
              <a:custGeom>
                <a:avLst/>
                <a:gdLst>
                  <a:gd name="T0" fmla="*/ 1 w 1"/>
                  <a:gd name="T1" fmla="*/ 0 w 1"/>
                  <a:gd name="T2" fmla="*/ 0 w 1"/>
                  <a:gd name="T3" fmla="*/ 1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1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877" name="Freeform 5971"/>
              <p:cNvSpPr>
                <a:spLocks/>
              </p:cNvSpPr>
              <p:nvPr/>
            </p:nvSpPr>
            <p:spPr bwMode="auto">
              <a:xfrm>
                <a:off x="3997337" y="2703514"/>
                <a:ext cx="7938" cy="0"/>
              </a:xfrm>
              <a:custGeom>
                <a:avLst/>
                <a:gdLst>
                  <a:gd name="T0" fmla="*/ 0 w 1"/>
                  <a:gd name="T1" fmla="*/ 1 w 1"/>
                  <a:gd name="T2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878" name="Freeform 5972"/>
              <p:cNvSpPr>
                <a:spLocks/>
              </p:cNvSpPr>
              <p:nvPr/>
            </p:nvSpPr>
            <p:spPr bwMode="auto">
              <a:xfrm>
                <a:off x="3989400" y="2695576"/>
                <a:ext cx="7938" cy="7938"/>
              </a:xfrm>
              <a:custGeom>
                <a:avLst/>
                <a:gdLst>
                  <a:gd name="T0" fmla="*/ 1 w 1"/>
                  <a:gd name="T1" fmla="*/ 0 h 1"/>
                  <a:gd name="T2" fmla="*/ 0 w 1"/>
                  <a:gd name="T3" fmla="*/ 1 h 1"/>
                  <a:gd name="T4" fmla="*/ 1 w 1"/>
                  <a:gd name="T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1" h="1">
                    <a:moveTo>
                      <a:pt x="1" y="0"/>
                    </a:moveTo>
                    <a:cubicBezTo>
                      <a:pt x="1" y="1"/>
                      <a:pt x="0" y="0"/>
                      <a:pt x="0" y="1"/>
                    </a:cubicBezTo>
                    <a:cubicBezTo>
                      <a:pt x="0" y="1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879" name="Freeform 5973"/>
              <p:cNvSpPr>
                <a:spLocks/>
              </p:cNvSpPr>
              <p:nvPr/>
            </p:nvSpPr>
            <p:spPr bwMode="auto">
              <a:xfrm>
                <a:off x="3971937" y="2674939"/>
                <a:ext cx="9525" cy="0"/>
              </a:xfrm>
              <a:custGeom>
                <a:avLst/>
                <a:gdLst>
                  <a:gd name="T0" fmla="*/ 0 w 1"/>
                  <a:gd name="T1" fmla="*/ 0 w 1"/>
                  <a:gd name="T2" fmla="*/ 1 w 1"/>
                  <a:gd name="T3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880" name="Freeform 5974"/>
              <p:cNvSpPr>
                <a:spLocks/>
              </p:cNvSpPr>
              <p:nvPr/>
            </p:nvSpPr>
            <p:spPr bwMode="auto">
              <a:xfrm>
                <a:off x="3989400" y="2644776"/>
                <a:ext cx="7938" cy="0"/>
              </a:xfrm>
              <a:custGeom>
                <a:avLst/>
                <a:gdLst>
                  <a:gd name="T0" fmla="*/ 0 w 1"/>
                  <a:gd name="T1" fmla="*/ 0 w 1"/>
                  <a:gd name="T2" fmla="*/ 1 w 1"/>
                  <a:gd name="T3" fmla="*/ 0 w 1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1">
                    <a:moveTo>
                      <a:pt x="0" y="0"/>
                    </a:moveTo>
                    <a:cubicBezTo>
                      <a:pt x="0" y="0"/>
                      <a:pt x="1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881" name="Freeform 5975"/>
              <p:cNvSpPr>
                <a:spLocks/>
              </p:cNvSpPr>
              <p:nvPr/>
            </p:nvSpPr>
            <p:spPr bwMode="auto">
              <a:xfrm>
                <a:off x="3997337" y="2644776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882" name="Freeform 5976"/>
              <p:cNvSpPr>
                <a:spLocks/>
              </p:cNvSpPr>
              <p:nvPr/>
            </p:nvSpPr>
            <p:spPr bwMode="auto">
              <a:xfrm>
                <a:off x="3956062" y="2528889"/>
                <a:ext cx="7938" cy="0"/>
              </a:xfrm>
              <a:custGeom>
                <a:avLst/>
                <a:gdLst>
                  <a:gd name="T0" fmla="*/ 5 w 5"/>
                  <a:gd name="T1" fmla="*/ 0 w 5"/>
                  <a:gd name="T2" fmla="*/ 5 w 5"/>
                  <a:gd name="T3" fmla="*/ 5 w 5"/>
                </a:gdLst>
                <a:ahLst/>
                <a:cxnLst>
                  <a:cxn ang="0">
                    <a:pos x="T0" y="0"/>
                  </a:cxn>
                  <a:cxn ang="0">
                    <a:pos x="T1" y="0"/>
                  </a:cxn>
                  <a:cxn ang="0">
                    <a:pos x="T2" y="0"/>
                  </a:cxn>
                  <a:cxn ang="0">
                    <a:pos x="T3" y="0"/>
                  </a:cxn>
                </a:cxnLst>
                <a:rect l="0" t="0" r="r" b="b"/>
                <a:pathLst>
                  <a:path w="5">
                    <a:moveTo>
                      <a:pt x="5" y="0"/>
                    </a:moveTo>
                    <a:lnTo>
                      <a:pt x="0" y="0"/>
                    </a:lnTo>
                    <a:lnTo>
                      <a:pt x="5" y="0"/>
                    </a:lnTo>
                    <a:lnTo>
                      <a:pt x="5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883" name="Freeform 5977"/>
              <p:cNvSpPr>
                <a:spLocks/>
              </p:cNvSpPr>
              <p:nvPr/>
            </p:nvSpPr>
            <p:spPr bwMode="auto">
              <a:xfrm>
                <a:off x="3956062" y="2528889"/>
                <a:ext cx="7938" cy="7938"/>
              </a:xfrm>
              <a:custGeom>
                <a:avLst/>
                <a:gdLst>
                  <a:gd name="T0" fmla="*/ 1 w 1"/>
                  <a:gd name="T1" fmla="*/ 1 h 1"/>
                  <a:gd name="T2" fmla="*/ 0 w 1"/>
                  <a:gd name="T3" fmla="*/ 0 h 1"/>
                  <a:gd name="T4" fmla="*/ 0 w 1"/>
                  <a:gd name="T5" fmla="*/ 1 h 1"/>
                  <a:gd name="T6" fmla="*/ 1 w 1"/>
                  <a:gd name="T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" h="1">
                    <a:moveTo>
                      <a:pt x="1" y="1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884" name="Freeform 5978"/>
              <p:cNvSpPr>
                <a:spLocks/>
              </p:cNvSpPr>
              <p:nvPr/>
            </p:nvSpPr>
            <p:spPr bwMode="auto">
              <a:xfrm>
                <a:off x="3997337" y="2573339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885" name="Rectangle 5979"/>
              <p:cNvSpPr>
                <a:spLocks noChangeArrowheads="1"/>
              </p:cNvSpPr>
              <p:nvPr/>
            </p:nvSpPr>
            <p:spPr bwMode="auto">
              <a:xfrm>
                <a:off x="4013212" y="2557464"/>
                <a:ext cx="1588" cy="158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886" name="Freeform 5980"/>
              <p:cNvSpPr>
                <a:spLocks/>
              </p:cNvSpPr>
              <p:nvPr/>
            </p:nvSpPr>
            <p:spPr bwMode="auto">
              <a:xfrm>
                <a:off x="2538" y="1630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11890" name="文本框 11889"/>
            <p:cNvSpPr txBox="1"/>
            <p:nvPr/>
          </p:nvSpPr>
          <p:spPr>
            <a:xfrm>
              <a:off x="8613384" y="2331980"/>
              <a:ext cx="914400" cy="307777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en-US" altLang="zh-CN" sz="1400" dirty="0">
                  <a:solidFill>
                    <a:prstClr val="white">
                      <a:lumMod val="50000"/>
                    </a:prstClr>
                  </a:solidFill>
                  <a:cs typeface="+mn-ea"/>
                  <a:sym typeface="+mn-lt"/>
                </a:rPr>
                <a:t>STEP 04</a:t>
              </a:r>
              <a:endParaRPr lang="zh-CN" altLang="en-US" sz="1400" dirty="0">
                <a:solidFill>
                  <a:prstClr val="white">
                    <a:lumMod val="50000"/>
                  </a:prst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5" name="椭圆 4"/>
          <p:cNvSpPr/>
          <p:nvPr/>
        </p:nvSpPr>
        <p:spPr>
          <a:xfrm>
            <a:off x="3585873" y="4671642"/>
            <a:ext cx="4543910" cy="1553388"/>
          </a:xfrm>
          <a:prstGeom prst="ellipse">
            <a:avLst/>
          </a:prstGeom>
          <a:gradFill flip="none" rotWithShape="1">
            <a:gsLst>
              <a:gs pos="0">
                <a:schemeClr val="bg1">
                  <a:lumMod val="50000"/>
                </a:schemeClr>
              </a:gs>
              <a:gs pos="100000">
                <a:srgbClr val="F2F2F2">
                  <a:alpha val="6500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416312" y="206333"/>
            <a:ext cx="3050788" cy="546975"/>
          </a:xfrm>
        </p:spPr>
        <p:txBody>
          <a:bodyPr>
            <a:normAutofit fontScale="90000"/>
          </a:bodyPr>
          <a:lstStyle/>
          <a:p>
            <a:r>
              <a:rPr lang="zh-CN" altLang="en-US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创意铅笔并列关系图表</a:t>
            </a:r>
          </a:p>
        </p:txBody>
      </p:sp>
      <p:pic>
        <p:nvPicPr>
          <p:cNvPr id="11461" name="图片 11460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828426" y="4832405"/>
            <a:ext cx="4170574" cy="1311891"/>
          </a:xfrm>
          <a:prstGeom prst="rect">
            <a:avLst/>
          </a:prstGeom>
        </p:spPr>
      </p:pic>
      <p:sp>
        <p:nvSpPr>
          <p:cNvPr id="11351" name="Freeform 5619"/>
          <p:cNvSpPr>
            <a:spLocks/>
          </p:cNvSpPr>
          <p:nvPr/>
        </p:nvSpPr>
        <p:spPr bwMode="auto">
          <a:xfrm>
            <a:off x="4726718" y="3738314"/>
            <a:ext cx="451737" cy="2064227"/>
          </a:xfrm>
          <a:custGeom>
            <a:avLst/>
            <a:gdLst>
              <a:gd name="T0" fmla="*/ 147 w 151"/>
              <a:gd name="T1" fmla="*/ 690 h 690"/>
              <a:gd name="T2" fmla="*/ 13 w 151"/>
              <a:gd name="T3" fmla="*/ 389 h 690"/>
              <a:gd name="T4" fmla="*/ 0 w 151"/>
              <a:gd name="T5" fmla="*/ 0 h 690"/>
              <a:gd name="T6" fmla="*/ 151 w 151"/>
              <a:gd name="T7" fmla="*/ 241 h 690"/>
              <a:gd name="T8" fmla="*/ 147 w 151"/>
              <a:gd name="T9" fmla="*/ 690 h 6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1" h="690">
                <a:moveTo>
                  <a:pt x="147" y="690"/>
                </a:moveTo>
                <a:lnTo>
                  <a:pt x="13" y="389"/>
                </a:lnTo>
                <a:lnTo>
                  <a:pt x="0" y="0"/>
                </a:lnTo>
                <a:lnTo>
                  <a:pt x="151" y="241"/>
                </a:lnTo>
                <a:lnTo>
                  <a:pt x="147" y="690"/>
                </a:lnTo>
                <a:close/>
              </a:path>
            </a:pathLst>
          </a:custGeom>
          <a:solidFill>
            <a:srgbClr val="F7F7F7"/>
          </a:soli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5825" name="Freeform 5627"/>
          <p:cNvSpPr>
            <a:spLocks/>
          </p:cNvSpPr>
          <p:nvPr/>
        </p:nvSpPr>
        <p:spPr bwMode="auto">
          <a:xfrm>
            <a:off x="4618477" y="3133165"/>
            <a:ext cx="1693264" cy="631235"/>
          </a:xfrm>
          <a:custGeom>
            <a:avLst/>
            <a:gdLst>
              <a:gd name="T0" fmla="*/ 52 w 566"/>
              <a:gd name="T1" fmla="*/ 211 h 211"/>
              <a:gd name="T2" fmla="*/ 0 w 566"/>
              <a:gd name="T3" fmla="*/ 41 h 211"/>
              <a:gd name="T4" fmla="*/ 485 w 566"/>
              <a:gd name="T5" fmla="*/ 0 h 211"/>
              <a:gd name="T6" fmla="*/ 566 w 566"/>
              <a:gd name="T7" fmla="*/ 155 h 211"/>
              <a:gd name="T8" fmla="*/ 52 w 566"/>
              <a:gd name="T9" fmla="*/ 211 h 211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66" h="211">
                <a:moveTo>
                  <a:pt x="52" y="211"/>
                </a:moveTo>
                <a:lnTo>
                  <a:pt x="0" y="41"/>
                </a:lnTo>
                <a:lnTo>
                  <a:pt x="485" y="0"/>
                </a:lnTo>
                <a:lnTo>
                  <a:pt x="566" y="155"/>
                </a:lnTo>
                <a:lnTo>
                  <a:pt x="52" y="21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scene3d>
            <a:camera prst="orthographicFront"/>
            <a:lightRig rig="threePt" dir="t"/>
          </a:scene3d>
          <a:sp3d>
            <a:bevelT w="12700" h="12700" prst="angle"/>
          </a:sp3d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5829" name="Freeform 5631"/>
          <p:cNvSpPr>
            <a:spLocks/>
          </p:cNvSpPr>
          <p:nvPr/>
        </p:nvSpPr>
        <p:spPr bwMode="auto">
          <a:xfrm>
            <a:off x="6288646" y="3259620"/>
            <a:ext cx="1624456" cy="948349"/>
          </a:xfrm>
          <a:custGeom>
            <a:avLst/>
            <a:gdLst>
              <a:gd name="T0" fmla="*/ 0 w 543"/>
              <a:gd name="T1" fmla="*/ 109 h 317"/>
              <a:gd name="T2" fmla="*/ 230 w 543"/>
              <a:gd name="T3" fmla="*/ 0 h 317"/>
              <a:gd name="T4" fmla="*/ 543 w 543"/>
              <a:gd name="T5" fmla="*/ 182 h 317"/>
              <a:gd name="T6" fmla="*/ 264 w 543"/>
              <a:gd name="T7" fmla="*/ 317 h 317"/>
              <a:gd name="T8" fmla="*/ 0 w 543"/>
              <a:gd name="T9" fmla="*/ 109 h 317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543" h="317">
                <a:moveTo>
                  <a:pt x="0" y="109"/>
                </a:moveTo>
                <a:lnTo>
                  <a:pt x="230" y="0"/>
                </a:lnTo>
                <a:lnTo>
                  <a:pt x="543" y="182"/>
                </a:lnTo>
                <a:lnTo>
                  <a:pt x="264" y="317"/>
                </a:lnTo>
                <a:lnTo>
                  <a:pt x="0" y="109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scene3d>
            <a:camera prst="orthographicFront"/>
            <a:lightRig rig="threePt" dir="t"/>
          </a:scene3d>
          <a:sp3d>
            <a:bevelT w="12700" h="12700" prst="angle"/>
          </a:sp3d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5990" name="Freeform 5619"/>
          <p:cNvSpPr>
            <a:spLocks/>
          </p:cNvSpPr>
          <p:nvPr/>
        </p:nvSpPr>
        <p:spPr bwMode="auto">
          <a:xfrm>
            <a:off x="4739366" y="3782340"/>
            <a:ext cx="451737" cy="2064228"/>
          </a:xfrm>
          <a:custGeom>
            <a:avLst/>
            <a:gdLst>
              <a:gd name="T0" fmla="*/ 147 w 151"/>
              <a:gd name="T1" fmla="*/ 690 h 690"/>
              <a:gd name="T2" fmla="*/ 13 w 151"/>
              <a:gd name="T3" fmla="*/ 389 h 690"/>
              <a:gd name="T4" fmla="*/ 0 w 151"/>
              <a:gd name="T5" fmla="*/ 0 h 690"/>
              <a:gd name="T6" fmla="*/ 151 w 151"/>
              <a:gd name="T7" fmla="*/ 241 h 690"/>
              <a:gd name="T8" fmla="*/ 147 w 151"/>
              <a:gd name="T9" fmla="*/ 690 h 69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</a:cxnLst>
            <a:rect l="0" t="0" r="r" b="b"/>
            <a:pathLst>
              <a:path w="151" h="690">
                <a:moveTo>
                  <a:pt x="147" y="690"/>
                </a:moveTo>
                <a:lnTo>
                  <a:pt x="13" y="389"/>
                </a:lnTo>
                <a:lnTo>
                  <a:pt x="0" y="0"/>
                </a:lnTo>
                <a:lnTo>
                  <a:pt x="151" y="241"/>
                </a:lnTo>
                <a:lnTo>
                  <a:pt x="147" y="690"/>
                </a:lnTo>
                <a:close/>
              </a:path>
            </a:pathLst>
          </a:custGeom>
          <a:gradFill flip="none" rotWithShape="1">
            <a:gsLst>
              <a:gs pos="92000">
                <a:schemeClr val="bg1">
                  <a:lumMod val="65000"/>
                  <a:alpha val="50000"/>
                </a:schemeClr>
              </a:gs>
              <a:gs pos="40000">
                <a:schemeClr val="bg1">
                  <a:alpha val="0"/>
                </a:schemeClr>
              </a:gs>
              <a:gs pos="8000">
                <a:schemeClr val="bg1">
                  <a:lumMod val="65000"/>
                  <a:alpha val="50000"/>
                </a:schemeClr>
              </a:gs>
            </a:gsLst>
            <a:lin ang="0" scaled="0"/>
            <a:tileRect/>
          </a:gradFill>
          <a:ln>
            <a:noFill/>
          </a:ln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  <a:cs typeface="+mn-ea"/>
              <a:sym typeface="+mn-lt"/>
            </a:endParaRPr>
          </a:p>
        </p:txBody>
      </p:sp>
      <p:grpSp>
        <p:nvGrpSpPr>
          <p:cNvPr id="5835" name="Group 5638"/>
          <p:cNvGrpSpPr>
            <a:grpSpLocks noChangeAspect="1"/>
          </p:cNvGrpSpPr>
          <p:nvPr/>
        </p:nvGrpSpPr>
        <p:grpSpPr bwMode="auto">
          <a:xfrm>
            <a:off x="4780870" y="3589845"/>
            <a:ext cx="2309539" cy="903473"/>
            <a:chOff x="3454" y="2010"/>
            <a:chExt cx="772" cy="302"/>
          </a:xfrm>
          <a:solidFill>
            <a:schemeClr val="bg1">
              <a:lumMod val="85000"/>
            </a:schemeClr>
          </a:solidFill>
        </p:grpSpPr>
        <p:sp>
          <p:nvSpPr>
            <p:cNvPr id="5837" name="Freeform 5639"/>
            <p:cNvSpPr>
              <a:spLocks/>
            </p:cNvSpPr>
            <p:nvPr/>
          </p:nvSpPr>
          <p:spPr bwMode="auto">
            <a:xfrm>
              <a:off x="3454" y="2010"/>
              <a:ext cx="772" cy="302"/>
            </a:xfrm>
            <a:custGeom>
              <a:avLst/>
              <a:gdLst>
                <a:gd name="T0" fmla="*/ 510 w 772"/>
                <a:gd name="T1" fmla="*/ 0 h 302"/>
                <a:gd name="T2" fmla="*/ 0 w 772"/>
                <a:gd name="T3" fmla="*/ 56 h 302"/>
                <a:gd name="T4" fmla="*/ 141 w 772"/>
                <a:gd name="T5" fmla="*/ 302 h 302"/>
                <a:gd name="T6" fmla="*/ 772 w 772"/>
                <a:gd name="T7" fmla="*/ 208 h 302"/>
                <a:gd name="T8" fmla="*/ 510 w 772"/>
                <a:gd name="T9" fmla="*/ 0 h 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2" h="302">
                  <a:moveTo>
                    <a:pt x="510" y="0"/>
                  </a:moveTo>
                  <a:lnTo>
                    <a:pt x="0" y="56"/>
                  </a:lnTo>
                  <a:lnTo>
                    <a:pt x="141" y="302"/>
                  </a:lnTo>
                  <a:lnTo>
                    <a:pt x="772" y="208"/>
                  </a:lnTo>
                  <a:lnTo>
                    <a:pt x="51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5838" name="Freeform 5640"/>
            <p:cNvSpPr>
              <a:spLocks/>
            </p:cNvSpPr>
            <p:nvPr/>
          </p:nvSpPr>
          <p:spPr bwMode="auto">
            <a:xfrm>
              <a:off x="3454" y="2010"/>
              <a:ext cx="772" cy="302"/>
            </a:xfrm>
            <a:custGeom>
              <a:avLst/>
              <a:gdLst>
                <a:gd name="T0" fmla="*/ 510 w 772"/>
                <a:gd name="T1" fmla="*/ 0 h 302"/>
                <a:gd name="T2" fmla="*/ 0 w 772"/>
                <a:gd name="T3" fmla="*/ 56 h 302"/>
                <a:gd name="T4" fmla="*/ 141 w 772"/>
                <a:gd name="T5" fmla="*/ 302 h 302"/>
                <a:gd name="T6" fmla="*/ 772 w 772"/>
                <a:gd name="T7" fmla="*/ 208 h 302"/>
                <a:gd name="T8" fmla="*/ 510 w 772"/>
                <a:gd name="T9" fmla="*/ 0 h 30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772" h="302">
                  <a:moveTo>
                    <a:pt x="510" y="0"/>
                  </a:moveTo>
                  <a:lnTo>
                    <a:pt x="0" y="56"/>
                  </a:lnTo>
                  <a:lnTo>
                    <a:pt x="141" y="302"/>
                  </a:lnTo>
                  <a:lnTo>
                    <a:pt x="772" y="208"/>
                  </a:lnTo>
                  <a:lnTo>
                    <a:pt x="51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1474" name="组合 11473"/>
          <p:cNvGrpSpPr/>
          <p:nvPr/>
        </p:nvGrpSpPr>
        <p:grpSpPr>
          <a:xfrm>
            <a:off x="4705033" y="2979871"/>
            <a:ext cx="1026394" cy="2145453"/>
            <a:chOff x="4400552" y="1170243"/>
            <a:chExt cx="1411857" cy="2951180"/>
          </a:xfrm>
        </p:grpSpPr>
        <p:sp>
          <p:nvSpPr>
            <p:cNvPr id="11411" name="Freeform 5702"/>
            <p:cNvSpPr>
              <a:spLocks/>
            </p:cNvSpPr>
            <p:nvPr/>
          </p:nvSpPr>
          <p:spPr bwMode="auto">
            <a:xfrm>
              <a:off x="5450459" y="3873773"/>
              <a:ext cx="361950" cy="247650"/>
            </a:xfrm>
            <a:custGeom>
              <a:avLst/>
              <a:gdLst>
                <a:gd name="T0" fmla="*/ 39 w 39"/>
                <a:gd name="T1" fmla="*/ 11 h 27"/>
                <a:gd name="T2" fmla="*/ 39 w 39"/>
                <a:gd name="T3" fmla="*/ 12 h 27"/>
                <a:gd name="T4" fmla="*/ 38 w 39"/>
                <a:gd name="T5" fmla="*/ 13 h 27"/>
                <a:gd name="T6" fmla="*/ 31 w 39"/>
                <a:gd name="T7" fmla="*/ 19 h 27"/>
                <a:gd name="T8" fmla="*/ 30 w 39"/>
                <a:gd name="T9" fmla="*/ 20 h 27"/>
                <a:gd name="T10" fmla="*/ 29 w 39"/>
                <a:gd name="T11" fmla="*/ 21 h 27"/>
                <a:gd name="T12" fmla="*/ 19 w 39"/>
                <a:gd name="T13" fmla="*/ 25 h 27"/>
                <a:gd name="T14" fmla="*/ 17 w 39"/>
                <a:gd name="T15" fmla="*/ 26 h 27"/>
                <a:gd name="T16" fmla="*/ 16 w 39"/>
                <a:gd name="T17" fmla="*/ 26 h 27"/>
                <a:gd name="T18" fmla="*/ 7 w 39"/>
                <a:gd name="T19" fmla="*/ 27 h 27"/>
                <a:gd name="T20" fmla="*/ 6 w 39"/>
                <a:gd name="T21" fmla="*/ 26 h 27"/>
                <a:gd name="T22" fmla="*/ 5 w 39"/>
                <a:gd name="T23" fmla="*/ 26 h 27"/>
                <a:gd name="T24" fmla="*/ 0 w 39"/>
                <a:gd name="T25" fmla="*/ 15 h 27"/>
                <a:gd name="T26" fmla="*/ 11 w 39"/>
                <a:gd name="T27" fmla="*/ 14 h 27"/>
                <a:gd name="T28" fmla="*/ 11 w 39"/>
                <a:gd name="T29" fmla="*/ 15 h 27"/>
                <a:gd name="T30" fmla="*/ 12 w 39"/>
                <a:gd name="T31" fmla="*/ 14 h 27"/>
                <a:gd name="T32" fmla="*/ 26 w 39"/>
                <a:gd name="T33" fmla="*/ 8 h 27"/>
                <a:gd name="T34" fmla="*/ 26 w 39"/>
                <a:gd name="T35" fmla="*/ 8 h 27"/>
                <a:gd name="T36" fmla="*/ 34 w 39"/>
                <a:gd name="T37" fmla="*/ 0 h 27"/>
                <a:gd name="T38" fmla="*/ 39 w 39"/>
                <a:gd name="T39" fmla="*/ 11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9" h="27">
                  <a:moveTo>
                    <a:pt x="39" y="11"/>
                  </a:moveTo>
                  <a:cubicBezTo>
                    <a:pt x="39" y="11"/>
                    <a:pt x="39" y="12"/>
                    <a:pt x="39" y="12"/>
                  </a:cubicBezTo>
                  <a:cubicBezTo>
                    <a:pt x="39" y="12"/>
                    <a:pt x="38" y="13"/>
                    <a:pt x="38" y="13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1" y="20"/>
                    <a:pt x="31" y="20"/>
                    <a:pt x="30" y="20"/>
                  </a:cubicBezTo>
                  <a:cubicBezTo>
                    <a:pt x="30" y="20"/>
                    <a:pt x="29" y="21"/>
                    <a:pt x="29" y="21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18" y="26"/>
                    <a:pt x="18" y="26"/>
                    <a:pt x="17" y="26"/>
                  </a:cubicBezTo>
                  <a:cubicBezTo>
                    <a:pt x="17" y="26"/>
                    <a:pt x="16" y="26"/>
                    <a:pt x="16" y="26"/>
                  </a:cubicBezTo>
                  <a:cubicBezTo>
                    <a:pt x="7" y="27"/>
                    <a:pt x="7" y="27"/>
                    <a:pt x="7" y="27"/>
                  </a:cubicBezTo>
                  <a:cubicBezTo>
                    <a:pt x="6" y="26"/>
                    <a:pt x="6" y="26"/>
                    <a:pt x="6" y="26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2" y="14"/>
                    <a:pt x="12" y="14"/>
                    <a:pt x="12" y="14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34" y="0"/>
                    <a:pt x="34" y="0"/>
                    <a:pt x="34" y="0"/>
                  </a:cubicBezTo>
                  <a:lnTo>
                    <a:pt x="39" y="11"/>
                  </a:lnTo>
                  <a:close/>
                </a:path>
              </a:pathLst>
            </a:custGeom>
            <a:solidFill>
              <a:srgbClr val="E8707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7071"/>
                </a:solidFill>
                <a:cs typeface="+mn-ea"/>
                <a:sym typeface="+mn-lt"/>
              </a:endParaRPr>
            </a:p>
          </p:txBody>
        </p:sp>
        <p:sp>
          <p:nvSpPr>
            <p:cNvPr id="11413" name="Freeform 5704"/>
            <p:cNvSpPr>
              <a:spLocks/>
            </p:cNvSpPr>
            <p:nvPr/>
          </p:nvSpPr>
          <p:spPr bwMode="auto">
            <a:xfrm>
              <a:off x="4400552" y="1170243"/>
              <a:ext cx="493713" cy="893763"/>
            </a:xfrm>
            <a:custGeom>
              <a:avLst/>
              <a:gdLst>
                <a:gd name="T0" fmla="*/ 27 w 54"/>
                <a:gd name="T1" fmla="*/ 95 h 96"/>
                <a:gd name="T2" fmla="*/ 39 w 54"/>
                <a:gd name="T3" fmla="*/ 90 h 96"/>
                <a:gd name="T4" fmla="*/ 50 w 54"/>
                <a:gd name="T5" fmla="*/ 85 h 96"/>
                <a:gd name="T6" fmla="*/ 50 w 54"/>
                <a:gd name="T7" fmla="*/ 67 h 96"/>
                <a:gd name="T8" fmla="*/ 43 w 54"/>
                <a:gd name="T9" fmla="*/ 51 h 96"/>
                <a:gd name="T10" fmla="*/ 37 w 54"/>
                <a:gd name="T11" fmla="*/ 41 h 96"/>
                <a:gd name="T12" fmla="*/ 37 w 54"/>
                <a:gd name="T13" fmla="*/ 41 h 96"/>
                <a:gd name="T14" fmla="*/ 2 w 54"/>
                <a:gd name="T15" fmla="*/ 1 h 96"/>
                <a:gd name="T16" fmla="*/ 0 w 54"/>
                <a:gd name="T17" fmla="*/ 0 h 96"/>
                <a:gd name="T18" fmla="*/ 0 w 54"/>
                <a:gd name="T19" fmla="*/ 2 h 96"/>
                <a:gd name="T20" fmla="*/ 5 w 54"/>
                <a:gd name="T21" fmla="*/ 56 h 96"/>
                <a:gd name="T22" fmla="*/ 7 w 54"/>
                <a:gd name="T23" fmla="*/ 66 h 96"/>
                <a:gd name="T24" fmla="*/ 14 w 54"/>
                <a:gd name="T25" fmla="*/ 82 h 96"/>
                <a:gd name="T26" fmla="*/ 27 w 54"/>
                <a:gd name="T27" fmla="*/ 95 h 96"/>
                <a:gd name="connsiteX0" fmla="*/ 5000 w 9814"/>
                <a:gd name="connsiteY0" fmla="*/ 9896 h 9909"/>
                <a:gd name="connsiteX1" fmla="*/ 7222 w 9814"/>
                <a:gd name="connsiteY1" fmla="*/ 9375 h 9909"/>
                <a:gd name="connsiteX2" fmla="*/ 9259 w 9814"/>
                <a:gd name="connsiteY2" fmla="*/ 8854 h 9909"/>
                <a:gd name="connsiteX3" fmla="*/ 9259 w 9814"/>
                <a:gd name="connsiteY3" fmla="*/ 6979 h 9909"/>
                <a:gd name="connsiteX4" fmla="*/ 7963 w 9814"/>
                <a:gd name="connsiteY4" fmla="*/ 5313 h 9909"/>
                <a:gd name="connsiteX5" fmla="*/ 6852 w 9814"/>
                <a:gd name="connsiteY5" fmla="*/ 4271 h 9909"/>
                <a:gd name="connsiteX6" fmla="*/ 6852 w 9814"/>
                <a:gd name="connsiteY6" fmla="*/ 4271 h 9909"/>
                <a:gd name="connsiteX7" fmla="*/ 370 w 9814"/>
                <a:gd name="connsiteY7" fmla="*/ 104 h 9909"/>
                <a:gd name="connsiteX8" fmla="*/ 0 w 9814"/>
                <a:gd name="connsiteY8" fmla="*/ 0 h 9909"/>
                <a:gd name="connsiteX9" fmla="*/ 0 w 9814"/>
                <a:gd name="connsiteY9" fmla="*/ 208 h 9909"/>
                <a:gd name="connsiteX10" fmla="*/ 926 w 9814"/>
                <a:gd name="connsiteY10" fmla="*/ 5833 h 9909"/>
                <a:gd name="connsiteX11" fmla="*/ 1486 w 9814"/>
                <a:gd name="connsiteY11" fmla="*/ 6875 h 9909"/>
                <a:gd name="connsiteX12" fmla="*/ 2593 w 9814"/>
                <a:gd name="connsiteY12" fmla="*/ 8542 h 9909"/>
                <a:gd name="connsiteX13" fmla="*/ 5000 w 9814"/>
                <a:gd name="connsiteY13" fmla="*/ 9896 h 9909"/>
                <a:gd name="connsiteX0" fmla="*/ 5095 w 10001"/>
                <a:gd name="connsiteY0" fmla="*/ 9987 h 10000"/>
                <a:gd name="connsiteX1" fmla="*/ 7359 w 10001"/>
                <a:gd name="connsiteY1" fmla="*/ 9461 h 10000"/>
                <a:gd name="connsiteX2" fmla="*/ 9434 w 10001"/>
                <a:gd name="connsiteY2" fmla="*/ 8935 h 10000"/>
                <a:gd name="connsiteX3" fmla="*/ 9434 w 10001"/>
                <a:gd name="connsiteY3" fmla="*/ 7043 h 10000"/>
                <a:gd name="connsiteX4" fmla="*/ 8114 w 10001"/>
                <a:gd name="connsiteY4" fmla="*/ 5362 h 10000"/>
                <a:gd name="connsiteX5" fmla="*/ 6982 w 10001"/>
                <a:gd name="connsiteY5" fmla="*/ 4310 h 10000"/>
                <a:gd name="connsiteX6" fmla="*/ 6982 w 10001"/>
                <a:gd name="connsiteY6" fmla="*/ 4310 h 10000"/>
                <a:gd name="connsiteX7" fmla="*/ 377 w 10001"/>
                <a:gd name="connsiteY7" fmla="*/ 105 h 10000"/>
                <a:gd name="connsiteX8" fmla="*/ 0 w 10001"/>
                <a:gd name="connsiteY8" fmla="*/ 0 h 10000"/>
                <a:gd name="connsiteX9" fmla="*/ 0 w 10001"/>
                <a:gd name="connsiteY9" fmla="*/ 210 h 10000"/>
                <a:gd name="connsiteX10" fmla="*/ 944 w 10001"/>
                <a:gd name="connsiteY10" fmla="*/ 5887 h 10000"/>
                <a:gd name="connsiteX11" fmla="*/ 1514 w 10001"/>
                <a:gd name="connsiteY11" fmla="*/ 6938 h 10000"/>
                <a:gd name="connsiteX12" fmla="*/ 2739 w 10001"/>
                <a:gd name="connsiteY12" fmla="*/ 8620 h 10000"/>
                <a:gd name="connsiteX13" fmla="*/ 5095 w 10001"/>
                <a:gd name="connsiteY13" fmla="*/ 9987 h 10000"/>
                <a:gd name="connsiteX0" fmla="*/ 5168 w 10074"/>
                <a:gd name="connsiteY0" fmla="*/ 10248 h 10261"/>
                <a:gd name="connsiteX1" fmla="*/ 7432 w 10074"/>
                <a:gd name="connsiteY1" fmla="*/ 9722 h 10261"/>
                <a:gd name="connsiteX2" fmla="*/ 9507 w 10074"/>
                <a:gd name="connsiteY2" fmla="*/ 9196 h 10261"/>
                <a:gd name="connsiteX3" fmla="*/ 9507 w 10074"/>
                <a:gd name="connsiteY3" fmla="*/ 7304 h 10261"/>
                <a:gd name="connsiteX4" fmla="*/ 8187 w 10074"/>
                <a:gd name="connsiteY4" fmla="*/ 5623 h 10261"/>
                <a:gd name="connsiteX5" fmla="*/ 7055 w 10074"/>
                <a:gd name="connsiteY5" fmla="*/ 4571 h 10261"/>
                <a:gd name="connsiteX6" fmla="*/ 7055 w 10074"/>
                <a:gd name="connsiteY6" fmla="*/ 4571 h 10261"/>
                <a:gd name="connsiteX7" fmla="*/ 450 w 10074"/>
                <a:gd name="connsiteY7" fmla="*/ 366 h 10261"/>
                <a:gd name="connsiteX8" fmla="*/ 73 w 10074"/>
                <a:gd name="connsiteY8" fmla="*/ 261 h 10261"/>
                <a:gd name="connsiteX9" fmla="*/ 73 w 10074"/>
                <a:gd name="connsiteY9" fmla="*/ 471 h 10261"/>
                <a:gd name="connsiteX10" fmla="*/ 1066 w 10074"/>
                <a:gd name="connsiteY10" fmla="*/ 6039 h 10261"/>
                <a:gd name="connsiteX11" fmla="*/ 1587 w 10074"/>
                <a:gd name="connsiteY11" fmla="*/ 7199 h 10261"/>
                <a:gd name="connsiteX12" fmla="*/ 2812 w 10074"/>
                <a:gd name="connsiteY12" fmla="*/ 8881 h 10261"/>
                <a:gd name="connsiteX13" fmla="*/ 5168 w 10074"/>
                <a:gd name="connsiteY13" fmla="*/ 10248 h 102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0074" h="10261">
                  <a:moveTo>
                    <a:pt x="5168" y="10248"/>
                  </a:moveTo>
                  <a:lnTo>
                    <a:pt x="7432" y="9722"/>
                  </a:lnTo>
                  <a:lnTo>
                    <a:pt x="9507" y="9196"/>
                  </a:lnTo>
                  <a:cubicBezTo>
                    <a:pt x="10263" y="8986"/>
                    <a:pt x="10263" y="8146"/>
                    <a:pt x="9507" y="7304"/>
                  </a:cubicBezTo>
                  <a:lnTo>
                    <a:pt x="8187" y="5623"/>
                  </a:lnTo>
                  <a:cubicBezTo>
                    <a:pt x="7810" y="5097"/>
                    <a:pt x="7620" y="4886"/>
                    <a:pt x="7055" y="4571"/>
                  </a:cubicBezTo>
                  <a:lnTo>
                    <a:pt x="7055" y="4571"/>
                  </a:lnTo>
                  <a:lnTo>
                    <a:pt x="450" y="366"/>
                  </a:lnTo>
                  <a:lnTo>
                    <a:pt x="73" y="261"/>
                  </a:lnTo>
                  <a:cubicBezTo>
                    <a:pt x="73" y="331"/>
                    <a:pt x="-92" y="-492"/>
                    <a:pt x="73" y="471"/>
                  </a:cubicBezTo>
                  <a:cubicBezTo>
                    <a:pt x="238" y="1434"/>
                    <a:pt x="813" y="4917"/>
                    <a:pt x="1066" y="6039"/>
                  </a:cubicBezTo>
                  <a:cubicBezTo>
                    <a:pt x="1318" y="7160"/>
                    <a:pt x="1399" y="6778"/>
                    <a:pt x="1587" y="7199"/>
                  </a:cubicBezTo>
                  <a:cubicBezTo>
                    <a:pt x="2909" y="8881"/>
                    <a:pt x="2812" y="8881"/>
                    <a:pt x="2812" y="8881"/>
                  </a:cubicBezTo>
                  <a:cubicBezTo>
                    <a:pt x="3566" y="9827"/>
                    <a:pt x="4601" y="10353"/>
                    <a:pt x="5168" y="10248"/>
                  </a:cubicBezTo>
                </a:path>
              </a:pathLst>
            </a:custGeom>
            <a:solidFill>
              <a:srgbClr val="F3D8B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5956" name="Freeform 5715"/>
            <p:cNvSpPr>
              <a:spLocks/>
            </p:cNvSpPr>
            <p:nvPr/>
          </p:nvSpPr>
          <p:spPr bwMode="auto">
            <a:xfrm>
              <a:off x="4476484" y="1752667"/>
              <a:ext cx="1084263" cy="2273301"/>
            </a:xfrm>
            <a:custGeom>
              <a:avLst/>
              <a:gdLst>
                <a:gd name="T0" fmla="*/ 105 w 117"/>
                <a:gd name="T1" fmla="*/ 248 h 248"/>
                <a:gd name="T2" fmla="*/ 1 w 117"/>
                <a:gd name="T3" fmla="*/ 8 h 248"/>
                <a:gd name="T4" fmla="*/ 3 w 117"/>
                <a:gd name="T5" fmla="*/ 2 h 248"/>
                <a:gd name="T6" fmla="*/ 13 w 117"/>
                <a:gd name="T7" fmla="*/ 5 h 248"/>
                <a:gd name="T8" fmla="*/ 117 w 117"/>
                <a:gd name="T9" fmla="*/ 247 h 248"/>
                <a:gd name="T10" fmla="*/ 105 w 117"/>
                <a:gd name="T11" fmla="*/ 248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7" h="248">
                  <a:moveTo>
                    <a:pt x="105" y="248"/>
                  </a:moveTo>
                  <a:cubicBezTo>
                    <a:pt x="1" y="8"/>
                    <a:pt x="1" y="8"/>
                    <a:pt x="1" y="8"/>
                  </a:cubicBezTo>
                  <a:cubicBezTo>
                    <a:pt x="0" y="7"/>
                    <a:pt x="0" y="4"/>
                    <a:pt x="3" y="2"/>
                  </a:cubicBezTo>
                  <a:cubicBezTo>
                    <a:pt x="7" y="0"/>
                    <a:pt x="12" y="4"/>
                    <a:pt x="13" y="5"/>
                  </a:cubicBezTo>
                  <a:cubicBezTo>
                    <a:pt x="117" y="247"/>
                    <a:pt x="117" y="247"/>
                    <a:pt x="117" y="247"/>
                  </a:cubicBezTo>
                  <a:lnTo>
                    <a:pt x="105" y="248"/>
                  </a:lnTo>
                  <a:close/>
                </a:path>
              </a:pathLst>
            </a:custGeom>
            <a:solidFill>
              <a:srgbClr val="E34F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5957" name="Freeform 5716"/>
            <p:cNvSpPr>
              <a:spLocks/>
            </p:cNvSpPr>
            <p:nvPr/>
          </p:nvSpPr>
          <p:spPr bwMode="auto">
            <a:xfrm>
              <a:off x="4713020" y="1641541"/>
              <a:ext cx="1055688" cy="2328864"/>
            </a:xfrm>
            <a:custGeom>
              <a:avLst/>
              <a:gdLst>
                <a:gd name="T0" fmla="*/ 105 w 114"/>
                <a:gd name="T1" fmla="*/ 254 h 254"/>
                <a:gd name="T2" fmla="*/ 0 w 114"/>
                <a:gd name="T3" fmla="*/ 12 h 254"/>
                <a:gd name="T4" fmla="*/ 6 w 114"/>
                <a:gd name="T5" fmla="*/ 2 h 254"/>
                <a:gd name="T6" fmla="*/ 11 w 114"/>
                <a:gd name="T7" fmla="*/ 5 h 254"/>
                <a:gd name="T8" fmla="*/ 114 w 114"/>
                <a:gd name="T9" fmla="*/ 245 h 254"/>
                <a:gd name="T10" fmla="*/ 105 w 114"/>
                <a:gd name="T11" fmla="*/ 254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4" h="254">
                  <a:moveTo>
                    <a:pt x="105" y="254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0" y="10"/>
                    <a:pt x="1" y="4"/>
                    <a:pt x="6" y="2"/>
                  </a:cubicBezTo>
                  <a:cubicBezTo>
                    <a:pt x="10" y="0"/>
                    <a:pt x="10" y="3"/>
                    <a:pt x="11" y="5"/>
                  </a:cubicBezTo>
                  <a:cubicBezTo>
                    <a:pt x="114" y="245"/>
                    <a:pt x="114" y="245"/>
                    <a:pt x="114" y="245"/>
                  </a:cubicBezTo>
                  <a:lnTo>
                    <a:pt x="105" y="254"/>
                  </a:lnTo>
                  <a:close/>
                </a:path>
              </a:pathLst>
            </a:custGeom>
            <a:solidFill>
              <a:srgbClr val="E34F4F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5958" name="Freeform 5717"/>
            <p:cNvSpPr>
              <a:spLocks/>
            </p:cNvSpPr>
            <p:nvPr/>
          </p:nvSpPr>
          <p:spPr bwMode="auto">
            <a:xfrm>
              <a:off x="4597132" y="1733617"/>
              <a:ext cx="1093788" cy="2282828"/>
            </a:xfrm>
            <a:custGeom>
              <a:avLst/>
              <a:gdLst>
                <a:gd name="T0" fmla="*/ 104 w 118"/>
                <a:gd name="T1" fmla="*/ 249 h 249"/>
                <a:gd name="T2" fmla="*/ 1 w 118"/>
                <a:gd name="T3" fmla="*/ 10 h 249"/>
                <a:gd name="T4" fmla="*/ 5 w 118"/>
                <a:gd name="T5" fmla="*/ 2 h 249"/>
                <a:gd name="T6" fmla="*/ 14 w 118"/>
                <a:gd name="T7" fmla="*/ 4 h 249"/>
                <a:gd name="T8" fmla="*/ 118 w 118"/>
                <a:gd name="T9" fmla="*/ 244 h 249"/>
                <a:gd name="T10" fmla="*/ 104 w 118"/>
                <a:gd name="T11" fmla="*/ 249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8" h="249">
                  <a:moveTo>
                    <a:pt x="104" y="249"/>
                  </a:moveTo>
                  <a:cubicBezTo>
                    <a:pt x="1" y="10"/>
                    <a:pt x="1" y="10"/>
                    <a:pt x="1" y="10"/>
                  </a:cubicBezTo>
                  <a:cubicBezTo>
                    <a:pt x="0" y="8"/>
                    <a:pt x="1" y="4"/>
                    <a:pt x="5" y="2"/>
                  </a:cubicBezTo>
                  <a:cubicBezTo>
                    <a:pt x="11" y="0"/>
                    <a:pt x="13" y="3"/>
                    <a:pt x="14" y="4"/>
                  </a:cubicBezTo>
                  <a:cubicBezTo>
                    <a:pt x="118" y="244"/>
                    <a:pt x="118" y="244"/>
                    <a:pt x="118" y="244"/>
                  </a:cubicBezTo>
                  <a:lnTo>
                    <a:pt x="104" y="249"/>
                  </a:lnTo>
                  <a:close/>
                </a:path>
              </a:pathLst>
            </a:custGeom>
            <a:solidFill>
              <a:srgbClr val="E87071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1412" name="Freeform 5703"/>
            <p:cNvSpPr>
              <a:spLocks/>
            </p:cNvSpPr>
            <p:nvPr/>
          </p:nvSpPr>
          <p:spPr bwMode="auto">
            <a:xfrm>
              <a:off x="4405578" y="1186854"/>
              <a:ext cx="189438" cy="312121"/>
            </a:xfrm>
            <a:custGeom>
              <a:avLst/>
              <a:gdLst>
                <a:gd name="T0" fmla="*/ 18 w 18"/>
                <a:gd name="T1" fmla="*/ 22 h 30"/>
                <a:gd name="T2" fmla="*/ 0 w 18"/>
                <a:gd name="T3" fmla="*/ 0 h 30"/>
                <a:gd name="T4" fmla="*/ 4 w 18"/>
                <a:gd name="T5" fmla="*/ 28 h 30"/>
                <a:gd name="T6" fmla="*/ 12 w 18"/>
                <a:gd name="T7" fmla="*/ 29 h 30"/>
                <a:gd name="T8" fmla="*/ 18 w 18"/>
                <a:gd name="T9" fmla="*/ 22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30">
                  <a:moveTo>
                    <a:pt x="18" y="22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4" y="28"/>
                    <a:pt x="4" y="28"/>
                    <a:pt x="4" y="28"/>
                  </a:cubicBezTo>
                  <a:cubicBezTo>
                    <a:pt x="7" y="30"/>
                    <a:pt x="10" y="30"/>
                    <a:pt x="12" y="29"/>
                  </a:cubicBezTo>
                  <a:cubicBezTo>
                    <a:pt x="15" y="27"/>
                    <a:pt x="17" y="25"/>
                    <a:pt x="18" y="22"/>
                  </a:cubicBezTo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993" name="组合 5992"/>
          <p:cNvGrpSpPr/>
          <p:nvPr/>
        </p:nvGrpSpPr>
        <p:grpSpPr>
          <a:xfrm rot="781172">
            <a:off x="5173023" y="2591355"/>
            <a:ext cx="1026394" cy="2145453"/>
            <a:chOff x="4400552" y="1170242"/>
            <a:chExt cx="1411857" cy="2951181"/>
          </a:xfrm>
        </p:grpSpPr>
        <p:sp>
          <p:nvSpPr>
            <p:cNvPr id="5994" name="Freeform 5702"/>
            <p:cNvSpPr>
              <a:spLocks/>
            </p:cNvSpPr>
            <p:nvPr/>
          </p:nvSpPr>
          <p:spPr bwMode="auto">
            <a:xfrm>
              <a:off x="5450459" y="3873773"/>
              <a:ext cx="361950" cy="247650"/>
            </a:xfrm>
            <a:custGeom>
              <a:avLst/>
              <a:gdLst>
                <a:gd name="T0" fmla="*/ 39 w 39"/>
                <a:gd name="T1" fmla="*/ 11 h 27"/>
                <a:gd name="T2" fmla="*/ 39 w 39"/>
                <a:gd name="T3" fmla="*/ 12 h 27"/>
                <a:gd name="T4" fmla="*/ 38 w 39"/>
                <a:gd name="T5" fmla="*/ 13 h 27"/>
                <a:gd name="T6" fmla="*/ 31 w 39"/>
                <a:gd name="T7" fmla="*/ 19 h 27"/>
                <a:gd name="T8" fmla="*/ 30 w 39"/>
                <a:gd name="T9" fmla="*/ 20 h 27"/>
                <a:gd name="T10" fmla="*/ 29 w 39"/>
                <a:gd name="T11" fmla="*/ 21 h 27"/>
                <a:gd name="T12" fmla="*/ 19 w 39"/>
                <a:gd name="T13" fmla="*/ 25 h 27"/>
                <a:gd name="T14" fmla="*/ 17 w 39"/>
                <a:gd name="T15" fmla="*/ 26 h 27"/>
                <a:gd name="T16" fmla="*/ 16 w 39"/>
                <a:gd name="T17" fmla="*/ 26 h 27"/>
                <a:gd name="T18" fmla="*/ 7 w 39"/>
                <a:gd name="T19" fmla="*/ 27 h 27"/>
                <a:gd name="T20" fmla="*/ 6 w 39"/>
                <a:gd name="T21" fmla="*/ 26 h 27"/>
                <a:gd name="T22" fmla="*/ 5 w 39"/>
                <a:gd name="T23" fmla="*/ 26 h 27"/>
                <a:gd name="T24" fmla="*/ 0 w 39"/>
                <a:gd name="T25" fmla="*/ 15 h 27"/>
                <a:gd name="T26" fmla="*/ 11 w 39"/>
                <a:gd name="T27" fmla="*/ 14 h 27"/>
                <a:gd name="T28" fmla="*/ 11 w 39"/>
                <a:gd name="T29" fmla="*/ 15 h 27"/>
                <a:gd name="T30" fmla="*/ 12 w 39"/>
                <a:gd name="T31" fmla="*/ 14 h 27"/>
                <a:gd name="T32" fmla="*/ 26 w 39"/>
                <a:gd name="T33" fmla="*/ 8 h 27"/>
                <a:gd name="T34" fmla="*/ 26 w 39"/>
                <a:gd name="T35" fmla="*/ 8 h 27"/>
                <a:gd name="T36" fmla="*/ 34 w 39"/>
                <a:gd name="T37" fmla="*/ 0 h 27"/>
                <a:gd name="T38" fmla="*/ 39 w 39"/>
                <a:gd name="T39" fmla="*/ 11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9" h="27">
                  <a:moveTo>
                    <a:pt x="39" y="11"/>
                  </a:moveTo>
                  <a:cubicBezTo>
                    <a:pt x="39" y="11"/>
                    <a:pt x="39" y="12"/>
                    <a:pt x="39" y="12"/>
                  </a:cubicBezTo>
                  <a:cubicBezTo>
                    <a:pt x="39" y="12"/>
                    <a:pt x="38" y="13"/>
                    <a:pt x="38" y="13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1" y="20"/>
                    <a:pt x="31" y="20"/>
                    <a:pt x="30" y="20"/>
                  </a:cubicBezTo>
                  <a:cubicBezTo>
                    <a:pt x="30" y="20"/>
                    <a:pt x="29" y="21"/>
                    <a:pt x="29" y="21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18" y="26"/>
                    <a:pt x="18" y="26"/>
                    <a:pt x="17" y="26"/>
                  </a:cubicBezTo>
                  <a:cubicBezTo>
                    <a:pt x="17" y="26"/>
                    <a:pt x="16" y="26"/>
                    <a:pt x="16" y="26"/>
                  </a:cubicBezTo>
                  <a:cubicBezTo>
                    <a:pt x="7" y="27"/>
                    <a:pt x="7" y="27"/>
                    <a:pt x="7" y="27"/>
                  </a:cubicBezTo>
                  <a:cubicBezTo>
                    <a:pt x="6" y="26"/>
                    <a:pt x="6" y="26"/>
                    <a:pt x="6" y="26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2" y="14"/>
                    <a:pt x="12" y="14"/>
                    <a:pt x="12" y="14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34" y="0"/>
                    <a:pt x="34" y="0"/>
                    <a:pt x="34" y="0"/>
                  </a:cubicBezTo>
                  <a:lnTo>
                    <a:pt x="39" y="11"/>
                  </a:lnTo>
                  <a:close/>
                </a:path>
              </a:pathLst>
            </a:custGeom>
            <a:solidFill>
              <a:srgbClr val="E8707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7071"/>
                </a:solidFill>
                <a:cs typeface="+mn-ea"/>
                <a:sym typeface="+mn-lt"/>
              </a:endParaRPr>
            </a:p>
          </p:txBody>
        </p:sp>
        <p:sp>
          <p:nvSpPr>
            <p:cNvPr id="5995" name="Freeform 5704"/>
            <p:cNvSpPr>
              <a:spLocks/>
            </p:cNvSpPr>
            <p:nvPr/>
          </p:nvSpPr>
          <p:spPr bwMode="auto">
            <a:xfrm>
              <a:off x="4400552" y="1170242"/>
              <a:ext cx="493713" cy="893764"/>
            </a:xfrm>
            <a:custGeom>
              <a:avLst/>
              <a:gdLst>
                <a:gd name="T0" fmla="*/ 27 w 54"/>
                <a:gd name="T1" fmla="*/ 95 h 96"/>
                <a:gd name="T2" fmla="*/ 39 w 54"/>
                <a:gd name="T3" fmla="*/ 90 h 96"/>
                <a:gd name="T4" fmla="*/ 50 w 54"/>
                <a:gd name="T5" fmla="*/ 85 h 96"/>
                <a:gd name="T6" fmla="*/ 50 w 54"/>
                <a:gd name="T7" fmla="*/ 67 h 96"/>
                <a:gd name="T8" fmla="*/ 43 w 54"/>
                <a:gd name="T9" fmla="*/ 51 h 96"/>
                <a:gd name="T10" fmla="*/ 37 w 54"/>
                <a:gd name="T11" fmla="*/ 41 h 96"/>
                <a:gd name="T12" fmla="*/ 37 w 54"/>
                <a:gd name="T13" fmla="*/ 41 h 96"/>
                <a:gd name="T14" fmla="*/ 2 w 54"/>
                <a:gd name="T15" fmla="*/ 1 h 96"/>
                <a:gd name="T16" fmla="*/ 0 w 54"/>
                <a:gd name="T17" fmla="*/ 0 h 96"/>
                <a:gd name="T18" fmla="*/ 0 w 54"/>
                <a:gd name="T19" fmla="*/ 2 h 96"/>
                <a:gd name="T20" fmla="*/ 5 w 54"/>
                <a:gd name="T21" fmla="*/ 56 h 96"/>
                <a:gd name="T22" fmla="*/ 7 w 54"/>
                <a:gd name="T23" fmla="*/ 66 h 96"/>
                <a:gd name="T24" fmla="*/ 14 w 54"/>
                <a:gd name="T25" fmla="*/ 82 h 96"/>
                <a:gd name="T26" fmla="*/ 27 w 54"/>
                <a:gd name="T27" fmla="*/ 95 h 96"/>
                <a:gd name="connsiteX0" fmla="*/ 5000 w 9814"/>
                <a:gd name="connsiteY0" fmla="*/ 9896 h 9909"/>
                <a:gd name="connsiteX1" fmla="*/ 7222 w 9814"/>
                <a:gd name="connsiteY1" fmla="*/ 9375 h 9909"/>
                <a:gd name="connsiteX2" fmla="*/ 9259 w 9814"/>
                <a:gd name="connsiteY2" fmla="*/ 8854 h 9909"/>
                <a:gd name="connsiteX3" fmla="*/ 9259 w 9814"/>
                <a:gd name="connsiteY3" fmla="*/ 6979 h 9909"/>
                <a:gd name="connsiteX4" fmla="*/ 7963 w 9814"/>
                <a:gd name="connsiteY4" fmla="*/ 5313 h 9909"/>
                <a:gd name="connsiteX5" fmla="*/ 6852 w 9814"/>
                <a:gd name="connsiteY5" fmla="*/ 4271 h 9909"/>
                <a:gd name="connsiteX6" fmla="*/ 6852 w 9814"/>
                <a:gd name="connsiteY6" fmla="*/ 4271 h 9909"/>
                <a:gd name="connsiteX7" fmla="*/ 370 w 9814"/>
                <a:gd name="connsiteY7" fmla="*/ 104 h 9909"/>
                <a:gd name="connsiteX8" fmla="*/ 0 w 9814"/>
                <a:gd name="connsiteY8" fmla="*/ 0 h 9909"/>
                <a:gd name="connsiteX9" fmla="*/ 0 w 9814"/>
                <a:gd name="connsiteY9" fmla="*/ 208 h 9909"/>
                <a:gd name="connsiteX10" fmla="*/ 926 w 9814"/>
                <a:gd name="connsiteY10" fmla="*/ 5833 h 9909"/>
                <a:gd name="connsiteX11" fmla="*/ 1486 w 9814"/>
                <a:gd name="connsiteY11" fmla="*/ 6875 h 9909"/>
                <a:gd name="connsiteX12" fmla="*/ 2593 w 9814"/>
                <a:gd name="connsiteY12" fmla="*/ 8542 h 9909"/>
                <a:gd name="connsiteX13" fmla="*/ 5000 w 9814"/>
                <a:gd name="connsiteY13" fmla="*/ 9896 h 9909"/>
                <a:gd name="connsiteX0" fmla="*/ 5095 w 10001"/>
                <a:gd name="connsiteY0" fmla="*/ 9987 h 10000"/>
                <a:gd name="connsiteX1" fmla="*/ 7359 w 10001"/>
                <a:gd name="connsiteY1" fmla="*/ 9461 h 10000"/>
                <a:gd name="connsiteX2" fmla="*/ 9434 w 10001"/>
                <a:gd name="connsiteY2" fmla="*/ 8935 h 10000"/>
                <a:gd name="connsiteX3" fmla="*/ 9434 w 10001"/>
                <a:gd name="connsiteY3" fmla="*/ 7043 h 10000"/>
                <a:gd name="connsiteX4" fmla="*/ 8114 w 10001"/>
                <a:gd name="connsiteY4" fmla="*/ 5362 h 10000"/>
                <a:gd name="connsiteX5" fmla="*/ 6982 w 10001"/>
                <a:gd name="connsiteY5" fmla="*/ 4310 h 10000"/>
                <a:gd name="connsiteX6" fmla="*/ 6982 w 10001"/>
                <a:gd name="connsiteY6" fmla="*/ 4310 h 10000"/>
                <a:gd name="connsiteX7" fmla="*/ 377 w 10001"/>
                <a:gd name="connsiteY7" fmla="*/ 105 h 10000"/>
                <a:gd name="connsiteX8" fmla="*/ 0 w 10001"/>
                <a:gd name="connsiteY8" fmla="*/ 0 h 10000"/>
                <a:gd name="connsiteX9" fmla="*/ 0 w 10001"/>
                <a:gd name="connsiteY9" fmla="*/ 210 h 10000"/>
                <a:gd name="connsiteX10" fmla="*/ 944 w 10001"/>
                <a:gd name="connsiteY10" fmla="*/ 5887 h 10000"/>
                <a:gd name="connsiteX11" fmla="*/ 1514 w 10001"/>
                <a:gd name="connsiteY11" fmla="*/ 6938 h 10000"/>
                <a:gd name="connsiteX12" fmla="*/ 2739 w 10001"/>
                <a:gd name="connsiteY12" fmla="*/ 8620 h 10000"/>
                <a:gd name="connsiteX13" fmla="*/ 5095 w 10001"/>
                <a:gd name="connsiteY13" fmla="*/ 9987 h 10000"/>
                <a:gd name="connsiteX0" fmla="*/ 5168 w 10074"/>
                <a:gd name="connsiteY0" fmla="*/ 10248 h 10261"/>
                <a:gd name="connsiteX1" fmla="*/ 7432 w 10074"/>
                <a:gd name="connsiteY1" fmla="*/ 9722 h 10261"/>
                <a:gd name="connsiteX2" fmla="*/ 9507 w 10074"/>
                <a:gd name="connsiteY2" fmla="*/ 9196 h 10261"/>
                <a:gd name="connsiteX3" fmla="*/ 9507 w 10074"/>
                <a:gd name="connsiteY3" fmla="*/ 7304 h 10261"/>
                <a:gd name="connsiteX4" fmla="*/ 8187 w 10074"/>
                <a:gd name="connsiteY4" fmla="*/ 5623 h 10261"/>
                <a:gd name="connsiteX5" fmla="*/ 7055 w 10074"/>
                <a:gd name="connsiteY5" fmla="*/ 4571 h 10261"/>
                <a:gd name="connsiteX6" fmla="*/ 7055 w 10074"/>
                <a:gd name="connsiteY6" fmla="*/ 4571 h 10261"/>
                <a:gd name="connsiteX7" fmla="*/ 450 w 10074"/>
                <a:gd name="connsiteY7" fmla="*/ 366 h 10261"/>
                <a:gd name="connsiteX8" fmla="*/ 73 w 10074"/>
                <a:gd name="connsiteY8" fmla="*/ 261 h 10261"/>
                <a:gd name="connsiteX9" fmla="*/ 73 w 10074"/>
                <a:gd name="connsiteY9" fmla="*/ 471 h 10261"/>
                <a:gd name="connsiteX10" fmla="*/ 1066 w 10074"/>
                <a:gd name="connsiteY10" fmla="*/ 6039 h 10261"/>
                <a:gd name="connsiteX11" fmla="*/ 1587 w 10074"/>
                <a:gd name="connsiteY11" fmla="*/ 7199 h 10261"/>
                <a:gd name="connsiteX12" fmla="*/ 2812 w 10074"/>
                <a:gd name="connsiteY12" fmla="*/ 8881 h 10261"/>
                <a:gd name="connsiteX13" fmla="*/ 5168 w 10074"/>
                <a:gd name="connsiteY13" fmla="*/ 10248 h 102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0074" h="10261">
                  <a:moveTo>
                    <a:pt x="5168" y="10248"/>
                  </a:moveTo>
                  <a:lnTo>
                    <a:pt x="7432" y="9722"/>
                  </a:lnTo>
                  <a:lnTo>
                    <a:pt x="9507" y="9196"/>
                  </a:lnTo>
                  <a:cubicBezTo>
                    <a:pt x="10263" y="8986"/>
                    <a:pt x="10263" y="8146"/>
                    <a:pt x="9507" y="7304"/>
                  </a:cubicBezTo>
                  <a:lnTo>
                    <a:pt x="8187" y="5623"/>
                  </a:lnTo>
                  <a:cubicBezTo>
                    <a:pt x="7810" y="5097"/>
                    <a:pt x="7620" y="4886"/>
                    <a:pt x="7055" y="4571"/>
                  </a:cubicBezTo>
                  <a:lnTo>
                    <a:pt x="7055" y="4571"/>
                  </a:lnTo>
                  <a:lnTo>
                    <a:pt x="450" y="366"/>
                  </a:lnTo>
                  <a:lnTo>
                    <a:pt x="73" y="261"/>
                  </a:lnTo>
                  <a:cubicBezTo>
                    <a:pt x="73" y="331"/>
                    <a:pt x="-92" y="-492"/>
                    <a:pt x="73" y="471"/>
                  </a:cubicBezTo>
                  <a:cubicBezTo>
                    <a:pt x="238" y="1434"/>
                    <a:pt x="813" y="4917"/>
                    <a:pt x="1066" y="6039"/>
                  </a:cubicBezTo>
                  <a:cubicBezTo>
                    <a:pt x="1318" y="7160"/>
                    <a:pt x="1399" y="6778"/>
                    <a:pt x="1587" y="7199"/>
                  </a:cubicBezTo>
                  <a:cubicBezTo>
                    <a:pt x="2909" y="8881"/>
                    <a:pt x="2812" y="8881"/>
                    <a:pt x="2812" y="8881"/>
                  </a:cubicBezTo>
                  <a:cubicBezTo>
                    <a:pt x="3566" y="9827"/>
                    <a:pt x="4601" y="10353"/>
                    <a:pt x="5168" y="10248"/>
                  </a:cubicBezTo>
                </a:path>
              </a:pathLst>
            </a:custGeom>
            <a:solidFill>
              <a:srgbClr val="F3D8B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5996" name="Freeform 5715"/>
            <p:cNvSpPr>
              <a:spLocks/>
            </p:cNvSpPr>
            <p:nvPr/>
          </p:nvSpPr>
          <p:spPr bwMode="auto">
            <a:xfrm>
              <a:off x="4476483" y="1752666"/>
              <a:ext cx="1084263" cy="2273302"/>
            </a:xfrm>
            <a:custGeom>
              <a:avLst/>
              <a:gdLst>
                <a:gd name="T0" fmla="*/ 105 w 117"/>
                <a:gd name="T1" fmla="*/ 248 h 248"/>
                <a:gd name="T2" fmla="*/ 1 w 117"/>
                <a:gd name="T3" fmla="*/ 8 h 248"/>
                <a:gd name="T4" fmla="*/ 3 w 117"/>
                <a:gd name="T5" fmla="*/ 2 h 248"/>
                <a:gd name="T6" fmla="*/ 13 w 117"/>
                <a:gd name="T7" fmla="*/ 5 h 248"/>
                <a:gd name="T8" fmla="*/ 117 w 117"/>
                <a:gd name="T9" fmla="*/ 247 h 248"/>
                <a:gd name="T10" fmla="*/ 105 w 117"/>
                <a:gd name="T11" fmla="*/ 248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7" h="248">
                  <a:moveTo>
                    <a:pt x="105" y="248"/>
                  </a:moveTo>
                  <a:cubicBezTo>
                    <a:pt x="1" y="8"/>
                    <a:pt x="1" y="8"/>
                    <a:pt x="1" y="8"/>
                  </a:cubicBezTo>
                  <a:cubicBezTo>
                    <a:pt x="0" y="7"/>
                    <a:pt x="0" y="4"/>
                    <a:pt x="3" y="2"/>
                  </a:cubicBezTo>
                  <a:cubicBezTo>
                    <a:pt x="7" y="0"/>
                    <a:pt x="12" y="4"/>
                    <a:pt x="13" y="5"/>
                  </a:cubicBezTo>
                  <a:cubicBezTo>
                    <a:pt x="117" y="247"/>
                    <a:pt x="117" y="247"/>
                    <a:pt x="117" y="247"/>
                  </a:cubicBezTo>
                  <a:lnTo>
                    <a:pt x="105" y="248"/>
                  </a:lnTo>
                  <a:close/>
                </a:path>
              </a:pathLst>
            </a:custGeom>
            <a:solidFill>
              <a:srgbClr val="018B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5997" name="Freeform 5716"/>
            <p:cNvSpPr>
              <a:spLocks/>
            </p:cNvSpPr>
            <p:nvPr/>
          </p:nvSpPr>
          <p:spPr bwMode="auto">
            <a:xfrm>
              <a:off x="4713021" y="1641541"/>
              <a:ext cx="1055688" cy="2328865"/>
            </a:xfrm>
            <a:custGeom>
              <a:avLst/>
              <a:gdLst>
                <a:gd name="T0" fmla="*/ 105 w 114"/>
                <a:gd name="T1" fmla="*/ 254 h 254"/>
                <a:gd name="T2" fmla="*/ 0 w 114"/>
                <a:gd name="T3" fmla="*/ 12 h 254"/>
                <a:gd name="T4" fmla="*/ 6 w 114"/>
                <a:gd name="T5" fmla="*/ 2 h 254"/>
                <a:gd name="T6" fmla="*/ 11 w 114"/>
                <a:gd name="T7" fmla="*/ 5 h 254"/>
                <a:gd name="T8" fmla="*/ 114 w 114"/>
                <a:gd name="T9" fmla="*/ 245 h 254"/>
                <a:gd name="T10" fmla="*/ 105 w 114"/>
                <a:gd name="T11" fmla="*/ 254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4" h="254">
                  <a:moveTo>
                    <a:pt x="105" y="254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0" y="10"/>
                    <a:pt x="1" y="4"/>
                    <a:pt x="6" y="2"/>
                  </a:cubicBezTo>
                  <a:cubicBezTo>
                    <a:pt x="10" y="0"/>
                    <a:pt x="10" y="3"/>
                    <a:pt x="11" y="5"/>
                  </a:cubicBezTo>
                  <a:cubicBezTo>
                    <a:pt x="114" y="245"/>
                    <a:pt x="114" y="245"/>
                    <a:pt x="114" y="245"/>
                  </a:cubicBezTo>
                  <a:lnTo>
                    <a:pt x="105" y="254"/>
                  </a:lnTo>
                  <a:close/>
                </a:path>
              </a:pathLst>
            </a:custGeom>
            <a:solidFill>
              <a:srgbClr val="018B9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5998" name="Freeform 5717"/>
            <p:cNvSpPr>
              <a:spLocks/>
            </p:cNvSpPr>
            <p:nvPr/>
          </p:nvSpPr>
          <p:spPr bwMode="auto">
            <a:xfrm>
              <a:off x="4597132" y="1733617"/>
              <a:ext cx="1093788" cy="2282828"/>
            </a:xfrm>
            <a:custGeom>
              <a:avLst/>
              <a:gdLst>
                <a:gd name="T0" fmla="*/ 104 w 118"/>
                <a:gd name="T1" fmla="*/ 249 h 249"/>
                <a:gd name="T2" fmla="*/ 1 w 118"/>
                <a:gd name="T3" fmla="*/ 10 h 249"/>
                <a:gd name="T4" fmla="*/ 5 w 118"/>
                <a:gd name="T5" fmla="*/ 2 h 249"/>
                <a:gd name="T6" fmla="*/ 14 w 118"/>
                <a:gd name="T7" fmla="*/ 4 h 249"/>
                <a:gd name="T8" fmla="*/ 118 w 118"/>
                <a:gd name="T9" fmla="*/ 244 h 249"/>
                <a:gd name="T10" fmla="*/ 104 w 118"/>
                <a:gd name="T11" fmla="*/ 249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8" h="249">
                  <a:moveTo>
                    <a:pt x="104" y="249"/>
                  </a:moveTo>
                  <a:cubicBezTo>
                    <a:pt x="1" y="10"/>
                    <a:pt x="1" y="10"/>
                    <a:pt x="1" y="10"/>
                  </a:cubicBezTo>
                  <a:cubicBezTo>
                    <a:pt x="0" y="8"/>
                    <a:pt x="1" y="4"/>
                    <a:pt x="5" y="2"/>
                  </a:cubicBezTo>
                  <a:cubicBezTo>
                    <a:pt x="11" y="0"/>
                    <a:pt x="13" y="3"/>
                    <a:pt x="14" y="4"/>
                  </a:cubicBezTo>
                  <a:cubicBezTo>
                    <a:pt x="118" y="244"/>
                    <a:pt x="118" y="244"/>
                    <a:pt x="118" y="244"/>
                  </a:cubicBezTo>
                  <a:lnTo>
                    <a:pt x="104" y="249"/>
                  </a:lnTo>
                  <a:close/>
                </a:path>
              </a:pathLst>
            </a:custGeom>
            <a:solidFill>
              <a:srgbClr val="01ACBE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5999" name="Freeform 5703"/>
            <p:cNvSpPr>
              <a:spLocks/>
            </p:cNvSpPr>
            <p:nvPr/>
          </p:nvSpPr>
          <p:spPr bwMode="auto">
            <a:xfrm>
              <a:off x="4405578" y="1186853"/>
              <a:ext cx="189438" cy="312121"/>
            </a:xfrm>
            <a:custGeom>
              <a:avLst/>
              <a:gdLst>
                <a:gd name="T0" fmla="*/ 18 w 18"/>
                <a:gd name="T1" fmla="*/ 22 h 30"/>
                <a:gd name="T2" fmla="*/ 0 w 18"/>
                <a:gd name="T3" fmla="*/ 0 h 30"/>
                <a:gd name="T4" fmla="*/ 4 w 18"/>
                <a:gd name="T5" fmla="*/ 28 h 30"/>
                <a:gd name="T6" fmla="*/ 12 w 18"/>
                <a:gd name="T7" fmla="*/ 29 h 30"/>
                <a:gd name="T8" fmla="*/ 18 w 18"/>
                <a:gd name="T9" fmla="*/ 22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30">
                  <a:moveTo>
                    <a:pt x="18" y="22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4" y="28"/>
                    <a:pt x="4" y="28"/>
                    <a:pt x="4" y="28"/>
                  </a:cubicBezTo>
                  <a:cubicBezTo>
                    <a:pt x="7" y="30"/>
                    <a:pt x="10" y="30"/>
                    <a:pt x="12" y="29"/>
                  </a:cubicBezTo>
                  <a:cubicBezTo>
                    <a:pt x="15" y="27"/>
                    <a:pt x="17" y="25"/>
                    <a:pt x="18" y="22"/>
                  </a:cubicBezTo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000" name="组合 5999"/>
          <p:cNvGrpSpPr/>
          <p:nvPr/>
        </p:nvGrpSpPr>
        <p:grpSpPr>
          <a:xfrm rot="1701895">
            <a:off x="5826005" y="2553979"/>
            <a:ext cx="1026394" cy="2145453"/>
            <a:chOff x="4400548" y="1170243"/>
            <a:chExt cx="1411855" cy="2951179"/>
          </a:xfrm>
        </p:grpSpPr>
        <p:sp>
          <p:nvSpPr>
            <p:cNvPr id="6001" name="Freeform 5702"/>
            <p:cNvSpPr>
              <a:spLocks/>
            </p:cNvSpPr>
            <p:nvPr/>
          </p:nvSpPr>
          <p:spPr bwMode="auto">
            <a:xfrm>
              <a:off x="5450453" y="3873772"/>
              <a:ext cx="361950" cy="247650"/>
            </a:xfrm>
            <a:custGeom>
              <a:avLst/>
              <a:gdLst>
                <a:gd name="T0" fmla="*/ 39 w 39"/>
                <a:gd name="T1" fmla="*/ 11 h 27"/>
                <a:gd name="T2" fmla="*/ 39 w 39"/>
                <a:gd name="T3" fmla="*/ 12 h 27"/>
                <a:gd name="T4" fmla="*/ 38 w 39"/>
                <a:gd name="T5" fmla="*/ 13 h 27"/>
                <a:gd name="T6" fmla="*/ 31 w 39"/>
                <a:gd name="T7" fmla="*/ 19 h 27"/>
                <a:gd name="T8" fmla="*/ 30 w 39"/>
                <a:gd name="T9" fmla="*/ 20 h 27"/>
                <a:gd name="T10" fmla="*/ 29 w 39"/>
                <a:gd name="T11" fmla="*/ 21 h 27"/>
                <a:gd name="T12" fmla="*/ 19 w 39"/>
                <a:gd name="T13" fmla="*/ 25 h 27"/>
                <a:gd name="T14" fmla="*/ 17 w 39"/>
                <a:gd name="T15" fmla="*/ 26 h 27"/>
                <a:gd name="T16" fmla="*/ 16 w 39"/>
                <a:gd name="T17" fmla="*/ 26 h 27"/>
                <a:gd name="T18" fmla="*/ 7 w 39"/>
                <a:gd name="T19" fmla="*/ 27 h 27"/>
                <a:gd name="T20" fmla="*/ 6 w 39"/>
                <a:gd name="T21" fmla="*/ 26 h 27"/>
                <a:gd name="T22" fmla="*/ 5 w 39"/>
                <a:gd name="T23" fmla="*/ 26 h 27"/>
                <a:gd name="T24" fmla="*/ 0 w 39"/>
                <a:gd name="T25" fmla="*/ 15 h 27"/>
                <a:gd name="T26" fmla="*/ 11 w 39"/>
                <a:gd name="T27" fmla="*/ 14 h 27"/>
                <a:gd name="T28" fmla="*/ 11 w 39"/>
                <a:gd name="T29" fmla="*/ 15 h 27"/>
                <a:gd name="T30" fmla="*/ 12 w 39"/>
                <a:gd name="T31" fmla="*/ 14 h 27"/>
                <a:gd name="T32" fmla="*/ 26 w 39"/>
                <a:gd name="T33" fmla="*/ 8 h 27"/>
                <a:gd name="T34" fmla="*/ 26 w 39"/>
                <a:gd name="T35" fmla="*/ 8 h 27"/>
                <a:gd name="T36" fmla="*/ 34 w 39"/>
                <a:gd name="T37" fmla="*/ 0 h 27"/>
                <a:gd name="T38" fmla="*/ 39 w 39"/>
                <a:gd name="T39" fmla="*/ 11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9" h="27">
                  <a:moveTo>
                    <a:pt x="39" y="11"/>
                  </a:moveTo>
                  <a:cubicBezTo>
                    <a:pt x="39" y="11"/>
                    <a:pt x="39" y="12"/>
                    <a:pt x="39" y="12"/>
                  </a:cubicBezTo>
                  <a:cubicBezTo>
                    <a:pt x="39" y="12"/>
                    <a:pt x="38" y="13"/>
                    <a:pt x="38" y="13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1" y="20"/>
                    <a:pt x="31" y="20"/>
                    <a:pt x="30" y="20"/>
                  </a:cubicBezTo>
                  <a:cubicBezTo>
                    <a:pt x="30" y="20"/>
                    <a:pt x="29" y="21"/>
                    <a:pt x="29" y="21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18" y="26"/>
                    <a:pt x="18" y="26"/>
                    <a:pt x="17" y="26"/>
                  </a:cubicBezTo>
                  <a:cubicBezTo>
                    <a:pt x="17" y="26"/>
                    <a:pt x="16" y="26"/>
                    <a:pt x="16" y="26"/>
                  </a:cubicBezTo>
                  <a:cubicBezTo>
                    <a:pt x="7" y="27"/>
                    <a:pt x="7" y="27"/>
                    <a:pt x="7" y="27"/>
                  </a:cubicBezTo>
                  <a:cubicBezTo>
                    <a:pt x="6" y="26"/>
                    <a:pt x="6" y="26"/>
                    <a:pt x="6" y="26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2" y="14"/>
                    <a:pt x="12" y="14"/>
                    <a:pt x="12" y="14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34" y="0"/>
                    <a:pt x="34" y="0"/>
                    <a:pt x="34" y="0"/>
                  </a:cubicBezTo>
                  <a:lnTo>
                    <a:pt x="39" y="11"/>
                  </a:lnTo>
                  <a:close/>
                </a:path>
              </a:pathLst>
            </a:custGeom>
            <a:solidFill>
              <a:srgbClr val="E8707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7071"/>
                </a:solidFill>
                <a:cs typeface="+mn-ea"/>
                <a:sym typeface="+mn-lt"/>
              </a:endParaRPr>
            </a:p>
          </p:txBody>
        </p:sp>
        <p:sp>
          <p:nvSpPr>
            <p:cNvPr id="6002" name="Freeform 5704"/>
            <p:cNvSpPr>
              <a:spLocks/>
            </p:cNvSpPr>
            <p:nvPr/>
          </p:nvSpPr>
          <p:spPr bwMode="auto">
            <a:xfrm>
              <a:off x="4400548" y="1170243"/>
              <a:ext cx="493712" cy="893763"/>
            </a:xfrm>
            <a:custGeom>
              <a:avLst/>
              <a:gdLst>
                <a:gd name="T0" fmla="*/ 27 w 54"/>
                <a:gd name="T1" fmla="*/ 95 h 96"/>
                <a:gd name="T2" fmla="*/ 39 w 54"/>
                <a:gd name="T3" fmla="*/ 90 h 96"/>
                <a:gd name="T4" fmla="*/ 50 w 54"/>
                <a:gd name="T5" fmla="*/ 85 h 96"/>
                <a:gd name="T6" fmla="*/ 50 w 54"/>
                <a:gd name="T7" fmla="*/ 67 h 96"/>
                <a:gd name="T8" fmla="*/ 43 w 54"/>
                <a:gd name="T9" fmla="*/ 51 h 96"/>
                <a:gd name="T10" fmla="*/ 37 w 54"/>
                <a:gd name="T11" fmla="*/ 41 h 96"/>
                <a:gd name="T12" fmla="*/ 37 w 54"/>
                <a:gd name="T13" fmla="*/ 41 h 96"/>
                <a:gd name="T14" fmla="*/ 2 w 54"/>
                <a:gd name="T15" fmla="*/ 1 h 96"/>
                <a:gd name="T16" fmla="*/ 0 w 54"/>
                <a:gd name="T17" fmla="*/ 0 h 96"/>
                <a:gd name="T18" fmla="*/ 0 w 54"/>
                <a:gd name="T19" fmla="*/ 2 h 96"/>
                <a:gd name="T20" fmla="*/ 5 w 54"/>
                <a:gd name="T21" fmla="*/ 56 h 96"/>
                <a:gd name="T22" fmla="*/ 7 w 54"/>
                <a:gd name="T23" fmla="*/ 66 h 96"/>
                <a:gd name="T24" fmla="*/ 14 w 54"/>
                <a:gd name="T25" fmla="*/ 82 h 96"/>
                <a:gd name="T26" fmla="*/ 27 w 54"/>
                <a:gd name="T27" fmla="*/ 95 h 96"/>
                <a:gd name="connsiteX0" fmla="*/ 5000 w 9814"/>
                <a:gd name="connsiteY0" fmla="*/ 9896 h 9909"/>
                <a:gd name="connsiteX1" fmla="*/ 7222 w 9814"/>
                <a:gd name="connsiteY1" fmla="*/ 9375 h 9909"/>
                <a:gd name="connsiteX2" fmla="*/ 9259 w 9814"/>
                <a:gd name="connsiteY2" fmla="*/ 8854 h 9909"/>
                <a:gd name="connsiteX3" fmla="*/ 9259 w 9814"/>
                <a:gd name="connsiteY3" fmla="*/ 6979 h 9909"/>
                <a:gd name="connsiteX4" fmla="*/ 7963 w 9814"/>
                <a:gd name="connsiteY4" fmla="*/ 5313 h 9909"/>
                <a:gd name="connsiteX5" fmla="*/ 6852 w 9814"/>
                <a:gd name="connsiteY5" fmla="*/ 4271 h 9909"/>
                <a:gd name="connsiteX6" fmla="*/ 6852 w 9814"/>
                <a:gd name="connsiteY6" fmla="*/ 4271 h 9909"/>
                <a:gd name="connsiteX7" fmla="*/ 370 w 9814"/>
                <a:gd name="connsiteY7" fmla="*/ 104 h 9909"/>
                <a:gd name="connsiteX8" fmla="*/ 0 w 9814"/>
                <a:gd name="connsiteY8" fmla="*/ 0 h 9909"/>
                <a:gd name="connsiteX9" fmla="*/ 0 w 9814"/>
                <a:gd name="connsiteY9" fmla="*/ 208 h 9909"/>
                <a:gd name="connsiteX10" fmla="*/ 926 w 9814"/>
                <a:gd name="connsiteY10" fmla="*/ 5833 h 9909"/>
                <a:gd name="connsiteX11" fmla="*/ 1486 w 9814"/>
                <a:gd name="connsiteY11" fmla="*/ 6875 h 9909"/>
                <a:gd name="connsiteX12" fmla="*/ 2593 w 9814"/>
                <a:gd name="connsiteY12" fmla="*/ 8542 h 9909"/>
                <a:gd name="connsiteX13" fmla="*/ 5000 w 9814"/>
                <a:gd name="connsiteY13" fmla="*/ 9896 h 9909"/>
                <a:gd name="connsiteX0" fmla="*/ 5095 w 10001"/>
                <a:gd name="connsiteY0" fmla="*/ 9987 h 10000"/>
                <a:gd name="connsiteX1" fmla="*/ 7359 w 10001"/>
                <a:gd name="connsiteY1" fmla="*/ 9461 h 10000"/>
                <a:gd name="connsiteX2" fmla="*/ 9434 w 10001"/>
                <a:gd name="connsiteY2" fmla="*/ 8935 h 10000"/>
                <a:gd name="connsiteX3" fmla="*/ 9434 w 10001"/>
                <a:gd name="connsiteY3" fmla="*/ 7043 h 10000"/>
                <a:gd name="connsiteX4" fmla="*/ 8114 w 10001"/>
                <a:gd name="connsiteY4" fmla="*/ 5362 h 10000"/>
                <a:gd name="connsiteX5" fmla="*/ 6982 w 10001"/>
                <a:gd name="connsiteY5" fmla="*/ 4310 h 10000"/>
                <a:gd name="connsiteX6" fmla="*/ 6982 w 10001"/>
                <a:gd name="connsiteY6" fmla="*/ 4310 h 10000"/>
                <a:gd name="connsiteX7" fmla="*/ 377 w 10001"/>
                <a:gd name="connsiteY7" fmla="*/ 105 h 10000"/>
                <a:gd name="connsiteX8" fmla="*/ 0 w 10001"/>
                <a:gd name="connsiteY8" fmla="*/ 0 h 10000"/>
                <a:gd name="connsiteX9" fmla="*/ 0 w 10001"/>
                <a:gd name="connsiteY9" fmla="*/ 210 h 10000"/>
                <a:gd name="connsiteX10" fmla="*/ 944 w 10001"/>
                <a:gd name="connsiteY10" fmla="*/ 5887 h 10000"/>
                <a:gd name="connsiteX11" fmla="*/ 1514 w 10001"/>
                <a:gd name="connsiteY11" fmla="*/ 6938 h 10000"/>
                <a:gd name="connsiteX12" fmla="*/ 2739 w 10001"/>
                <a:gd name="connsiteY12" fmla="*/ 8620 h 10000"/>
                <a:gd name="connsiteX13" fmla="*/ 5095 w 10001"/>
                <a:gd name="connsiteY13" fmla="*/ 9987 h 10000"/>
                <a:gd name="connsiteX0" fmla="*/ 5168 w 10074"/>
                <a:gd name="connsiteY0" fmla="*/ 10248 h 10261"/>
                <a:gd name="connsiteX1" fmla="*/ 7432 w 10074"/>
                <a:gd name="connsiteY1" fmla="*/ 9722 h 10261"/>
                <a:gd name="connsiteX2" fmla="*/ 9507 w 10074"/>
                <a:gd name="connsiteY2" fmla="*/ 9196 h 10261"/>
                <a:gd name="connsiteX3" fmla="*/ 9507 w 10074"/>
                <a:gd name="connsiteY3" fmla="*/ 7304 h 10261"/>
                <a:gd name="connsiteX4" fmla="*/ 8187 w 10074"/>
                <a:gd name="connsiteY4" fmla="*/ 5623 h 10261"/>
                <a:gd name="connsiteX5" fmla="*/ 7055 w 10074"/>
                <a:gd name="connsiteY5" fmla="*/ 4571 h 10261"/>
                <a:gd name="connsiteX6" fmla="*/ 7055 w 10074"/>
                <a:gd name="connsiteY6" fmla="*/ 4571 h 10261"/>
                <a:gd name="connsiteX7" fmla="*/ 450 w 10074"/>
                <a:gd name="connsiteY7" fmla="*/ 366 h 10261"/>
                <a:gd name="connsiteX8" fmla="*/ 73 w 10074"/>
                <a:gd name="connsiteY8" fmla="*/ 261 h 10261"/>
                <a:gd name="connsiteX9" fmla="*/ 73 w 10074"/>
                <a:gd name="connsiteY9" fmla="*/ 471 h 10261"/>
                <a:gd name="connsiteX10" fmla="*/ 1066 w 10074"/>
                <a:gd name="connsiteY10" fmla="*/ 6039 h 10261"/>
                <a:gd name="connsiteX11" fmla="*/ 1587 w 10074"/>
                <a:gd name="connsiteY11" fmla="*/ 7199 h 10261"/>
                <a:gd name="connsiteX12" fmla="*/ 2812 w 10074"/>
                <a:gd name="connsiteY12" fmla="*/ 8881 h 10261"/>
                <a:gd name="connsiteX13" fmla="*/ 5168 w 10074"/>
                <a:gd name="connsiteY13" fmla="*/ 10248 h 102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0074" h="10261">
                  <a:moveTo>
                    <a:pt x="5168" y="10248"/>
                  </a:moveTo>
                  <a:lnTo>
                    <a:pt x="7432" y="9722"/>
                  </a:lnTo>
                  <a:lnTo>
                    <a:pt x="9507" y="9196"/>
                  </a:lnTo>
                  <a:cubicBezTo>
                    <a:pt x="10263" y="8986"/>
                    <a:pt x="10263" y="8146"/>
                    <a:pt x="9507" y="7304"/>
                  </a:cubicBezTo>
                  <a:lnTo>
                    <a:pt x="8187" y="5623"/>
                  </a:lnTo>
                  <a:cubicBezTo>
                    <a:pt x="7810" y="5097"/>
                    <a:pt x="7620" y="4886"/>
                    <a:pt x="7055" y="4571"/>
                  </a:cubicBezTo>
                  <a:lnTo>
                    <a:pt x="7055" y="4571"/>
                  </a:lnTo>
                  <a:lnTo>
                    <a:pt x="450" y="366"/>
                  </a:lnTo>
                  <a:lnTo>
                    <a:pt x="73" y="261"/>
                  </a:lnTo>
                  <a:cubicBezTo>
                    <a:pt x="73" y="331"/>
                    <a:pt x="-92" y="-492"/>
                    <a:pt x="73" y="471"/>
                  </a:cubicBezTo>
                  <a:cubicBezTo>
                    <a:pt x="238" y="1434"/>
                    <a:pt x="813" y="4917"/>
                    <a:pt x="1066" y="6039"/>
                  </a:cubicBezTo>
                  <a:cubicBezTo>
                    <a:pt x="1318" y="7160"/>
                    <a:pt x="1399" y="6778"/>
                    <a:pt x="1587" y="7199"/>
                  </a:cubicBezTo>
                  <a:cubicBezTo>
                    <a:pt x="2909" y="8881"/>
                    <a:pt x="2812" y="8881"/>
                    <a:pt x="2812" y="8881"/>
                  </a:cubicBezTo>
                  <a:cubicBezTo>
                    <a:pt x="3566" y="9827"/>
                    <a:pt x="4601" y="10353"/>
                    <a:pt x="5168" y="10248"/>
                  </a:cubicBezTo>
                </a:path>
              </a:pathLst>
            </a:custGeom>
            <a:solidFill>
              <a:srgbClr val="F3D8B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6003" name="Freeform 5715"/>
            <p:cNvSpPr>
              <a:spLocks/>
            </p:cNvSpPr>
            <p:nvPr/>
          </p:nvSpPr>
          <p:spPr bwMode="auto">
            <a:xfrm>
              <a:off x="4476479" y="1752665"/>
              <a:ext cx="1084262" cy="2273302"/>
            </a:xfrm>
            <a:custGeom>
              <a:avLst/>
              <a:gdLst>
                <a:gd name="T0" fmla="*/ 105 w 117"/>
                <a:gd name="T1" fmla="*/ 248 h 248"/>
                <a:gd name="T2" fmla="*/ 1 w 117"/>
                <a:gd name="T3" fmla="*/ 8 h 248"/>
                <a:gd name="T4" fmla="*/ 3 w 117"/>
                <a:gd name="T5" fmla="*/ 2 h 248"/>
                <a:gd name="T6" fmla="*/ 13 w 117"/>
                <a:gd name="T7" fmla="*/ 5 h 248"/>
                <a:gd name="T8" fmla="*/ 117 w 117"/>
                <a:gd name="T9" fmla="*/ 247 h 248"/>
                <a:gd name="T10" fmla="*/ 105 w 117"/>
                <a:gd name="T11" fmla="*/ 248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7" h="248">
                  <a:moveTo>
                    <a:pt x="105" y="248"/>
                  </a:moveTo>
                  <a:cubicBezTo>
                    <a:pt x="1" y="8"/>
                    <a:pt x="1" y="8"/>
                    <a:pt x="1" y="8"/>
                  </a:cubicBezTo>
                  <a:cubicBezTo>
                    <a:pt x="0" y="7"/>
                    <a:pt x="0" y="4"/>
                    <a:pt x="3" y="2"/>
                  </a:cubicBezTo>
                  <a:cubicBezTo>
                    <a:pt x="7" y="0"/>
                    <a:pt x="12" y="4"/>
                    <a:pt x="13" y="5"/>
                  </a:cubicBezTo>
                  <a:cubicBezTo>
                    <a:pt x="117" y="247"/>
                    <a:pt x="117" y="247"/>
                    <a:pt x="117" y="247"/>
                  </a:cubicBezTo>
                  <a:lnTo>
                    <a:pt x="105" y="248"/>
                  </a:lnTo>
                  <a:close/>
                </a:path>
              </a:pathLst>
            </a:custGeom>
            <a:solidFill>
              <a:srgbClr val="FFA21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6004" name="Freeform 5716"/>
            <p:cNvSpPr>
              <a:spLocks/>
            </p:cNvSpPr>
            <p:nvPr/>
          </p:nvSpPr>
          <p:spPr bwMode="auto">
            <a:xfrm>
              <a:off x="4713018" y="1641539"/>
              <a:ext cx="1055688" cy="2328864"/>
            </a:xfrm>
            <a:custGeom>
              <a:avLst/>
              <a:gdLst>
                <a:gd name="T0" fmla="*/ 105 w 114"/>
                <a:gd name="T1" fmla="*/ 254 h 254"/>
                <a:gd name="T2" fmla="*/ 0 w 114"/>
                <a:gd name="T3" fmla="*/ 12 h 254"/>
                <a:gd name="T4" fmla="*/ 6 w 114"/>
                <a:gd name="T5" fmla="*/ 2 h 254"/>
                <a:gd name="T6" fmla="*/ 11 w 114"/>
                <a:gd name="T7" fmla="*/ 5 h 254"/>
                <a:gd name="T8" fmla="*/ 114 w 114"/>
                <a:gd name="T9" fmla="*/ 245 h 254"/>
                <a:gd name="T10" fmla="*/ 105 w 114"/>
                <a:gd name="T11" fmla="*/ 254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4" h="254">
                  <a:moveTo>
                    <a:pt x="105" y="254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0" y="10"/>
                    <a:pt x="1" y="4"/>
                    <a:pt x="6" y="2"/>
                  </a:cubicBezTo>
                  <a:cubicBezTo>
                    <a:pt x="10" y="0"/>
                    <a:pt x="10" y="3"/>
                    <a:pt x="11" y="5"/>
                  </a:cubicBezTo>
                  <a:cubicBezTo>
                    <a:pt x="114" y="245"/>
                    <a:pt x="114" y="245"/>
                    <a:pt x="114" y="245"/>
                  </a:cubicBezTo>
                  <a:lnTo>
                    <a:pt x="105" y="254"/>
                  </a:lnTo>
                  <a:close/>
                </a:path>
              </a:pathLst>
            </a:custGeom>
            <a:solidFill>
              <a:srgbClr val="FFA219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6005" name="Freeform 5717"/>
            <p:cNvSpPr>
              <a:spLocks/>
            </p:cNvSpPr>
            <p:nvPr/>
          </p:nvSpPr>
          <p:spPr bwMode="auto">
            <a:xfrm>
              <a:off x="4597131" y="1733615"/>
              <a:ext cx="1093788" cy="2282828"/>
            </a:xfrm>
            <a:custGeom>
              <a:avLst/>
              <a:gdLst>
                <a:gd name="T0" fmla="*/ 104 w 118"/>
                <a:gd name="T1" fmla="*/ 249 h 249"/>
                <a:gd name="T2" fmla="*/ 1 w 118"/>
                <a:gd name="T3" fmla="*/ 10 h 249"/>
                <a:gd name="T4" fmla="*/ 5 w 118"/>
                <a:gd name="T5" fmla="*/ 2 h 249"/>
                <a:gd name="T6" fmla="*/ 14 w 118"/>
                <a:gd name="T7" fmla="*/ 4 h 249"/>
                <a:gd name="T8" fmla="*/ 118 w 118"/>
                <a:gd name="T9" fmla="*/ 244 h 249"/>
                <a:gd name="T10" fmla="*/ 104 w 118"/>
                <a:gd name="T11" fmla="*/ 249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8" h="249">
                  <a:moveTo>
                    <a:pt x="104" y="249"/>
                  </a:moveTo>
                  <a:cubicBezTo>
                    <a:pt x="1" y="10"/>
                    <a:pt x="1" y="10"/>
                    <a:pt x="1" y="10"/>
                  </a:cubicBezTo>
                  <a:cubicBezTo>
                    <a:pt x="0" y="8"/>
                    <a:pt x="1" y="4"/>
                    <a:pt x="5" y="2"/>
                  </a:cubicBezTo>
                  <a:cubicBezTo>
                    <a:pt x="11" y="0"/>
                    <a:pt x="13" y="3"/>
                    <a:pt x="14" y="4"/>
                  </a:cubicBezTo>
                  <a:cubicBezTo>
                    <a:pt x="118" y="244"/>
                    <a:pt x="118" y="244"/>
                    <a:pt x="118" y="244"/>
                  </a:cubicBezTo>
                  <a:lnTo>
                    <a:pt x="104" y="249"/>
                  </a:lnTo>
                  <a:close/>
                </a:path>
              </a:pathLst>
            </a:custGeom>
            <a:solidFill>
              <a:srgbClr val="FFB85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6006" name="Freeform 5703"/>
            <p:cNvSpPr>
              <a:spLocks/>
            </p:cNvSpPr>
            <p:nvPr/>
          </p:nvSpPr>
          <p:spPr bwMode="auto">
            <a:xfrm>
              <a:off x="4405578" y="1186853"/>
              <a:ext cx="189438" cy="312121"/>
            </a:xfrm>
            <a:custGeom>
              <a:avLst/>
              <a:gdLst>
                <a:gd name="T0" fmla="*/ 18 w 18"/>
                <a:gd name="T1" fmla="*/ 22 h 30"/>
                <a:gd name="T2" fmla="*/ 0 w 18"/>
                <a:gd name="T3" fmla="*/ 0 h 30"/>
                <a:gd name="T4" fmla="*/ 4 w 18"/>
                <a:gd name="T5" fmla="*/ 28 h 30"/>
                <a:gd name="T6" fmla="*/ 12 w 18"/>
                <a:gd name="T7" fmla="*/ 29 h 30"/>
                <a:gd name="T8" fmla="*/ 18 w 18"/>
                <a:gd name="T9" fmla="*/ 22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30">
                  <a:moveTo>
                    <a:pt x="18" y="22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4" y="28"/>
                    <a:pt x="4" y="28"/>
                    <a:pt x="4" y="28"/>
                  </a:cubicBezTo>
                  <a:cubicBezTo>
                    <a:pt x="7" y="30"/>
                    <a:pt x="10" y="30"/>
                    <a:pt x="12" y="29"/>
                  </a:cubicBezTo>
                  <a:cubicBezTo>
                    <a:pt x="15" y="27"/>
                    <a:pt x="17" y="25"/>
                    <a:pt x="18" y="22"/>
                  </a:cubicBezTo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007" name="组合 6006"/>
          <p:cNvGrpSpPr/>
          <p:nvPr/>
        </p:nvGrpSpPr>
        <p:grpSpPr>
          <a:xfrm rot="2920266">
            <a:off x="6274840" y="3047296"/>
            <a:ext cx="1026395" cy="2145450"/>
            <a:chOff x="4400552" y="1170242"/>
            <a:chExt cx="1411857" cy="2951182"/>
          </a:xfrm>
        </p:grpSpPr>
        <p:sp>
          <p:nvSpPr>
            <p:cNvPr id="6008" name="Freeform 5702"/>
            <p:cNvSpPr>
              <a:spLocks/>
            </p:cNvSpPr>
            <p:nvPr/>
          </p:nvSpPr>
          <p:spPr bwMode="auto">
            <a:xfrm>
              <a:off x="5450459" y="3873774"/>
              <a:ext cx="361950" cy="247650"/>
            </a:xfrm>
            <a:custGeom>
              <a:avLst/>
              <a:gdLst>
                <a:gd name="T0" fmla="*/ 39 w 39"/>
                <a:gd name="T1" fmla="*/ 11 h 27"/>
                <a:gd name="T2" fmla="*/ 39 w 39"/>
                <a:gd name="T3" fmla="*/ 12 h 27"/>
                <a:gd name="T4" fmla="*/ 38 w 39"/>
                <a:gd name="T5" fmla="*/ 13 h 27"/>
                <a:gd name="T6" fmla="*/ 31 w 39"/>
                <a:gd name="T7" fmla="*/ 19 h 27"/>
                <a:gd name="T8" fmla="*/ 30 w 39"/>
                <a:gd name="T9" fmla="*/ 20 h 27"/>
                <a:gd name="T10" fmla="*/ 29 w 39"/>
                <a:gd name="T11" fmla="*/ 21 h 27"/>
                <a:gd name="T12" fmla="*/ 19 w 39"/>
                <a:gd name="T13" fmla="*/ 25 h 27"/>
                <a:gd name="T14" fmla="*/ 17 w 39"/>
                <a:gd name="T15" fmla="*/ 26 h 27"/>
                <a:gd name="T16" fmla="*/ 16 w 39"/>
                <a:gd name="T17" fmla="*/ 26 h 27"/>
                <a:gd name="T18" fmla="*/ 7 w 39"/>
                <a:gd name="T19" fmla="*/ 27 h 27"/>
                <a:gd name="T20" fmla="*/ 6 w 39"/>
                <a:gd name="T21" fmla="*/ 26 h 27"/>
                <a:gd name="T22" fmla="*/ 5 w 39"/>
                <a:gd name="T23" fmla="*/ 26 h 27"/>
                <a:gd name="T24" fmla="*/ 0 w 39"/>
                <a:gd name="T25" fmla="*/ 15 h 27"/>
                <a:gd name="T26" fmla="*/ 11 w 39"/>
                <a:gd name="T27" fmla="*/ 14 h 27"/>
                <a:gd name="T28" fmla="*/ 11 w 39"/>
                <a:gd name="T29" fmla="*/ 15 h 27"/>
                <a:gd name="T30" fmla="*/ 12 w 39"/>
                <a:gd name="T31" fmla="*/ 14 h 27"/>
                <a:gd name="T32" fmla="*/ 26 w 39"/>
                <a:gd name="T33" fmla="*/ 8 h 27"/>
                <a:gd name="T34" fmla="*/ 26 w 39"/>
                <a:gd name="T35" fmla="*/ 8 h 27"/>
                <a:gd name="T36" fmla="*/ 34 w 39"/>
                <a:gd name="T37" fmla="*/ 0 h 27"/>
                <a:gd name="T38" fmla="*/ 39 w 39"/>
                <a:gd name="T39" fmla="*/ 11 h 27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</a:cxnLst>
              <a:rect l="0" t="0" r="r" b="b"/>
              <a:pathLst>
                <a:path w="39" h="27">
                  <a:moveTo>
                    <a:pt x="39" y="11"/>
                  </a:moveTo>
                  <a:cubicBezTo>
                    <a:pt x="39" y="11"/>
                    <a:pt x="39" y="12"/>
                    <a:pt x="39" y="12"/>
                  </a:cubicBezTo>
                  <a:cubicBezTo>
                    <a:pt x="39" y="12"/>
                    <a:pt x="38" y="13"/>
                    <a:pt x="38" y="13"/>
                  </a:cubicBezTo>
                  <a:cubicBezTo>
                    <a:pt x="31" y="19"/>
                    <a:pt x="31" y="19"/>
                    <a:pt x="31" y="19"/>
                  </a:cubicBezTo>
                  <a:cubicBezTo>
                    <a:pt x="31" y="20"/>
                    <a:pt x="31" y="20"/>
                    <a:pt x="30" y="20"/>
                  </a:cubicBezTo>
                  <a:cubicBezTo>
                    <a:pt x="30" y="20"/>
                    <a:pt x="29" y="21"/>
                    <a:pt x="29" y="21"/>
                  </a:cubicBezTo>
                  <a:cubicBezTo>
                    <a:pt x="19" y="25"/>
                    <a:pt x="19" y="25"/>
                    <a:pt x="19" y="25"/>
                  </a:cubicBezTo>
                  <a:cubicBezTo>
                    <a:pt x="18" y="26"/>
                    <a:pt x="18" y="26"/>
                    <a:pt x="17" y="26"/>
                  </a:cubicBezTo>
                  <a:cubicBezTo>
                    <a:pt x="17" y="26"/>
                    <a:pt x="16" y="26"/>
                    <a:pt x="16" y="26"/>
                  </a:cubicBezTo>
                  <a:cubicBezTo>
                    <a:pt x="7" y="27"/>
                    <a:pt x="7" y="27"/>
                    <a:pt x="7" y="27"/>
                  </a:cubicBezTo>
                  <a:cubicBezTo>
                    <a:pt x="6" y="26"/>
                    <a:pt x="6" y="26"/>
                    <a:pt x="6" y="26"/>
                  </a:cubicBezTo>
                  <a:cubicBezTo>
                    <a:pt x="5" y="26"/>
                    <a:pt x="5" y="26"/>
                    <a:pt x="5" y="26"/>
                  </a:cubicBezTo>
                  <a:cubicBezTo>
                    <a:pt x="0" y="15"/>
                    <a:pt x="0" y="15"/>
                    <a:pt x="0" y="15"/>
                  </a:cubicBezTo>
                  <a:cubicBezTo>
                    <a:pt x="11" y="14"/>
                    <a:pt x="11" y="14"/>
                    <a:pt x="11" y="14"/>
                  </a:cubicBezTo>
                  <a:cubicBezTo>
                    <a:pt x="11" y="15"/>
                    <a:pt x="11" y="15"/>
                    <a:pt x="11" y="15"/>
                  </a:cubicBezTo>
                  <a:cubicBezTo>
                    <a:pt x="12" y="14"/>
                    <a:pt x="12" y="14"/>
                    <a:pt x="12" y="14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26" y="8"/>
                    <a:pt x="26" y="8"/>
                    <a:pt x="26" y="8"/>
                  </a:cubicBezTo>
                  <a:cubicBezTo>
                    <a:pt x="34" y="0"/>
                    <a:pt x="34" y="0"/>
                    <a:pt x="34" y="0"/>
                  </a:cubicBezTo>
                  <a:lnTo>
                    <a:pt x="39" y="11"/>
                  </a:lnTo>
                  <a:close/>
                </a:path>
              </a:pathLst>
            </a:custGeom>
            <a:solidFill>
              <a:srgbClr val="E87071"/>
            </a:solidFill>
            <a:ln w="9525">
              <a:noFill/>
              <a:round/>
              <a:headEnd/>
              <a:tailEnd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srgbClr val="E87071"/>
                </a:solidFill>
                <a:cs typeface="+mn-ea"/>
                <a:sym typeface="+mn-lt"/>
              </a:endParaRPr>
            </a:p>
          </p:txBody>
        </p:sp>
        <p:sp>
          <p:nvSpPr>
            <p:cNvPr id="6009" name="Freeform 5704"/>
            <p:cNvSpPr>
              <a:spLocks/>
            </p:cNvSpPr>
            <p:nvPr/>
          </p:nvSpPr>
          <p:spPr bwMode="auto">
            <a:xfrm>
              <a:off x="4400552" y="1170242"/>
              <a:ext cx="493712" cy="893764"/>
            </a:xfrm>
            <a:custGeom>
              <a:avLst/>
              <a:gdLst>
                <a:gd name="T0" fmla="*/ 27 w 54"/>
                <a:gd name="T1" fmla="*/ 95 h 96"/>
                <a:gd name="T2" fmla="*/ 39 w 54"/>
                <a:gd name="T3" fmla="*/ 90 h 96"/>
                <a:gd name="T4" fmla="*/ 50 w 54"/>
                <a:gd name="T5" fmla="*/ 85 h 96"/>
                <a:gd name="T6" fmla="*/ 50 w 54"/>
                <a:gd name="T7" fmla="*/ 67 h 96"/>
                <a:gd name="T8" fmla="*/ 43 w 54"/>
                <a:gd name="T9" fmla="*/ 51 h 96"/>
                <a:gd name="T10" fmla="*/ 37 w 54"/>
                <a:gd name="T11" fmla="*/ 41 h 96"/>
                <a:gd name="T12" fmla="*/ 37 w 54"/>
                <a:gd name="T13" fmla="*/ 41 h 96"/>
                <a:gd name="T14" fmla="*/ 2 w 54"/>
                <a:gd name="T15" fmla="*/ 1 h 96"/>
                <a:gd name="T16" fmla="*/ 0 w 54"/>
                <a:gd name="T17" fmla="*/ 0 h 96"/>
                <a:gd name="T18" fmla="*/ 0 w 54"/>
                <a:gd name="T19" fmla="*/ 2 h 96"/>
                <a:gd name="T20" fmla="*/ 5 w 54"/>
                <a:gd name="T21" fmla="*/ 56 h 96"/>
                <a:gd name="T22" fmla="*/ 7 w 54"/>
                <a:gd name="T23" fmla="*/ 66 h 96"/>
                <a:gd name="T24" fmla="*/ 14 w 54"/>
                <a:gd name="T25" fmla="*/ 82 h 96"/>
                <a:gd name="T26" fmla="*/ 27 w 54"/>
                <a:gd name="T27" fmla="*/ 95 h 96"/>
                <a:gd name="connsiteX0" fmla="*/ 5000 w 9814"/>
                <a:gd name="connsiteY0" fmla="*/ 9896 h 9909"/>
                <a:gd name="connsiteX1" fmla="*/ 7222 w 9814"/>
                <a:gd name="connsiteY1" fmla="*/ 9375 h 9909"/>
                <a:gd name="connsiteX2" fmla="*/ 9259 w 9814"/>
                <a:gd name="connsiteY2" fmla="*/ 8854 h 9909"/>
                <a:gd name="connsiteX3" fmla="*/ 9259 w 9814"/>
                <a:gd name="connsiteY3" fmla="*/ 6979 h 9909"/>
                <a:gd name="connsiteX4" fmla="*/ 7963 w 9814"/>
                <a:gd name="connsiteY4" fmla="*/ 5313 h 9909"/>
                <a:gd name="connsiteX5" fmla="*/ 6852 w 9814"/>
                <a:gd name="connsiteY5" fmla="*/ 4271 h 9909"/>
                <a:gd name="connsiteX6" fmla="*/ 6852 w 9814"/>
                <a:gd name="connsiteY6" fmla="*/ 4271 h 9909"/>
                <a:gd name="connsiteX7" fmla="*/ 370 w 9814"/>
                <a:gd name="connsiteY7" fmla="*/ 104 h 9909"/>
                <a:gd name="connsiteX8" fmla="*/ 0 w 9814"/>
                <a:gd name="connsiteY8" fmla="*/ 0 h 9909"/>
                <a:gd name="connsiteX9" fmla="*/ 0 w 9814"/>
                <a:gd name="connsiteY9" fmla="*/ 208 h 9909"/>
                <a:gd name="connsiteX10" fmla="*/ 926 w 9814"/>
                <a:gd name="connsiteY10" fmla="*/ 5833 h 9909"/>
                <a:gd name="connsiteX11" fmla="*/ 1486 w 9814"/>
                <a:gd name="connsiteY11" fmla="*/ 6875 h 9909"/>
                <a:gd name="connsiteX12" fmla="*/ 2593 w 9814"/>
                <a:gd name="connsiteY12" fmla="*/ 8542 h 9909"/>
                <a:gd name="connsiteX13" fmla="*/ 5000 w 9814"/>
                <a:gd name="connsiteY13" fmla="*/ 9896 h 9909"/>
                <a:gd name="connsiteX0" fmla="*/ 5095 w 10001"/>
                <a:gd name="connsiteY0" fmla="*/ 9987 h 10000"/>
                <a:gd name="connsiteX1" fmla="*/ 7359 w 10001"/>
                <a:gd name="connsiteY1" fmla="*/ 9461 h 10000"/>
                <a:gd name="connsiteX2" fmla="*/ 9434 w 10001"/>
                <a:gd name="connsiteY2" fmla="*/ 8935 h 10000"/>
                <a:gd name="connsiteX3" fmla="*/ 9434 w 10001"/>
                <a:gd name="connsiteY3" fmla="*/ 7043 h 10000"/>
                <a:gd name="connsiteX4" fmla="*/ 8114 w 10001"/>
                <a:gd name="connsiteY4" fmla="*/ 5362 h 10000"/>
                <a:gd name="connsiteX5" fmla="*/ 6982 w 10001"/>
                <a:gd name="connsiteY5" fmla="*/ 4310 h 10000"/>
                <a:gd name="connsiteX6" fmla="*/ 6982 w 10001"/>
                <a:gd name="connsiteY6" fmla="*/ 4310 h 10000"/>
                <a:gd name="connsiteX7" fmla="*/ 377 w 10001"/>
                <a:gd name="connsiteY7" fmla="*/ 105 h 10000"/>
                <a:gd name="connsiteX8" fmla="*/ 0 w 10001"/>
                <a:gd name="connsiteY8" fmla="*/ 0 h 10000"/>
                <a:gd name="connsiteX9" fmla="*/ 0 w 10001"/>
                <a:gd name="connsiteY9" fmla="*/ 210 h 10000"/>
                <a:gd name="connsiteX10" fmla="*/ 944 w 10001"/>
                <a:gd name="connsiteY10" fmla="*/ 5887 h 10000"/>
                <a:gd name="connsiteX11" fmla="*/ 1514 w 10001"/>
                <a:gd name="connsiteY11" fmla="*/ 6938 h 10000"/>
                <a:gd name="connsiteX12" fmla="*/ 2739 w 10001"/>
                <a:gd name="connsiteY12" fmla="*/ 8620 h 10000"/>
                <a:gd name="connsiteX13" fmla="*/ 5095 w 10001"/>
                <a:gd name="connsiteY13" fmla="*/ 9987 h 10000"/>
                <a:gd name="connsiteX0" fmla="*/ 5168 w 10074"/>
                <a:gd name="connsiteY0" fmla="*/ 10248 h 10261"/>
                <a:gd name="connsiteX1" fmla="*/ 7432 w 10074"/>
                <a:gd name="connsiteY1" fmla="*/ 9722 h 10261"/>
                <a:gd name="connsiteX2" fmla="*/ 9507 w 10074"/>
                <a:gd name="connsiteY2" fmla="*/ 9196 h 10261"/>
                <a:gd name="connsiteX3" fmla="*/ 9507 w 10074"/>
                <a:gd name="connsiteY3" fmla="*/ 7304 h 10261"/>
                <a:gd name="connsiteX4" fmla="*/ 8187 w 10074"/>
                <a:gd name="connsiteY4" fmla="*/ 5623 h 10261"/>
                <a:gd name="connsiteX5" fmla="*/ 7055 w 10074"/>
                <a:gd name="connsiteY5" fmla="*/ 4571 h 10261"/>
                <a:gd name="connsiteX6" fmla="*/ 7055 w 10074"/>
                <a:gd name="connsiteY6" fmla="*/ 4571 h 10261"/>
                <a:gd name="connsiteX7" fmla="*/ 450 w 10074"/>
                <a:gd name="connsiteY7" fmla="*/ 366 h 10261"/>
                <a:gd name="connsiteX8" fmla="*/ 73 w 10074"/>
                <a:gd name="connsiteY8" fmla="*/ 261 h 10261"/>
                <a:gd name="connsiteX9" fmla="*/ 73 w 10074"/>
                <a:gd name="connsiteY9" fmla="*/ 471 h 10261"/>
                <a:gd name="connsiteX10" fmla="*/ 1066 w 10074"/>
                <a:gd name="connsiteY10" fmla="*/ 6039 h 10261"/>
                <a:gd name="connsiteX11" fmla="*/ 1587 w 10074"/>
                <a:gd name="connsiteY11" fmla="*/ 7199 h 10261"/>
                <a:gd name="connsiteX12" fmla="*/ 2812 w 10074"/>
                <a:gd name="connsiteY12" fmla="*/ 8881 h 10261"/>
                <a:gd name="connsiteX13" fmla="*/ 5168 w 10074"/>
                <a:gd name="connsiteY13" fmla="*/ 10248 h 10261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</a:cxnLst>
              <a:rect l="l" t="t" r="r" b="b"/>
              <a:pathLst>
                <a:path w="10074" h="10261">
                  <a:moveTo>
                    <a:pt x="5168" y="10248"/>
                  </a:moveTo>
                  <a:lnTo>
                    <a:pt x="7432" y="9722"/>
                  </a:lnTo>
                  <a:lnTo>
                    <a:pt x="9507" y="9196"/>
                  </a:lnTo>
                  <a:cubicBezTo>
                    <a:pt x="10263" y="8986"/>
                    <a:pt x="10263" y="8146"/>
                    <a:pt x="9507" y="7304"/>
                  </a:cubicBezTo>
                  <a:lnTo>
                    <a:pt x="8187" y="5623"/>
                  </a:lnTo>
                  <a:cubicBezTo>
                    <a:pt x="7810" y="5097"/>
                    <a:pt x="7620" y="4886"/>
                    <a:pt x="7055" y="4571"/>
                  </a:cubicBezTo>
                  <a:lnTo>
                    <a:pt x="7055" y="4571"/>
                  </a:lnTo>
                  <a:lnTo>
                    <a:pt x="450" y="366"/>
                  </a:lnTo>
                  <a:lnTo>
                    <a:pt x="73" y="261"/>
                  </a:lnTo>
                  <a:cubicBezTo>
                    <a:pt x="73" y="331"/>
                    <a:pt x="-92" y="-492"/>
                    <a:pt x="73" y="471"/>
                  </a:cubicBezTo>
                  <a:cubicBezTo>
                    <a:pt x="238" y="1434"/>
                    <a:pt x="813" y="4917"/>
                    <a:pt x="1066" y="6039"/>
                  </a:cubicBezTo>
                  <a:cubicBezTo>
                    <a:pt x="1318" y="7160"/>
                    <a:pt x="1399" y="6778"/>
                    <a:pt x="1587" y="7199"/>
                  </a:cubicBezTo>
                  <a:cubicBezTo>
                    <a:pt x="2909" y="8881"/>
                    <a:pt x="2812" y="8881"/>
                    <a:pt x="2812" y="8881"/>
                  </a:cubicBezTo>
                  <a:cubicBezTo>
                    <a:pt x="3566" y="9827"/>
                    <a:pt x="4601" y="10353"/>
                    <a:pt x="5168" y="10248"/>
                  </a:cubicBezTo>
                </a:path>
              </a:pathLst>
            </a:custGeom>
            <a:solidFill>
              <a:srgbClr val="F3D8B8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6010" name="Freeform 5715"/>
            <p:cNvSpPr>
              <a:spLocks/>
            </p:cNvSpPr>
            <p:nvPr/>
          </p:nvSpPr>
          <p:spPr bwMode="auto">
            <a:xfrm>
              <a:off x="4476483" y="1752666"/>
              <a:ext cx="1084262" cy="2273302"/>
            </a:xfrm>
            <a:custGeom>
              <a:avLst/>
              <a:gdLst>
                <a:gd name="T0" fmla="*/ 105 w 117"/>
                <a:gd name="T1" fmla="*/ 248 h 248"/>
                <a:gd name="T2" fmla="*/ 1 w 117"/>
                <a:gd name="T3" fmla="*/ 8 h 248"/>
                <a:gd name="T4" fmla="*/ 3 w 117"/>
                <a:gd name="T5" fmla="*/ 2 h 248"/>
                <a:gd name="T6" fmla="*/ 13 w 117"/>
                <a:gd name="T7" fmla="*/ 5 h 248"/>
                <a:gd name="T8" fmla="*/ 117 w 117"/>
                <a:gd name="T9" fmla="*/ 247 h 248"/>
                <a:gd name="T10" fmla="*/ 105 w 117"/>
                <a:gd name="T11" fmla="*/ 248 h 24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7" h="248">
                  <a:moveTo>
                    <a:pt x="105" y="248"/>
                  </a:moveTo>
                  <a:cubicBezTo>
                    <a:pt x="1" y="8"/>
                    <a:pt x="1" y="8"/>
                    <a:pt x="1" y="8"/>
                  </a:cubicBezTo>
                  <a:cubicBezTo>
                    <a:pt x="0" y="7"/>
                    <a:pt x="0" y="4"/>
                    <a:pt x="3" y="2"/>
                  </a:cubicBezTo>
                  <a:cubicBezTo>
                    <a:pt x="7" y="0"/>
                    <a:pt x="12" y="4"/>
                    <a:pt x="13" y="5"/>
                  </a:cubicBezTo>
                  <a:cubicBezTo>
                    <a:pt x="117" y="247"/>
                    <a:pt x="117" y="247"/>
                    <a:pt x="117" y="247"/>
                  </a:cubicBezTo>
                  <a:lnTo>
                    <a:pt x="105" y="248"/>
                  </a:lnTo>
                  <a:close/>
                </a:path>
              </a:pathLst>
            </a:custGeom>
            <a:solidFill>
              <a:srgbClr val="7D47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6011" name="Freeform 5716"/>
            <p:cNvSpPr>
              <a:spLocks/>
            </p:cNvSpPr>
            <p:nvPr/>
          </p:nvSpPr>
          <p:spPr bwMode="auto">
            <a:xfrm>
              <a:off x="4713019" y="1641542"/>
              <a:ext cx="1055688" cy="2328864"/>
            </a:xfrm>
            <a:custGeom>
              <a:avLst/>
              <a:gdLst>
                <a:gd name="T0" fmla="*/ 105 w 114"/>
                <a:gd name="T1" fmla="*/ 254 h 254"/>
                <a:gd name="T2" fmla="*/ 0 w 114"/>
                <a:gd name="T3" fmla="*/ 12 h 254"/>
                <a:gd name="T4" fmla="*/ 6 w 114"/>
                <a:gd name="T5" fmla="*/ 2 h 254"/>
                <a:gd name="T6" fmla="*/ 11 w 114"/>
                <a:gd name="T7" fmla="*/ 5 h 254"/>
                <a:gd name="T8" fmla="*/ 114 w 114"/>
                <a:gd name="T9" fmla="*/ 245 h 254"/>
                <a:gd name="T10" fmla="*/ 105 w 114"/>
                <a:gd name="T11" fmla="*/ 254 h 25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4" h="254">
                  <a:moveTo>
                    <a:pt x="105" y="254"/>
                  </a:moveTo>
                  <a:cubicBezTo>
                    <a:pt x="0" y="12"/>
                    <a:pt x="0" y="12"/>
                    <a:pt x="0" y="12"/>
                  </a:cubicBezTo>
                  <a:cubicBezTo>
                    <a:pt x="0" y="10"/>
                    <a:pt x="1" y="4"/>
                    <a:pt x="6" y="2"/>
                  </a:cubicBezTo>
                  <a:cubicBezTo>
                    <a:pt x="10" y="0"/>
                    <a:pt x="10" y="3"/>
                    <a:pt x="11" y="5"/>
                  </a:cubicBezTo>
                  <a:cubicBezTo>
                    <a:pt x="114" y="245"/>
                    <a:pt x="114" y="245"/>
                    <a:pt x="114" y="245"/>
                  </a:cubicBezTo>
                  <a:lnTo>
                    <a:pt x="105" y="254"/>
                  </a:lnTo>
                  <a:close/>
                </a:path>
              </a:pathLst>
            </a:custGeom>
            <a:solidFill>
              <a:srgbClr val="7D4793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6012" name="Freeform 5717"/>
            <p:cNvSpPr>
              <a:spLocks/>
            </p:cNvSpPr>
            <p:nvPr/>
          </p:nvSpPr>
          <p:spPr bwMode="auto">
            <a:xfrm>
              <a:off x="4597131" y="1733615"/>
              <a:ext cx="1093788" cy="2282828"/>
            </a:xfrm>
            <a:custGeom>
              <a:avLst/>
              <a:gdLst>
                <a:gd name="T0" fmla="*/ 104 w 118"/>
                <a:gd name="T1" fmla="*/ 249 h 249"/>
                <a:gd name="T2" fmla="*/ 1 w 118"/>
                <a:gd name="T3" fmla="*/ 10 h 249"/>
                <a:gd name="T4" fmla="*/ 5 w 118"/>
                <a:gd name="T5" fmla="*/ 2 h 249"/>
                <a:gd name="T6" fmla="*/ 14 w 118"/>
                <a:gd name="T7" fmla="*/ 4 h 249"/>
                <a:gd name="T8" fmla="*/ 118 w 118"/>
                <a:gd name="T9" fmla="*/ 244 h 249"/>
                <a:gd name="T10" fmla="*/ 104 w 118"/>
                <a:gd name="T11" fmla="*/ 249 h 24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</a:cxnLst>
              <a:rect l="0" t="0" r="r" b="b"/>
              <a:pathLst>
                <a:path w="118" h="249">
                  <a:moveTo>
                    <a:pt x="104" y="249"/>
                  </a:moveTo>
                  <a:cubicBezTo>
                    <a:pt x="1" y="10"/>
                    <a:pt x="1" y="10"/>
                    <a:pt x="1" y="10"/>
                  </a:cubicBezTo>
                  <a:cubicBezTo>
                    <a:pt x="0" y="8"/>
                    <a:pt x="1" y="4"/>
                    <a:pt x="5" y="2"/>
                  </a:cubicBezTo>
                  <a:cubicBezTo>
                    <a:pt x="11" y="0"/>
                    <a:pt x="13" y="3"/>
                    <a:pt x="14" y="4"/>
                  </a:cubicBezTo>
                  <a:cubicBezTo>
                    <a:pt x="118" y="244"/>
                    <a:pt x="118" y="244"/>
                    <a:pt x="118" y="244"/>
                  </a:cubicBezTo>
                  <a:lnTo>
                    <a:pt x="104" y="249"/>
                  </a:lnTo>
                  <a:close/>
                </a:path>
              </a:pathLst>
            </a:custGeom>
            <a:solidFill>
              <a:srgbClr val="985CB0"/>
            </a:solidFill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6013" name="Freeform 5703"/>
            <p:cNvSpPr>
              <a:spLocks/>
            </p:cNvSpPr>
            <p:nvPr/>
          </p:nvSpPr>
          <p:spPr bwMode="auto">
            <a:xfrm>
              <a:off x="4405578" y="1186853"/>
              <a:ext cx="189438" cy="312121"/>
            </a:xfrm>
            <a:custGeom>
              <a:avLst/>
              <a:gdLst>
                <a:gd name="T0" fmla="*/ 18 w 18"/>
                <a:gd name="T1" fmla="*/ 22 h 30"/>
                <a:gd name="T2" fmla="*/ 0 w 18"/>
                <a:gd name="T3" fmla="*/ 0 h 30"/>
                <a:gd name="T4" fmla="*/ 4 w 18"/>
                <a:gd name="T5" fmla="*/ 28 h 30"/>
                <a:gd name="T6" fmla="*/ 12 w 18"/>
                <a:gd name="T7" fmla="*/ 29 h 30"/>
                <a:gd name="T8" fmla="*/ 18 w 18"/>
                <a:gd name="T9" fmla="*/ 22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8" h="30">
                  <a:moveTo>
                    <a:pt x="18" y="22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4" y="28"/>
                    <a:pt x="4" y="28"/>
                    <a:pt x="4" y="28"/>
                  </a:cubicBezTo>
                  <a:cubicBezTo>
                    <a:pt x="7" y="30"/>
                    <a:pt x="10" y="30"/>
                    <a:pt x="12" y="29"/>
                  </a:cubicBezTo>
                  <a:cubicBezTo>
                    <a:pt x="15" y="27"/>
                    <a:pt x="17" y="25"/>
                    <a:pt x="18" y="22"/>
                  </a:cubicBezTo>
                </a:path>
              </a:pathLst>
            </a:custGeom>
            <a:solidFill>
              <a:schemeClr val="tx1">
                <a:lumMod val="75000"/>
                <a:lumOff val="25000"/>
              </a:schemeClr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1409" name="AutoShape 5699"/>
          <p:cNvSpPr>
            <a:spLocks noChangeAspect="1" noChangeArrowheads="1" noTextEdit="1"/>
          </p:cNvSpPr>
          <p:nvPr/>
        </p:nvSpPr>
        <p:spPr bwMode="auto">
          <a:xfrm>
            <a:off x="4552997" y="2476466"/>
            <a:ext cx="1030597" cy="215929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</a:endParaRPr>
          </a:p>
        </p:txBody>
      </p:sp>
      <p:grpSp>
        <p:nvGrpSpPr>
          <p:cNvPr id="11462" name="组合 11461"/>
          <p:cNvGrpSpPr/>
          <p:nvPr/>
        </p:nvGrpSpPr>
        <p:grpSpPr>
          <a:xfrm>
            <a:off x="5178164" y="4191743"/>
            <a:ext cx="1892215" cy="1623696"/>
            <a:chOff x="9473194" y="1739131"/>
            <a:chExt cx="2602839" cy="2233476"/>
          </a:xfrm>
        </p:grpSpPr>
        <p:sp>
          <p:nvSpPr>
            <p:cNvPr id="11347" name="Freeform 5615"/>
            <p:cNvSpPr>
              <a:spLocks/>
            </p:cNvSpPr>
            <p:nvPr/>
          </p:nvSpPr>
          <p:spPr bwMode="auto">
            <a:xfrm>
              <a:off x="9473194" y="1739131"/>
              <a:ext cx="2600768" cy="2226291"/>
            </a:xfrm>
            <a:custGeom>
              <a:avLst/>
              <a:gdLst>
                <a:gd name="T0" fmla="*/ 575 w 632"/>
                <a:gd name="T1" fmla="*/ 435 h 541"/>
                <a:gd name="T2" fmla="*/ 0 w 632"/>
                <a:gd name="T3" fmla="*/ 541 h 541"/>
                <a:gd name="T4" fmla="*/ 0 w 632"/>
                <a:gd name="T5" fmla="*/ 94 h 541"/>
                <a:gd name="T6" fmla="*/ 632 w 632"/>
                <a:gd name="T7" fmla="*/ 0 h 541"/>
                <a:gd name="T8" fmla="*/ 575 w 632"/>
                <a:gd name="T9" fmla="*/ 435 h 5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2" h="541">
                  <a:moveTo>
                    <a:pt x="575" y="435"/>
                  </a:moveTo>
                  <a:lnTo>
                    <a:pt x="0" y="541"/>
                  </a:lnTo>
                  <a:lnTo>
                    <a:pt x="0" y="94"/>
                  </a:lnTo>
                  <a:lnTo>
                    <a:pt x="632" y="0"/>
                  </a:lnTo>
                  <a:lnTo>
                    <a:pt x="575" y="435"/>
                  </a:ln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5987" name="Freeform 5615"/>
            <p:cNvSpPr>
              <a:spLocks/>
            </p:cNvSpPr>
            <p:nvPr/>
          </p:nvSpPr>
          <p:spPr bwMode="auto">
            <a:xfrm>
              <a:off x="9473195" y="1746316"/>
              <a:ext cx="2600768" cy="2226291"/>
            </a:xfrm>
            <a:custGeom>
              <a:avLst/>
              <a:gdLst>
                <a:gd name="T0" fmla="*/ 575 w 632"/>
                <a:gd name="T1" fmla="*/ 435 h 541"/>
                <a:gd name="T2" fmla="*/ 0 w 632"/>
                <a:gd name="T3" fmla="*/ 541 h 541"/>
                <a:gd name="T4" fmla="*/ 0 w 632"/>
                <a:gd name="T5" fmla="*/ 94 h 541"/>
                <a:gd name="T6" fmla="*/ 632 w 632"/>
                <a:gd name="T7" fmla="*/ 0 h 541"/>
                <a:gd name="T8" fmla="*/ 575 w 632"/>
                <a:gd name="T9" fmla="*/ 435 h 5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2" h="541">
                  <a:moveTo>
                    <a:pt x="575" y="435"/>
                  </a:moveTo>
                  <a:lnTo>
                    <a:pt x="0" y="541"/>
                  </a:lnTo>
                  <a:lnTo>
                    <a:pt x="0" y="94"/>
                  </a:lnTo>
                  <a:lnTo>
                    <a:pt x="632" y="0"/>
                  </a:lnTo>
                  <a:lnTo>
                    <a:pt x="575" y="435"/>
                  </a:lnTo>
                  <a:close/>
                </a:path>
              </a:pathLst>
            </a:custGeom>
            <a:gradFill>
              <a:gsLst>
                <a:gs pos="100000">
                  <a:schemeClr val="bg1">
                    <a:alpha val="3000"/>
                  </a:schemeClr>
                </a:gs>
                <a:gs pos="0">
                  <a:schemeClr val="bg1">
                    <a:lumMod val="65000"/>
                  </a:schemeClr>
                </a:gs>
              </a:gsLst>
              <a:lin ang="540000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5989" name="Freeform 5615"/>
            <p:cNvSpPr>
              <a:spLocks/>
            </p:cNvSpPr>
            <p:nvPr/>
          </p:nvSpPr>
          <p:spPr bwMode="auto">
            <a:xfrm>
              <a:off x="9475265" y="1744163"/>
              <a:ext cx="2600768" cy="2226291"/>
            </a:xfrm>
            <a:custGeom>
              <a:avLst/>
              <a:gdLst>
                <a:gd name="T0" fmla="*/ 575 w 632"/>
                <a:gd name="T1" fmla="*/ 435 h 541"/>
                <a:gd name="T2" fmla="*/ 0 w 632"/>
                <a:gd name="T3" fmla="*/ 541 h 541"/>
                <a:gd name="T4" fmla="*/ 0 w 632"/>
                <a:gd name="T5" fmla="*/ 94 h 541"/>
                <a:gd name="T6" fmla="*/ 632 w 632"/>
                <a:gd name="T7" fmla="*/ 0 h 541"/>
                <a:gd name="T8" fmla="*/ 575 w 632"/>
                <a:gd name="T9" fmla="*/ 435 h 5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632" h="541">
                  <a:moveTo>
                    <a:pt x="575" y="435"/>
                  </a:moveTo>
                  <a:lnTo>
                    <a:pt x="0" y="541"/>
                  </a:lnTo>
                  <a:lnTo>
                    <a:pt x="0" y="94"/>
                  </a:lnTo>
                  <a:lnTo>
                    <a:pt x="632" y="0"/>
                  </a:lnTo>
                  <a:lnTo>
                    <a:pt x="575" y="435"/>
                  </a:lnTo>
                  <a:close/>
                </a:path>
              </a:pathLst>
            </a:custGeom>
            <a:gradFill>
              <a:gsLst>
                <a:gs pos="100000">
                  <a:schemeClr val="bg1">
                    <a:lumMod val="95000"/>
                    <a:alpha val="27000"/>
                  </a:schemeClr>
                </a:gs>
                <a:gs pos="0">
                  <a:schemeClr val="bg1">
                    <a:lumMod val="65000"/>
                    <a:alpha val="61000"/>
                  </a:schemeClr>
                </a:gs>
              </a:gsLst>
              <a:lin ang="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sp>
        <p:nvSpPr>
          <p:cNvPr id="11465" name="Freeform 5785"/>
          <p:cNvSpPr>
            <a:spLocks/>
          </p:cNvSpPr>
          <p:nvPr/>
        </p:nvSpPr>
        <p:spPr bwMode="auto">
          <a:xfrm>
            <a:off x="5157932" y="4185616"/>
            <a:ext cx="2493975" cy="445476"/>
          </a:xfrm>
          <a:custGeom>
            <a:avLst/>
            <a:gdLst>
              <a:gd name="T0" fmla="*/ 0 w 350"/>
              <a:gd name="T1" fmla="*/ 38 h 60"/>
              <a:gd name="T2" fmla="*/ 266 w 350"/>
              <a:gd name="T3" fmla="*/ 0 h 60"/>
              <a:gd name="T4" fmla="*/ 350 w 350"/>
              <a:gd name="T5" fmla="*/ 12 h 60"/>
              <a:gd name="T6" fmla="*/ 37 w 350"/>
              <a:gd name="T7" fmla="*/ 60 h 60"/>
              <a:gd name="T8" fmla="*/ 1 w 350"/>
              <a:gd name="T9" fmla="*/ 39 h 60"/>
              <a:gd name="T10" fmla="*/ 0 w 350"/>
              <a:gd name="T11" fmla="*/ 39 h 60"/>
              <a:gd name="T12" fmla="*/ 0 w 350"/>
              <a:gd name="T13" fmla="*/ 38 h 60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350" h="60">
                <a:moveTo>
                  <a:pt x="0" y="38"/>
                </a:moveTo>
                <a:cubicBezTo>
                  <a:pt x="266" y="0"/>
                  <a:pt x="266" y="0"/>
                  <a:pt x="266" y="0"/>
                </a:cubicBezTo>
                <a:cubicBezTo>
                  <a:pt x="350" y="12"/>
                  <a:pt x="350" y="12"/>
                  <a:pt x="350" y="12"/>
                </a:cubicBezTo>
                <a:cubicBezTo>
                  <a:pt x="37" y="60"/>
                  <a:pt x="37" y="60"/>
                  <a:pt x="37" y="60"/>
                </a:cubicBezTo>
                <a:cubicBezTo>
                  <a:pt x="37" y="60"/>
                  <a:pt x="2" y="38"/>
                  <a:pt x="1" y="39"/>
                </a:cubicBezTo>
                <a:cubicBezTo>
                  <a:pt x="0" y="39"/>
                  <a:pt x="0" y="39"/>
                  <a:pt x="0" y="39"/>
                </a:cubicBezTo>
                <a:lnTo>
                  <a:pt x="0" y="38"/>
                </a:lnTo>
                <a:close/>
              </a:path>
            </a:pathLst>
          </a:custGeom>
          <a:solidFill>
            <a:srgbClr val="FFFFFF"/>
          </a:solidFill>
          <a:ln w="22225">
            <a:noFill/>
            <a:round/>
            <a:headEnd/>
            <a:tailEnd/>
          </a:ln>
          <a:scene3d>
            <a:camera prst="orthographicFront"/>
            <a:lightRig rig="threePt" dir="t"/>
          </a:scene3d>
          <a:sp3d>
            <a:bevelT w="12700" h="12700" prst="angle"/>
          </a:sp3d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  <a:cs typeface="+mn-ea"/>
              <a:sym typeface="+mn-lt"/>
            </a:endParaRPr>
          </a:p>
        </p:txBody>
      </p:sp>
      <p:sp>
        <p:nvSpPr>
          <p:cNvPr id="11356" name="Freeform 5623"/>
          <p:cNvSpPr>
            <a:spLocks/>
          </p:cNvSpPr>
          <p:nvPr/>
        </p:nvSpPr>
        <p:spPr bwMode="auto">
          <a:xfrm>
            <a:off x="3933042" y="3536168"/>
            <a:ext cx="1277426" cy="954330"/>
          </a:xfrm>
          <a:custGeom>
            <a:avLst/>
            <a:gdLst>
              <a:gd name="T0" fmla="*/ 178 w 178"/>
              <a:gd name="T1" fmla="*/ 131 h 132"/>
              <a:gd name="T2" fmla="*/ 119 w 178"/>
              <a:gd name="T3" fmla="*/ 30 h 132"/>
              <a:gd name="T4" fmla="*/ 0 w 178"/>
              <a:gd name="T5" fmla="*/ 0 h 132"/>
              <a:gd name="T6" fmla="*/ 31 w 178"/>
              <a:gd name="T7" fmla="*/ 98 h 132"/>
              <a:gd name="T8" fmla="*/ 177 w 178"/>
              <a:gd name="T9" fmla="*/ 131 h 132"/>
              <a:gd name="T10" fmla="*/ 178 w 178"/>
              <a:gd name="T11" fmla="*/ 132 h 132"/>
              <a:gd name="T12" fmla="*/ 178 w 178"/>
              <a:gd name="T13" fmla="*/ 131 h 132"/>
            </a:gdLst>
            <a:ahLst/>
            <a:cxnLst>
              <a:cxn ang="0">
                <a:pos x="T0" y="T1"/>
              </a:cxn>
              <a:cxn ang="0">
                <a:pos x="T2" y="T3"/>
              </a:cxn>
              <a:cxn ang="0">
                <a:pos x="T4" y="T5"/>
              </a:cxn>
              <a:cxn ang="0">
                <a:pos x="T6" y="T7"/>
              </a:cxn>
              <a:cxn ang="0">
                <a:pos x="T8" y="T9"/>
              </a:cxn>
              <a:cxn ang="0">
                <a:pos x="T10" y="T11"/>
              </a:cxn>
              <a:cxn ang="0">
                <a:pos x="T12" y="T13"/>
              </a:cxn>
            </a:cxnLst>
            <a:rect l="0" t="0" r="r" b="b"/>
            <a:pathLst>
              <a:path w="178" h="132">
                <a:moveTo>
                  <a:pt x="178" y="131"/>
                </a:moveTo>
                <a:cubicBezTo>
                  <a:pt x="119" y="30"/>
                  <a:pt x="119" y="30"/>
                  <a:pt x="119" y="30"/>
                </a:cubicBezTo>
                <a:cubicBezTo>
                  <a:pt x="0" y="0"/>
                  <a:pt x="0" y="0"/>
                  <a:pt x="0" y="0"/>
                </a:cubicBezTo>
                <a:cubicBezTo>
                  <a:pt x="31" y="98"/>
                  <a:pt x="31" y="98"/>
                  <a:pt x="31" y="98"/>
                </a:cubicBezTo>
                <a:cubicBezTo>
                  <a:pt x="31" y="98"/>
                  <a:pt x="176" y="130"/>
                  <a:pt x="177" y="131"/>
                </a:cubicBezTo>
                <a:cubicBezTo>
                  <a:pt x="178" y="131"/>
                  <a:pt x="178" y="132"/>
                  <a:pt x="178" y="132"/>
                </a:cubicBezTo>
                <a:lnTo>
                  <a:pt x="178" y="131"/>
                </a:lnTo>
                <a:close/>
              </a:path>
            </a:pathLst>
          </a:custGeom>
          <a:solidFill>
            <a:srgbClr val="FFFFFF"/>
          </a:solidFill>
          <a:ln>
            <a:noFill/>
          </a:ln>
          <a:scene3d>
            <a:camera prst="orthographicFront"/>
            <a:lightRig rig="threePt" dir="t"/>
          </a:scene3d>
          <a:sp3d>
            <a:bevelT w="12700" h="12700" prst="angle"/>
          </a:sp3d>
          <a:extLs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round/>
                <a:headEnd/>
                <a:tailEnd/>
              </a14:hiddenLine>
            </a:ext>
          </a:extLst>
        </p:spPr>
        <p:txBody>
          <a:bodyPr vert="horz" wrap="square" lIns="91440" tIns="45720" rIns="91440" bIns="45720" numCol="1" anchor="t" anchorCtr="0" compatLnSpc="1">
            <a:prstTxWarp prst="textNoShape">
              <a:avLst/>
            </a:prstTxWarp>
          </a:bodyPr>
          <a:lstStyle/>
          <a:p>
            <a:endParaRPr lang="zh-CN" altLang="en-US">
              <a:solidFill>
                <a:prstClr val="black"/>
              </a:solidFill>
              <a:cs typeface="+mn-ea"/>
              <a:sym typeface="+mn-lt"/>
            </a:endParaRPr>
          </a:p>
        </p:txBody>
      </p:sp>
      <p:grpSp>
        <p:nvGrpSpPr>
          <p:cNvPr id="11468" name="Group 5788"/>
          <p:cNvGrpSpPr>
            <a:grpSpLocks noChangeAspect="1"/>
          </p:cNvGrpSpPr>
          <p:nvPr/>
        </p:nvGrpSpPr>
        <p:grpSpPr bwMode="auto">
          <a:xfrm>
            <a:off x="4760735" y="4383342"/>
            <a:ext cx="415185" cy="1415804"/>
            <a:chOff x="2534" y="2472"/>
            <a:chExt cx="139" cy="474"/>
          </a:xfrm>
          <a:gradFill>
            <a:gsLst>
              <a:gs pos="100000">
                <a:schemeClr val="bg1">
                  <a:alpha val="0"/>
                </a:schemeClr>
              </a:gs>
              <a:gs pos="0">
                <a:schemeClr val="bg1">
                  <a:lumMod val="65000"/>
                  <a:alpha val="32000"/>
                </a:schemeClr>
              </a:gs>
            </a:gsLst>
            <a:lin ang="5400000" scaled="0"/>
          </a:gradFill>
        </p:grpSpPr>
        <p:sp>
          <p:nvSpPr>
            <p:cNvPr id="11470" name="Freeform 5789"/>
            <p:cNvSpPr>
              <a:spLocks/>
            </p:cNvSpPr>
            <p:nvPr/>
          </p:nvSpPr>
          <p:spPr bwMode="auto">
            <a:xfrm>
              <a:off x="2534" y="2472"/>
              <a:ext cx="139" cy="474"/>
            </a:xfrm>
            <a:custGeom>
              <a:avLst/>
              <a:gdLst>
                <a:gd name="T0" fmla="*/ 0 w 139"/>
                <a:gd name="T1" fmla="*/ 0 h 474"/>
                <a:gd name="T2" fmla="*/ 5 w 139"/>
                <a:gd name="T3" fmla="*/ 175 h 474"/>
                <a:gd name="T4" fmla="*/ 139 w 139"/>
                <a:gd name="T5" fmla="*/ 474 h 474"/>
                <a:gd name="T6" fmla="*/ 139 w 139"/>
                <a:gd name="T7" fmla="*/ 29 h 474"/>
                <a:gd name="T8" fmla="*/ 0 w 139"/>
                <a:gd name="T9" fmla="*/ 0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9" h="474">
                  <a:moveTo>
                    <a:pt x="0" y="0"/>
                  </a:moveTo>
                  <a:lnTo>
                    <a:pt x="5" y="175"/>
                  </a:lnTo>
                  <a:lnTo>
                    <a:pt x="139" y="474"/>
                  </a:lnTo>
                  <a:lnTo>
                    <a:pt x="139" y="29"/>
                  </a:lnTo>
                  <a:lnTo>
                    <a:pt x="0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1471" name="Freeform 5790"/>
            <p:cNvSpPr>
              <a:spLocks/>
            </p:cNvSpPr>
            <p:nvPr/>
          </p:nvSpPr>
          <p:spPr bwMode="auto">
            <a:xfrm>
              <a:off x="2534" y="2472"/>
              <a:ext cx="139" cy="474"/>
            </a:xfrm>
            <a:custGeom>
              <a:avLst/>
              <a:gdLst>
                <a:gd name="T0" fmla="*/ 0 w 139"/>
                <a:gd name="T1" fmla="*/ 0 h 474"/>
                <a:gd name="T2" fmla="*/ 5 w 139"/>
                <a:gd name="T3" fmla="*/ 175 h 474"/>
                <a:gd name="T4" fmla="*/ 139 w 139"/>
                <a:gd name="T5" fmla="*/ 474 h 474"/>
                <a:gd name="T6" fmla="*/ 139 w 139"/>
                <a:gd name="T7" fmla="*/ 29 h 474"/>
                <a:gd name="T8" fmla="*/ 0 w 139"/>
                <a:gd name="T9" fmla="*/ 0 h 47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</a:cxnLst>
              <a:rect l="0" t="0" r="r" b="b"/>
              <a:pathLst>
                <a:path w="139" h="474">
                  <a:moveTo>
                    <a:pt x="0" y="0"/>
                  </a:moveTo>
                  <a:lnTo>
                    <a:pt x="5" y="175"/>
                  </a:lnTo>
                  <a:lnTo>
                    <a:pt x="139" y="474"/>
                  </a:lnTo>
                  <a:lnTo>
                    <a:pt x="139" y="29"/>
                  </a:lnTo>
                  <a:lnTo>
                    <a:pt x="0" y="0"/>
                  </a:lnTo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2140525290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087" name="椭圆 1086"/>
          <p:cNvSpPr/>
          <p:nvPr/>
        </p:nvSpPr>
        <p:spPr>
          <a:xfrm>
            <a:off x="3564648" y="4554202"/>
            <a:ext cx="652596" cy="296326"/>
          </a:xfrm>
          <a:prstGeom prst="ellipse">
            <a:avLst/>
          </a:prstGeom>
          <a:gradFill flip="none" rotWithShape="1">
            <a:gsLst>
              <a:gs pos="0">
                <a:schemeClr val="tx1">
                  <a:lumMod val="75000"/>
                  <a:lumOff val="25000"/>
                  <a:alpha val="75000"/>
                </a:schemeClr>
              </a:gs>
              <a:gs pos="40000">
                <a:srgbClr val="8D8D8D">
                  <a:alpha val="37000"/>
                </a:srgbClr>
              </a:gs>
              <a:gs pos="100000">
                <a:schemeClr val="bg1">
                  <a:lumMod val="85000"/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45" name="椭圆 144"/>
          <p:cNvSpPr/>
          <p:nvPr/>
        </p:nvSpPr>
        <p:spPr>
          <a:xfrm>
            <a:off x="4666373" y="4554202"/>
            <a:ext cx="652596" cy="296326"/>
          </a:xfrm>
          <a:prstGeom prst="ellipse">
            <a:avLst/>
          </a:prstGeom>
          <a:gradFill flip="none" rotWithShape="1">
            <a:gsLst>
              <a:gs pos="0">
                <a:schemeClr val="tx1">
                  <a:lumMod val="75000"/>
                  <a:lumOff val="25000"/>
                  <a:alpha val="75000"/>
                </a:schemeClr>
              </a:gs>
              <a:gs pos="40000">
                <a:srgbClr val="8D8D8D">
                  <a:alpha val="37000"/>
                </a:srgbClr>
              </a:gs>
              <a:gs pos="100000">
                <a:schemeClr val="bg1">
                  <a:lumMod val="85000"/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46" name="椭圆 145"/>
          <p:cNvSpPr/>
          <p:nvPr/>
        </p:nvSpPr>
        <p:spPr>
          <a:xfrm>
            <a:off x="5768064" y="4554202"/>
            <a:ext cx="652596" cy="296326"/>
          </a:xfrm>
          <a:prstGeom prst="ellipse">
            <a:avLst/>
          </a:prstGeom>
          <a:gradFill flip="none" rotWithShape="1">
            <a:gsLst>
              <a:gs pos="0">
                <a:schemeClr val="tx1">
                  <a:lumMod val="75000"/>
                  <a:lumOff val="25000"/>
                  <a:alpha val="75000"/>
                </a:schemeClr>
              </a:gs>
              <a:gs pos="40000">
                <a:srgbClr val="8D8D8D">
                  <a:alpha val="37000"/>
                </a:srgbClr>
              </a:gs>
              <a:gs pos="100000">
                <a:schemeClr val="bg1">
                  <a:lumMod val="85000"/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47" name="椭圆 146"/>
          <p:cNvSpPr/>
          <p:nvPr/>
        </p:nvSpPr>
        <p:spPr>
          <a:xfrm>
            <a:off x="6868201" y="4554202"/>
            <a:ext cx="652596" cy="296326"/>
          </a:xfrm>
          <a:prstGeom prst="ellipse">
            <a:avLst/>
          </a:prstGeom>
          <a:gradFill flip="none" rotWithShape="1">
            <a:gsLst>
              <a:gs pos="0">
                <a:schemeClr val="tx1">
                  <a:lumMod val="75000"/>
                  <a:lumOff val="25000"/>
                  <a:alpha val="75000"/>
                </a:schemeClr>
              </a:gs>
              <a:gs pos="40000">
                <a:srgbClr val="8D8D8D">
                  <a:alpha val="37000"/>
                </a:srgbClr>
              </a:gs>
              <a:gs pos="100000">
                <a:schemeClr val="bg1">
                  <a:lumMod val="85000"/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48" name="椭圆 147"/>
          <p:cNvSpPr/>
          <p:nvPr/>
        </p:nvSpPr>
        <p:spPr>
          <a:xfrm>
            <a:off x="7968338" y="4554202"/>
            <a:ext cx="652596" cy="296326"/>
          </a:xfrm>
          <a:prstGeom prst="ellipse">
            <a:avLst/>
          </a:prstGeom>
          <a:gradFill flip="none" rotWithShape="1">
            <a:gsLst>
              <a:gs pos="0">
                <a:schemeClr val="tx1">
                  <a:lumMod val="75000"/>
                  <a:lumOff val="25000"/>
                  <a:alpha val="75000"/>
                </a:schemeClr>
              </a:gs>
              <a:gs pos="40000">
                <a:srgbClr val="8D8D8D">
                  <a:alpha val="37000"/>
                </a:srgbClr>
              </a:gs>
              <a:gs pos="100000">
                <a:schemeClr val="bg1">
                  <a:lumMod val="85000"/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grpSp>
        <p:nvGrpSpPr>
          <p:cNvPr id="20" name="组合 19"/>
          <p:cNvGrpSpPr/>
          <p:nvPr/>
        </p:nvGrpSpPr>
        <p:grpSpPr>
          <a:xfrm>
            <a:off x="3394098" y="968460"/>
            <a:ext cx="993692" cy="993692"/>
            <a:chOff x="3394098" y="968460"/>
            <a:chExt cx="993692" cy="993692"/>
          </a:xfrm>
        </p:grpSpPr>
        <p:sp>
          <p:nvSpPr>
            <p:cNvPr id="67" name="椭圆 66"/>
            <p:cNvSpPr/>
            <p:nvPr/>
          </p:nvSpPr>
          <p:spPr>
            <a:xfrm>
              <a:off x="3394098" y="968460"/>
              <a:ext cx="993692" cy="993692"/>
            </a:xfrm>
            <a:prstGeom prst="ellipse">
              <a:avLst/>
            </a:prstGeom>
            <a:gradFill>
              <a:gsLst>
                <a:gs pos="51000">
                  <a:srgbClr val="ECECEC">
                    <a:alpha val="41000"/>
                  </a:srgbClr>
                </a:gs>
                <a:gs pos="24000">
                  <a:srgbClr val="F6F6F6"/>
                </a:gs>
                <a:gs pos="0">
                  <a:schemeClr val="bg1"/>
                </a:gs>
                <a:gs pos="100000">
                  <a:schemeClr val="bg1">
                    <a:lumMod val="85000"/>
                    <a:alpha val="57000"/>
                  </a:schemeClr>
                </a:gs>
              </a:gsLst>
              <a:lin ang="5400000" scaled="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76" name="文本框 75"/>
            <p:cNvSpPr txBox="1"/>
            <p:nvPr/>
          </p:nvSpPr>
          <p:spPr>
            <a:xfrm>
              <a:off x="3539480" y="1234473"/>
              <a:ext cx="70292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dirty="0">
                  <a:solidFill>
                    <a:srgbClr val="01ACBE"/>
                  </a:solidFill>
                  <a:cs typeface="+mn-ea"/>
                  <a:sym typeface="+mn-lt"/>
                </a:rPr>
                <a:t>26</a:t>
              </a:r>
              <a:r>
                <a:rPr lang="en-US" altLang="zh-CN" sz="1400" dirty="0">
                  <a:solidFill>
                    <a:srgbClr val="01ACBE"/>
                  </a:solidFill>
                  <a:cs typeface="+mn-ea"/>
                  <a:sym typeface="+mn-lt"/>
                </a:rPr>
                <a:t>%</a:t>
              </a:r>
              <a:endParaRPr lang="zh-CN" altLang="en-US" sz="2400" dirty="0">
                <a:solidFill>
                  <a:srgbClr val="01ACBE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1" name="组合 20"/>
          <p:cNvGrpSpPr/>
          <p:nvPr/>
        </p:nvGrpSpPr>
        <p:grpSpPr>
          <a:xfrm>
            <a:off x="4495825" y="968460"/>
            <a:ext cx="993692" cy="993692"/>
            <a:chOff x="4495825" y="968460"/>
            <a:chExt cx="993692" cy="993692"/>
          </a:xfrm>
        </p:grpSpPr>
        <p:sp>
          <p:nvSpPr>
            <p:cNvPr id="160" name="椭圆 159"/>
            <p:cNvSpPr/>
            <p:nvPr/>
          </p:nvSpPr>
          <p:spPr>
            <a:xfrm>
              <a:off x="4495825" y="968460"/>
              <a:ext cx="993692" cy="993692"/>
            </a:xfrm>
            <a:prstGeom prst="ellipse">
              <a:avLst/>
            </a:prstGeom>
            <a:gradFill>
              <a:gsLst>
                <a:gs pos="51000">
                  <a:srgbClr val="ECECEC">
                    <a:alpha val="41000"/>
                  </a:srgbClr>
                </a:gs>
                <a:gs pos="24000">
                  <a:srgbClr val="F6F6F6"/>
                </a:gs>
                <a:gs pos="0">
                  <a:schemeClr val="bg1"/>
                </a:gs>
                <a:gs pos="100000">
                  <a:schemeClr val="bg1">
                    <a:lumMod val="85000"/>
                    <a:alpha val="57000"/>
                  </a:schemeClr>
                </a:gs>
              </a:gsLst>
              <a:lin ang="5400000" scaled="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166" name="文本框 165"/>
            <p:cNvSpPr txBox="1"/>
            <p:nvPr/>
          </p:nvSpPr>
          <p:spPr>
            <a:xfrm>
              <a:off x="4641207" y="1234473"/>
              <a:ext cx="70292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dirty="0">
                  <a:solidFill>
                    <a:srgbClr val="E87071"/>
                  </a:solidFill>
                  <a:cs typeface="+mn-ea"/>
                  <a:sym typeface="+mn-lt"/>
                </a:rPr>
                <a:t>37</a:t>
              </a:r>
              <a:r>
                <a:rPr lang="en-US" altLang="zh-CN" sz="1400" dirty="0">
                  <a:solidFill>
                    <a:srgbClr val="E87071"/>
                  </a:solidFill>
                  <a:cs typeface="+mn-ea"/>
                  <a:sym typeface="+mn-lt"/>
                </a:rPr>
                <a:t>%</a:t>
              </a:r>
              <a:endParaRPr lang="zh-CN" altLang="en-US" sz="2400" dirty="0">
                <a:solidFill>
                  <a:srgbClr val="E8707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2" name="组合 21"/>
          <p:cNvGrpSpPr/>
          <p:nvPr/>
        </p:nvGrpSpPr>
        <p:grpSpPr>
          <a:xfrm>
            <a:off x="5599154" y="968460"/>
            <a:ext cx="993692" cy="993692"/>
            <a:chOff x="5599154" y="968460"/>
            <a:chExt cx="993692" cy="993692"/>
          </a:xfrm>
        </p:grpSpPr>
        <p:sp>
          <p:nvSpPr>
            <p:cNvPr id="161" name="椭圆 160"/>
            <p:cNvSpPr/>
            <p:nvPr/>
          </p:nvSpPr>
          <p:spPr>
            <a:xfrm>
              <a:off x="5599154" y="968460"/>
              <a:ext cx="993692" cy="993692"/>
            </a:xfrm>
            <a:prstGeom prst="ellipse">
              <a:avLst/>
            </a:prstGeom>
            <a:gradFill>
              <a:gsLst>
                <a:gs pos="51000">
                  <a:srgbClr val="ECECEC">
                    <a:alpha val="41000"/>
                  </a:srgbClr>
                </a:gs>
                <a:gs pos="24000">
                  <a:srgbClr val="F6F6F6"/>
                </a:gs>
                <a:gs pos="0">
                  <a:schemeClr val="bg1"/>
                </a:gs>
                <a:gs pos="100000">
                  <a:schemeClr val="bg1">
                    <a:lumMod val="85000"/>
                    <a:alpha val="57000"/>
                  </a:schemeClr>
                </a:gs>
              </a:gsLst>
              <a:lin ang="5400000" scaled="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167" name="文本框 166"/>
            <p:cNvSpPr txBox="1"/>
            <p:nvPr/>
          </p:nvSpPr>
          <p:spPr>
            <a:xfrm>
              <a:off x="5745899" y="1234473"/>
              <a:ext cx="70292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dirty="0">
                  <a:solidFill>
                    <a:srgbClr val="FFB850"/>
                  </a:solidFill>
                  <a:cs typeface="+mn-ea"/>
                  <a:sym typeface="+mn-lt"/>
                </a:rPr>
                <a:t>54</a:t>
              </a:r>
              <a:r>
                <a:rPr lang="en-US" altLang="zh-CN" sz="1400" dirty="0">
                  <a:solidFill>
                    <a:srgbClr val="FFB850"/>
                  </a:solidFill>
                  <a:cs typeface="+mn-ea"/>
                  <a:sym typeface="+mn-lt"/>
                </a:rPr>
                <a:t>%</a:t>
              </a:r>
              <a:endParaRPr lang="zh-CN" altLang="en-US" sz="2400" dirty="0">
                <a:solidFill>
                  <a:srgbClr val="FFB85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6702483" y="968460"/>
            <a:ext cx="993692" cy="993692"/>
            <a:chOff x="6702483" y="968460"/>
            <a:chExt cx="993692" cy="993692"/>
          </a:xfrm>
        </p:grpSpPr>
        <p:sp>
          <p:nvSpPr>
            <p:cNvPr id="162" name="椭圆 161"/>
            <p:cNvSpPr/>
            <p:nvPr/>
          </p:nvSpPr>
          <p:spPr>
            <a:xfrm>
              <a:off x="6702483" y="968460"/>
              <a:ext cx="993692" cy="993692"/>
            </a:xfrm>
            <a:prstGeom prst="ellipse">
              <a:avLst/>
            </a:prstGeom>
            <a:gradFill>
              <a:gsLst>
                <a:gs pos="51000">
                  <a:srgbClr val="ECECEC">
                    <a:alpha val="41000"/>
                  </a:srgbClr>
                </a:gs>
                <a:gs pos="24000">
                  <a:srgbClr val="F6F6F6"/>
                </a:gs>
                <a:gs pos="0">
                  <a:schemeClr val="bg1"/>
                </a:gs>
                <a:gs pos="100000">
                  <a:schemeClr val="bg1">
                    <a:lumMod val="85000"/>
                    <a:alpha val="57000"/>
                  </a:schemeClr>
                </a:gs>
              </a:gsLst>
              <a:lin ang="5400000" scaled="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168" name="文本框 167"/>
            <p:cNvSpPr txBox="1"/>
            <p:nvPr/>
          </p:nvSpPr>
          <p:spPr>
            <a:xfrm>
              <a:off x="6843035" y="1234473"/>
              <a:ext cx="70292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dirty="0">
                  <a:solidFill>
                    <a:srgbClr val="01AF92"/>
                  </a:solidFill>
                  <a:cs typeface="+mn-ea"/>
                  <a:sym typeface="+mn-lt"/>
                </a:rPr>
                <a:t>79</a:t>
              </a:r>
              <a:r>
                <a:rPr lang="en-US" altLang="zh-CN" sz="1400" dirty="0">
                  <a:solidFill>
                    <a:srgbClr val="01AF92"/>
                  </a:solidFill>
                  <a:cs typeface="+mn-ea"/>
                  <a:sym typeface="+mn-lt"/>
                </a:rPr>
                <a:t>%</a:t>
              </a:r>
              <a:endParaRPr lang="zh-CN" altLang="en-US" sz="2400" dirty="0">
                <a:solidFill>
                  <a:srgbClr val="01AF92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4" name="组合 23"/>
          <p:cNvGrpSpPr/>
          <p:nvPr/>
        </p:nvGrpSpPr>
        <p:grpSpPr>
          <a:xfrm>
            <a:off x="7810488" y="968460"/>
            <a:ext cx="993692" cy="993692"/>
            <a:chOff x="7810488" y="968460"/>
            <a:chExt cx="993692" cy="993692"/>
          </a:xfrm>
        </p:grpSpPr>
        <p:sp>
          <p:nvSpPr>
            <p:cNvPr id="163" name="椭圆 162"/>
            <p:cNvSpPr/>
            <p:nvPr/>
          </p:nvSpPr>
          <p:spPr>
            <a:xfrm>
              <a:off x="7810488" y="968460"/>
              <a:ext cx="993692" cy="993692"/>
            </a:xfrm>
            <a:prstGeom prst="ellipse">
              <a:avLst/>
            </a:prstGeom>
            <a:gradFill>
              <a:gsLst>
                <a:gs pos="51000">
                  <a:srgbClr val="ECECEC">
                    <a:alpha val="41000"/>
                  </a:srgbClr>
                </a:gs>
                <a:gs pos="24000">
                  <a:srgbClr val="F6F6F6"/>
                </a:gs>
                <a:gs pos="0">
                  <a:schemeClr val="bg1"/>
                </a:gs>
                <a:gs pos="100000">
                  <a:schemeClr val="bg1">
                    <a:lumMod val="85000"/>
                    <a:alpha val="57000"/>
                  </a:schemeClr>
                </a:gs>
              </a:gsLst>
              <a:lin ang="5400000" scaled="0"/>
            </a:gradFill>
            <a:ln>
              <a:noFill/>
            </a:ln>
            <a:effectLst/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169" name="文本框 168"/>
            <p:cNvSpPr txBox="1"/>
            <p:nvPr/>
          </p:nvSpPr>
          <p:spPr>
            <a:xfrm>
              <a:off x="7955870" y="1234473"/>
              <a:ext cx="702927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dirty="0">
                  <a:solidFill>
                    <a:srgbClr val="663A77"/>
                  </a:solidFill>
                  <a:cs typeface="+mn-ea"/>
                  <a:sym typeface="+mn-lt"/>
                </a:rPr>
                <a:t>96</a:t>
              </a:r>
              <a:r>
                <a:rPr lang="en-US" altLang="zh-CN" sz="1400" dirty="0">
                  <a:solidFill>
                    <a:srgbClr val="663A77"/>
                  </a:solidFill>
                  <a:cs typeface="+mn-ea"/>
                  <a:sym typeface="+mn-lt"/>
                </a:rPr>
                <a:t>%</a:t>
              </a:r>
              <a:endParaRPr lang="zh-CN" altLang="en-US" sz="2400" dirty="0">
                <a:solidFill>
                  <a:srgbClr val="663A77"/>
                </a:solidFill>
                <a:cs typeface="+mn-ea"/>
                <a:sym typeface="+mn-lt"/>
              </a:endParaRPr>
            </a:p>
          </p:txBody>
        </p:sp>
      </p:grpSp>
      <p:sp>
        <p:nvSpPr>
          <p:cNvPr id="64" name="矩形 63"/>
          <p:cNvSpPr/>
          <p:nvPr/>
        </p:nvSpPr>
        <p:spPr>
          <a:xfrm>
            <a:off x="0" y="3580206"/>
            <a:ext cx="12192000" cy="1547441"/>
          </a:xfrm>
          <a:prstGeom prst="rect">
            <a:avLst/>
          </a:prstGeom>
          <a:gradFill flip="none" rotWithShape="1">
            <a:gsLst>
              <a:gs pos="0">
                <a:srgbClr val="8D8D8D">
                  <a:alpha val="37000"/>
                </a:srgbClr>
              </a:gs>
              <a:gs pos="100000">
                <a:schemeClr val="bg1">
                  <a:lumMod val="85000"/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416312" y="206333"/>
            <a:ext cx="3749288" cy="546975"/>
          </a:xfrm>
        </p:spPr>
        <p:txBody>
          <a:bodyPr>
            <a:normAutofit/>
          </a:bodyPr>
          <a:lstStyle/>
          <a:p>
            <a:r>
              <a:rPr lang="zh-CN" altLang="en-US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铅笔百分比对比关系图表</a:t>
            </a:r>
          </a:p>
        </p:txBody>
      </p:sp>
      <p:grpSp>
        <p:nvGrpSpPr>
          <p:cNvPr id="15" name="组合 14"/>
          <p:cNvGrpSpPr/>
          <p:nvPr/>
        </p:nvGrpSpPr>
        <p:grpSpPr>
          <a:xfrm>
            <a:off x="3561507" y="2058276"/>
            <a:ext cx="649456" cy="2646578"/>
            <a:chOff x="3561507" y="2058276"/>
            <a:chExt cx="649456" cy="2646578"/>
          </a:xfrm>
        </p:grpSpPr>
        <p:grpSp>
          <p:nvGrpSpPr>
            <p:cNvPr id="1085" name="组合 1084"/>
            <p:cNvGrpSpPr/>
            <p:nvPr/>
          </p:nvGrpSpPr>
          <p:grpSpPr>
            <a:xfrm>
              <a:off x="3561507" y="2058276"/>
              <a:ext cx="649456" cy="2646578"/>
              <a:chOff x="2302797" y="1460107"/>
              <a:chExt cx="921416" cy="3754831"/>
            </a:xfrm>
          </p:grpSpPr>
          <p:sp>
            <p:nvSpPr>
              <p:cNvPr id="1033" name="Freeform 35"/>
              <p:cNvSpPr>
                <a:spLocks/>
              </p:cNvSpPr>
              <p:nvPr/>
            </p:nvSpPr>
            <p:spPr bwMode="auto">
              <a:xfrm>
                <a:off x="2316163" y="1520405"/>
                <a:ext cx="908050" cy="3512390"/>
              </a:xfrm>
              <a:custGeom>
                <a:avLst/>
                <a:gdLst>
                  <a:gd name="T0" fmla="*/ 53 w 58"/>
                  <a:gd name="T1" fmla="*/ 0 h 233"/>
                  <a:gd name="T2" fmla="*/ 5 w 58"/>
                  <a:gd name="T3" fmla="*/ 0 h 233"/>
                  <a:gd name="T4" fmla="*/ 0 w 58"/>
                  <a:gd name="T5" fmla="*/ 4 h 233"/>
                  <a:gd name="T6" fmla="*/ 0 w 58"/>
                  <a:gd name="T7" fmla="*/ 190 h 233"/>
                  <a:gd name="T8" fmla="*/ 3 w 58"/>
                  <a:gd name="T9" fmla="*/ 198 h 233"/>
                  <a:gd name="T10" fmla="*/ 26 w 58"/>
                  <a:gd name="T11" fmla="*/ 231 h 233"/>
                  <a:gd name="T12" fmla="*/ 32 w 58"/>
                  <a:gd name="T13" fmla="*/ 231 h 233"/>
                  <a:gd name="T14" fmla="*/ 55 w 58"/>
                  <a:gd name="T15" fmla="*/ 198 h 233"/>
                  <a:gd name="T16" fmla="*/ 58 w 58"/>
                  <a:gd name="T17" fmla="*/ 190 h 233"/>
                  <a:gd name="T18" fmla="*/ 58 w 58"/>
                  <a:gd name="T19" fmla="*/ 4 h 233"/>
                  <a:gd name="T20" fmla="*/ 53 w 58"/>
                  <a:gd name="T21" fmla="*/ 0 h 2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8" h="233">
                    <a:moveTo>
                      <a:pt x="53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190"/>
                      <a:pt x="0" y="190"/>
                      <a:pt x="0" y="190"/>
                    </a:cubicBezTo>
                    <a:cubicBezTo>
                      <a:pt x="0" y="192"/>
                      <a:pt x="1" y="196"/>
                      <a:pt x="3" y="198"/>
                    </a:cubicBezTo>
                    <a:cubicBezTo>
                      <a:pt x="26" y="231"/>
                      <a:pt x="26" y="231"/>
                      <a:pt x="26" y="231"/>
                    </a:cubicBezTo>
                    <a:cubicBezTo>
                      <a:pt x="28" y="233"/>
                      <a:pt x="30" y="233"/>
                      <a:pt x="32" y="231"/>
                    </a:cubicBezTo>
                    <a:cubicBezTo>
                      <a:pt x="55" y="198"/>
                      <a:pt x="55" y="198"/>
                      <a:pt x="55" y="198"/>
                    </a:cubicBezTo>
                    <a:cubicBezTo>
                      <a:pt x="56" y="196"/>
                      <a:pt x="58" y="192"/>
                      <a:pt x="58" y="190"/>
                    </a:cubicBezTo>
                    <a:cubicBezTo>
                      <a:pt x="58" y="4"/>
                      <a:pt x="58" y="4"/>
                      <a:pt x="58" y="4"/>
                    </a:cubicBezTo>
                    <a:cubicBezTo>
                      <a:pt x="58" y="2"/>
                      <a:pt x="56" y="0"/>
                      <a:pt x="53" y="0"/>
                    </a:cubicBezTo>
                    <a:close/>
                  </a:path>
                </a:pathLst>
              </a:custGeom>
              <a:solidFill>
                <a:srgbClr val="01ACBE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02" name="Freeform 35"/>
              <p:cNvSpPr>
                <a:spLocks/>
              </p:cNvSpPr>
              <p:nvPr/>
            </p:nvSpPr>
            <p:spPr bwMode="auto">
              <a:xfrm>
                <a:off x="2302797" y="1548976"/>
                <a:ext cx="908050" cy="3512389"/>
              </a:xfrm>
              <a:custGeom>
                <a:avLst/>
                <a:gdLst>
                  <a:gd name="T0" fmla="*/ 53 w 58"/>
                  <a:gd name="T1" fmla="*/ 0 h 233"/>
                  <a:gd name="T2" fmla="*/ 5 w 58"/>
                  <a:gd name="T3" fmla="*/ 0 h 233"/>
                  <a:gd name="T4" fmla="*/ 0 w 58"/>
                  <a:gd name="T5" fmla="*/ 4 h 233"/>
                  <a:gd name="T6" fmla="*/ 0 w 58"/>
                  <a:gd name="T7" fmla="*/ 190 h 233"/>
                  <a:gd name="T8" fmla="*/ 3 w 58"/>
                  <a:gd name="T9" fmla="*/ 198 h 233"/>
                  <a:gd name="T10" fmla="*/ 26 w 58"/>
                  <a:gd name="T11" fmla="*/ 231 h 233"/>
                  <a:gd name="T12" fmla="*/ 32 w 58"/>
                  <a:gd name="T13" fmla="*/ 231 h 233"/>
                  <a:gd name="T14" fmla="*/ 55 w 58"/>
                  <a:gd name="T15" fmla="*/ 198 h 233"/>
                  <a:gd name="T16" fmla="*/ 58 w 58"/>
                  <a:gd name="T17" fmla="*/ 190 h 233"/>
                  <a:gd name="T18" fmla="*/ 58 w 58"/>
                  <a:gd name="T19" fmla="*/ 4 h 233"/>
                  <a:gd name="T20" fmla="*/ 53 w 58"/>
                  <a:gd name="T21" fmla="*/ 0 h 2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8" h="233">
                    <a:moveTo>
                      <a:pt x="53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190"/>
                      <a:pt x="0" y="190"/>
                      <a:pt x="0" y="190"/>
                    </a:cubicBezTo>
                    <a:cubicBezTo>
                      <a:pt x="0" y="192"/>
                      <a:pt x="1" y="196"/>
                      <a:pt x="3" y="198"/>
                    </a:cubicBezTo>
                    <a:cubicBezTo>
                      <a:pt x="26" y="231"/>
                      <a:pt x="26" y="231"/>
                      <a:pt x="26" y="231"/>
                    </a:cubicBezTo>
                    <a:cubicBezTo>
                      <a:pt x="28" y="233"/>
                      <a:pt x="30" y="233"/>
                      <a:pt x="32" y="231"/>
                    </a:cubicBezTo>
                    <a:cubicBezTo>
                      <a:pt x="55" y="198"/>
                      <a:pt x="55" y="198"/>
                      <a:pt x="55" y="198"/>
                    </a:cubicBezTo>
                    <a:cubicBezTo>
                      <a:pt x="56" y="196"/>
                      <a:pt x="58" y="192"/>
                      <a:pt x="58" y="190"/>
                    </a:cubicBezTo>
                    <a:cubicBezTo>
                      <a:pt x="58" y="4"/>
                      <a:pt x="58" y="4"/>
                      <a:pt x="58" y="4"/>
                    </a:cubicBezTo>
                    <a:cubicBezTo>
                      <a:pt x="58" y="2"/>
                      <a:pt x="56" y="0"/>
                      <a:pt x="53" y="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tx1">
                      <a:lumMod val="65000"/>
                      <a:lumOff val="35000"/>
                      <a:alpha val="30000"/>
                    </a:schemeClr>
                  </a:gs>
                  <a:gs pos="52000">
                    <a:schemeClr val="bg1">
                      <a:alpha val="30000"/>
                    </a:schemeClr>
                  </a:gs>
                  <a:gs pos="100000">
                    <a:schemeClr val="tx1">
                      <a:lumMod val="65000"/>
                      <a:lumOff val="35000"/>
                      <a:alpha val="30000"/>
                    </a:schemeClr>
                  </a:gs>
                </a:gsLst>
                <a:lin ang="0" scaled="0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00" name="任意多边形 99"/>
              <p:cNvSpPr>
                <a:spLocks/>
              </p:cNvSpPr>
              <p:nvPr/>
            </p:nvSpPr>
            <p:spPr bwMode="auto">
              <a:xfrm>
                <a:off x="2316163" y="4360464"/>
                <a:ext cx="908050" cy="811613"/>
              </a:xfrm>
              <a:custGeom>
                <a:avLst/>
                <a:gdLst>
                  <a:gd name="connsiteX0" fmla="*/ 0 w 908050"/>
                  <a:gd name="connsiteY0" fmla="*/ 10715 h 672332"/>
                  <a:gd name="connsiteX1" fmla="*/ 151342 w 908050"/>
                  <a:gd name="connsiteY1" fmla="*/ 133376 h 672332"/>
                  <a:gd name="connsiteX2" fmla="*/ 302684 w 908050"/>
                  <a:gd name="connsiteY2" fmla="*/ 10715 h 672332"/>
                  <a:gd name="connsiteX3" fmla="*/ 454026 w 908050"/>
                  <a:gd name="connsiteY3" fmla="*/ 133376 h 672332"/>
                  <a:gd name="connsiteX4" fmla="*/ 593475 w 908050"/>
                  <a:gd name="connsiteY4" fmla="*/ 58460 h 672332"/>
                  <a:gd name="connsiteX5" fmla="*/ 605367 w 908050"/>
                  <a:gd name="connsiteY5" fmla="*/ 10719 h 672332"/>
                  <a:gd name="connsiteX6" fmla="*/ 617259 w 908050"/>
                  <a:gd name="connsiteY6" fmla="*/ 58460 h 672332"/>
                  <a:gd name="connsiteX7" fmla="*/ 756708 w 908050"/>
                  <a:gd name="connsiteY7" fmla="*/ 133376 h 672332"/>
                  <a:gd name="connsiteX8" fmla="*/ 908050 w 908050"/>
                  <a:gd name="connsiteY8" fmla="*/ 10715 h 672332"/>
                  <a:gd name="connsiteX9" fmla="*/ 908050 w 908050"/>
                  <a:gd name="connsiteY9" fmla="*/ 31661 h 672332"/>
                  <a:gd name="connsiteX10" fmla="*/ 861082 w 908050"/>
                  <a:gd name="connsiteY10" fmla="*/ 152258 h 672332"/>
                  <a:gd name="connsiteX11" fmla="*/ 500993 w 908050"/>
                  <a:gd name="connsiteY11" fmla="*/ 649721 h 672332"/>
                  <a:gd name="connsiteX12" fmla="*/ 407057 w 908050"/>
                  <a:gd name="connsiteY12" fmla="*/ 649721 h 672332"/>
                  <a:gd name="connsiteX13" fmla="*/ 46968 w 908050"/>
                  <a:gd name="connsiteY13" fmla="*/ 152258 h 672332"/>
                  <a:gd name="connsiteX14" fmla="*/ 0 w 908050"/>
                  <a:gd name="connsiteY14" fmla="*/ 31661 h 672332"/>
                  <a:gd name="connsiteX15" fmla="*/ 0 w 908050"/>
                  <a:gd name="connsiteY15" fmla="*/ 13179 h 672332"/>
                  <a:gd name="connsiteX16" fmla="*/ 905381 w 908050"/>
                  <a:gd name="connsiteY16" fmla="*/ 0 h 672332"/>
                  <a:gd name="connsiteX17" fmla="*/ 908050 w 908050"/>
                  <a:gd name="connsiteY17" fmla="*/ 0 h 672332"/>
                  <a:gd name="connsiteX18" fmla="*/ 908050 w 908050"/>
                  <a:gd name="connsiteY18" fmla="*/ 10715 h 672332"/>
                  <a:gd name="connsiteX19" fmla="*/ 602699 w 908050"/>
                  <a:gd name="connsiteY19" fmla="*/ 0 h 672332"/>
                  <a:gd name="connsiteX20" fmla="*/ 608035 w 908050"/>
                  <a:gd name="connsiteY20" fmla="*/ 0 h 672332"/>
                  <a:gd name="connsiteX21" fmla="*/ 605367 w 908050"/>
                  <a:gd name="connsiteY21" fmla="*/ 10711 h 672332"/>
                  <a:gd name="connsiteX22" fmla="*/ 300015 w 908050"/>
                  <a:gd name="connsiteY22" fmla="*/ 0 h 672332"/>
                  <a:gd name="connsiteX23" fmla="*/ 305353 w 908050"/>
                  <a:gd name="connsiteY23" fmla="*/ 0 h 672332"/>
                  <a:gd name="connsiteX24" fmla="*/ 302684 w 908050"/>
                  <a:gd name="connsiteY24" fmla="*/ 10715 h 672332"/>
                  <a:gd name="connsiteX25" fmla="*/ 0 w 908050"/>
                  <a:gd name="connsiteY25" fmla="*/ 0 h 672332"/>
                  <a:gd name="connsiteX26" fmla="*/ 2669 w 908050"/>
                  <a:gd name="connsiteY26" fmla="*/ 0 h 672332"/>
                  <a:gd name="connsiteX27" fmla="*/ 0 w 908050"/>
                  <a:gd name="connsiteY27" fmla="*/ 10715 h 6723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908050" h="672332">
                    <a:moveTo>
                      <a:pt x="0" y="10715"/>
                    </a:moveTo>
                    <a:cubicBezTo>
                      <a:pt x="0" y="78459"/>
                      <a:pt x="67758" y="133376"/>
                      <a:pt x="151342" y="133376"/>
                    </a:cubicBezTo>
                    <a:cubicBezTo>
                      <a:pt x="234926" y="133376"/>
                      <a:pt x="302684" y="78459"/>
                      <a:pt x="302684" y="10715"/>
                    </a:cubicBezTo>
                    <a:cubicBezTo>
                      <a:pt x="302684" y="78459"/>
                      <a:pt x="370442" y="133376"/>
                      <a:pt x="454026" y="133376"/>
                    </a:cubicBezTo>
                    <a:cubicBezTo>
                      <a:pt x="516714" y="133376"/>
                      <a:pt x="570500" y="102485"/>
                      <a:pt x="593475" y="58460"/>
                    </a:cubicBezTo>
                    <a:lnTo>
                      <a:pt x="605367" y="10719"/>
                    </a:lnTo>
                    <a:lnTo>
                      <a:pt x="617259" y="58460"/>
                    </a:lnTo>
                    <a:cubicBezTo>
                      <a:pt x="640234" y="102485"/>
                      <a:pt x="694020" y="133376"/>
                      <a:pt x="756708" y="133376"/>
                    </a:cubicBezTo>
                    <a:cubicBezTo>
                      <a:pt x="840292" y="133376"/>
                      <a:pt x="908050" y="78459"/>
                      <a:pt x="908050" y="10715"/>
                    </a:cubicBezTo>
                    <a:lnTo>
                      <a:pt x="908050" y="31661"/>
                    </a:lnTo>
                    <a:cubicBezTo>
                      <a:pt x="908050" y="61810"/>
                      <a:pt x="876738" y="122109"/>
                      <a:pt x="861082" y="152258"/>
                    </a:cubicBezTo>
                    <a:cubicBezTo>
                      <a:pt x="861082" y="152258"/>
                      <a:pt x="861082" y="152258"/>
                      <a:pt x="500993" y="649721"/>
                    </a:cubicBezTo>
                    <a:cubicBezTo>
                      <a:pt x="469681" y="679870"/>
                      <a:pt x="438369" y="679870"/>
                      <a:pt x="407057" y="649721"/>
                    </a:cubicBezTo>
                    <a:cubicBezTo>
                      <a:pt x="407057" y="649721"/>
                      <a:pt x="407057" y="649721"/>
                      <a:pt x="46968" y="152258"/>
                    </a:cubicBezTo>
                    <a:cubicBezTo>
                      <a:pt x="15656" y="122109"/>
                      <a:pt x="0" y="61810"/>
                      <a:pt x="0" y="31661"/>
                    </a:cubicBezTo>
                    <a:cubicBezTo>
                      <a:pt x="0" y="31661"/>
                      <a:pt x="0" y="31661"/>
                      <a:pt x="0" y="13179"/>
                    </a:cubicBezTo>
                    <a:close/>
                    <a:moveTo>
                      <a:pt x="905381" y="0"/>
                    </a:moveTo>
                    <a:lnTo>
                      <a:pt x="908050" y="0"/>
                    </a:lnTo>
                    <a:lnTo>
                      <a:pt x="908050" y="10715"/>
                    </a:lnTo>
                    <a:close/>
                    <a:moveTo>
                      <a:pt x="602699" y="0"/>
                    </a:moveTo>
                    <a:lnTo>
                      <a:pt x="608035" y="0"/>
                    </a:lnTo>
                    <a:lnTo>
                      <a:pt x="605367" y="10711"/>
                    </a:lnTo>
                    <a:close/>
                    <a:moveTo>
                      <a:pt x="300015" y="0"/>
                    </a:moveTo>
                    <a:lnTo>
                      <a:pt x="305353" y="0"/>
                    </a:lnTo>
                    <a:lnTo>
                      <a:pt x="302684" y="10715"/>
                    </a:lnTo>
                    <a:close/>
                    <a:moveTo>
                      <a:pt x="0" y="0"/>
                    </a:moveTo>
                    <a:lnTo>
                      <a:pt x="2669" y="0"/>
                    </a:lnTo>
                    <a:lnTo>
                      <a:pt x="0" y="10715"/>
                    </a:lnTo>
                    <a:close/>
                  </a:path>
                </a:pathLst>
              </a:custGeom>
              <a:gradFill>
                <a:gsLst>
                  <a:gs pos="32000">
                    <a:srgbClr val="ECDCC2"/>
                  </a:gs>
                  <a:gs pos="65000">
                    <a:srgbClr val="CFA96C"/>
                  </a:gs>
                  <a:gs pos="0">
                    <a:srgbClr val="E9D1A9"/>
                  </a:gs>
                  <a:gs pos="100000">
                    <a:srgbClr val="B4812E"/>
                  </a:gs>
                </a:gsLst>
                <a:lin ang="0" scaled="0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082" name="椭圆 1081"/>
              <p:cNvSpPr/>
              <p:nvPr/>
            </p:nvSpPr>
            <p:spPr>
              <a:xfrm>
                <a:off x="2329516" y="1460107"/>
                <a:ext cx="881344" cy="177740"/>
              </a:xfrm>
              <a:prstGeom prst="ellipse">
                <a:avLst/>
              </a:prstGeom>
              <a:solidFill>
                <a:srgbClr val="E9D1A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05" name="椭圆 104"/>
              <p:cNvSpPr/>
              <p:nvPr/>
            </p:nvSpPr>
            <p:spPr>
              <a:xfrm>
                <a:off x="2613370" y="1510502"/>
                <a:ext cx="313635" cy="81710"/>
              </a:xfrm>
              <a:prstGeom prst="ellipse">
                <a:avLst/>
              </a:prstGeom>
              <a:solidFill>
                <a:srgbClr val="B4812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08" name="任意多边形 107"/>
              <p:cNvSpPr>
                <a:spLocks/>
              </p:cNvSpPr>
              <p:nvPr/>
            </p:nvSpPr>
            <p:spPr bwMode="auto">
              <a:xfrm>
                <a:off x="2656069" y="5032795"/>
                <a:ext cx="228236" cy="182143"/>
              </a:xfrm>
              <a:custGeom>
                <a:avLst/>
                <a:gdLst>
                  <a:gd name="connsiteX0" fmla="*/ 0 w 228236"/>
                  <a:gd name="connsiteY0" fmla="*/ 0 h 139281"/>
                  <a:gd name="connsiteX1" fmla="*/ 228236 w 228236"/>
                  <a:gd name="connsiteY1" fmla="*/ 0 h 139281"/>
                  <a:gd name="connsiteX2" fmla="*/ 224471 w 228236"/>
                  <a:gd name="connsiteY2" fmla="*/ 6279 h 139281"/>
                  <a:gd name="connsiteX3" fmla="*/ 161086 w 228236"/>
                  <a:gd name="connsiteY3" fmla="*/ 111985 h 139281"/>
                  <a:gd name="connsiteX4" fmla="*/ 67150 w 228236"/>
                  <a:gd name="connsiteY4" fmla="*/ 111985 h 139281"/>
                  <a:gd name="connsiteX5" fmla="*/ 3062 w 228236"/>
                  <a:gd name="connsiteY5" fmla="*/ 5106 h 1392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28236" h="139281">
                    <a:moveTo>
                      <a:pt x="0" y="0"/>
                    </a:moveTo>
                    <a:lnTo>
                      <a:pt x="228236" y="0"/>
                    </a:lnTo>
                    <a:lnTo>
                      <a:pt x="224471" y="6279"/>
                    </a:lnTo>
                    <a:cubicBezTo>
                      <a:pt x="204691" y="39266"/>
                      <a:pt x="183592" y="74453"/>
                      <a:pt x="161086" y="111985"/>
                    </a:cubicBezTo>
                    <a:cubicBezTo>
                      <a:pt x="129774" y="148380"/>
                      <a:pt x="98462" y="148380"/>
                      <a:pt x="67150" y="111985"/>
                    </a:cubicBezTo>
                    <a:cubicBezTo>
                      <a:pt x="67150" y="111985"/>
                      <a:pt x="67150" y="111985"/>
                      <a:pt x="3062" y="5106"/>
                    </a:cubicBezTo>
                    <a:close/>
                  </a:path>
                </a:pathLst>
              </a:custGeom>
              <a:gradFill>
                <a:gsLst>
                  <a:gs pos="66000">
                    <a:schemeClr val="bg1">
                      <a:lumMod val="50000"/>
                    </a:schemeClr>
                  </a:gs>
                  <a:gs pos="37000">
                    <a:schemeClr val="tx1">
                      <a:lumMod val="75000"/>
                      <a:lumOff val="25000"/>
                    </a:schemeClr>
                  </a:gs>
                  <a:gs pos="0">
                    <a:schemeClr val="tx1">
                      <a:lumMod val="95000"/>
                      <a:lumOff val="5000"/>
                    </a:schemeClr>
                  </a:gs>
                  <a:gs pos="100000">
                    <a:schemeClr val="tx1"/>
                  </a:gs>
                </a:gsLst>
                <a:lin ang="0" scaled="0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8" name="文本框 7"/>
            <p:cNvSpPr txBox="1"/>
            <p:nvPr/>
          </p:nvSpPr>
          <p:spPr>
            <a:xfrm>
              <a:off x="3587052" y="2894616"/>
              <a:ext cx="60410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dirty="0">
                  <a:solidFill>
                    <a:prstClr val="white"/>
                  </a:solidFill>
                  <a:cs typeface="+mn-ea"/>
                  <a:sym typeface="+mn-lt"/>
                </a:rPr>
                <a:t>01</a:t>
              </a:r>
              <a:endParaRPr lang="zh-CN" altLang="en-US" sz="2400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6" name="组合 15"/>
          <p:cNvGrpSpPr/>
          <p:nvPr/>
        </p:nvGrpSpPr>
        <p:grpSpPr>
          <a:xfrm>
            <a:off x="4675828" y="2058276"/>
            <a:ext cx="640035" cy="2646578"/>
            <a:chOff x="4675828" y="2058276"/>
            <a:chExt cx="640035" cy="2646578"/>
          </a:xfrm>
        </p:grpSpPr>
        <p:grpSp>
          <p:nvGrpSpPr>
            <p:cNvPr id="110" name="组合 109"/>
            <p:cNvGrpSpPr/>
            <p:nvPr/>
          </p:nvGrpSpPr>
          <p:grpSpPr>
            <a:xfrm>
              <a:off x="4675828" y="2058276"/>
              <a:ext cx="640035" cy="2646578"/>
              <a:chOff x="2316163" y="1460107"/>
              <a:chExt cx="908050" cy="3754831"/>
            </a:xfrm>
          </p:grpSpPr>
          <p:sp>
            <p:nvSpPr>
              <p:cNvPr id="111" name="Freeform 35"/>
              <p:cNvSpPr>
                <a:spLocks/>
              </p:cNvSpPr>
              <p:nvPr/>
            </p:nvSpPr>
            <p:spPr bwMode="auto">
              <a:xfrm>
                <a:off x="2316163" y="1520405"/>
                <a:ext cx="908050" cy="3512390"/>
              </a:xfrm>
              <a:custGeom>
                <a:avLst/>
                <a:gdLst>
                  <a:gd name="T0" fmla="*/ 53 w 58"/>
                  <a:gd name="T1" fmla="*/ 0 h 233"/>
                  <a:gd name="T2" fmla="*/ 5 w 58"/>
                  <a:gd name="T3" fmla="*/ 0 h 233"/>
                  <a:gd name="T4" fmla="*/ 0 w 58"/>
                  <a:gd name="T5" fmla="*/ 4 h 233"/>
                  <a:gd name="T6" fmla="*/ 0 w 58"/>
                  <a:gd name="T7" fmla="*/ 190 h 233"/>
                  <a:gd name="T8" fmla="*/ 3 w 58"/>
                  <a:gd name="T9" fmla="*/ 198 h 233"/>
                  <a:gd name="T10" fmla="*/ 26 w 58"/>
                  <a:gd name="T11" fmla="*/ 231 h 233"/>
                  <a:gd name="T12" fmla="*/ 32 w 58"/>
                  <a:gd name="T13" fmla="*/ 231 h 233"/>
                  <a:gd name="T14" fmla="*/ 55 w 58"/>
                  <a:gd name="T15" fmla="*/ 198 h 233"/>
                  <a:gd name="T16" fmla="*/ 58 w 58"/>
                  <a:gd name="T17" fmla="*/ 190 h 233"/>
                  <a:gd name="T18" fmla="*/ 58 w 58"/>
                  <a:gd name="T19" fmla="*/ 4 h 233"/>
                  <a:gd name="T20" fmla="*/ 53 w 58"/>
                  <a:gd name="T21" fmla="*/ 0 h 2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8" h="233">
                    <a:moveTo>
                      <a:pt x="53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190"/>
                      <a:pt x="0" y="190"/>
                      <a:pt x="0" y="190"/>
                    </a:cubicBezTo>
                    <a:cubicBezTo>
                      <a:pt x="0" y="192"/>
                      <a:pt x="1" y="196"/>
                      <a:pt x="3" y="198"/>
                    </a:cubicBezTo>
                    <a:cubicBezTo>
                      <a:pt x="26" y="231"/>
                      <a:pt x="26" y="231"/>
                      <a:pt x="26" y="231"/>
                    </a:cubicBezTo>
                    <a:cubicBezTo>
                      <a:pt x="28" y="233"/>
                      <a:pt x="30" y="233"/>
                      <a:pt x="32" y="231"/>
                    </a:cubicBezTo>
                    <a:cubicBezTo>
                      <a:pt x="55" y="198"/>
                      <a:pt x="55" y="198"/>
                      <a:pt x="55" y="198"/>
                    </a:cubicBezTo>
                    <a:cubicBezTo>
                      <a:pt x="56" y="196"/>
                      <a:pt x="58" y="192"/>
                      <a:pt x="58" y="190"/>
                    </a:cubicBezTo>
                    <a:cubicBezTo>
                      <a:pt x="58" y="4"/>
                      <a:pt x="58" y="4"/>
                      <a:pt x="58" y="4"/>
                    </a:cubicBezTo>
                    <a:cubicBezTo>
                      <a:pt x="58" y="2"/>
                      <a:pt x="56" y="0"/>
                      <a:pt x="53" y="0"/>
                    </a:cubicBezTo>
                    <a:close/>
                  </a:path>
                </a:pathLst>
              </a:custGeom>
              <a:solidFill>
                <a:srgbClr val="E8707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3" name="Freeform 35"/>
              <p:cNvSpPr>
                <a:spLocks/>
              </p:cNvSpPr>
              <p:nvPr/>
            </p:nvSpPr>
            <p:spPr bwMode="auto">
              <a:xfrm>
                <a:off x="2316163" y="1520405"/>
                <a:ext cx="908050" cy="3512390"/>
              </a:xfrm>
              <a:custGeom>
                <a:avLst/>
                <a:gdLst>
                  <a:gd name="T0" fmla="*/ 53 w 58"/>
                  <a:gd name="T1" fmla="*/ 0 h 233"/>
                  <a:gd name="T2" fmla="*/ 5 w 58"/>
                  <a:gd name="T3" fmla="*/ 0 h 233"/>
                  <a:gd name="T4" fmla="*/ 0 w 58"/>
                  <a:gd name="T5" fmla="*/ 4 h 233"/>
                  <a:gd name="T6" fmla="*/ 0 w 58"/>
                  <a:gd name="T7" fmla="*/ 190 h 233"/>
                  <a:gd name="T8" fmla="*/ 3 w 58"/>
                  <a:gd name="T9" fmla="*/ 198 h 233"/>
                  <a:gd name="T10" fmla="*/ 26 w 58"/>
                  <a:gd name="T11" fmla="*/ 231 h 233"/>
                  <a:gd name="T12" fmla="*/ 32 w 58"/>
                  <a:gd name="T13" fmla="*/ 231 h 233"/>
                  <a:gd name="T14" fmla="*/ 55 w 58"/>
                  <a:gd name="T15" fmla="*/ 198 h 233"/>
                  <a:gd name="T16" fmla="*/ 58 w 58"/>
                  <a:gd name="T17" fmla="*/ 190 h 233"/>
                  <a:gd name="T18" fmla="*/ 58 w 58"/>
                  <a:gd name="T19" fmla="*/ 4 h 233"/>
                  <a:gd name="T20" fmla="*/ 53 w 58"/>
                  <a:gd name="T21" fmla="*/ 0 h 2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8" h="233">
                    <a:moveTo>
                      <a:pt x="53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190"/>
                      <a:pt x="0" y="190"/>
                      <a:pt x="0" y="190"/>
                    </a:cubicBezTo>
                    <a:cubicBezTo>
                      <a:pt x="0" y="192"/>
                      <a:pt x="1" y="196"/>
                      <a:pt x="3" y="198"/>
                    </a:cubicBezTo>
                    <a:cubicBezTo>
                      <a:pt x="26" y="231"/>
                      <a:pt x="26" y="231"/>
                      <a:pt x="26" y="231"/>
                    </a:cubicBezTo>
                    <a:cubicBezTo>
                      <a:pt x="28" y="233"/>
                      <a:pt x="30" y="233"/>
                      <a:pt x="32" y="231"/>
                    </a:cubicBezTo>
                    <a:cubicBezTo>
                      <a:pt x="55" y="198"/>
                      <a:pt x="55" y="198"/>
                      <a:pt x="55" y="198"/>
                    </a:cubicBezTo>
                    <a:cubicBezTo>
                      <a:pt x="56" y="196"/>
                      <a:pt x="58" y="192"/>
                      <a:pt x="58" y="190"/>
                    </a:cubicBezTo>
                    <a:cubicBezTo>
                      <a:pt x="58" y="4"/>
                      <a:pt x="58" y="4"/>
                      <a:pt x="58" y="4"/>
                    </a:cubicBezTo>
                    <a:cubicBezTo>
                      <a:pt x="58" y="2"/>
                      <a:pt x="56" y="0"/>
                      <a:pt x="53" y="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tx1">
                      <a:lumMod val="65000"/>
                      <a:lumOff val="35000"/>
                      <a:alpha val="30000"/>
                    </a:schemeClr>
                  </a:gs>
                  <a:gs pos="52000">
                    <a:schemeClr val="bg1">
                      <a:alpha val="30000"/>
                    </a:schemeClr>
                  </a:gs>
                  <a:gs pos="100000">
                    <a:schemeClr val="tx1">
                      <a:lumMod val="65000"/>
                      <a:lumOff val="35000"/>
                      <a:alpha val="30000"/>
                    </a:schemeClr>
                  </a:gs>
                </a:gsLst>
                <a:lin ang="0" scaled="0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4" name="任意多边形 113"/>
              <p:cNvSpPr>
                <a:spLocks/>
              </p:cNvSpPr>
              <p:nvPr/>
            </p:nvSpPr>
            <p:spPr bwMode="auto">
              <a:xfrm>
                <a:off x="2316163" y="4360463"/>
                <a:ext cx="908050" cy="811612"/>
              </a:xfrm>
              <a:custGeom>
                <a:avLst/>
                <a:gdLst>
                  <a:gd name="connsiteX0" fmla="*/ 0 w 908050"/>
                  <a:gd name="connsiteY0" fmla="*/ 10715 h 672332"/>
                  <a:gd name="connsiteX1" fmla="*/ 151342 w 908050"/>
                  <a:gd name="connsiteY1" fmla="*/ 133376 h 672332"/>
                  <a:gd name="connsiteX2" fmla="*/ 302684 w 908050"/>
                  <a:gd name="connsiteY2" fmla="*/ 10715 h 672332"/>
                  <a:gd name="connsiteX3" fmla="*/ 454026 w 908050"/>
                  <a:gd name="connsiteY3" fmla="*/ 133376 h 672332"/>
                  <a:gd name="connsiteX4" fmla="*/ 593475 w 908050"/>
                  <a:gd name="connsiteY4" fmla="*/ 58460 h 672332"/>
                  <a:gd name="connsiteX5" fmla="*/ 605367 w 908050"/>
                  <a:gd name="connsiteY5" fmla="*/ 10719 h 672332"/>
                  <a:gd name="connsiteX6" fmla="*/ 617259 w 908050"/>
                  <a:gd name="connsiteY6" fmla="*/ 58460 h 672332"/>
                  <a:gd name="connsiteX7" fmla="*/ 756708 w 908050"/>
                  <a:gd name="connsiteY7" fmla="*/ 133376 h 672332"/>
                  <a:gd name="connsiteX8" fmla="*/ 908050 w 908050"/>
                  <a:gd name="connsiteY8" fmla="*/ 10715 h 672332"/>
                  <a:gd name="connsiteX9" fmla="*/ 908050 w 908050"/>
                  <a:gd name="connsiteY9" fmla="*/ 31661 h 672332"/>
                  <a:gd name="connsiteX10" fmla="*/ 861082 w 908050"/>
                  <a:gd name="connsiteY10" fmla="*/ 152258 h 672332"/>
                  <a:gd name="connsiteX11" fmla="*/ 500993 w 908050"/>
                  <a:gd name="connsiteY11" fmla="*/ 649721 h 672332"/>
                  <a:gd name="connsiteX12" fmla="*/ 407057 w 908050"/>
                  <a:gd name="connsiteY12" fmla="*/ 649721 h 672332"/>
                  <a:gd name="connsiteX13" fmla="*/ 46968 w 908050"/>
                  <a:gd name="connsiteY13" fmla="*/ 152258 h 672332"/>
                  <a:gd name="connsiteX14" fmla="*/ 0 w 908050"/>
                  <a:gd name="connsiteY14" fmla="*/ 31661 h 672332"/>
                  <a:gd name="connsiteX15" fmla="*/ 0 w 908050"/>
                  <a:gd name="connsiteY15" fmla="*/ 13179 h 672332"/>
                  <a:gd name="connsiteX16" fmla="*/ 905381 w 908050"/>
                  <a:gd name="connsiteY16" fmla="*/ 0 h 672332"/>
                  <a:gd name="connsiteX17" fmla="*/ 908050 w 908050"/>
                  <a:gd name="connsiteY17" fmla="*/ 0 h 672332"/>
                  <a:gd name="connsiteX18" fmla="*/ 908050 w 908050"/>
                  <a:gd name="connsiteY18" fmla="*/ 10715 h 672332"/>
                  <a:gd name="connsiteX19" fmla="*/ 602699 w 908050"/>
                  <a:gd name="connsiteY19" fmla="*/ 0 h 672332"/>
                  <a:gd name="connsiteX20" fmla="*/ 608035 w 908050"/>
                  <a:gd name="connsiteY20" fmla="*/ 0 h 672332"/>
                  <a:gd name="connsiteX21" fmla="*/ 605367 w 908050"/>
                  <a:gd name="connsiteY21" fmla="*/ 10711 h 672332"/>
                  <a:gd name="connsiteX22" fmla="*/ 300015 w 908050"/>
                  <a:gd name="connsiteY22" fmla="*/ 0 h 672332"/>
                  <a:gd name="connsiteX23" fmla="*/ 305353 w 908050"/>
                  <a:gd name="connsiteY23" fmla="*/ 0 h 672332"/>
                  <a:gd name="connsiteX24" fmla="*/ 302684 w 908050"/>
                  <a:gd name="connsiteY24" fmla="*/ 10715 h 672332"/>
                  <a:gd name="connsiteX25" fmla="*/ 0 w 908050"/>
                  <a:gd name="connsiteY25" fmla="*/ 0 h 672332"/>
                  <a:gd name="connsiteX26" fmla="*/ 2669 w 908050"/>
                  <a:gd name="connsiteY26" fmla="*/ 0 h 672332"/>
                  <a:gd name="connsiteX27" fmla="*/ 0 w 908050"/>
                  <a:gd name="connsiteY27" fmla="*/ 10715 h 6723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908050" h="672332">
                    <a:moveTo>
                      <a:pt x="0" y="10715"/>
                    </a:moveTo>
                    <a:cubicBezTo>
                      <a:pt x="0" y="78459"/>
                      <a:pt x="67758" y="133376"/>
                      <a:pt x="151342" y="133376"/>
                    </a:cubicBezTo>
                    <a:cubicBezTo>
                      <a:pt x="234926" y="133376"/>
                      <a:pt x="302684" y="78459"/>
                      <a:pt x="302684" y="10715"/>
                    </a:cubicBezTo>
                    <a:cubicBezTo>
                      <a:pt x="302684" y="78459"/>
                      <a:pt x="370442" y="133376"/>
                      <a:pt x="454026" y="133376"/>
                    </a:cubicBezTo>
                    <a:cubicBezTo>
                      <a:pt x="516714" y="133376"/>
                      <a:pt x="570500" y="102485"/>
                      <a:pt x="593475" y="58460"/>
                    </a:cubicBezTo>
                    <a:lnTo>
                      <a:pt x="605367" y="10719"/>
                    </a:lnTo>
                    <a:lnTo>
                      <a:pt x="617259" y="58460"/>
                    </a:lnTo>
                    <a:cubicBezTo>
                      <a:pt x="640234" y="102485"/>
                      <a:pt x="694020" y="133376"/>
                      <a:pt x="756708" y="133376"/>
                    </a:cubicBezTo>
                    <a:cubicBezTo>
                      <a:pt x="840292" y="133376"/>
                      <a:pt x="908050" y="78459"/>
                      <a:pt x="908050" y="10715"/>
                    </a:cubicBezTo>
                    <a:lnTo>
                      <a:pt x="908050" y="31661"/>
                    </a:lnTo>
                    <a:cubicBezTo>
                      <a:pt x="908050" y="61810"/>
                      <a:pt x="876738" y="122109"/>
                      <a:pt x="861082" y="152258"/>
                    </a:cubicBezTo>
                    <a:cubicBezTo>
                      <a:pt x="861082" y="152258"/>
                      <a:pt x="861082" y="152258"/>
                      <a:pt x="500993" y="649721"/>
                    </a:cubicBezTo>
                    <a:cubicBezTo>
                      <a:pt x="469681" y="679870"/>
                      <a:pt x="438369" y="679870"/>
                      <a:pt x="407057" y="649721"/>
                    </a:cubicBezTo>
                    <a:cubicBezTo>
                      <a:pt x="407057" y="649721"/>
                      <a:pt x="407057" y="649721"/>
                      <a:pt x="46968" y="152258"/>
                    </a:cubicBezTo>
                    <a:cubicBezTo>
                      <a:pt x="15656" y="122109"/>
                      <a:pt x="0" y="61810"/>
                      <a:pt x="0" y="31661"/>
                    </a:cubicBezTo>
                    <a:cubicBezTo>
                      <a:pt x="0" y="31661"/>
                      <a:pt x="0" y="31661"/>
                      <a:pt x="0" y="13179"/>
                    </a:cubicBezTo>
                    <a:close/>
                    <a:moveTo>
                      <a:pt x="905381" y="0"/>
                    </a:moveTo>
                    <a:lnTo>
                      <a:pt x="908050" y="0"/>
                    </a:lnTo>
                    <a:lnTo>
                      <a:pt x="908050" y="10715"/>
                    </a:lnTo>
                    <a:close/>
                    <a:moveTo>
                      <a:pt x="602699" y="0"/>
                    </a:moveTo>
                    <a:lnTo>
                      <a:pt x="608035" y="0"/>
                    </a:lnTo>
                    <a:lnTo>
                      <a:pt x="605367" y="10711"/>
                    </a:lnTo>
                    <a:close/>
                    <a:moveTo>
                      <a:pt x="300015" y="0"/>
                    </a:moveTo>
                    <a:lnTo>
                      <a:pt x="305353" y="0"/>
                    </a:lnTo>
                    <a:lnTo>
                      <a:pt x="302684" y="10715"/>
                    </a:lnTo>
                    <a:close/>
                    <a:moveTo>
                      <a:pt x="0" y="0"/>
                    </a:moveTo>
                    <a:lnTo>
                      <a:pt x="2669" y="0"/>
                    </a:lnTo>
                    <a:lnTo>
                      <a:pt x="0" y="10715"/>
                    </a:lnTo>
                    <a:close/>
                  </a:path>
                </a:pathLst>
              </a:custGeom>
              <a:gradFill>
                <a:gsLst>
                  <a:gs pos="32000">
                    <a:srgbClr val="ECDCC2"/>
                  </a:gs>
                  <a:gs pos="65000">
                    <a:srgbClr val="CFA96C"/>
                  </a:gs>
                  <a:gs pos="0">
                    <a:srgbClr val="E9D1A9"/>
                  </a:gs>
                  <a:gs pos="100000">
                    <a:srgbClr val="B4812E"/>
                  </a:gs>
                </a:gsLst>
                <a:lin ang="0" scaled="0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5" name="椭圆 114"/>
              <p:cNvSpPr/>
              <p:nvPr/>
            </p:nvSpPr>
            <p:spPr>
              <a:xfrm>
                <a:off x="2329516" y="1460107"/>
                <a:ext cx="881344" cy="177740"/>
              </a:xfrm>
              <a:prstGeom prst="ellipse">
                <a:avLst/>
              </a:prstGeom>
              <a:solidFill>
                <a:srgbClr val="E9D1A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6" name="椭圆 115"/>
              <p:cNvSpPr/>
              <p:nvPr/>
            </p:nvSpPr>
            <p:spPr>
              <a:xfrm>
                <a:off x="2613370" y="1510502"/>
                <a:ext cx="313635" cy="81710"/>
              </a:xfrm>
              <a:prstGeom prst="ellipse">
                <a:avLst/>
              </a:prstGeom>
              <a:solidFill>
                <a:srgbClr val="B4812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7" name="任意多边形 116"/>
              <p:cNvSpPr>
                <a:spLocks/>
              </p:cNvSpPr>
              <p:nvPr/>
            </p:nvSpPr>
            <p:spPr bwMode="auto">
              <a:xfrm>
                <a:off x="2656069" y="5032795"/>
                <a:ext cx="228236" cy="182143"/>
              </a:xfrm>
              <a:custGeom>
                <a:avLst/>
                <a:gdLst>
                  <a:gd name="connsiteX0" fmla="*/ 0 w 228236"/>
                  <a:gd name="connsiteY0" fmla="*/ 0 h 139281"/>
                  <a:gd name="connsiteX1" fmla="*/ 228236 w 228236"/>
                  <a:gd name="connsiteY1" fmla="*/ 0 h 139281"/>
                  <a:gd name="connsiteX2" fmla="*/ 224471 w 228236"/>
                  <a:gd name="connsiteY2" fmla="*/ 6279 h 139281"/>
                  <a:gd name="connsiteX3" fmla="*/ 161086 w 228236"/>
                  <a:gd name="connsiteY3" fmla="*/ 111985 h 139281"/>
                  <a:gd name="connsiteX4" fmla="*/ 67150 w 228236"/>
                  <a:gd name="connsiteY4" fmla="*/ 111985 h 139281"/>
                  <a:gd name="connsiteX5" fmla="*/ 3062 w 228236"/>
                  <a:gd name="connsiteY5" fmla="*/ 5106 h 1392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28236" h="139281">
                    <a:moveTo>
                      <a:pt x="0" y="0"/>
                    </a:moveTo>
                    <a:lnTo>
                      <a:pt x="228236" y="0"/>
                    </a:lnTo>
                    <a:lnTo>
                      <a:pt x="224471" y="6279"/>
                    </a:lnTo>
                    <a:cubicBezTo>
                      <a:pt x="204691" y="39266"/>
                      <a:pt x="183592" y="74453"/>
                      <a:pt x="161086" y="111985"/>
                    </a:cubicBezTo>
                    <a:cubicBezTo>
                      <a:pt x="129774" y="148380"/>
                      <a:pt x="98462" y="148380"/>
                      <a:pt x="67150" y="111985"/>
                    </a:cubicBezTo>
                    <a:cubicBezTo>
                      <a:pt x="67150" y="111985"/>
                      <a:pt x="67150" y="111985"/>
                      <a:pt x="3062" y="5106"/>
                    </a:cubicBezTo>
                    <a:close/>
                  </a:path>
                </a:pathLst>
              </a:custGeom>
              <a:gradFill>
                <a:gsLst>
                  <a:gs pos="66000">
                    <a:schemeClr val="bg1">
                      <a:lumMod val="50000"/>
                    </a:schemeClr>
                  </a:gs>
                  <a:gs pos="37000">
                    <a:schemeClr val="tx1">
                      <a:lumMod val="75000"/>
                      <a:lumOff val="25000"/>
                    </a:schemeClr>
                  </a:gs>
                  <a:gs pos="0">
                    <a:schemeClr val="tx1">
                      <a:lumMod val="95000"/>
                      <a:lumOff val="5000"/>
                    </a:schemeClr>
                  </a:gs>
                  <a:gs pos="100000">
                    <a:schemeClr val="tx1"/>
                  </a:gs>
                </a:gsLst>
                <a:lin ang="0" scaled="0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86" name="文本框 85"/>
            <p:cNvSpPr txBox="1"/>
            <p:nvPr/>
          </p:nvSpPr>
          <p:spPr>
            <a:xfrm>
              <a:off x="4702349" y="2894616"/>
              <a:ext cx="60410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dirty="0">
                  <a:solidFill>
                    <a:prstClr val="white"/>
                  </a:solidFill>
                  <a:cs typeface="+mn-ea"/>
                  <a:sym typeface="+mn-lt"/>
                </a:rPr>
                <a:t>02</a:t>
              </a:r>
              <a:endParaRPr lang="zh-CN" altLang="en-US" sz="2400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7" name="组合 16"/>
          <p:cNvGrpSpPr/>
          <p:nvPr/>
        </p:nvGrpSpPr>
        <p:grpSpPr>
          <a:xfrm>
            <a:off x="5780694" y="2058276"/>
            <a:ext cx="640035" cy="2646578"/>
            <a:chOff x="5780694" y="2058276"/>
            <a:chExt cx="640035" cy="2646578"/>
          </a:xfrm>
        </p:grpSpPr>
        <p:grpSp>
          <p:nvGrpSpPr>
            <p:cNvPr id="118" name="组合 117"/>
            <p:cNvGrpSpPr/>
            <p:nvPr/>
          </p:nvGrpSpPr>
          <p:grpSpPr>
            <a:xfrm>
              <a:off x="5780694" y="2058276"/>
              <a:ext cx="640035" cy="2646578"/>
              <a:chOff x="2316163" y="1460107"/>
              <a:chExt cx="908050" cy="3754831"/>
            </a:xfrm>
          </p:grpSpPr>
          <p:sp>
            <p:nvSpPr>
              <p:cNvPr id="119" name="Freeform 35"/>
              <p:cNvSpPr>
                <a:spLocks/>
              </p:cNvSpPr>
              <p:nvPr/>
            </p:nvSpPr>
            <p:spPr bwMode="auto">
              <a:xfrm>
                <a:off x="2316163" y="1520405"/>
                <a:ext cx="908050" cy="3512390"/>
              </a:xfrm>
              <a:custGeom>
                <a:avLst/>
                <a:gdLst>
                  <a:gd name="T0" fmla="*/ 53 w 58"/>
                  <a:gd name="T1" fmla="*/ 0 h 233"/>
                  <a:gd name="T2" fmla="*/ 5 w 58"/>
                  <a:gd name="T3" fmla="*/ 0 h 233"/>
                  <a:gd name="T4" fmla="*/ 0 w 58"/>
                  <a:gd name="T5" fmla="*/ 4 h 233"/>
                  <a:gd name="T6" fmla="*/ 0 w 58"/>
                  <a:gd name="T7" fmla="*/ 190 h 233"/>
                  <a:gd name="T8" fmla="*/ 3 w 58"/>
                  <a:gd name="T9" fmla="*/ 198 h 233"/>
                  <a:gd name="T10" fmla="*/ 26 w 58"/>
                  <a:gd name="T11" fmla="*/ 231 h 233"/>
                  <a:gd name="T12" fmla="*/ 32 w 58"/>
                  <a:gd name="T13" fmla="*/ 231 h 233"/>
                  <a:gd name="T14" fmla="*/ 55 w 58"/>
                  <a:gd name="T15" fmla="*/ 198 h 233"/>
                  <a:gd name="T16" fmla="*/ 58 w 58"/>
                  <a:gd name="T17" fmla="*/ 190 h 233"/>
                  <a:gd name="T18" fmla="*/ 58 w 58"/>
                  <a:gd name="T19" fmla="*/ 4 h 233"/>
                  <a:gd name="T20" fmla="*/ 53 w 58"/>
                  <a:gd name="T21" fmla="*/ 0 h 2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8" h="233">
                    <a:moveTo>
                      <a:pt x="53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190"/>
                      <a:pt x="0" y="190"/>
                      <a:pt x="0" y="190"/>
                    </a:cubicBezTo>
                    <a:cubicBezTo>
                      <a:pt x="0" y="192"/>
                      <a:pt x="1" y="196"/>
                      <a:pt x="3" y="198"/>
                    </a:cubicBezTo>
                    <a:cubicBezTo>
                      <a:pt x="26" y="231"/>
                      <a:pt x="26" y="231"/>
                      <a:pt x="26" y="231"/>
                    </a:cubicBezTo>
                    <a:cubicBezTo>
                      <a:pt x="28" y="233"/>
                      <a:pt x="30" y="233"/>
                      <a:pt x="32" y="231"/>
                    </a:cubicBezTo>
                    <a:cubicBezTo>
                      <a:pt x="55" y="198"/>
                      <a:pt x="55" y="198"/>
                      <a:pt x="55" y="198"/>
                    </a:cubicBezTo>
                    <a:cubicBezTo>
                      <a:pt x="56" y="196"/>
                      <a:pt x="58" y="192"/>
                      <a:pt x="58" y="190"/>
                    </a:cubicBezTo>
                    <a:cubicBezTo>
                      <a:pt x="58" y="4"/>
                      <a:pt x="58" y="4"/>
                      <a:pt x="58" y="4"/>
                    </a:cubicBezTo>
                    <a:cubicBezTo>
                      <a:pt x="58" y="2"/>
                      <a:pt x="56" y="0"/>
                      <a:pt x="53" y="0"/>
                    </a:cubicBezTo>
                    <a:close/>
                  </a:path>
                </a:pathLst>
              </a:custGeom>
              <a:solidFill>
                <a:srgbClr val="FFB850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21" name="Freeform 35"/>
              <p:cNvSpPr>
                <a:spLocks/>
              </p:cNvSpPr>
              <p:nvPr/>
            </p:nvSpPr>
            <p:spPr bwMode="auto">
              <a:xfrm>
                <a:off x="2316163" y="1520405"/>
                <a:ext cx="908050" cy="3512390"/>
              </a:xfrm>
              <a:custGeom>
                <a:avLst/>
                <a:gdLst>
                  <a:gd name="T0" fmla="*/ 53 w 58"/>
                  <a:gd name="T1" fmla="*/ 0 h 233"/>
                  <a:gd name="T2" fmla="*/ 5 w 58"/>
                  <a:gd name="T3" fmla="*/ 0 h 233"/>
                  <a:gd name="T4" fmla="*/ 0 w 58"/>
                  <a:gd name="T5" fmla="*/ 4 h 233"/>
                  <a:gd name="T6" fmla="*/ 0 w 58"/>
                  <a:gd name="T7" fmla="*/ 190 h 233"/>
                  <a:gd name="T8" fmla="*/ 3 w 58"/>
                  <a:gd name="T9" fmla="*/ 198 h 233"/>
                  <a:gd name="T10" fmla="*/ 26 w 58"/>
                  <a:gd name="T11" fmla="*/ 231 h 233"/>
                  <a:gd name="T12" fmla="*/ 32 w 58"/>
                  <a:gd name="T13" fmla="*/ 231 h 233"/>
                  <a:gd name="T14" fmla="*/ 55 w 58"/>
                  <a:gd name="T15" fmla="*/ 198 h 233"/>
                  <a:gd name="T16" fmla="*/ 58 w 58"/>
                  <a:gd name="T17" fmla="*/ 190 h 233"/>
                  <a:gd name="T18" fmla="*/ 58 w 58"/>
                  <a:gd name="T19" fmla="*/ 4 h 233"/>
                  <a:gd name="T20" fmla="*/ 53 w 58"/>
                  <a:gd name="T21" fmla="*/ 0 h 2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8" h="233">
                    <a:moveTo>
                      <a:pt x="53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190"/>
                      <a:pt x="0" y="190"/>
                      <a:pt x="0" y="190"/>
                    </a:cubicBezTo>
                    <a:cubicBezTo>
                      <a:pt x="0" y="192"/>
                      <a:pt x="1" y="196"/>
                      <a:pt x="3" y="198"/>
                    </a:cubicBezTo>
                    <a:cubicBezTo>
                      <a:pt x="26" y="231"/>
                      <a:pt x="26" y="231"/>
                      <a:pt x="26" y="231"/>
                    </a:cubicBezTo>
                    <a:cubicBezTo>
                      <a:pt x="28" y="233"/>
                      <a:pt x="30" y="233"/>
                      <a:pt x="32" y="231"/>
                    </a:cubicBezTo>
                    <a:cubicBezTo>
                      <a:pt x="55" y="198"/>
                      <a:pt x="55" y="198"/>
                      <a:pt x="55" y="198"/>
                    </a:cubicBezTo>
                    <a:cubicBezTo>
                      <a:pt x="56" y="196"/>
                      <a:pt x="58" y="192"/>
                      <a:pt x="58" y="190"/>
                    </a:cubicBezTo>
                    <a:cubicBezTo>
                      <a:pt x="58" y="4"/>
                      <a:pt x="58" y="4"/>
                      <a:pt x="58" y="4"/>
                    </a:cubicBezTo>
                    <a:cubicBezTo>
                      <a:pt x="58" y="2"/>
                      <a:pt x="56" y="0"/>
                      <a:pt x="53" y="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tx1">
                      <a:lumMod val="65000"/>
                      <a:lumOff val="35000"/>
                      <a:alpha val="30000"/>
                    </a:schemeClr>
                  </a:gs>
                  <a:gs pos="52000">
                    <a:schemeClr val="bg1">
                      <a:alpha val="30000"/>
                    </a:schemeClr>
                  </a:gs>
                  <a:gs pos="100000">
                    <a:schemeClr val="tx1">
                      <a:lumMod val="65000"/>
                      <a:lumOff val="35000"/>
                      <a:alpha val="30000"/>
                    </a:schemeClr>
                  </a:gs>
                </a:gsLst>
                <a:lin ang="0" scaled="0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22" name="任意多边形 121"/>
              <p:cNvSpPr>
                <a:spLocks/>
              </p:cNvSpPr>
              <p:nvPr/>
            </p:nvSpPr>
            <p:spPr bwMode="auto">
              <a:xfrm>
                <a:off x="2316163" y="4360463"/>
                <a:ext cx="908050" cy="811612"/>
              </a:xfrm>
              <a:custGeom>
                <a:avLst/>
                <a:gdLst>
                  <a:gd name="connsiteX0" fmla="*/ 0 w 908050"/>
                  <a:gd name="connsiteY0" fmla="*/ 10715 h 672332"/>
                  <a:gd name="connsiteX1" fmla="*/ 151342 w 908050"/>
                  <a:gd name="connsiteY1" fmla="*/ 133376 h 672332"/>
                  <a:gd name="connsiteX2" fmla="*/ 302684 w 908050"/>
                  <a:gd name="connsiteY2" fmla="*/ 10715 h 672332"/>
                  <a:gd name="connsiteX3" fmla="*/ 454026 w 908050"/>
                  <a:gd name="connsiteY3" fmla="*/ 133376 h 672332"/>
                  <a:gd name="connsiteX4" fmla="*/ 593475 w 908050"/>
                  <a:gd name="connsiteY4" fmla="*/ 58460 h 672332"/>
                  <a:gd name="connsiteX5" fmla="*/ 605367 w 908050"/>
                  <a:gd name="connsiteY5" fmla="*/ 10719 h 672332"/>
                  <a:gd name="connsiteX6" fmla="*/ 617259 w 908050"/>
                  <a:gd name="connsiteY6" fmla="*/ 58460 h 672332"/>
                  <a:gd name="connsiteX7" fmla="*/ 756708 w 908050"/>
                  <a:gd name="connsiteY7" fmla="*/ 133376 h 672332"/>
                  <a:gd name="connsiteX8" fmla="*/ 908050 w 908050"/>
                  <a:gd name="connsiteY8" fmla="*/ 10715 h 672332"/>
                  <a:gd name="connsiteX9" fmla="*/ 908050 w 908050"/>
                  <a:gd name="connsiteY9" fmla="*/ 31661 h 672332"/>
                  <a:gd name="connsiteX10" fmla="*/ 861082 w 908050"/>
                  <a:gd name="connsiteY10" fmla="*/ 152258 h 672332"/>
                  <a:gd name="connsiteX11" fmla="*/ 500993 w 908050"/>
                  <a:gd name="connsiteY11" fmla="*/ 649721 h 672332"/>
                  <a:gd name="connsiteX12" fmla="*/ 407057 w 908050"/>
                  <a:gd name="connsiteY12" fmla="*/ 649721 h 672332"/>
                  <a:gd name="connsiteX13" fmla="*/ 46968 w 908050"/>
                  <a:gd name="connsiteY13" fmla="*/ 152258 h 672332"/>
                  <a:gd name="connsiteX14" fmla="*/ 0 w 908050"/>
                  <a:gd name="connsiteY14" fmla="*/ 31661 h 672332"/>
                  <a:gd name="connsiteX15" fmla="*/ 0 w 908050"/>
                  <a:gd name="connsiteY15" fmla="*/ 13179 h 672332"/>
                  <a:gd name="connsiteX16" fmla="*/ 905381 w 908050"/>
                  <a:gd name="connsiteY16" fmla="*/ 0 h 672332"/>
                  <a:gd name="connsiteX17" fmla="*/ 908050 w 908050"/>
                  <a:gd name="connsiteY17" fmla="*/ 0 h 672332"/>
                  <a:gd name="connsiteX18" fmla="*/ 908050 w 908050"/>
                  <a:gd name="connsiteY18" fmla="*/ 10715 h 672332"/>
                  <a:gd name="connsiteX19" fmla="*/ 602699 w 908050"/>
                  <a:gd name="connsiteY19" fmla="*/ 0 h 672332"/>
                  <a:gd name="connsiteX20" fmla="*/ 608035 w 908050"/>
                  <a:gd name="connsiteY20" fmla="*/ 0 h 672332"/>
                  <a:gd name="connsiteX21" fmla="*/ 605367 w 908050"/>
                  <a:gd name="connsiteY21" fmla="*/ 10711 h 672332"/>
                  <a:gd name="connsiteX22" fmla="*/ 300015 w 908050"/>
                  <a:gd name="connsiteY22" fmla="*/ 0 h 672332"/>
                  <a:gd name="connsiteX23" fmla="*/ 305353 w 908050"/>
                  <a:gd name="connsiteY23" fmla="*/ 0 h 672332"/>
                  <a:gd name="connsiteX24" fmla="*/ 302684 w 908050"/>
                  <a:gd name="connsiteY24" fmla="*/ 10715 h 672332"/>
                  <a:gd name="connsiteX25" fmla="*/ 0 w 908050"/>
                  <a:gd name="connsiteY25" fmla="*/ 0 h 672332"/>
                  <a:gd name="connsiteX26" fmla="*/ 2669 w 908050"/>
                  <a:gd name="connsiteY26" fmla="*/ 0 h 672332"/>
                  <a:gd name="connsiteX27" fmla="*/ 0 w 908050"/>
                  <a:gd name="connsiteY27" fmla="*/ 10715 h 6723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908050" h="672332">
                    <a:moveTo>
                      <a:pt x="0" y="10715"/>
                    </a:moveTo>
                    <a:cubicBezTo>
                      <a:pt x="0" y="78459"/>
                      <a:pt x="67758" y="133376"/>
                      <a:pt x="151342" y="133376"/>
                    </a:cubicBezTo>
                    <a:cubicBezTo>
                      <a:pt x="234926" y="133376"/>
                      <a:pt x="302684" y="78459"/>
                      <a:pt x="302684" y="10715"/>
                    </a:cubicBezTo>
                    <a:cubicBezTo>
                      <a:pt x="302684" y="78459"/>
                      <a:pt x="370442" y="133376"/>
                      <a:pt x="454026" y="133376"/>
                    </a:cubicBezTo>
                    <a:cubicBezTo>
                      <a:pt x="516714" y="133376"/>
                      <a:pt x="570500" y="102485"/>
                      <a:pt x="593475" y="58460"/>
                    </a:cubicBezTo>
                    <a:lnTo>
                      <a:pt x="605367" y="10719"/>
                    </a:lnTo>
                    <a:lnTo>
                      <a:pt x="617259" y="58460"/>
                    </a:lnTo>
                    <a:cubicBezTo>
                      <a:pt x="640234" y="102485"/>
                      <a:pt x="694020" y="133376"/>
                      <a:pt x="756708" y="133376"/>
                    </a:cubicBezTo>
                    <a:cubicBezTo>
                      <a:pt x="840292" y="133376"/>
                      <a:pt x="908050" y="78459"/>
                      <a:pt x="908050" y="10715"/>
                    </a:cubicBezTo>
                    <a:lnTo>
                      <a:pt x="908050" y="31661"/>
                    </a:lnTo>
                    <a:cubicBezTo>
                      <a:pt x="908050" y="61810"/>
                      <a:pt x="876738" y="122109"/>
                      <a:pt x="861082" y="152258"/>
                    </a:cubicBezTo>
                    <a:cubicBezTo>
                      <a:pt x="861082" y="152258"/>
                      <a:pt x="861082" y="152258"/>
                      <a:pt x="500993" y="649721"/>
                    </a:cubicBezTo>
                    <a:cubicBezTo>
                      <a:pt x="469681" y="679870"/>
                      <a:pt x="438369" y="679870"/>
                      <a:pt x="407057" y="649721"/>
                    </a:cubicBezTo>
                    <a:cubicBezTo>
                      <a:pt x="407057" y="649721"/>
                      <a:pt x="407057" y="649721"/>
                      <a:pt x="46968" y="152258"/>
                    </a:cubicBezTo>
                    <a:cubicBezTo>
                      <a:pt x="15656" y="122109"/>
                      <a:pt x="0" y="61810"/>
                      <a:pt x="0" y="31661"/>
                    </a:cubicBezTo>
                    <a:cubicBezTo>
                      <a:pt x="0" y="31661"/>
                      <a:pt x="0" y="31661"/>
                      <a:pt x="0" y="13179"/>
                    </a:cubicBezTo>
                    <a:close/>
                    <a:moveTo>
                      <a:pt x="905381" y="0"/>
                    </a:moveTo>
                    <a:lnTo>
                      <a:pt x="908050" y="0"/>
                    </a:lnTo>
                    <a:lnTo>
                      <a:pt x="908050" y="10715"/>
                    </a:lnTo>
                    <a:close/>
                    <a:moveTo>
                      <a:pt x="602699" y="0"/>
                    </a:moveTo>
                    <a:lnTo>
                      <a:pt x="608035" y="0"/>
                    </a:lnTo>
                    <a:lnTo>
                      <a:pt x="605367" y="10711"/>
                    </a:lnTo>
                    <a:close/>
                    <a:moveTo>
                      <a:pt x="300015" y="0"/>
                    </a:moveTo>
                    <a:lnTo>
                      <a:pt x="305353" y="0"/>
                    </a:lnTo>
                    <a:lnTo>
                      <a:pt x="302684" y="10715"/>
                    </a:lnTo>
                    <a:close/>
                    <a:moveTo>
                      <a:pt x="0" y="0"/>
                    </a:moveTo>
                    <a:lnTo>
                      <a:pt x="2669" y="0"/>
                    </a:lnTo>
                    <a:lnTo>
                      <a:pt x="0" y="10715"/>
                    </a:lnTo>
                    <a:close/>
                  </a:path>
                </a:pathLst>
              </a:custGeom>
              <a:gradFill>
                <a:gsLst>
                  <a:gs pos="32000">
                    <a:srgbClr val="ECDCC2"/>
                  </a:gs>
                  <a:gs pos="65000">
                    <a:srgbClr val="CFA96C"/>
                  </a:gs>
                  <a:gs pos="0">
                    <a:srgbClr val="E9D1A9"/>
                  </a:gs>
                  <a:gs pos="100000">
                    <a:srgbClr val="B4812E"/>
                  </a:gs>
                </a:gsLst>
                <a:lin ang="0" scaled="0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23" name="椭圆 122"/>
              <p:cNvSpPr/>
              <p:nvPr/>
            </p:nvSpPr>
            <p:spPr>
              <a:xfrm>
                <a:off x="2329516" y="1460107"/>
                <a:ext cx="881344" cy="177740"/>
              </a:xfrm>
              <a:prstGeom prst="ellipse">
                <a:avLst/>
              </a:prstGeom>
              <a:solidFill>
                <a:srgbClr val="E9D1A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24" name="椭圆 123"/>
              <p:cNvSpPr/>
              <p:nvPr/>
            </p:nvSpPr>
            <p:spPr>
              <a:xfrm>
                <a:off x="2613370" y="1510502"/>
                <a:ext cx="313635" cy="81710"/>
              </a:xfrm>
              <a:prstGeom prst="ellipse">
                <a:avLst/>
              </a:prstGeom>
              <a:solidFill>
                <a:srgbClr val="B4812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25" name="任意多边形 124"/>
              <p:cNvSpPr>
                <a:spLocks/>
              </p:cNvSpPr>
              <p:nvPr/>
            </p:nvSpPr>
            <p:spPr bwMode="auto">
              <a:xfrm>
                <a:off x="2656069" y="5032795"/>
                <a:ext cx="228236" cy="182143"/>
              </a:xfrm>
              <a:custGeom>
                <a:avLst/>
                <a:gdLst>
                  <a:gd name="connsiteX0" fmla="*/ 0 w 228236"/>
                  <a:gd name="connsiteY0" fmla="*/ 0 h 139281"/>
                  <a:gd name="connsiteX1" fmla="*/ 228236 w 228236"/>
                  <a:gd name="connsiteY1" fmla="*/ 0 h 139281"/>
                  <a:gd name="connsiteX2" fmla="*/ 224471 w 228236"/>
                  <a:gd name="connsiteY2" fmla="*/ 6279 h 139281"/>
                  <a:gd name="connsiteX3" fmla="*/ 161086 w 228236"/>
                  <a:gd name="connsiteY3" fmla="*/ 111985 h 139281"/>
                  <a:gd name="connsiteX4" fmla="*/ 67150 w 228236"/>
                  <a:gd name="connsiteY4" fmla="*/ 111985 h 139281"/>
                  <a:gd name="connsiteX5" fmla="*/ 3062 w 228236"/>
                  <a:gd name="connsiteY5" fmla="*/ 5106 h 1392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28236" h="139281">
                    <a:moveTo>
                      <a:pt x="0" y="0"/>
                    </a:moveTo>
                    <a:lnTo>
                      <a:pt x="228236" y="0"/>
                    </a:lnTo>
                    <a:lnTo>
                      <a:pt x="224471" y="6279"/>
                    </a:lnTo>
                    <a:cubicBezTo>
                      <a:pt x="204691" y="39266"/>
                      <a:pt x="183592" y="74453"/>
                      <a:pt x="161086" y="111985"/>
                    </a:cubicBezTo>
                    <a:cubicBezTo>
                      <a:pt x="129774" y="148380"/>
                      <a:pt x="98462" y="148380"/>
                      <a:pt x="67150" y="111985"/>
                    </a:cubicBezTo>
                    <a:cubicBezTo>
                      <a:pt x="67150" y="111985"/>
                      <a:pt x="67150" y="111985"/>
                      <a:pt x="3062" y="5106"/>
                    </a:cubicBezTo>
                    <a:close/>
                  </a:path>
                </a:pathLst>
              </a:custGeom>
              <a:gradFill>
                <a:gsLst>
                  <a:gs pos="66000">
                    <a:schemeClr val="bg1">
                      <a:lumMod val="50000"/>
                    </a:schemeClr>
                  </a:gs>
                  <a:gs pos="37000">
                    <a:schemeClr val="tx1">
                      <a:lumMod val="75000"/>
                      <a:lumOff val="25000"/>
                    </a:schemeClr>
                  </a:gs>
                  <a:gs pos="0">
                    <a:schemeClr val="tx1">
                      <a:lumMod val="95000"/>
                      <a:lumOff val="5000"/>
                    </a:schemeClr>
                  </a:gs>
                  <a:gs pos="100000">
                    <a:schemeClr val="tx1"/>
                  </a:gs>
                </a:gsLst>
                <a:lin ang="0" scaled="0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87" name="文本框 86"/>
            <p:cNvSpPr txBox="1"/>
            <p:nvPr/>
          </p:nvSpPr>
          <p:spPr>
            <a:xfrm>
              <a:off x="5798200" y="2894616"/>
              <a:ext cx="60410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dirty="0">
                  <a:solidFill>
                    <a:prstClr val="white"/>
                  </a:solidFill>
                  <a:cs typeface="+mn-ea"/>
                  <a:sym typeface="+mn-lt"/>
                </a:rPr>
                <a:t>03</a:t>
              </a:r>
              <a:endParaRPr lang="zh-CN" altLang="en-US" sz="2400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8" name="组合 17"/>
          <p:cNvGrpSpPr/>
          <p:nvPr/>
        </p:nvGrpSpPr>
        <p:grpSpPr>
          <a:xfrm>
            <a:off x="6884006" y="2058276"/>
            <a:ext cx="640035" cy="2646578"/>
            <a:chOff x="6884006" y="2058276"/>
            <a:chExt cx="640035" cy="2646578"/>
          </a:xfrm>
        </p:grpSpPr>
        <p:grpSp>
          <p:nvGrpSpPr>
            <p:cNvPr id="126" name="组合 125"/>
            <p:cNvGrpSpPr/>
            <p:nvPr/>
          </p:nvGrpSpPr>
          <p:grpSpPr>
            <a:xfrm>
              <a:off x="6884006" y="2058276"/>
              <a:ext cx="640035" cy="2646578"/>
              <a:chOff x="2316163" y="1460107"/>
              <a:chExt cx="908050" cy="3754831"/>
            </a:xfrm>
          </p:grpSpPr>
          <p:sp>
            <p:nvSpPr>
              <p:cNvPr id="127" name="Freeform 35"/>
              <p:cNvSpPr>
                <a:spLocks/>
              </p:cNvSpPr>
              <p:nvPr/>
            </p:nvSpPr>
            <p:spPr bwMode="auto">
              <a:xfrm>
                <a:off x="2316163" y="1520405"/>
                <a:ext cx="908050" cy="3512390"/>
              </a:xfrm>
              <a:custGeom>
                <a:avLst/>
                <a:gdLst>
                  <a:gd name="T0" fmla="*/ 53 w 58"/>
                  <a:gd name="T1" fmla="*/ 0 h 233"/>
                  <a:gd name="T2" fmla="*/ 5 w 58"/>
                  <a:gd name="T3" fmla="*/ 0 h 233"/>
                  <a:gd name="T4" fmla="*/ 0 w 58"/>
                  <a:gd name="T5" fmla="*/ 4 h 233"/>
                  <a:gd name="T6" fmla="*/ 0 w 58"/>
                  <a:gd name="T7" fmla="*/ 190 h 233"/>
                  <a:gd name="T8" fmla="*/ 3 w 58"/>
                  <a:gd name="T9" fmla="*/ 198 h 233"/>
                  <a:gd name="T10" fmla="*/ 26 w 58"/>
                  <a:gd name="T11" fmla="*/ 231 h 233"/>
                  <a:gd name="T12" fmla="*/ 32 w 58"/>
                  <a:gd name="T13" fmla="*/ 231 h 233"/>
                  <a:gd name="T14" fmla="*/ 55 w 58"/>
                  <a:gd name="T15" fmla="*/ 198 h 233"/>
                  <a:gd name="T16" fmla="*/ 58 w 58"/>
                  <a:gd name="T17" fmla="*/ 190 h 233"/>
                  <a:gd name="T18" fmla="*/ 58 w 58"/>
                  <a:gd name="T19" fmla="*/ 4 h 233"/>
                  <a:gd name="T20" fmla="*/ 53 w 58"/>
                  <a:gd name="T21" fmla="*/ 0 h 2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8" h="233">
                    <a:moveTo>
                      <a:pt x="53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190"/>
                      <a:pt x="0" y="190"/>
                      <a:pt x="0" y="190"/>
                    </a:cubicBezTo>
                    <a:cubicBezTo>
                      <a:pt x="0" y="192"/>
                      <a:pt x="1" y="196"/>
                      <a:pt x="3" y="198"/>
                    </a:cubicBezTo>
                    <a:cubicBezTo>
                      <a:pt x="26" y="231"/>
                      <a:pt x="26" y="231"/>
                      <a:pt x="26" y="231"/>
                    </a:cubicBezTo>
                    <a:cubicBezTo>
                      <a:pt x="28" y="233"/>
                      <a:pt x="30" y="233"/>
                      <a:pt x="32" y="231"/>
                    </a:cubicBezTo>
                    <a:cubicBezTo>
                      <a:pt x="55" y="198"/>
                      <a:pt x="55" y="198"/>
                      <a:pt x="55" y="198"/>
                    </a:cubicBezTo>
                    <a:cubicBezTo>
                      <a:pt x="56" y="196"/>
                      <a:pt x="58" y="192"/>
                      <a:pt x="58" y="190"/>
                    </a:cubicBezTo>
                    <a:cubicBezTo>
                      <a:pt x="58" y="4"/>
                      <a:pt x="58" y="4"/>
                      <a:pt x="58" y="4"/>
                    </a:cubicBezTo>
                    <a:cubicBezTo>
                      <a:pt x="58" y="2"/>
                      <a:pt x="56" y="0"/>
                      <a:pt x="53" y="0"/>
                    </a:cubicBezTo>
                    <a:close/>
                  </a:path>
                </a:pathLst>
              </a:custGeom>
              <a:solidFill>
                <a:srgbClr val="01AF92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29" name="Freeform 35"/>
              <p:cNvSpPr>
                <a:spLocks/>
              </p:cNvSpPr>
              <p:nvPr/>
            </p:nvSpPr>
            <p:spPr bwMode="auto">
              <a:xfrm>
                <a:off x="2316163" y="1520405"/>
                <a:ext cx="908050" cy="3512390"/>
              </a:xfrm>
              <a:custGeom>
                <a:avLst/>
                <a:gdLst>
                  <a:gd name="T0" fmla="*/ 53 w 58"/>
                  <a:gd name="T1" fmla="*/ 0 h 233"/>
                  <a:gd name="T2" fmla="*/ 5 w 58"/>
                  <a:gd name="T3" fmla="*/ 0 h 233"/>
                  <a:gd name="T4" fmla="*/ 0 w 58"/>
                  <a:gd name="T5" fmla="*/ 4 h 233"/>
                  <a:gd name="T6" fmla="*/ 0 w 58"/>
                  <a:gd name="T7" fmla="*/ 190 h 233"/>
                  <a:gd name="T8" fmla="*/ 3 w 58"/>
                  <a:gd name="T9" fmla="*/ 198 h 233"/>
                  <a:gd name="T10" fmla="*/ 26 w 58"/>
                  <a:gd name="T11" fmla="*/ 231 h 233"/>
                  <a:gd name="T12" fmla="*/ 32 w 58"/>
                  <a:gd name="T13" fmla="*/ 231 h 233"/>
                  <a:gd name="T14" fmla="*/ 55 w 58"/>
                  <a:gd name="T15" fmla="*/ 198 h 233"/>
                  <a:gd name="T16" fmla="*/ 58 w 58"/>
                  <a:gd name="T17" fmla="*/ 190 h 233"/>
                  <a:gd name="T18" fmla="*/ 58 w 58"/>
                  <a:gd name="T19" fmla="*/ 4 h 233"/>
                  <a:gd name="T20" fmla="*/ 53 w 58"/>
                  <a:gd name="T21" fmla="*/ 0 h 2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8" h="233">
                    <a:moveTo>
                      <a:pt x="53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190"/>
                      <a:pt x="0" y="190"/>
                      <a:pt x="0" y="190"/>
                    </a:cubicBezTo>
                    <a:cubicBezTo>
                      <a:pt x="0" y="192"/>
                      <a:pt x="1" y="196"/>
                      <a:pt x="3" y="198"/>
                    </a:cubicBezTo>
                    <a:cubicBezTo>
                      <a:pt x="26" y="231"/>
                      <a:pt x="26" y="231"/>
                      <a:pt x="26" y="231"/>
                    </a:cubicBezTo>
                    <a:cubicBezTo>
                      <a:pt x="28" y="233"/>
                      <a:pt x="30" y="233"/>
                      <a:pt x="32" y="231"/>
                    </a:cubicBezTo>
                    <a:cubicBezTo>
                      <a:pt x="55" y="198"/>
                      <a:pt x="55" y="198"/>
                      <a:pt x="55" y="198"/>
                    </a:cubicBezTo>
                    <a:cubicBezTo>
                      <a:pt x="56" y="196"/>
                      <a:pt x="58" y="192"/>
                      <a:pt x="58" y="190"/>
                    </a:cubicBezTo>
                    <a:cubicBezTo>
                      <a:pt x="58" y="4"/>
                      <a:pt x="58" y="4"/>
                      <a:pt x="58" y="4"/>
                    </a:cubicBezTo>
                    <a:cubicBezTo>
                      <a:pt x="58" y="2"/>
                      <a:pt x="56" y="0"/>
                      <a:pt x="53" y="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tx1">
                      <a:lumMod val="65000"/>
                      <a:lumOff val="35000"/>
                      <a:alpha val="30000"/>
                    </a:schemeClr>
                  </a:gs>
                  <a:gs pos="52000">
                    <a:schemeClr val="bg1">
                      <a:alpha val="30000"/>
                    </a:schemeClr>
                  </a:gs>
                  <a:gs pos="100000">
                    <a:schemeClr val="tx1">
                      <a:lumMod val="65000"/>
                      <a:lumOff val="35000"/>
                      <a:alpha val="30000"/>
                    </a:schemeClr>
                  </a:gs>
                </a:gsLst>
                <a:lin ang="0" scaled="0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30" name="任意多边形 129"/>
              <p:cNvSpPr>
                <a:spLocks/>
              </p:cNvSpPr>
              <p:nvPr/>
            </p:nvSpPr>
            <p:spPr bwMode="auto">
              <a:xfrm>
                <a:off x="2316163" y="4360463"/>
                <a:ext cx="908050" cy="811612"/>
              </a:xfrm>
              <a:custGeom>
                <a:avLst/>
                <a:gdLst>
                  <a:gd name="connsiteX0" fmla="*/ 0 w 908050"/>
                  <a:gd name="connsiteY0" fmla="*/ 10715 h 672332"/>
                  <a:gd name="connsiteX1" fmla="*/ 151342 w 908050"/>
                  <a:gd name="connsiteY1" fmla="*/ 133376 h 672332"/>
                  <a:gd name="connsiteX2" fmla="*/ 302684 w 908050"/>
                  <a:gd name="connsiteY2" fmla="*/ 10715 h 672332"/>
                  <a:gd name="connsiteX3" fmla="*/ 454026 w 908050"/>
                  <a:gd name="connsiteY3" fmla="*/ 133376 h 672332"/>
                  <a:gd name="connsiteX4" fmla="*/ 593475 w 908050"/>
                  <a:gd name="connsiteY4" fmla="*/ 58460 h 672332"/>
                  <a:gd name="connsiteX5" fmla="*/ 605367 w 908050"/>
                  <a:gd name="connsiteY5" fmla="*/ 10719 h 672332"/>
                  <a:gd name="connsiteX6" fmla="*/ 617259 w 908050"/>
                  <a:gd name="connsiteY6" fmla="*/ 58460 h 672332"/>
                  <a:gd name="connsiteX7" fmla="*/ 756708 w 908050"/>
                  <a:gd name="connsiteY7" fmla="*/ 133376 h 672332"/>
                  <a:gd name="connsiteX8" fmla="*/ 908050 w 908050"/>
                  <a:gd name="connsiteY8" fmla="*/ 10715 h 672332"/>
                  <a:gd name="connsiteX9" fmla="*/ 908050 w 908050"/>
                  <a:gd name="connsiteY9" fmla="*/ 31661 h 672332"/>
                  <a:gd name="connsiteX10" fmla="*/ 861082 w 908050"/>
                  <a:gd name="connsiteY10" fmla="*/ 152258 h 672332"/>
                  <a:gd name="connsiteX11" fmla="*/ 500993 w 908050"/>
                  <a:gd name="connsiteY11" fmla="*/ 649721 h 672332"/>
                  <a:gd name="connsiteX12" fmla="*/ 407057 w 908050"/>
                  <a:gd name="connsiteY12" fmla="*/ 649721 h 672332"/>
                  <a:gd name="connsiteX13" fmla="*/ 46968 w 908050"/>
                  <a:gd name="connsiteY13" fmla="*/ 152258 h 672332"/>
                  <a:gd name="connsiteX14" fmla="*/ 0 w 908050"/>
                  <a:gd name="connsiteY14" fmla="*/ 31661 h 672332"/>
                  <a:gd name="connsiteX15" fmla="*/ 0 w 908050"/>
                  <a:gd name="connsiteY15" fmla="*/ 13179 h 672332"/>
                  <a:gd name="connsiteX16" fmla="*/ 905381 w 908050"/>
                  <a:gd name="connsiteY16" fmla="*/ 0 h 672332"/>
                  <a:gd name="connsiteX17" fmla="*/ 908050 w 908050"/>
                  <a:gd name="connsiteY17" fmla="*/ 0 h 672332"/>
                  <a:gd name="connsiteX18" fmla="*/ 908050 w 908050"/>
                  <a:gd name="connsiteY18" fmla="*/ 10715 h 672332"/>
                  <a:gd name="connsiteX19" fmla="*/ 602699 w 908050"/>
                  <a:gd name="connsiteY19" fmla="*/ 0 h 672332"/>
                  <a:gd name="connsiteX20" fmla="*/ 608035 w 908050"/>
                  <a:gd name="connsiteY20" fmla="*/ 0 h 672332"/>
                  <a:gd name="connsiteX21" fmla="*/ 605367 w 908050"/>
                  <a:gd name="connsiteY21" fmla="*/ 10711 h 672332"/>
                  <a:gd name="connsiteX22" fmla="*/ 300015 w 908050"/>
                  <a:gd name="connsiteY22" fmla="*/ 0 h 672332"/>
                  <a:gd name="connsiteX23" fmla="*/ 305353 w 908050"/>
                  <a:gd name="connsiteY23" fmla="*/ 0 h 672332"/>
                  <a:gd name="connsiteX24" fmla="*/ 302684 w 908050"/>
                  <a:gd name="connsiteY24" fmla="*/ 10715 h 672332"/>
                  <a:gd name="connsiteX25" fmla="*/ 0 w 908050"/>
                  <a:gd name="connsiteY25" fmla="*/ 0 h 672332"/>
                  <a:gd name="connsiteX26" fmla="*/ 2669 w 908050"/>
                  <a:gd name="connsiteY26" fmla="*/ 0 h 672332"/>
                  <a:gd name="connsiteX27" fmla="*/ 0 w 908050"/>
                  <a:gd name="connsiteY27" fmla="*/ 10715 h 6723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908050" h="672332">
                    <a:moveTo>
                      <a:pt x="0" y="10715"/>
                    </a:moveTo>
                    <a:cubicBezTo>
                      <a:pt x="0" y="78459"/>
                      <a:pt x="67758" y="133376"/>
                      <a:pt x="151342" y="133376"/>
                    </a:cubicBezTo>
                    <a:cubicBezTo>
                      <a:pt x="234926" y="133376"/>
                      <a:pt x="302684" y="78459"/>
                      <a:pt x="302684" y="10715"/>
                    </a:cubicBezTo>
                    <a:cubicBezTo>
                      <a:pt x="302684" y="78459"/>
                      <a:pt x="370442" y="133376"/>
                      <a:pt x="454026" y="133376"/>
                    </a:cubicBezTo>
                    <a:cubicBezTo>
                      <a:pt x="516714" y="133376"/>
                      <a:pt x="570500" y="102485"/>
                      <a:pt x="593475" y="58460"/>
                    </a:cubicBezTo>
                    <a:lnTo>
                      <a:pt x="605367" y="10719"/>
                    </a:lnTo>
                    <a:lnTo>
                      <a:pt x="617259" y="58460"/>
                    </a:lnTo>
                    <a:cubicBezTo>
                      <a:pt x="640234" y="102485"/>
                      <a:pt x="694020" y="133376"/>
                      <a:pt x="756708" y="133376"/>
                    </a:cubicBezTo>
                    <a:cubicBezTo>
                      <a:pt x="840292" y="133376"/>
                      <a:pt x="908050" y="78459"/>
                      <a:pt x="908050" y="10715"/>
                    </a:cubicBezTo>
                    <a:lnTo>
                      <a:pt x="908050" y="31661"/>
                    </a:lnTo>
                    <a:cubicBezTo>
                      <a:pt x="908050" y="61810"/>
                      <a:pt x="876738" y="122109"/>
                      <a:pt x="861082" y="152258"/>
                    </a:cubicBezTo>
                    <a:cubicBezTo>
                      <a:pt x="861082" y="152258"/>
                      <a:pt x="861082" y="152258"/>
                      <a:pt x="500993" y="649721"/>
                    </a:cubicBezTo>
                    <a:cubicBezTo>
                      <a:pt x="469681" y="679870"/>
                      <a:pt x="438369" y="679870"/>
                      <a:pt x="407057" y="649721"/>
                    </a:cubicBezTo>
                    <a:cubicBezTo>
                      <a:pt x="407057" y="649721"/>
                      <a:pt x="407057" y="649721"/>
                      <a:pt x="46968" y="152258"/>
                    </a:cubicBezTo>
                    <a:cubicBezTo>
                      <a:pt x="15656" y="122109"/>
                      <a:pt x="0" y="61810"/>
                      <a:pt x="0" y="31661"/>
                    </a:cubicBezTo>
                    <a:cubicBezTo>
                      <a:pt x="0" y="31661"/>
                      <a:pt x="0" y="31661"/>
                      <a:pt x="0" y="13179"/>
                    </a:cubicBezTo>
                    <a:close/>
                    <a:moveTo>
                      <a:pt x="905381" y="0"/>
                    </a:moveTo>
                    <a:lnTo>
                      <a:pt x="908050" y="0"/>
                    </a:lnTo>
                    <a:lnTo>
                      <a:pt x="908050" y="10715"/>
                    </a:lnTo>
                    <a:close/>
                    <a:moveTo>
                      <a:pt x="602699" y="0"/>
                    </a:moveTo>
                    <a:lnTo>
                      <a:pt x="608035" y="0"/>
                    </a:lnTo>
                    <a:lnTo>
                      <a:pt x="605367" y="10711"/>
                    </a:lnTo>
                    <a:close/>
                    <a:moveTo>
                      <a:pt x="300015" y="0"/>
                    </a:moveTo>
                    <a:lnTo>
                      <a:pt x="305353" y="0"/>
                    </a:lnTo>
                    <a:lnTo>
                      <a:pt x="302684" y="10715"/>
                    </a:lnTo>
                    <a:close/>
                    <a:moveTo>
                      <a:pt x="0" y="0"/>
                    </a:moveTo>
                    <a:lnTo>
                      <a:pt x="2669" y="0"/>
                    </a:lnTo>
                    <a:lnTo>
                      <a:pt x="0" y="10715"/>
                    </a:lnTo>
                    <a:close/>
                  </a:path>
                </a:pathLst>
              </a:custGeom>
              <a:gradFill>
                <a:gsLst>
                  <a:gs pos="32000">
                    <a:srgbClr val="ECDCC2"/>
                  </a:gs>
                  <a:gs pos="65000">
                    <a:srgbClr val="CFA96C"/>
                  </a:gs>
                  <a:gs pos="0">
                    <a:srgbClr val="E9D1A9"/>
                  </a:gs>
                  <a:gs pos="100000">
                    <a:srgbClr val="B4812E"/>
                  </a:gs>
                </a:gsLst>
                <a:lin ang="0" scaled="0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31" name="椭圆 130"/>
              <p:cNvSpPr/>
              <p:nvPr/>
            </p:nvSpPr>
            <p:spPr>
              <a:xfrm>
                <a:off x="2329516" y="1460107"/>
                <a:ext cx="881344" cy="177740"/>
              </a:xfrm>
              <a:prstGeom prst="ellipse">
                <a:avLst/>
              </a:prstGeom>
              <a:solidFill>
                <a:srgbClr val="E9D1A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32" name="椭圆 131"/>
              <p:cNvSpPr/>
              <p:nvPr/>
            </p:nvSpPr>
            <p:spPr>
              <a:xfrm>
                <a:off x="2613370" y="1510502"/>
                <a:ext cx="313635" cy="81710"/>
              </a:xfrm>
              <a:prstGeom prst="ellipse">
                <a:avLst/>
              </a:prstGeom>
              <a:solidFill>
                <a:srgbClr val="B4812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33" name="任意多边形 132"/>
              <p:cNvSpPr>
                <a:spLocks/>
              </p:cNvSpPr>
              <p:nvPr/>
            </p:nvSpPr>
            <p:spPr bwMode="auto">
              <a:xfrm>
                <a:off x="2656069" y="5032795"/>
                <a:ext cx="228236" cy="182143"/>
              </a:xfrm>
              <a:custGeom>
                <a:avLst/>
                <a:gdLst>
                  <a:gd name="connsiteX0" fmla="*/ 0 w 228236"/>
                  <a:gd name="connsiteY0" fmla="*/ 0 h 139281"/>
                  <a:gd name="connsiteX1" fmla="*/ 228236 w 228236"/>
                  <a:gd name="connsiteY1" fmla="*/ 0 h 139281"/>
                  <a:gd name="connsiteX2" fmla="*/ 224471 w 228236"/>
                  <a:gd name="connsiteY2" fmla="*/ 6279 h 139281"/>
                  <a:gd name="connsiteX3" fmla="*/ 161086 w 228236"/>
                  <a:gd name="connsiteY3" fmla="*/ 111985 h 139281"/>
                  <a:gd name="connsiteX4" fmla="*/ 67150 w 228236"/>
                  <a:gd name="connsiteY4" fmla="*/ 111985 h 139281"/>
                  <a:gd name="connsiteX5" fmla="*/ 3062 w 228236"/>
                  <a:gd name="connsiteY5" fmla="*/ 5106 h 1392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28236" h="139281">
                    <a:moveTo>
                      <a:pt x="0" y="0"/>
                    </a:moveTo>
                    <a:lnTo>
                      <a:pt x="228236" y="0"/>
                    </a:lnTo>
                    <a:lnTo>
                      <a:pt x="224471" y="6279"/>
                    </a:lnTo>
                    <a:cubicBezTo>
                      <a:pt x="204691" y="39266"/>
                      <a:pt x="183592" y="74453"/>
                      <a:pt x="161086" y="111985"/>
                    </a:cubicBezTo>
                    <a:cubicBezTo>
                      <a:pt x="129774" y="148380"/>
                      <a:pt x="98462" y="148380"/>
                      <a:pt x="67150" y="111985"/>
                    </a:cubicBezTo>
                    <a:cubicBezTo>
                      <a:pt x="67150" y="111985"/>
                      <a:pt x="67150" y="111985"/>
                      <a:pt x="3062" y="5106"/>
                    </a:cubicBezTo>
                    <a:close/>
                  </a:path>
                </a:pathLst>
              </a:custGeom>
              <a:gradFill>
                <a:gsLst>
                  <a:gs pos="66000">
                    <a:schemeClr val="bg1">
                      <a:lumMod val="50000"/>
                    </a:schemeClr>
                  </a:gs>
                  <a:gs pos="37000">
                    <a:schemeClr val="tx1">
                      <a:lumMod val="75000"/>
                      <a:lumOff val="25000"/>
                    </a:schemeClr>
                  </a:gs>
                  <a:gs pos="0">
                    <a:schemeClr val="tx1">
                      <a:lumMod val="95000"/>
                      <a:lumOff val="5000"/>
                    </a:schemeClr>
                  </a:gs>
                  <a:gs pos="100000">
                    <a:schemeClr val="tx1"/>
                  </a:gs>
                </a:gsLst>
                <a:lin ang="0" scaled="0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88" name="文本框 87"/>
            <p:cNvSpPr txBox="1"/>
            <p:nvPr/>
          </p:nvSpPr>
          <p:spPr>
            <a:xfrm>
              <a:off x="6901971" y="2894616"/>
              <a:ext cx="60410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dirty="0">
                  <a:solidFill>
                    <a:prstClr val="white"/>
                  </a:solidFill>
                  <a:cs typeface="+mn-ea"/>
                  <a:sym typeface="+mn-lt"/>
                </a:rPr>
                <a:t>04</a:t>
              </a:r>
              <a:endParaRPr lang="zh-CN" altLang="en-US" sz="2400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9" name="组合 18"/>
          <p:cNvGrpSpPr/>
          <p:nvPr/>
        </p:nvGrpSpPr>
        <p:grpSpPr>
          <a:xfrm>
            <a:off x="7987318" y="2058276"/>
            <a:ext cx="640035" cy="2646578"/>
            <a:chOff x="7987318" y="2058276"/>
            <a:chExt cx="640035" cy="2646578"/>
          </a:xfrm>
        </p:grpSpPr>
        <p:grpSp>
          <p:nvGrpSpPr>
            <p:cNvPr id="134" name="组合 133"/>
            <p:cNvGrpSpPr/>
            <p:nvPr/>
          </p:nvGrpSpPr>
          <p:grpSpPr>
            <a:xfrm>
              <a:off x="7987318" y="2058276"/>
              <a:ext cx="640035" cy="2646578"/>
              <a:chOff x="2316163" y="1460107"/>
              <a:chExt cx="908050" cy="3754831"/>
            </a:xfrm>
          </p:grpSpPr>
          <p:sp>
            <p:nvSpPr>
              <p:cNvPr id="135" name="Freeform 35"/>
              <p:cNvSpPr>
                <a:spLocks/>
              </p:cNvSpPr>
              <p:nvPr/>
            </p:nvSpPr>
            <p:spPr bwMode="auto">
              <a:xfrm>
                <a:off x="2316163" y="1520405"/>
                <a:ext cx="908050" cy="3512390"/>
              </a:xfrm>
              <a:custGeom>
                <a:avLst/>
                <a:gdLst>
                  <a:gd name="T0" fmla="*/ 53 w 58"/>
                  <a:gd name="T1" fmla="*/ 0 h 233"/>
                  <a:gd name="T2" fmla="*/ 5 w 58"/>
                  <a:gd name="T3" fmla="*/ 0 h 233"/>
                  <a:gd name="T4" fmla="*/ 0 w 58"/>
                  <a:gd name="T5" fmla="*/ 4 h 233"/>
                  <a:gd name="T6" fmla="*/ 0 w 58"/>
                  <a:gd name="T7" fmla="*/ 190 h 233"/>
                  <a:gd name="T8" fmla="*/ 3 w 58"/>
                  <a:gd name="T9" fmla="*/ 198 h 233"/>
                  <a:gd name="T10" fmla="*/ 26 w 58"/>
                  <a:gd name="T11" fmla="*/ 231 h 233"/>
                  <a:gd name="T12" fmla="*/ 32 w 58"/>
                  <a:gd name="T13" fmla="*/ 231 h 233"/>
                  <a:gd name="T14" fmla="*/ 55 w 58"/>
                  <a:gd name="T15" fmla="*/ 198 h 233"/>
                  <a:gd name="T16" fmla="*/ 58 w 58"/>
                  <a:gd name="T17" fmla="*/ 190 h 233"/>
                  <a:gd name="T18" fmla="*/ 58 w 58"/>
                  <a:gd name="T19" fmla="*/ 4 h 233"/>
                  <a:gd name="T20" fmla="*/ 53 w 58"/>
                  <a:gd name="T21" fmla="*/ 0 h 2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8" h="233">
                    <a:moveTo>
                      <a:pt x="53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190"/>
                      <a:pt x="0" y="190"/>
                      <a:pt x="0" y="190"/>
                    </a:cubicBezTo>
                    <a:cubicBezTo>
                      <a:pt x="0" y="192"/>
                      <a:pt x="1" y="196"/>
                      <a:pt x="3" y="198"/>
                    </a:cubicBezTo>
                    <a:cubicBezTo>
                      <a:pt x="26" y="231"/>
                      <a:pt x="26" y="231"/>
                      <a:pt x="26" y="231"/>
                    </a:cubicBezTo>
                    <a:cubicBezTo>
                      <a:pt x="28" y="233"/>
                      <a:pt x="30" y="233"/>
                      <a:pt x="32" y="231"/>
                    </a:cubicBezTo>
                    <a:cubicBezTo>
                      <a:pt x="55" y="198"/>
                      <a:pt x="55" y="198"/>
                      <a:pt x="55" y="198"/>
                    </a:cubicBezTo>
                    <a:cubicBezTo>
                      <a:pt x="56" y="196"/>
                      <a:pt x="58" y="192"/>
                      <a:pt x="58" y="190"/>
                    </a:cubicBezTo>
                    <a:cubicBezTo>
                      <a:pt x="58" y="4"/>
                      <a:pt x="58" y="4"/>
                      <a:pt x="58" y="4"/>
                    </a:cubicBezTo>
                    <a:cubicBezTo>
                      <a:pt x="58" y="2"/>
                      <a:pt x="56" y="0"/>
                      <a:pt x="53" y="0"/>
                    </a:cubicBezTo>
                    <a:close/>
                  </a:path>
                </a:pathLst>
              </a:custGeom>
              <a:solidFill>
                <a:srgbClr val="663A77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37" name="Freeform 35"/>
              <p:cNvSpPr>
                <a:spLocks/>
              </p:cNvSpPr>
              <p:nvPr/>
            </p:nvSpPr>
            <p:spPr bwMode="auto">
              <a:xfrm>
                <a:off x="2316163" y="1520405"/>
                <a:ext cx="908050" cy="3512390"/>
              </a:xfrm>
              <a:custGeom>
                <a:avLst/>
                <a:gdLst>
                  <a:gd name="T0" fmla="*/ 53 w 58"/>
                  <a:gd name="T1" fmla="*/ 0 h 233"/>
                  <a:gd name="T2" fmla="*/ 5 w 58"/>
                  <a:gd name="T3" fmla="*/ 0 h 233"/>
                  <a:gd name="T4" fmla="*/ 0 w 58"/>
                  <a:gd name="T5" fmla="*/ 4 h 233"/>
                  <a:gd name="T6" fmla="*/ 0 w 58"/>
                  <a:gd name="T7" fmla="*/ 190 h 233"/>
                  <a:gd name="T8" fmla="*/ 3 w 58"/>
                  <a:gd name="T9" fmla="*/ 198 h 233"/>
                  <a:gd name="T10" fmla="*/ 26 w 58"/>
                  <a:gd name="T11" fmla="*/ 231 h 233"/>
                  <a:gd name="T12" fmla="*/ 32 w 58"/>
                  <a:gd name="T13" fmla="*/ 231 h 233"/>
                  <a:gd name="T14" fmla="*/ 55 w 58"/>
                  <a:gd name="T15" fmla="*/ 198 h 233"/>
                  <a:gd name="T16" fmla="*/ 58 w 58"/>
                  <a:gd name="T17" fmla="*/ 190 h 233"/>
                  <a:gd name="T18" fmla="*/ 58 w 58"/>
                  <a:gd name="T19" fmla="*/ 4 h 233"/>
                  <a:gd name="T20" fmla="*/ 53 w 58"/>
                  <a:gd name="T21" fmla="*/ 0 h 23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58" h="233">
                    <a:moveTo>
                      <a:pt x="53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2"/>
                      <a:pt x="0" y="4"/>
                    </a:cubicBezTo>
                    <a:cubicBezTo>
                      <a:pt x="0" y="190"/>
                      <a:pt x="0" y="190"/>
                      <a:pt x="0" y="190"/>
                    </a:cubicBezTo>
                    <a:cubicBezTo>
                      <a:pt x="0" y="192"/>
                      <a:pt x="1" y="196"/>
                      <a:pt x="3" y="198"/>
                    </a:cubicBezTo>
                    <a:cubicBezTo>
                      <a:pt x="26" y="231"/>
                      <a:pt x="26" y="231"/>
                      <a:pt x="26" y="231"/>
                    </a:cubicBezTo>
                    <a:cubicBezTo>
                      <a:pt x="28" y="233"/>
                      <a:pt x="30" y="233"/>
                      <a:pt x="32" y="231"/>
                    </a:cubicBezTo>
                    <a:cubicBezTo>
                      <a:pt x="55" y="198"/>
                      <a:pt x="55" y="198"/>
                      <a:pt x="55" y="198"/>
                    </a:cubicBezTo>
                    <a:cubicBezTo>
                      <a:pt x="56" y="196"/>
                      <a:pt x="58" y="192"/>
                      <a:pt x="58" y="190"/>
                    </a:cubicBezTo>
                    <a:cubicBezTo>
                      <a:pt x="58" y="4"/>
                      <a:pt x="58" y="4"/>
                      <a:pt x="58" y="4"/>
                    </a:cubicBezTo>
                    <a:cubicBezTo>
                      <a:pt x="58" y="2"/>
                      <a:pt x="56" y="0"/>
                      <a:pt x="53" y="0"/>
                    </a:cubicBezTo>
                    <a:close/>
                  </a:path>
                </a:pathLst>
              </a:custGeom>
              <a:gradFill>
                <a:gsLst>
                  <a:gs pos="0">
                    <a:schemeClr val="tx1">
                      <a:lumMod val="65000"/>
                      <a:lumOff val="35000"/>
                      <a:alpha val="30000"/>
                    </a:schemeClr>
                  </a:gs>
                  <a:gs pos="52000">
                    <a:schemeClr val="bg1">
                      <a:alpha val="30000"/>
                    </a:schemeClr>
                  </a:gs>
                  <a:gs pos="100000">
                    <a:schemeClr val="tx1">
                      <a:lumMod val="65000"/>
                      <a:lumOff val="35000"/>
                      <a:alpha val="30000"/>
                    </a:schemeClr>
                  </a:gs>
                </a:gsLst>
                <a:lin ang="0" scaled="0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38" name="任意多边形 137"/>
              <p:cNvSpPr>
                <a:spLocks/>
              </p:cNvSpPr>
              <p:nvPr/>
            </p:nvSpPr>
            <p:spPr bwMode="auto">
              <a:xfrm>
                <a:off x="2316163" y="4360463"/>
                <a:ext cx="908050" cy="811612"/>
              </a:xfrm>
              <a:custGeom>
                <a:avLst/>
                <a:gdLst>
                  <a:gd name="connsiteX0" fmla="*/ 0 w 908050"/>
                  <a:gd name="connsiteY0" fmla="*/ 10715 h 672332"/>
                  <a:gd name="connsiteX1" fmla="*/ 151342 w 908050"/>
                  <a:gd name="connsiteY1" fmla="*/ 133376 h 672332"/>
                  <a:gd name="connsiteX2" fmla="*/ 302684 w 908050"/>
                  <a:gd name="connsiteY2" fmla="*/ 10715 h 672332"/>
                  <a:gd name="connsiteX3" fmla="*/ 454026 w 908050"/>
                  <a:gd name="connsiteY3" fmla="*/ 133376 h 672332"/>
                  <a:gd name="connsiteX4" fmla="*/ 593475 w 908050"/>
                  <a:gd name="connsiteY4" fmla="*/ 58460 h 672332"/>
                  <a:gd name="connsiteX5" fmla="*/ 605367 w 908050"/>
                  <a:gd name="connsiteY5" fmla="*/ 10719 h 672332"/>
                  <a:gd name="connsiteX6" fmla="*/ 617259 w 908050"/>
                  <a:gd name="connsiteY6" fmla="*/ 58460 h 672332"/>
                  <a:gd name="connsiteX7" fmla="*/ 756708 w 908050"/>
                  <a:gd name="connsiteY7" fmla="*/ 133376 h 672332"/>
                  <a:gd name="connsiteX8" fmla="*/ 908050 w 908050"/>
                  <a:gd name="connsiteY8" fmla="*/ 10715 h 672332"/>
                  <a:gd name="connsiteX9" fmla="*/ 908050 w 908050"/>
                  <a:gd name="connsiteY9" fmla="*/ 31661 h 672332"/>
                  <a:gd name="connsiteX10" fmla="*/ 861082 w 908050"/>
                  <a:gd name="connsiteY10" fmla="*/ 152258 h 672332"/>
                  <a:gd name="connsiteX11" fmla="*/ 500993 w 908050"/>
                  <a:gd name="connsiteY11" fmla="*/ 649721 h 672332"/>
                  <a:gd name="connsiteX12" fmla="*/ 407057 w 908050"/>
                  <a:gd name="connsiteY12" fmla="*/ 649721 h 672332"/>
                  <a:gd name="connsiteX13" fmla="*/ 46968 w 908050"/>
                  <a:gd name="connsiteY13" fmla="*/ 152258 h 672332"/>
                  <a:gd name="connsiteX14" fmla="*/ 0 w 908050"/>
                  <a:gd name="connsiteY14" fmla="*/ 31661 h 672332"/>
                  <a:gd name="connsiteX15" fmla="*/ 0 w 908050"/>
                  <a:gd name="connsiteY15" fmla="*/ 13179 h 672332"/>
                  <a:gd name="connsiteX16" fmla="*/ 905381 w 908050"/>
                  <a:gd name="connsiteY16" fmla="*/ 0 h 672332"/>
                  <a:gd name="connsiteX17" fmla="*/ 908050 w 908050"/>
                  <a:gd name="connsiteY17" fmla="*/ 0 h 672332"/>
                  <a:gd name="connsiteX18" fmla="*/ 908050 w 908050"/>
                  <a:gd name="connsiteY18" fmla="*/ 10715 h 672332"/>
                  <a:gd name="connsiteX19" fmla="*/ 602699 w 908050"/>
                  <a:gd name="connsiteY19" fmla="*/ 0 h 672332"/>
                  <a:gd name="connsiteX20" fmla="*/ 608035 w 908050"/>
                  <a:gd name="connsiteY20" fmla="*/ 0 h 672332"/>
                  <a:gd name="connsiteX21" fmla="*/ 605367 w 908050"/>
                  <a:gd name="connsiteY21" fmla="*/ 10711 h 672332"/>
                  <a:gd name="connsiteX22" fmla="*/ 300015 w 908050"/>
                  <a:gd name="connsiteY22" fmla="*/ 0 h 672332"/>
                  <a:gd name="connsiteX23" fmla="*/ 305353 w 908050"/>
                  <a:gd name="connsiteY23" fmla="*/ 0 h 672332"/>
                  <a:gd name="connsiteX24" fmla="*/ 302684 w 908050"/>
                  <a:gd name="connsiteY24" fmla="*/ 10715 h 672332"/>
                  <a:gd name="connsiteX25" fmla="*/ 0 w 908050"/>
                  <a:gd name="connsiteY25" fmla="*/ 0 h 672332"/>
                  <a:gd name="connsiteX26" fmla="*/ 2669 w 908050"/>
                  <a:gd name="connsiteY26" fmla="*/ 0 h 672332"/>
                  <a:gd name="connsiteX27" fmla="*/ 0 w 908050"/>
                  <a:gd name="connsiteY27" fmla="*/ 10715 h 672332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908050" h="672332">
                    <a:moveTo>
                      <a:pt x="0" y="10715"/>
                    </a:moveTo>
                    <a:cubicBezTo>
                      <a:pt x="0" y="78459"/>
                      <a:pt x="67758" y="133376"/>
                      <a:pt x="151342" y="133376"/>
                    </a:cubicBezTo>
                    <a:cubicBezTo>
                      <a:pt x="234926" y="133376"/>
                      <a:pt x="302684" y="78459"/>
                      <a:pt x="302684" y="10715"/>
                    </a:cubicBezTo>
                    <a:cubicBezTo>
                      <a:pt x="302684" y="78459"/>
                      <a:pt x="370442" y="133376"/>
                      <a:pt x="454026" y="133376"/>
                    </a:cubicBezTo>
                    <a:cubicBezTo>
                      <a:pt x="516714" y="133376"/>
                      <a:pt x="570500" y="102485"/>
                      <a:pt x="593475" y="58460"/>
                    </a:cubicBezTo>
                    <a:lnTo>
                      <a:pt x="605367" y="10719"/>
                    </a:lnTo>
                    <a:lnTo>
                      <a:pt x="617259" y="58460"/>
                    </a:lnTo>
                    <a:cubicBezTo>
                      <a:pt x="640234" y="102485"/>
                      <a:pt x="694020" y="133376"/>
                      <a:pt x="756708" y="133376"/>
                    </a:cubicBezTo>
                    <a:cubicBezTo>
                      <a:pt x="840292" y="133376"/>
                      <a:pt x="908050" y="78459"/>
                      <a:pt x="908050" y="10715"/>
                    </a:cubicBezTo>
                    <a:lnTo>
                      <a:pt x="908050" y="31661"/>
                    </a:lnTo>
                    <a:cubicBezTo>
                      <a:pt x="908050" y="61810"/>
                      <a:pt x="876738" y="122109"/>
                      <a:pt x="861082" y="152258"/>
                    </a:cubicBezTo>
                    <a:cubicBezTo>
                      <a:pt x="861082" y="152258"/>
                      <a:pt x="861082" y="152258"/>
                      <a:pt x="500993" y="649721"/>
                    </a:cubicBezTo>
                    <a:cubicBezTo>
                      <a:pt x="469681" y="679870"/>
                      <a:pt x="438369" y="679870"/>
                      <a:pt x="407057" y="649721"/>
                    </a:cubicBezTo>
                    <a:cubicBezTo>
                      <a:pt x="407057" y="649721"/>
                      <a:pt x="407057" y="649721"/>
                      <a:pt x="46968" y="152258"/>
                    </a:cubicBezTo>
                    <a:cubicBezTo>
                      <a:pt x="15656" y="122109"/>
                      <a:pt x="0" y="61810"/>
                      <a:pt x="0" y="31661"/>
                    </a:cubicBezTo>
                    <a:cubicBezTo>
                      <a:pt x="0" y="31661"/>
                      <a:pt x="0" y="31661"/>
                      <a:pt x="0" y="13179"/>
                    </a:cubicBezTo>
                    <a:close/>
                    <a:moveTo>
                      <a:pt x="905381" y="0"/>
                    </a:moveTo>
                    <a:lnTo>
                      <a:pt x="908050" y="0"/>
                    </a:lnTo>
                    <a:lnTo>
                      <a:pt x="908050" y="10715"/>
                    </a:lnTo>
                    <a:close/>
                    <a:moveTo>
                      <a:pt x="602699" y="0"/>
                    </a:moveTo>
                    <a:lnTo>
                      <a:pt x="608035" y="0"/>
                    </a:lnTo>
                    <a:lnTo>
                      <a:pt x="605367" y="10711"/>
                    </a:lnTo>
                    <a:close/>
                    <a:moveTo>
                      <a:pt x="300015" y="0"/>
                    </a:moveTo>
                    <a:lnTo>
                      <a:pt x="305353" y="0"/>
                    </a:lnTo>
                    <a:lnTo>
                      <a:pt x="302684" y="10715"/>
                    </a:lnTo>
                    <a:close/>
                    <a:moveTo>
                      <a:pt x="0" y="0"/>
                    </a:moveTo>
                    <a:lnTo>
                      <a:pt x="2669" y="0"/>
                    </a:lnTo>
                    <a:lnTo>
                      <a:pt x="0" y="10715"/>
                    </a:lnTo>
                    <a:close/>
                  </a:path>
                </a:pathLst>
              </a:custGeom>
              <a:gradFill>
                <a:gsLst>
                  <a:gs pos="32000">
                    <a:srgbClr val="ECDCC2"/>
                  </a:gs>
                  <a:gs pos="65000">
                    <a:srgbClr val="CFA96C"/>
                  </a:gs>
                  <a:gs pos="0">
                    <a:srgbClr val="E9D1A9"/>
                  </a:gs>
                  <a:gs pos="100000">
                    <a:srgbClr val="B4812E"/>
                  </a:gs>
                </a:gsLst>
                <a:lin ang="0" scaled="0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39" name="椭圆 138"/>
              <p:cNvSpPr/>
              <p:nvPr/>
            </p:nvSpPr>
            <p:spPr>
              <a:xfrm>
                <a:off x="2329516" y="1460107"/>
                <a:ext cx="881344" cy="177740"/>
              </a:xfrm>
              <a:prstGeom prst="ellipse">
                <a:avLst/>
              </a:prstGeom>
              <a:solidFill>
                <a:srgbClr val="E9D1A9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40" name="椭圆 139"/>
              <p:cNvSpPr/>
              <p:nvPr/>
            </p:nvSpPr>
            <p:spPr>
              <a:xfrm>
                <a:off x="2613370" y="1510502"/>
                <a:ext cx="313635" cy="81710"/>
              </a:xfrm>
              <a:prstGeom prst="ellipse">
                <a:avLst/>
              </a:prstGeom>
              <a:solidFill>
                <a:srgbClr val="B4812E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41" name="任意多边形 140"/>
              <p:cNvSpPr>
                <a:spLocks/>
              </p:cNvSpPr>
              <p:nvPr/>
            </p:nvSpPr>
            <p:spPr bwMode="auto">
              <a:xfrm>
                <a:off x="2656069" y="5032795"/>
                <a:ext cx="228236" cy="182143"/>
              </a:xfrm>
              <a:custGeom>
                <a:avLst/>
                <a:gdLst>
                  <a:gd name="connsiteX0" fmla="*/ 0 w 228236"/>
                  <a:gd name="connsiteY0" fmla="*/ 0 h 139281"/>
                  <a:gd name="connsiteX1" fmla="*/ 228236 w 228236"/>
                  <a:gd name="connsiteY1" fmla="*/ 0 h 139281"/>
                  <a:gd name="connsiteX2" fmla="*/ 224471 w 228236"/>
                  <a:gd name="connsiteY2" fmla="*/ 6279 h 139281"/>
                  <a:gd name="connsiteX3" fmla="*/ 161086 w 228236"/>
                  <a:gd name="connsiteY3" fmla="*/ 111985 h 139281"/>
                  <a:gd name="connsiteX4" fmla="*/ 67150 w 228236"/>
                  <a:gd name="connsiteY4" fmla="*/ 111985 h 139281"/>
                  <a:gd name="connsiteX5" fmla="*/ 3062 w 228236"/>
                  <a:gd name="connsiteY5" fmla="*/ 5106 h 13928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</a:cxnLst>
                <a:rect l="l" t="t" r="r" b="b"/>
                <a:pathLst>
                  <a:path w="228236" h="139281">
                    <a:moveTo>
                      <a:pt x="0" y="0"/>
                    </a:moveTo>
                    <a:lnTo>
                      <a:pt x="228236" y="0"/>
                    </a:lnTo>
                    <a:lnTo>
                      <a:pt x="224471" y="6279"/>
                    </a:lnTo>
                    <a:cubicBezTo>
                      <a:pt x="204691" y="39266"/>
                      <a:pt x="183592" y="74453"/>
                      <a:pt x="161086" y="111985"/>
                    </a:cubicBezTo>
                    <a:cubicBezTo>
                      <a:pt x="129774" y="148380"/>
                      <a:pt x="98462" y="148380"/>
                      <a:pt x="67150" y="111985"/>
                    </a:cubicBezTo>
                    <a:cubicBezTo>
                      <a:pt x="67150" y="111985"/>
                      <a:pt x="67150" y="111985"/>
                      <a:pt x="3062" y="5106"/>
                    </a:cubicBezTo>
                    <a:close/>
                  </a:path>
                </a:pathLst>
              </a:custGeom>
              <a:gradFill>
                <a:gsLst>
                  <a:gs pos="66000">
                    <a:schemeClr val="bg1">
                      <a:lumMod val="50000"/>
                    </a:schemeClr>
                  </a:gs>
                  <a:gs pos="37000">
                    <a:schemeClr val="tx1">
                      <a:lumMod val="75000"/>
                      <a:lumOff val="25000"/>
                    </a:schemeClr>
                  </a:gs>
                  <a:gs pos="0">
                    <a:schemeClr val="tx1">
                      <a:lumMod val="95000"/>
                      <a:lumOff val="5000"/>
                    </a:schemeClr>
                  </a:gs>
                  <a:gs pos="100000">
                    <a:schemeClr val="tx1"/>
                  </a:gs>
                </a:gsLst>
                <a:lin ang="0" scaled="0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89" name="文本框 88"/>
            <p:cNvSpPr txBox="1"/>
            <p:nvPr/>
          </p:nvSpPr>
          <p:spPr>
            <a:xfrm>
              <a:off x="7996730" y="2894616"/>
              <a:ext cx="604102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400" dirty="0">
                  <a:solidFill>
                    <a:prstClr val="white"/>
                  </a:solidFill>
                  <a:cs typeface="+mn-ea"/>
                  <a:sym typeface="+mn-lt"/>
                </a:rPr>
                <a:t>05</a:t>
              </a:r>
              <a:endParaRPr lang="zh-CN" altLang="en-US" sz="2400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93" name="组合 92"/>
          <p:cNvGrpSpPr/>
          <p:nvPr/>
        </p:nvGrpSpPr>
        <p:grpSpPr>
          <a:xfrm>
            <a:off x="650810" y="4530956"/>
            <a:ext cx="1565237" cy="839378"/>
            <a:chOff x="7109327" y="3179834"/>
            <a:chExt cx="1565237" cy="839378"/>
          </a:xfrm>
        </p:grpSpPr>
        <p:sp>
          <p:nvSpPr>
            <p:cNvPr id="94" name="文本框 93"/>
            <p:cNvSpPr txBox="1"/>
            <p:nvPr/>
          </p:nvSpPr>
          <p:spPr>
            <a:xfrm>
              <a:off x="7109327" y="3179834"/>
              <a:ext cx="156523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srgbClr val="E87071"/>
                  </a:solidFill>
                  <a:cs typeface="+mn-ea"/>
                  <a:sym typeface="+mn-lt"/>
                </a:rPr>
                <a:t>在此添加标题</a:t>
              </a:r>
            </a:p>
          </p:txBody>
        </p:sp>
        <p:sp>
          <p:nvSpPr>
            <p:cNvPr id="95" name="文本框 94"/>
            <p:cNvSpPr txBox="1"/>
            <p:nvPr/>
          </p:nvSpPr>
          <p:spPr>
            <a:xfrm>
              <a:off x="7115248" y="3465214"/>
              <a:ext cx="1559316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000" dirty="0">
                  <a:solidFill>
                    <a:prstClr val="black">
                      <a:lumMod val="50000"/>
                      <a:lumOff val="50000"/>
                    </a:prst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00" dirty="0">
                  <a:solidFill>
                    <a:prstClr val="black">
                      <a:lumMod val="50000"/>
                      <a:lumOff val="50000"/>
                    </a:prstClr>
                  </a:solidFill>
                  <a:cs typeface="+mn-ea"/>
                  <a:sym typeface="+mn-lt"/>
                </a:rPr>
                <a:t>……</a:t>
              </a:r>
              <a:endParaRPr lang="zh-CN" altLang="en-US" sz="1000" dirty="0"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96" name="组合 95"/>
          <p:cNvGrpSpPr/>
          <p:nvPr/>
        </p:nvGrpSpPr>
        <p:grpSpPr>
          <a:xfrm>
            <a:off x="1731898" y="3573014"/>
            <a:ext cx="1565237" cy="839378"/>
            <a:chOff x="7109327" y="3179834"/>
            <a:chExt cx="1565237" cy="839378"/>
          </a:xfrm>
        </p:grpSpPr>
        <p:sp>
          <p:nvSpPr>
            <p:cNvPr id="97" name="文本框 96"/>
            <p:cNvSpPr txBox="1"/>
            <p:nvPr/>
          </p:nvSpPr>
          <p:spPr>
            <a:xfrm>
              <a:off x="7109327" y="3179834"/>
              <a:ext cx="156523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srgbClr val="01ACBE"/>
                  </a:solidFill>
                  <a:cs typeface="+mn-ea"/>
                  <a:sym typeface="+mn-lt"/>
                </a:rPr>
                <a:t>在此添加标题</a:t>
              </a:r>
            </a:p>
          </p:txBody>
        </p:sp>
        <p:sp>
          <p:nvSpPr>
            <p:cNvPr id="98" name="文本框 97"/>
            <p:cNvSpPr txBox="1"/>
            <p:nvPr/>
          </p:nvSpPr>
          <p:spPr>
            <a:xfrm>
              <a:off x="7115248" y="3465214"/>
              <a:ext cx="1559316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000" dirty="0">
                  <a:solidFill>
                    <a:prstClr val="black">
                      <a:lumMod val="50000"/>
                      <a:lumOff val="50000"/>
                    </a:prst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00" dirty="0">
                  <a:solidFill>
                    <a:prstClr val="black">
                      <a:lumMod val="50000"/>
                      <a:lumOff val="50000"/>
                    </a:prstClr>
                  </a:solidFill>
                  <a:cs typeface="+mn-ea"/>
                  <a:sym typeface="+mn-lt"/>
                </a:rPr>
                <a:t>……</a:t>
              </a:r>
              <a:endParaRPr lang="zh-CN" altLang="en-US" sz="1000" dirty="0"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99" name="组合 98"/>
          <p:cNvGrpSpPr/>
          <p:nvPr/>
        </p:nvGrpSpPr>
        <p:grpSpPr>
          <a:xfrm>
            <a:off x="9978900" y="4530956"/>
            <a:ext cx="1565237" cy="839378"/>
            <a:chOff x="7109327" y="3179834"/>
            <a:chExt cx="1565237" cy="839378"/>
          </a:xfrm>
        </p:grpSpPr>
        <p:sp>
          <p:nvSpPr>
            <p:cNvPr id="101" name="文本框 100"/>
            <p:cNvSpPr txBox="1"/>
            <p:nvPr/>
          </p:nvSpPr>
          <p:spPr>
            <a:xfrm>
              <a:off x="7109327" y="3179834"/>
              <a:ext cx="156523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srgbClr val="00AF92"/>
                  </a:solidFill>
                  <a:cs typeface="+mn-ea"/>
                  <a:sym typeface="+mn-lt"/>
                </a:rPr>
                <a:t>在此添加标题</a:t>
              </a:r>
            </a:p>
          </p:txBody>
        </p:sp>
        <p:sp>
          <p:nvSpPr>
            <p:cNvPr id="103" name="文本框 102"/>
            <p:cNvSpPr txBox="1"/>
            <p:nvPr/>
          </p:nvSpPr>
          <p:spPr>
            <a:xfrm>
              <a:off x="7115248" y="3465214"/>
              <a:ext cx="1559316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000" dirty="0">
                  <a:solidFill>
                    <a:prstClr val="black">
                      <a:lumMod val="50000"/>
                      <a:lumOff val="50000"/>
                    </a:prst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00" dirty="0">
                  <a:solidFill>
                    <a:prstClr val="black">
                      <a:lumMod val="50000"/>
                      <a:lumOff val="50000"/>
                    </a:prstClr>
                  </a:solidFill>
                  <a:cs typeface="+mn-ea"/>
                  <a:sym typeface="+mn-lt"/>
                </a:rPr>
                <a:t>……</a:t>
              </a:r>
              <a:endParaRPr lang="zh-CN" altLang="en-US" sz="1000" dirty="0"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04" name="组合 103"/>
          <p:cNvGrpSpPr/>
          <p:nvPr/>
        </p:nvGrpSpPr>
        <p:grpSpPr>
          <a:xfrm>
            <a:off x="8901944" y="3573014"/>
            <a:ext cx="1565237" cy="839378"/>
            <a:chOff x="7109327" y="3179834"/>
            <a:chExt cx="1565237" cy="839378"/>
          </a:xfrm>
        </p:grpSpPr>
        <p:sp>
          <p:nvSpPr>
            <p:cNvPr id="106" name="文本框 105"/>
            <p:cNvSpPr txBox="1"/>
            <p:nvPr/>
          </p:nvSpPr>
          <p:spPr>
            <a:xfrm>
              <a:off x="7109327" y="3179834"/>
              <a:ext cx="1565237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srgbClr val="663A77"/>
                  </a:solidFill>
                  <a:cs typeface="+mn-ea"/>
                  <a:sym typeface="+mn-lt"/>
                </a:rPr>
                <a:t>在此添加标题</a:t>
              </a:r>
            </a:p>
          </p:txBody>
        </p:sp>
        <p:sp>
          <p:nvSpPr>
            <p:cNvPr id="107" name="文本框 106"/>
            <p:cNvSpPr txBox="1"/>
            <p:nvPr/>
          </p:nvSpPr>
          <p:spPr>
            <a:xfrm>
              <a:off x="7115248" y="3465214"/>
              <a:ext cx="1559316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000" dirty="0">
                  <a:solidFill>
                    <a:prstClr val="black">
                      <a:lumMod val="50000"/>
                      <a:lumOff val="50000"/>
                    </a:prst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00" dirty="0">
                  <a:solidFill>
                    <a:prstClr val="black">
                      <a:lumMod val="50000"/>
                      <a:lumOff val="50000"/>
                    </a:prstClr>
                  </a:solidFill>
                  <a:cs typeface="+mn-ea"/>
                  <a:sym typeface="+mn-lt"/>
                </a:rPr>
                <a:t>……</a:t>
              </a:r>
              <a:endParaRPr lang="zh-CN" altLang="en-US" sz="1000" dirty="0"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9" name="任意多边形 8"/>
          <p:cNvSpPr/>
          <p:nvPr/>
        </p:nvSpPr>
        <p:spPr>
          <a:xfrm>
            <a:off x="1465943" y="4818743"/>
            <a:ext cx="3541486" cy="812800"/>
          </a:xfrm>
          <a:custGeom>
            <a:avLst/>
            <a:gdLst>
              <a:gd name="connsiteX0" fmla="*/ 3541486 w 3541486"/>
              <a:gd name="connsiteY0" fmla="*/ 0 h 812800"/>
              <a:gd name="connsiteX1" fmla="*/ 3541486 w 3541486"/>
              <a:gd name="connsiteY1" fmla="*/ 812800 h 812800"/>
              <a:gd name="connsiteX2" fmla="*/ 0 w 3541486"/>
              <a:gd name="connsiteY2" fmla="*/ 812800 h 812800"/>
              <a:gd name="connsiteX3" fmla="*/ 0 w 3541486"/>
              <a:gd name="connsiteY3" fmla="*/ 522514 h 812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41486" h="812800">
                <a:moveTo>
                  <a:pt x="3541486" y="0"/>
                </a:moveTo>
                <a:lnTo>
                  <a:pt x="3541486" y="812800"/>
                </a:lnTo>
                <a:lnTo>
                  <a:pt x="0" y="812800"/>
                </a:lnTo>
                <a:lnTo>
                  <a:pt x="0" y="522514"/>
                </a:lnTo>
              </a:path>
            </a:pathLst>
          </a:custGeom>
          <a:noFill/>
          <a:ln w="19050">
            <a:solidFill>
              <a:schemeClr val="tx1">
                <a:lumMod val="50000"/>
                <a:lumOff val="5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09" name="任意多边形 108"/>
          <p:cNvSpPr/>
          <p:nvPr/>
        </p:nvSpPr>
        <p:spPr>
          <a:xfrm flipH="1">
            <a:off x="7216547" y="4818743"/>
            <a:ext cx="3541486" cy="812800"/>
          </a:xfrm>
          <a:custGeom>
            <a:avLst/>
            <a:gdLst>
              <a:gd name="connsiteX0" fmla="*/ 3541486 w 3541486"/>
              <a:gd name="connsiteY0" fmla="*/ 0 h 812800"/>
              <a:gd name="connsiteX1" fmla="*/ 3541486 w 3541486"/>
              <a:gd name="connsiteY1" fmla="*/ 812800 h 812800"/>
              <a:gd name="connsiteX2" fmla="*/ 0 w 3541486"/>
              <a:gd name="connsiteY2" fmla="*/ 812800 h 812800"/>
              <a:gd name="connsiteX3" fmla="*/ 0 w 3541486"/>
              <a:gd name="connsiteY3" fmla="*/ 522514 h 81280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3541486" h="812800">
                <a:moveTo>
                  <a:pt x="3541486" y="0"/>
                </a:moveTo>
                <a:lnTo>
                  <a:pt x="3541486" y="812800"/>
                </a:lnTo>
                <a:lnTo>
                  <a:pt x="0" y="812800"/>
                </a:lnTo>
                <a:lnTo>
                  <a:pt x="0" y="522514"/>
                </a:lnTo>
              </a:path>
            </a:pathLst>
          </a:custGeom>
          <a:noFill/>
          <a:ln w="19050">
            <a:solidFill>
              <a:schemeClr val="tx1">
                <a:lumMod val="50000"/>
                <a:lumOff val="5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0" name="任意多边形 9"/>
          <p:cNvSpPr/>
          <p:nvPr/>
        </p:nvSpPr>
        <p:spPr>
          <a:xfrm>
            <a:off x="2540000" y="4412343"/>
            <a:ext cx="1364343" cy="740228"/>
          </a:xfrm>
          <a:custGeom>
            <a:avLst/>
            <a:gdLst>
              <a:gd name="connsiteX0" fmla="*/ 1364343 w 1364343"/>
              <a:gd name="connsiteY0" fmla="*/ 391886 h 740228"/>
              <a:gd name="connsiteX1" fmla="*/ 1364343 w 1364343"/>
              <a:gd name="connsiteY1" fmla="*/ 740228 h 740228"/>
              <a:gd name="connsiteX2" fmla="*/ 0 w 1364343"/>
              <a:gd name="connsiteY2" fmla="*/ 740228 h 740228"/>
              <a:gd name="connsiteX3" fmla="*/ 0 w 1364343"/>
              <a:gd name="connsiteY3" fmla="*/ 0 h 7402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64343" h="740228">
                <a:moveTo>
                  <a:pt x="1364343" y="391886"/>
                </a:moveTo>
                <a:lnTo>
                  <a:pt x="1364343" y="740228"/>
                </a:lnTo>
                <a:lnTo>
                  <a:pt x="0" y="740228"/>
                </a:lnTo>
                <a:lnTo>
                  <a:pt x="0" y="0"/>
                </a:lnTo>
              </a:path>
            </a:pathLst>
          </a:custGeom>
          <a:noFill/>
          <a:ln w="19050">
            <a:solidFill>
              <a:schemeClr val="tx1">
                <a:lumMod val="50000"/>
                <a:lumOff val="5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12" name="任意多边形 111"/>
          <p:cNvSpPr/>
          <p:nvPr/>
        </p:nvSpPr>
        <p:spPr>
          <a:xfrm flipH="1">
            <a:off x="8305118" y="4412343"/>
            <a:ext cx="1364343" cy="740228"/>
          </a:xfrm>
          <a:custGeom>
            <a:avLst/>
            <a:gdLst>
              <a:gd name="connsiteX0" fmla="*/ 1364343 w 1364343"/>
              <a:gd name="connsiteY0" fmla="*/ 391886 h 740228"/>
              <a:gd name="connsiteX1" fmla="*/ 1364343 w 1364343"/>
              <a:gd name="connsiteY1" fmla="*/ 740228 h 740228"/>
              <a:gd name="connsiteX2" fmla="*/ 0 w 1364343"/>
              <a:gd name="connsiteY2" fmla="*/ 740228 h 740228"/>
              <a:gd name="connsiteX3" fmla="*/ 0 w 1364343"/>
              <a:gd name="connsiteY3" fmla="*/ 0 h 740228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364343" h="740228">
                <a:moveTo>
                  <a:pt x="1364343" y="391886"/>
                </a:moveTo>
                <a:lnTo>
                  <a:pt x="1364343" y="740228"/>
                </a:lnTo>
                <a:lnTo>
                  <a:pt x="0" y="740228"/>
                </a:lnTo>
                <a:lnTo>
                  <a:pt x="0" y="0"/>
                </a:lnTo>
              </a:path>
            </a:pathLst>
          </a:custGeom>
          <a:noFill/>
          <a:ln w="19050">
            <a:solidFill>
              <a:schemeClr val="tx1">
                <a:lumMod val="50000"/>
                <a:lumOff val="50000"/>
              </a:schemeClr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grpSp>
        <p:nvGrpSpPr>
          <p:cNvPr id="25" name="组合 24"/>
          <p:cNvGrpSpPr/>
          <p:nvPr/>
        </p:nvGrpSpPr>
        <p:grpSpPr>
          <a:xfrm>
            <a:off x="5318769" y="4804229"/>
            <a:ext cx="1565237" cy="1212744"/>
            <a:chOff x="5318769" y="4804229"/>
            <a:chExt cx="1565237" cy="1212744"/>
          </a:xfrm>
        </p:grpSpPr>
        <p:grpSp>
          <p:nvGrpSpPr>
            <p:cNvPr id="90" name="组合 89"/>
            <p:cNvGrpSpPr/>
            <p:nvPr/>
          </p:nvGrpSpPr>
          <p:grpSpPr>
            <a:xfrm>
              <a:off x="5318769" y="5177595"/>
              <a:ext cx="1565237" cy="839378"/>
              <a:chOff x="7109327" y="3179834"/>
              <a:chExt cx="1565237" cy="839378"/>
            </a:xfrm>
          </p:grpSpPr>
          <p:sp>
            <p:nvSpPr>
              <p:cNvPr id="91" name="文本框 90"/>
              <p:cNvSpPr txBox="1"/>
              <p:nvPr/>
            </p:nvSpPr>
            <p:spPr>
              <a:xfrm>
                <a:off x="7109327" y="3179834"/>
                <a:ext cx="1565237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dirty="0">
                    <a:solidFill>
                      <a:srgbClr val="FFB850"/>
                    </a:solidFill>
                    <a:cs typeface="+mn-ea"/>
                    <a:sym typeface="+mn-lt"/>
                  </a:rPr>
                  <a:t>在此添加标题</a:t>
                </a:r>
              </a:p>
            </p:txBody>
          </p:sp>
          <p:sp>
            <p:nvSpPr>
              <p:cNvPr id="92" name="文本框 91"/>
              <p:cNvSpPr txBox="1"/>
              <p:nvPr/>
            </p:nvSpPr>
            <p:spPr>
              <a:xfrm>
                <a:off x="7115248" y="3465214"/>
                <a:ext cx="1559316" cy="55399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/>
                <a:r>
                  <a:rPr lang="zh-CN" altLang="en-US" sz="10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cs typeface="+mn-ea"/>
                    <a:sym typeface="+mn-lt"/>
                  </a:rPr>
                  <a:t>此处添加详细文本描述，文字内容建议与标题相关尽量简洁生动</a:t>
                </a:r>
                <a:r>
                  <a:rPr lang="en-US" altLang="zh-CN" sz="10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cs typeface="+mn-ea"/>
                    <a:sym typeface="+mn-lt"/>
                  </a:rPr>
                  <a:t>……</a:t>
                </a:r>
                <a:endParaRPr lang="zh-CN" altLang="en-US" sz="1000" dirty="0">
                  <a:solidFill>
                    <a:prstClr val="black">
                      <a:lumMod val="50000"/>
                      <a:lumOff val="50000"/>
                    </a:prstClr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12" name="任意多边形 11"/>
            <p:cNvSpPr/>
            <p:nvPr/>
          </p:nvSpPr>
          <p:spPr>
            <a:xfrm>
              <a:off x="6081486" y="4804229"/>
              <a:ext cx="0" cy="362857"/>
            </a:xfrm>
            <a:custGeom>
              <a:avLst/>
              <a:gdLst>
                <a:gd name="connsiteX0" fmla="*/ 0 w 0"/>
                <a:gd name="connsiteY0" fmla="*/ 0 h 362857"/>
                <a:gd name="connsiteX1" fmla="*/ 0 w 0"/>
                <a:gd name="connsiteY1" fmla="*/ 362857 h 36285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</a:cxnLst>
              <a:rect l="l" t="t" r="r" b="b"/>
              <a:pathLst>
                <a:path h="362857">
                  <a:moveTo>
                    <a:pt x="0" y="0"/>
                  </a:moveTo>
                  <a:lnTo>
                    <a:pt x="0" y="362857"/>
                  </a:lnTo>
                </a:path>
              </a:pathLst>
            </a:custGeom>
            <a:noFill/>
            <a:ln w="19050">
              <a:solidFill>
                <a:schemeClr val="tx1">
                  <a:lumMod val="50000"/>
                  <a:lumOff val="50000"/>
                </a:schemeClr>
              </a:solidFill>
              <a:prstDash val="sysDot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724156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3" name="椭圆 62"/>
          <p:cNvSpPr/>
          <p:nvPr/>
        </p:nvSpPr>
        <p:spPr>
          <a:xfrm>
            <a:off x="4880668" y="4617886"/>
            <a:ext cx="652596" cy="296326"/>
          </a:xfrm>
          <a:prstGeom prst="ellipse">
            <a:avLst/>
          </a:prstGeom>
          <a:gradFill flip="none" rotWithShape="1">
            <a:gsLst>
              <a:gs pos="0">
                <a:schemeClr val="tx1">
                  <a:lumMod val="75000"/>
                  <a:lumOff val="25000"/>
                  <a:alpha val="75000"/>
                </a:schemeClr>
              </a:gs>
              <a:gs pos="40000">
                <a:srgbClr val="8D8D8D">
                  <a:alpha val="37000"/>
                </a:srgbClr>
              </a:gs>
              <a:gs pos="100000">
                <a:schemeClr val="bg1">
                  <a:lumMod val="85000"/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64" name="椭圆 63"/>
          <p:cNvSpPr/>
          <p:nvPr/>
        </p:nvSpPr>
        <p:spPr>
          <a:xfrm>
            <a:off x="5939684" y="4617886"/>
            <a:ext cx="652596" cy="296326"/>
          </a:xfrm>
          <a:prstGeom prst="ellipse">
            <a:avLst/>
          </a:prstGeom>
          <a:gradFill flip="none" rotWithShape="1">
            <a:gsLst>
              <a:gs pos="0">
                <a:schemeClr val="tx1">
                  <a:lumMod val="75000"/>
                  <a:lumOff val="25000"/>
                  <a:alpha val="75000"/>
                </a:schemeClr>
              </a:gs>
              <a:gs pos="40000">
                <a:srgbClr val="8D8D8D">
                  <a:alpha val="37000"/>
                </a:srgbClr>
              </a:gs>
              <a:gs pos="100000">
                <a:schemeClr val="bg1">
                  <a:lumMod val="85000"/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65" name="椭圆 64"/>
          <p:cNvSpPr/>
          <p:nvPr/>
        </p:nvSpPr>
        <p:spPr>
          <a:xfrm>
            <a:off x="6998700" y="4617886"/>
            <a:ext cx="652596" cy="296326"/>
          </a:xfrm>
          <a:prstGeom prst="ellipse">
            <a:avLst/>
          </a:prstGeom>
          <a:gradFill flip="none" rotWithShape="1">
            <a:gsLst>
              <a:gs pos="0">
                <a:schemeClr val="tx1">
                  <a:lumMod val="75000"/>
                  <a:lumOff val="25000"/>
                  <a:alpha val="75000"/>
                </a:schemeClr>
              </a:gs>
              <a:gs pos="40000">
                <a:srgbClr val="8D8D8D">
                  <a:alpha val="37000"/>
                </a:srgbClr>
              </a:gs>
              <a:gs pos="100000">
                <a:schemeClr val="bg1">
                  <a:lumMod val="85000"/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66" name="椭圆 65"/>
          <p:cNvSpPr/>
          <p:nvPr/>
        </p:nvSpPr>
        <p:spPr>
          <a:xfrm>
            <a:off x="8057716" y="4617886"/>
            <a:ext cx="652596" cy="296326"/>
          </a:xfrm>
          <a:prstGeom prst="ellipse">
            <a:avLst/>
          </a:prstGeom>
          <a:gradFill flip="none" rotWithShape="1">
            <a:gsLst>
              <a:gs pos="0">
                <a:schemeClr val="tx1">
                  <a:lumMod val="75000"/>
                  <a:lumOff val="25000"/>
                  <a:alpha val="75000"/>
                </a:schemeClr>
              </a:gs>
              <a:gs pos="40000">
                <a:srgbClr val="8D8D8D">
                  <a:alpha val="37000"/>
                </a:srgbClr>
              </a:gs>
              <a:gs pos="100000">
                <a:schemeClr val="bg1">
                  <a:lumMod val="85000"/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62" name="椭圆 61"/>
          <p:cNvSpPr/>
          <p:nvPr/>
        </p:nvSpPr>
        <p:spPr>
          <a:xfrm>
            <a:off x="3844011" y="4617886"/>
            <a:ext cx="652596" cy="296326"/>
          </a:xfrm>
          <a:prstGeom prst="ellipse">
            <a:avLst/>
          </a:prstGeom>
          <a:gradFill flip="none" rotWithShape="1">
            <a:gsLst>
              <a:gs pos="0">
                <a:schemeClr val="tx1">
                  <a:lumMod val="75000"/>
                  <a:lumOff val="25000"/>
                  <a:alpha val="75000"/>
                </a:schemeClr>
              </a:gs>
              <a:gs pos="40000">
                <a:srgbClr val="8D8D8D">
                  <a:alpha val="37000"/>
                </a:srgbClr>
              </a:gs>
              <a:gs pos="100000">
                <a:schemeClr val="bg1">
                  <a:lumMod val="85000"/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6" name="矩形 5"/>
          <p:cNvSpPr/>
          <p:nvPr/>
        </p:nvSpPr>
        <p:spPr>
          <a:xfrm>
            <a:off x="0" y="3580206"/>
            <a:ext cx="12192000" cy="1547441"/>
          </a:xfrm>
          <a:prstGeom prst="rect">
            <a:avLst/>
          </a:prstGeom>
          <a:gradFill flip="none" rotWithShape="1">
            <a:gsLst>
              <a:gs pos="0">
                <a:srgbClr val="8D8D8D">
                  <a:alpha val="37000"/>
                </a:srgbClr>
              </a:gs>
              <a:gs pos="100000">
                <a:schemeClr val="bg1">
                  <a:lumMod val="85000"/>
                  <a:alpha val="0"/>
                </a:schemeClr>
              </a:gs>
            </a:gsLst>
            <a:lin ang="5400000" scaled="0"/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416312" y="206333"/>
            <a:ext cx="3050788" cy="546975"/>
          </a:xfrm>
        </p:spPr>
        <p:txBody>
          <a:bodyPr>
            <a:normAutofit/>
          </a:bodyPr>
          <a:lstStyle/>
          <a:p>
            <a:r>
              <a:rPr lang="zh-CN" altLang="en-US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铅笔可编辑数据图表</a:t>
            </a:r>
          </a:p>
        </p:txBody>
      </p:sp>
      <p:cxnSp>
        <p:nvCxnSpPr>
          <p:cNvPr id="11" name="直接连接符 10"/>
          <p:cNvCxnSpPr/>
          <p:nvPr/>
        </p:nvCxnSpPr>
        <p:spPr>
          <a:xfrm>
            <a:off x="1710190" y="5445125"/>
            <a:ext cx="8771621" cy="0"/>
          </a:xfrm>
          <a:prstGeom prst="line">
            <a:avLst/>
          </a:prstGeom>
          <a:ln w="19050">
            <a:solidFill>
              <a:schemeClr val="tx1">
                <a:lumMod val="65000"/>
                <a:lumOff val="35000"/>
              </a:schemeClr>
            </a:solidFill>
            <a:prstDash val="sysDot"/>
          </a:ln>
        </p:spPr>
        <p:style>
          <a:lnRef idx="1">
            <a:schemeClr val="accent1"/>
          </a:lnRef>
          <a:fillRef idx="0">
            <a:schemeClr val="accent1"/>
          </a:fillRef>
          <a:effectRef idx="0">
            <a:schemeClr val="accent1"/>
          </a:effectRef>
          <a:fontRef idx="minor">
            <a:schemeClr val="tx1"/>
          </a:fontRef>
        </p:style>
      </p:cxnSp>
      <p:sp>
        <p:nvSpPr>
          <p:cNvPr id="12" name="文本框 11"/>
          <p:cNvSpPr txBox="1"/>
          <p:nvPr/>
        </p:nvSpPr>
        <p:spPr>
          <a:xfrm>
            <a:off x="1874403" y="5531123"/>
            <a:ext cx="8443195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just"/>
            <a:r>
              <a:rPr lang="zh-CN" altLang="en-US" sz="1600" dirty="0"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此处添加详细文本描述，建议与标题相关并符合整体语言风格，语言描述尽量简洁生动。尽量将每页幻灯片的字数控制在</a:t>
            </a:r>
            <a:r>
              <a:rPr lang="en-US" altLang="zh-CN" sz="1600" dirty="0"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200</a:t>
            </a:r>
            <a:r>
              <a:rPr lang="zh-CN" altLang="en-US" sz="1600" dirty="0"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字以内，据统计每页幻灯片的最好控制在</a:t>
            </a:r>
            <a:r>
              <a:rPr lang="en-US" altLang="zh-CN" sz="1600" dirty="0"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5</a:t>
            </a:r>
            <a:r>
              <a:rPr lang="zh-CN" altLang="en-US" sz="1600" dirty="0"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rPr>
              <a:t>分钟之内。</a:t>
            </a:r>
          </a:p>
        </p:txBody>
      </p:sp>
      <p:graphicFrame>
        <p:nvGraphicFramePr>
          <p:cNvPr id="5" name="图表 4"/>
          <p:cNvGraphicFramePr/>
          <p:nvPr>
            <p:extLst>
              <p:ext uri="{D42A27DB-BD31-4B8C-83A1-F6EECF244321}">
                <p14:modId xmlns:p14="http://schemas.microsoft.com/office/powerpoint/2010/main" val="4034154158"/>
              </p:ext>
            </p:extLst>
          </p:nvPr>
        </p:nvGraphicFramePr>
        <p:xfrm>
          <a:off x="3293080" y="1606014"/>
          <a:ext cx="5740390" cy="3666292"/>
        </p:xfrm>
        <a:graphic>
          <a:graphicData uri="http://schemas.openxmlformats.org/drawingml/2006/chart">
            <c:chart xmlns:c="http://schemas.openxmlformats.org/drawingml/2006/chart" xmlns:r="http://schemas.openxmlformats.org/officeDocument/2006/relationships" r:id="rId3"/>
          </a:graphicData>
        </a:graphic>
      </p:graphicFrame>
      <p:grpSp>
        <p:nvGrpSpPr>
          <p:cNvPr id="13" name="组合 12"/>
          <p:cNvGrpSpPr/>
          <p:nvPr/>
        </p:nvGrpSpPr>
        <p:grpSpPr>
          <a:xfrm>
            <a:off x="3158530" y="1580349"/>
            <a:ext cx="109875" cy="3295575"/>
            <a:chOff x="3649344" y="1383505"/>
            <a:chExt cx="127000" cy="3809208"/>
          </a:xfrm>
        </p:grpSpPr>
        <p:sp>
          <p:nvSpPr>
            <p:cNvPr id="14" name="上箭头 13"/>
            <p:cNvSpPr/>
            <p:nvPr/>
          </p:nvSpPr>
          <p:spPr>
            <a:xfrm>
              <a:off x="3655694" y="1383505"/>
              <a:ext cx="114301" cy="3809161"/>
            </a:xfrm>
            <a:prstGeom prst="upArrow">
              <a:avLst>
                <a:gd name="adj1" fmla="val 50000"/>
                <a:gd name="adj2" fmla="val 90978"/>
              </a:avLst>
            </a:prstGeom>
            <a:gradFill>
              <a:gsLst>
                <a:gs pos="100000">
                  <a:schemeClr val="bg1">
                    <a:lumMod val="75000"/>
                  </a:schemeClr>
                </a:gs>
                <a:gs pos="0">
                  <a:schemeClr val="tx1">
                    <a:lumMod val="50000"/>
                    <a:lumOff val="50000"/>
                  </a:schemeClr>
                </a:gs>
              </a:gsLst>
              <a:lin ang="54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15" name="椭圆 14"/>
            <p:cNvSpPr/>
            <p:nvPr/>
          </p:nvSpPr>
          <p:spPr>
            <a:xfrm>
              <a:off x="3649344" y="5065713"/>
              <a:ext cx="127000" cy="127000"/>
            </a:xfrm>
            <a:prstGeom prst="ellipse">
              <a:avLst/>
            </a:prstGeom>
            <a:solidFill>
              <a:schemeClr val="bg1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394208545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416312" y="206333"/>
            <a:ext cx="3050788" cy="546975"/>
          </a:xfrm>
        </p:spPr>
        <p:txBody>
          <a:bodyPr>
            <a:normAutofit fontScale="90000"/>
          </a:bodyPr>
          <a:lstStyle/>
          <a:p>
            <a:r>
              <a:rPr lang="zh-CN" altLang="en-US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铅笔系列并列关系图表</a:t>
            </a:r>
          </a:p>
        </p:txBody>
      </p:sp>
      <p:grpSp>
        <p:nvGrpSpPr>
          <p:cNvPr id="11" name="组合 10"/>
          <p:cNvGrpSpPr/>
          <p:nvPr/>
        </p:nvGrpSpPr>
        <p:grpSpPr>
          <a:xfrm rot="2700000">
            <a:off x="5540783" y="901615"/>
            <a:ext cx="871495" cy="5512084"/>
            <a:chOff x="6614659" y="807814"/>
            <a:chExt cx="990827" cy="5217005"/>
          </a:xfrm>
          <a:effectLst>
            <a:outerShdw blurRad="317500" dist="63500" dir="2700000" algn="tl" rotWithShape="0">
              <a:prstClr val="black">
                <a:alpha val="40000"/>
              </a:prstClr>
            </a:outerShdw>
          </a:effectLst>
        </p:grpSpPr>
        <p:grpSp>
          <p:nvGrpSpPr>
            <p:cNvPr id="25" name="组合 24"/>
            <p:cNvGrpSpPr/>
            <p:nvPr/>
          </p:nvGrpSpPr>
          <p:grpSpPr>
            <a:xfrm>
              <a:off x="6633507" y="845838"/>
              <a:ext cx="969736" cy="5178981"/>
              <a:chOff x="6633507" y="845838"/>
              <a:chExt cx="969736" cy="5178981"/>
            </a:xfrm>
          </p:grpSpPr>
          <p:sp>
            <p:nvSpPr>
              <p:cNvPr id="14" name="任意多边形 13"/>
              <p:cNvSpPr/>
              <p:nvPr/>
            </p:nvSpPr>
            <p:spPr>
              <a:xfrm>
                <a:off x="6635749" y="4732736"/>
                <a:ext cx="957632" cy="1267998"/>
              </a:xfrm>
              <a:custGeom>
                <a:avLst/>
                <a:gdLst>
                  <a:gd name="connsiteX0" fmla="*/ 0 w 969736"/>
                  <a:gd name="connsiteY0" fmla="*/ 0 h 1267998"/>
                  <a:gd name="connsiteX1" fmla="*/ 969736 w 969736"/>
                  <a:gd name="connsiteY1" fmla="*/ 0 h 1267998"/>
                  <a:gd name="connsiteX2" fmla="*/ 969736 w 969736"/>
                  <a:gd name="connsiteY2" fmla="*/ 381000 h 1267998"/>
                  <a:gd name="connsiteX3" fmla="*/ 484868 w 969736"/>
                  <a:gd name="connsiteY3" fmla="*/ 1267998 h 1267998"/>
                  <a:gd name="connsiteX4" fmla="*/ 0 w 969736"/>
                  <a:gd name="connsiteY4" fmla="*/ 381000 h 1267998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969736" h="1267998">
                    <a:moveTo>
                      <a:pt x="0" y="0"/>
                    </a:moveTo>
                    <a:lnTo>
                      <a:pt x="969736" y="0"/>
                    </a:lnTo>
                    <a:lnTo>
                      <a:pt x="969736" y="381000"/>
                    </a:lnTo>
                    <a:lnTo>
                      <a:pt x="484868" y="1267998"/>
                    </a:lnTo>
                    <a:lnTo>
                      <a:pt x="0" y="381000"/>
                    </a:lnTo>
                    <a:close/>
                  </a:path>
                </a:pathLst>
              </a:custGeom>
              <a:gradFill>
                <a:gsLst>
                  <a:gs pos="32000">
                    <a:srgbClr val="ECDCC2"/>
                  </a:gs>
                  <a:gs pos="65000">
                    <a:srgbClr val="C39549"/>
                  </a:gs>
                  <a:gs pos="0">
                    <a:srgbClr val="E9D1A9"/>
                  </a:gs>
                  <a:gs pos="100000">
                    <a:srgbClr val="815C21"/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1" name="任意多边形 20"/>
              <p:cNvSpPr/>
              <p:nvPr/>
            </p:nvSpPr>
            <p:spPr>
              <a:xfrm rot="5400000">
                <a:off x="4666968" y="2912658"/>
                <a:ext cx="4302125" cy="353786"/>
              </a:xfrm>
              <a:custGeom>
                <a:avLst/>
                <a:gdLst>
                  <a:gd name="connsiteX0" fmla="*/ 0 w 4302125"/>
                  <a:gd name="connsiteY0" fmla="*/ 353786 h 353786"/>
                  <a:gd name="connsiteX1" fmla="*/ 0 w 4302125"/>
                  <a:gd name="connsiteY1" fmla="*/ 0 h 353786"/>
                  <a:gd name="connsiteX2" fmla="*/ 4125232 w 4302125"/>
                  <a:gd name="connsiteY2" fmla="*/ 0 h 353786"/>
                  <a:gd name="connsiteX3" fmla="*/ 4302125 w 4302125"/>
                  <a:gd name="connsiteY3" fmla="*/ 176893 h 353786"/>
                  <a:gd name="connsiteX4" fmla="*/ 4125232 w 4302125"/>
                  <a:gd name="connsiteY4" fmla="*/ 353786 h 3537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302125" h="353786">
                    <a:moveTo>
                      <a:pt x="0" y="353786"/>
                    </a:moveTo>
                    <a:lnTo>
                      <a:pt x="0" y="0"/>
                    </a:lnTo>
                    <a:lnTo>
                      <a:pt x="4125232" y="0"/>
                    </a:lnTo>
                    <a:cubicBezTo>
                      <a:pt x="4222927" y="0"/>
                      <a:pt x="4302125" y="79198"/>
                      <a:pt x="4302125" y="176893"/>
                    </a:cubicBezTo>
                    <a:cubicBezTo>
                      <a:pt x="4302125" y="274588"/>
                      <a:pt x="4222927" y="353786"/>
                      <a:pt x="4125232" y="353786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D08B"/>
                  </a:gs>
                  <a:gs pos="100000">
                    <a:srgbClr val="FF9A05"/>
                  </a:gs>
                </a:gsLst>
                <a:lin ang="0" scaled="0"/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2" name="任意多边形 21"/>
              <p:cNvSpPr/>
              <p:nvPr/>
            </p:nvSpPr>
            <p:spPr>
              <a:xfrm rot="5400000">
                <a:off x="4969558" y="2962956"/>
                <a:ext cx="4302124" cy="262164"/>
              </a:xfrm>
              <a:custGeom>
                <a:avLst/>
                <a:gdLst>
                  <a:gd name="connsiteX0" fmla="*/ 0 w 4302125"/>
                  <a:gd name="connsiteY0" fmla="*/ 262164 h 262164"/>
                  <a:gd name="connsiteX1" fmla="*/ 0 w 4302125"/>
                  <a:gd name="connsiteY1" fmla="*/ 0 h 262164"/>
                  <a:gd name="connsiteX2" fmla="*/ 4171043 w 4302125"/>
                  <a:gd name="connsiteY2" fmla="*/ 0 h 262164"/>
                  <a:gd name="connsiteX3" fmla="*/ 4302125 w 4302125"/>
                  <a:gd name="connsiteY3" fmla="*/ 131082 h 262164"/>
                  <a:gd name="connsiteX4" fmla="*/ 4171043 w 4302125"/>
                  <a:gd name="connsiteY4" fmla="*/ 262164 h 262164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302125" h="262164">
                    <a:moveTo>
                      <a:pt x="0" y="262164"/>
                    </a:moveTo>
                    <a:lnTo>
                      <a:pt x="0" y="0"/>
                    </a:lnTo>
                    <a:lnTo>
                      <a:pt x="4171043" y="0"/>
                    </a:lnTo>
                    <a:cubicBezTo>
                      <a:pt x="4243438" y="0"/>
                      <a:pt x="4302125" y="58687"/>
                      <a:pt x="4302125" y="131082"/>
                    </a:cubicBezTo>
                    <a:cubicBezTo>
                      <a:pt x="4302125" y="203477"/>
                      <a:pt x="4243438" y="262164"/>
                      <a:pt x="4171043" y="262164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C979"/>
                  </a:gs>
                  <a:gs pos="100000">
                    <a:srgbClr val="F29000"/>
                  </a:gs>
                </a:gsLst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3" name="任意多边形 22"/>
              <p:cNvSpPr/>
              <p:nvPr/>
            </p:nvSpPr>
            <p:spPr>
              <a:xfrm rot="5400000">
                <a:off x="5272142" y="2921629"/>
                <a:ext cx="4302125" cy="353786"/>
              </a:xfrm>
              <a:custGeom>
                <a:avLst/>
                <a:gdLst>
                  <a:gd name="connsiteX0" fmla="*/ 0 w 4302125"/>
                  <a:gd name="connsiteY0" fmla="*/ 353786 h 353786"/>
                  <a:gd name="connsiteX1" fmla="*/ 0 w 4302125"/>
                  <a:gd name="connsiteY1" fmla="*/ 0 h 353786"/>
                  <a:gd name="connsiteX2" fmla="*/ 4125232 w 4302125"/>
                  <a:gd name="connsiteY2" fmla="*/ 0 h 353786"/>
                  <a:gd name="connsiteX3" fmla="*/ 4302125 w 4302125"/>
                  <a:gd name="connsiteY3" fmla="*/ 176893 h 353786"/>
                  <a:gd name="connsiteX4" fmla="*/ 4125232 w 4302125"/>
                  <a:gd name="connsiteY4" fmla="*/ 353786 h 353786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</a:cxnLst>
                <a:rect l="l" t="t" r="r" b="b"/>
                <a:pathLst>
                  <a:path w="4302125" h="353786">
                    <a:moveTo>
                      <a:pt x="0" y="353786"/>
                    </a:moveTo>
                    <a:lnTo>
                      <a:pt x="0" y="0"/>
                    </a:lnTo>
                    <a:lnTo>
                      <a:pt x="4125232" y="0"/>
                    </a:lnTo>
                    <a:cubicBezTo>
                      <a:pt x="4222927" y="0"/>
                      <a:pt x="4302125" y="79198"/>
                      <a:pt x="4302125" y="176893"/>
                    </a:cubicBezTo>
                    <a:cubicBezTo>
                      <a:pt x="4302125" y="274588"/>
                      <a:pt x="4222927" y="353786"/>
                      <a:pt x="4125232" y="353786"/>
                    </a:cubicBezTo>
                    <a:close/>
                  </a:path>
                </a:pathLst>
              </a:custGeom>
              <a:gradFill>
                <a:gsLst>
                  <a:gs pos="0">
                    <a:srgbClr val="FFBD5B"/>
                  </a:gs>
                  <a:gs pos="100000">
                    <a:srgbClr val="DE8400"/>
                  </a:gs>
                </a:gsLst>
              </a:gra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5" name="任意多边形 14"/>
              <p:cNvSpPr>
                <a:spLocks/>
              </p:cNvSpPr>
              <p:nvPr/>
            </p:nvSpPr>
            <p:spPr bwMode="auto">
              <a:xfrm>
                <a:off x="7023974" y="5814006"/>
                <a:ext cx="198358" cy="210813"/>
              </a:xfrm>
              <a:custGeom>
                <a:avLst/>
                <a:gdLst>
                  <a:gd name="connsiteX0" fmla="*/ 0 w 228236"/>
                  <a:gd name="connsiteY0" fmla="*/ 0 h 139281"/>
                  <a:gd name="connsiteX1" fmla="*/ 228236 w 228236"/>
                  <a:gd name="connsiteY1" fmla="*/ 0 h 139281"/>
                  <a:gd name="connsiteX2" fmla="*/ 224471 w 228236"/>
                  <a:gd name="connsiteY2" fmla="*/ 6279 h 139281"/>
                  <a:gd name="connsiteX3" fmla="*/ 161086 w 228236"/>
                  <a:gd name="connsiteY3" fmla="*/ 111985 h 139281"/>
                  <a:gd name="connsiteX4" fmla="*/ 67150 w 228236"/>
                  <a:gd name="connsiteY4" fmla="*/ 111985 h 139281"/>
                  <a:gd name="connsiteX5" fmla="*/ 3062 w 228236"/>
                  <a:gd name="connsiteY5" fmla="*/ 5106 h 139281"/>
                  <a:gd name="connsiteX0" fmla="*/ 0 w 228236"/>
                  <a:gd name="connsiteY0" fmla="*/ 0 h 157647"/>
                  <a:gd name="connsiteX1" fmla="*/ 228236 w 228236"/>
                  <a:gd name="connsiteY1" fmla="*/ 0 h 157647"/>
                  <a:gd name="connsiteX2" fmla="*/ 224471 w 228236"/>
                  <a:gd name="connsiteY2" fmla="*/ 6279 h 157647"/>
                  <a:gd name="connsiteX3" fmla="*/ 161086 w 228236"/>
                  <a:gd name="connsiteY3" fmla="*/ 111985 h 157647"/>
                  <a:gd name="connsiteX4" fmla="*/ 107678 w 228236"/>
                  <a:gd name="connsiteY4" fmla="*/ 157647 h 157647"/>
                  <a:gd name="connsiteX5" fmla="*/ 67150 w 228236"/>
                  <a:gd name="connsiteY5" fmla="*/ 111985 h 157647"/>
                  <a:gd name="connsiteX6" fmla="*/ 3062 w 228236"/>
                  <a:gd name="connsiteY6" fmla="*/ 5106 h 157647"/>
                  <a:gd name="connsiteX7" fmla="*/ 0 w 228236"/>
                  <a:gd name="connsiteY7" fmla="*/ 0 h 157647"/>
                  <a:gd name="connsiteX0" fmla="*/ 0 w 228236"/>
                  <a:gd name="connsiteY0" fmla="*/ 0 h 160986"/>
                  <a:gd name="connsiteX1" fmla="*/ 228236 w 228236"/>
                  <a:gd name="connsiteY1" fmla="*/ 0 h 160986"/>
                  <a:gd name="connsiteX2" fmla="*/ 224471 w 228236"/>
                  <a:gd name="connsiteY2" fmla="*/ 6279 h 160986"/>
                  <a:gd name="connsiteX3" fmla="*/ 161086 w 228236"/>
                  <a:gd name="connsiteY3" fmla="*/ 111985 h 160986"/>
                  <a:gd name="connsiteX4" fmla="*/ 118638 w 228236"/>
                  <a:gd name="connsiteY4" fmla="*/ 160986 h 160986"/>
                  <a:gd name="connsiteX5" fmla="*/ 67150 w 228236"/>
                  <a:gd name="connsiteY5" fmla="*/ 111985 h 160986"/>
                  <a:gd name="connsiteX6" fmla="*/ 3062 w 228236"/>
                  <a:gd name="connsiteY6" fmla="*/ 5106 h 160986"/>
                  <a:gd name="connsiteX7" fmla="*/ 0 w 228236"/>
                  <a:gd name="connsiteY7" fmla="*/ 0 h 160986"/>
                  <a:gd name="connsiteX0" fmla="*/ 0 w 228236"/>
                  <a:gd name="connsiteY0" fmla="*/ 0 h 125271"/>
                  <a:gd name="connsiteX1" fmla="*/ 228236 w 228236"/>
                  <a:gd name="connsiteY1" fmla="*/ 0 h 125271"/>
                  <a:gd name="connsiteX2" fmla="*/ 224471 w 228236"/>
                  <a:gd name="connsiteY2" fmla="*/ 6279 h 125271"/>
                  <a:gd name="connsiteX3" fmla="*/ 161086 w 228236"/>
                  <a:gd name="connsiteY3" fmla="*/ 111985 h 125271"/>
                  <a:gd name="connsiteX4" fmla="*/ 67150 w 228236"/>
                  <a:gd name="connsiteY4" fmla="*/ 111985 h 125271"/>
                  <a:gd name="connsiteX5" fmla="*/ 3062 w 228236"/>
                  <a:gd name="connsiteY5" fmla="*/ 5106 h 125271"/>
                  <a:gd name="connsiteX6" fmla="*/ 0 w 228236"/>
                  <a:gd name="connsiteY6" fmla="*/ 0 h 125271"/>
                  <a:gd name="connsiteX0" fmla="*/ 0 w 228236"/>
                  <a:gd name="connsiteY0" fmla="*/ 0 h 137737"/>
                  <a:gd name="connsiteX1" fmla="*/ 228236 w 228236"/>
                  <a:gd name="connsiteY1" fmla="*/ 0 h 137737"/>
                  <a:gd name="connsiteX2" fmla="*/ 224471 w 228236"/>
                  <a:gd name="connsiteY2" fmla="*/ 6279 h 137737"/>
                  <a:gd name="connsiteX3" fmla="*/ 161086 w 228236"/>
                  <a:gd name="connsiteY3" fmla="*/ 111985 h 137737"/>
                  <a:gd name="connsiteX4" fmla="*/ 67150 w 228236"/>
                  <a:gd name="connsiteY4" fmla="*/ 111985 h 137737"/>
                  <a:gd name="connsiteX5" fmla="*/ 3062 w 228236"/>
                  <a:gd name="connsiteY5" fmla="*/ 5106 h 137737"/>
                  <a:gd name="connsiteX6" fmla="*/ 0 w 228236"/>
                  <a:gd name="connsiteY6" fmla="*/ 0 h 137737"/>
                  <a:gd name="connsiteX0" fmla="*/ 0 w 228236"/>
                  <a:gd name="connsiteY0" fmla="*/ 0 h 147811"/>
                  <a:gd name="connsiteX1" fmla="*/ 228236 w 228236"/>
                  <a:gd name="connsiteY1" fmla="*/ 0 h 147811"/>
                  <a:gd name="connsiteX2" fmla="*/ 224471 w 228236"/>
                  <a:gd name="connsiteY2" fmla="*/ 6279 h 147811"/>
                  <a:gd name="connsiteX3" fmla="*/ 161086 w 228236"/>
                  <a:gd name="connsiteY3" fmla="*/ 111985 h 147811"/>
                  <a:gd name="connsiteX4" fmla="*/ 67150 w 228236"/>
                  <a:gd name="connsiteY4" fmla="*/ 111985 h 147811"/>
                  <a:gd name="connsiteX5" fmla="*/ 3062 w 228236"/>
                  <a:gd name="connsiteY5" fmla="*/ 5106 h 147811"/>
                  <a:gd name="connsiteX6" fmla="*/ 0 w 228236"/>
                  <a:gd name="connsiteY6" fmla="*/ 0 h 147811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</a:cxnLst>
                <a:rect l="l" t="t" r="r" b="b"/>
                <a:pathLst>
                  <a:path w="228236" h="147811">
                    <a:moveTo>
                      <a:pt x="0" y="0"/>
                    </a:moveTo>
                    <a:lnTo>
                      <a:pt x="228236" y="0"/>
                    </a:lnTo>
                    <a:lnTo>
                      <a:pt x="224471" y="6279"/>
                    </a:lnTo>
                    <a:lnTo>
                      <a:pt x="161086" y="111985"/>
                    </a:lnTo>
                    <a:cubicBezTo>
                      <a:pt x="121167" y="159656"/>
                      <a:pt x="98967" y="159852"/>
                      <a:pt x="67150" y="111985"/>
                    </a:cubicBezTo>
                    <a:lnTo>
                      <a:pt x="3062" y="5106"/>
                    </a:lnTo>
                    <a:lnTo>
                      <a:pt x="0" y="0"/>
                    </a:lnTo>
                    <a:close/>
                  </a:path>
                </a:pathLst>
              </a:custGeom>
              <a:gradFill>
                <a:gsLst>
                  <a:gs pos="44000">
                    <a:schemeClr val="bg1">
                      <a:lumMod val="50000"/>
                    </a:schemeClr>
                  </a:gs>
                  <a:gs pos="15000">
                    <a:schemeClr val="tx1">
                      <a:lumMod val="75000"/>
                      <a:lumOff val="25000"/>
                    </a:schemeClr>
                  </a:gs>
                  <a:gs pos="0">
                    <a:schemeClr val="tx1">
                      <a:lumMod val="95000"/>
                      <a:lumOff val="5000"/>
                    </a:schemeClr>
                  </a:gs>
                  <a:gs pos="100000">
                    <a:schemeClr val="tx1"/>
                  </a:gs>
                </a:gsLst>
                <a:lin ang="0" scaled="0"/>
              </a:gra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  <a:noAutofit/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6" name="六边形 15"/>
              <p:cNvSpPr/>
              <p:nvPr/>
            </p:nvSpPr>
            <p:spPr>
              <a:xfrm>
                <a:off x="6633507" y="845838"/>
                <a:ext cx="969736" cy="192977"/>
              </a:xfrm>
              <a:prstGeom prst="hexagon">
                <a:avLst>
                  <a:gd name="adj" fmla="val 151691"/>
                  <a:gd name="vf" fmla="val 115470"/>
                </a:avLst>
              </a:prstGeom>
              <a:solidFill>
                <a:srgbClr val="CCBCA7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srgbClr val="CCBCA7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4" name="椭圆 23"/>
              <p:cNvSpPr/>
              <p:nvPr/>
            </p:nvSpPr>
            <p:spPr>
              <a:xfrm>
                <a:off x="7008894" y="899825"/>
                <a:ext cx="223444" cy="86299"/>
              </a:xfrm>
              <a:prstGeom prst="ellipse">
                <a:avLst/>
              </a:prstGeom>
              <a:solidFill>
                <a:srgbClr val="815C21"/>
              </a:solidFill>
              <a:ln>
                <a:noFill/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35" name="任意多边形 34"/>
            <p:cNvSpPr/>
            <p:nvPr/>
          </p:nvSpPr>
          <p:spPr>
            <a:xfrm rot="5400000">
              <a:off x="6278879" y="2471647"/>
              <a:ext cx="1067528" cy="353786"/>
            </a:xfrm>
            <a:custGeom>
              <a:avLst/>
              <a:gdLst>
                <a:gd name="connsiteX0" fmla="*/ 0 w 2103846"/>
                <a:gd name="connsiteY0" fmla="*/ 353786 h 353786"/>
                <a:gd name="connsiteX1" fmla="*/ 0 w 2103846"/>
                <a:gd name="connsiteY1" fmla="*/ 0 h 353786"/>
                <a:gd name="connsiteX2" fmla="*/ 2103846 w 2103846"/>
                <a:gd name="connsiteY2" fmla="*/ 0 h 353786"/>
                <a:gd name="connsiteX3" fmla="*/ 2103846 w 2103846"/>
                <a:gd name="connsiteY3" fmla="*/ 353786 h 3537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03846" h="353786">
                  <a:moveTo>
                    <a:pt x="0" y="353786"/>
                  </a:moveTo>
                  <a:lnTo>
                    <a:pt x="0" y="0"/>
                  </a:lnTo>
                  <a:lnTo>
                    <a:pt x="2103846" y="0"/>
                  </a:lnTo>
                  <a:lnTo>
                    <a:pt x="2103846" y="353786"/>
                  </a:lnTo>
                  <a:close/>
                </a:path>
              </a:pathLst>
            </a:custGeom>
            <a:solidFill>
              <a:srgbClr val="01CFE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36" name="任意多边形 35"/>
            <p:cNvSpPr/>
            <p:nvPr/>
          </p:nvSpPr>
          <p:spPr>
            <a:xfrm rot="5400000">
              <a:off x="6586855" y="2517459"/>
              <a:ext cx="1067528" cy="262164"/>
            </a:xfrm>
            <a:custGeom>
              <a:avLst/>
              <a:gdLst>
                <a:gd name="connsiteX0" fmla="*/ 0 w 2103846"/>
                <a:gd name="connsiteY0" fmla="*/ 262164 h 262164"/>
                <a:gd name="connsiteX1" fmla="*/ 0 w 2103846"/>
                <a:gd name="connsiteY1" fmla="*/ 0 h 262164"/>
                <a:gd name="connsiteX2" fmla="*/ 2103846 w 2103846"/>
                <a:gd name="connsiteY2" fmla="*/ 0 h 262164"/>
                <a:gd name="connsiteX3" fmla="*/ 2103846 w 2103846"/>
                <a:gd name="connsiteY3" fmla="*/ 262164 h 2621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03846" h="262164">
                  <a:moveTo>
                    <a:pt x="0" y="262164"/>
                  </a:moveTo>
                  <a:lnTo>
                    <a:pt x="0" y="0"/>
                  </a:lnTo>
                  <a:lnTo>
                    <a:pt x="2103846" y="0"/>
                  </a:lnTo>
                  <a:lnTo>
                    <a:pt x="2103846" y="262164"/>
                  </a:lnTo>
                  <a:close/>
                </a:path>
              </a:pathLst>
            </a:custGeom>
            <a:solidFill>
              <a:srgbClr val="01C4D9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37" name="任意多边形 36"/>
            <p:cNvSpPr/>
            <p:nvPr/>
          </p:nvSpPr>
          <p:spPr>
            <a:xfrm rot="5400000">
              <a:off x="6894829" y="2471648"/>
              <a:ext cx="1067528" cy="353786"/>
            </a:xfrm>
            <a:custGeom>
              <a:avLst/>
              <a:gdLst>
                <a:gd name="connsiteX0" fmla="*/ 0 w 2103846"/>
                <a:gd name="connsiteY0" fmla="*/ 353786 h 353786"/>
                <a:gd name="connsiteX1" fmla="*/ 0 w 2103846"/>
                <a:gd name="connsiteY1" fmla="*/ 0 h 353786"/>
                <a:gd name="connsiteX2" fmla="*/ 2103846 w 2103846"/>
                <a:gd name="connsiteY2" fmla="*/ 0 h 353786"/>
                <a:gd name="connsiteX3" fmla="*/ 2103846 w 2103846"/>
                <a:gd name="connsiteY3" fmla="*/ 353786 h 3537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03846" h="353786">
                  <a:moveTo>
                    <a:pt x="0" y="353786"/>
                  </a:moveTo>
                  <a:lnTo>
                    <a:pt x="0" y="0"/>
                  </a:lnTo>
                  <a:lnTo>
                    <a:pt x="2103846" y="0"/>
                  </a:lnTo>
                  <a:lnTo>
                    <a:pt x="2103846" y="353786"/>
                  </a:lnTo>
                  <a:close/>
                </a:path>
              </a:pathLst>
            </a:custGeom>
            <a:solidFill>
              <a:srgbClr val="01B1C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38" name="任意多边形 37"/>
            <p:cNvSpPr/>
            <p:nvPr/>
          </p:nvSpPr>
          <p:spPr>
            <a:xfrm rot="5400000">
              <a:off x="6278879" y="3539176"/>
              <a:ext cx="1067528" cy="353786"/>
            </a:xfrm>
            <a:custGeom>
              <a:avLst/>
              <a:gdLst>
                <a:gd name="connsiteX0" fmla="*/ 0 w 2103846"/>
                <a:gd name="connsiteY0" fmla="*/ 353786 h 353786"/>
                <a:gd name="connsiteX1" fmla="*/ 0 w 2103846"/>
                <a:gd name="connsiteY1" fmla="*/ 0 h 353786"/>
                <a:gd name="connsiteX2" fmla="*/ 2103846 w 2103846"/>
                <a:gd name="connsiteY2" fmla="*/ 0 h 353786"/>
                <a:gd name="connsiteX3" fmla="*/ 2103846 w 2103846"/>
                <a:gd name="connsiteY3" fmla="*/ 353786 h 3537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03846" h="353786">
                  <a:moveTo>
                    <a:pt x="0" y="353786"/>
                  </a:moveTo>
                  <a:lnTo>
                    <a:pt x="0" y="0"/>
                  </a:lnTo>
                  <a:lnTo>
                    <a:pt x="2103846" y="0"/>
                  </a:lnTo>
                  <a:lnTo>
                    <a:pt x="2103846" y="353786"/>
                  </a:lnTo>
                  <a:close/>
                </a:path>
              </a:pathLst>
            </a:custGeom>
            <a:solidFill>
              <a:srgbClr val="01B1C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39" name="任意多边形 38"/>
            <p:cNvSpPr/>
            <p:nvPr/>
          </p:nvSpPr>
          <p:spPr>
            <a:xfrm rot="5400000">
              <a:off x="6586854" y="3584987"/>
              <a:ext cx="1067528" cy="262164"/>
            </a:xfrm>
            <a:custGeom>
              <a:avLst/>
              <a:gdLst>
                <a:gd name="connsiteX0" fmla="*/ 0 w 2103846"/>
                <a:gd name="connsiteY0" fmla="*/ 262164 h 262164"/>
                <a:gd name="connsiteX1" fmla="*/ 0 w 2103846"/>
                <a:gd name="connsiteY1" fmla="*/ 0 h 262164"/>
                <a:gd name="connsiteX2" fmla="*/ 2103846 w 2103846"/>
                <a:gd name="connsiteY2" fmla="*/ 0 h 262164"/>
                <a:gd name="connsiteX3" fmla="*/ 2103846 w 2103846"/>
                <a:gd name="connsiteY3" fmla="*/ 262164 h 26216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03846" h="262164">
                  <a:moveTo>
                    <a:pt x="0" y="262164"/>
                  </a:moveTo>
                  <a:lnTo>
                    <a:pt x="0" y="0"/>
                  </a:lnTo>
                  <a:lnTo>
                    <a:pt x="2103846" y="0"/>
                  </a:lnTo>
                  <a:lnTo>
                    <a:pt x="2103846" y="262164"/>
                  </a:lnTo>
                  <a:close/>
                </a:path>
              </a:pathLst>
            </a:custGeom>
            <a:solidFill>
              <a:srgbClr val="01A6B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40" name="任意多边形 39"/>
            <p:cNvSpPr/>
            <p:nvPr/>
          </p:nvSpPr>
          <p:spPr>
            <a:xfrm rot="5400000">
              <a:off x="6894829" y="3539176"/>
              <a:ext cx="1067528" cy="353786"/>
            </a:xfrm>
            <a:custGeom>
              <a:avLst/>
              <a:gdLst>
                <a:gd name="connsiteX0" fmla="*/ 0 w 2103846"/>
                <a:gd name="connsiteY0" fmla="*/ 353786 h 353786"/>
                <a:gd name="connsiteX1" fmla="*/ 0 w 2103846"/>
                <a:gd name="connsiteY1" fmla="*/ 0 h 353786"/>
                <a:gd name="connsiteX2" fmla="*/ 2103846 w 2103846"/>
                <a:gd name="connsiteY2" fmla="*/ 0 h 353786"/>
                <a:gd name="connsiteX3" fmla="*/ 2103846 w 2103846"/>
                <a:gd name="connsiteY3" fmla="*/ 353786 h 353786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2103846" h="353786">
                  <a:moveTo>
                    <a:pt x="0" y="353786"/>
                  </a:moveTo>
                  <a:lnTo>
                    <a:pt x="0" y="0"/>
                  </a:lnTo>
                  <a:lnTo>
                    <a:pt x="2103846" y="0"/>
                  </a:lnTo>
                  <a:lnTo>
                    <a:pt x="2103846" y="353786"/>
                  </a:lnTo>
                  <a:close/>
                </a:path>
              </a:pathLst>
            </a:custGeom>
            <a:solidFill>
              <a:srgbClr val="0197A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27" name="任意多边形 26"/>
            <p:cNvSpPr/>
            <p:nvPr/>
          </p:nvSpPr>
          <p:spPr>
            <a:xfrm rot="5400000">
              <a:off x="4411947" y="3010526"/>
              <a:ext cx="4578915" cy="173491"/>
            </a:xfrm>
            <a:custGeom>
              <a:avLst/>
              <a:gdLst>
                <a:gd name="connsiteX0" fmla="*/ 1892113 w 3784226"/>
                <a:gd name="connsiteY0" fmla="*/ 0 h 189252"/>
                <a:gd name="connsiteX1" fmla="*/ 3755547 w 3784226"/>
                <a:gd name="connsiteY1" fmla="*/ 176081 h 189252"/>
                <a:gd name="connsiteX2" fmla="*/ 3784226 w 3784226"/>
                <a:gd name="connsiteY2" fmla="*/ 189252 h 189252"/>
                <a:gd name="connsiteX3" fmla="*/ 0 w 3784226"/>
                <a:gd name="connsiteY3" fmla="*/ 189252 h 189252"/>
                <a:gd name="connsiteX4" fmla="*/ 28679 w 3784226"/>
                <a:gd name="connsiteY4" fmla="*/ 176081 h 189252"/>
                <a:gd name="connsiteX5" fmla="*/ 1892113 w 3784226"/>
                <a:gd name="connsiteY5" fmla="*/ 0 h 1892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3784226" h="189252">
                  <a:moveTo>
                    <a:pt x="1892113" y="0"/>
                  </a:moveTo>
                  <a:cubicBezTo>
                    <a:pt x="2729802" y="0"/>
                    <a:pt x="3448536" y="72606"/>
                    <a:pt x="3755547" y="176081"/>
                  </a:cubicBezTo>
                  <a:lnTo>
                    <a:pt x="3784226" y="189252"/>
                  </a:lnTo>
                  <a:lnTo>
                    <a:pt x="0" y="189252"/>
                  </a:lnTo>
                  <a:lnTo>
                    <a:pt x="28679" y="176081"/>
                  </a:lnTo>
                  <a:cubicBezTo>
                    <a:pt x="335691" y="72606"/>
                    <a:pt x="1054424" y="0"/>
                    <a:pt x="1892113" y="0"/>
                  </a:cubicBezTo>
                  <a:close/>
                </a:path>
              </a:pathLst>
            </a:custGeom>
            <a:gradFill>
              <a:gsLst>
                <a:gs pos="0">
                  <a:schemeClr val="bg1">
                    <a:alpha val="7000"/>
                  </a:schemeClr>
                </a:gs>
                <a:gs pos="100000">
                  <a:schemeClr val="bg1">
                    <a:alpha val="60000"/>
                  </a:schemeClr>
                </a:gs>
              </a:gsLst>
              <a:lin ang="5400000" scaled="1"/>
            </a:gradFill>
            <a:ln>
              <a:noFill/>
            </a:ln>
            <a:effectLst>
              <a:softEdge rad="254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9" name="椭圆 28"/>
          <p:cNvSpPr/>
          <p:nvPr/>
        </p:nvSpPr>
        <p:spPr>
          <a:xfrm>
            <a:off x="3411326" y="5482865"/>
            <a:ext cx="1399420" cy="286701"/>
          </a:xfrm>
          <a:prstGeom prst="ellipse">
            <a:avLst/>
          </a:prstGeom>
          <a:gradFill flip="none" rotWithShape="1">
            <a:gsLst>
              <a:gs pos="0">
                <a:schemeClr val="tx1">
                  <a:lumMod val="75000"/>
                  <a:lumOff val="25000"/>
                  <a:alpha val="59000"/>
                </a:schemeClr>
              </a:gs>
              <a:gs pos="44000">
                <a:srgbClr val="8D8D8D">
                  <a:alpha val="37000"/>
                </a:srgbClr>
              </a:gs>
              <a:gs pos="100000">
                <a:schemeClr val="bg1">
                  <a:lumMod val="85000"/>
                  <a:alpha val="0"/>
                </a:scheme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7" name="文本框 6"/>
          <p:cNvSpPr txBox="1"/>
          <p:nvPr/>
        </p:nvSpPr>
        <p:spPr>
          <a:xfrm>
            <a:off x="4668048" y="4331371"/>
            <a:ext cx="69971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>
                <a:solidFill>
                  <a:prstClr val="white"/>
                </a:solidFill>
                <a:cs typeface="+mn-ea"/>
                <a:sym typeface="+mn-lt"/>
              </a:rPr>
              <a:t>01</a:t>
            </a:r>
            <a:endParaRPr lang="zh-CN" altLang="en-US" sz="32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69" name="文本框 68"/>
          <p:cNvSpPr txBox="1"/>
          <p:nvPr/>
        </p:nvSpPr>
        <p:spPr>
          <a:xfrm>
            <a:off x="5409288" y="3607738"/>
            <a:ext cx="69971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>
                <a:solidFill>
                  <a:prstClr val="white"/>
                </a:solidFill>
                <a:cs typeface="+mn-ea"/>
                <a:sym typeface="+mn-lt"/>
              </a:rPr>
              <a:t>02</a:t>
            </a:r>
            <a:endParaRPr lang="zh-CN" altLang="en-US" sz="32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70" name="文本框 69"/>
          <p:cNvSpPr txBox="1"/>
          <p:nvPr/>
        </p:nvSpPr>
        <p:spPr>
          <a:xfrm>
            <a:off x="6178317" y="2836748"/>
            <a:ext cx="69971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>
                <a:solidFill>
                  <a:prstClr val="white"/>
                </a:solidFill>
                <a:cs typeface="+mn-ea"/>
                <a:sym typeface="+mn-lt"/>
              </a:rPr>
              <a:t>03</a:t>
            </a:r>
            <a:endParaRPr lang="zh-CN" altLang="en-US" sz="32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71" name="文本框 70"/>
          <p:cNvSpPr txBox="1"/>
          <p:nvPr/>
        </p:nvSpPr>
        <p:spPr>
          <a:xfrm>
            <a:off x="6958808" y="2059135"/>
            <a:ext cx="699710" cy="58477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pPr algn="ctr"/>
            <a:r>
              <a:rPr lang="en-US" altLang="zh-CN" sz="3200" dirty="0">
                <a:solidFill>
                  <a:prstClr val="white"/>
                </a:solidFill>
                <a:cs typeface="+mn-ea"/>
                <a:sym typeface="+mn-lt"/>
              </a:rPr>
              <a:t>04</a:t>
            </a:r>
            <a:endParaRPr lang="zh-CN" altLang="en-US" sz="32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grpSp>
        <p:nvGrpSpPr>
          <p:cNvPr id="6" name="2"/>
          <p:cNvGrpSpPr/>
          <p:nvPr/>
        </p:nvGrpSpPr>
        <p:grpSpPr>
          <a:xfrm>
            <a:off x="2172362" y="2835251"/>
            <a:ext cx="2867968" cy="978625"/>
            <a:chOff x="2172362" y="2835251"/>
            <a:chExt cx="2867968" cy="978625"/>
          </a:xfrm>
        </p:grpSpPr>
        <p:sp>
          <p:nvSpPr>
            <p:cNvPr id="76" name="任意多边形 75"/>
            <p:cNvSpPr>
              <a:spLocks/>
            </p:cNvSpPr>
            <p:nvPr/>
          </p:nvSpPr>
          <p:spPr bwMode="auto">
            <a:xfrm rot="10800000">
              <a:off x="2172362" y="2835251"/>
              <a:ext cx="2867968" cy="978625"/>
            </a:xfrm>
            <a:custGeom>
              <a:avLst/>
              <a:gdLst>
                <a:gd name="connsiteX0" fmla="*/ 3671470 w 4138458"/>
                <a:gd name="connsiteY0" fmla="*/ 1412149 h 1412149"/>
                <a:gd name="connsiteX1" fmla="*/ 3163470 w 4138458"/>
                <a:gd name="connsiteY1" fmla="*/ 1412149 h 1412149"/>
                <a:gd name="connsiteX2" fmla="*/ 3022552 w 4138458"/>
                <a:gd name="connsiteY2" fmla="*/ 1412149 h 1412149"/>
                <a:gd name="connsiteX3" fmla="*/ 2554799 w 4138458"/>
                <a:gd name="connsiteY3" fmla="*/ 1412149 h 1412149"/>
                <a:gd name="connsiteX4" fmla="*/ 2514552 w 4138458"/>
                <a:gd name="connsiteY4" fmla="*/ 1412149 h 1412149"/>
                <a:gd name="connsiteX5" fmla="*/ 2266137 w 4138458"/>
                <a:gd name="connsiteY5" fmla="*/ 1412149 h 1412149"/>
                <a:gd name="connsiteX6" fmla="*/ 1905881 w 4138458"/>
                <a:gd name="connsiteY6" fmla="*/ 1412149 h 1412149"/>
                <a:gd name="connsiteX7" fmla="*/ 1809866 w 4138458"/>
                <a:gd name="connsiteY7" fmla="*/ 1412149 h 1412149"/>
                <a:gd name="connsiteX8" fmla="*/ 1617219 w 4138458"/>
                <a:gd name="connsiteY8" fmla="*/ 1412149 h 1412149"/>
                <a:gd name="connsiteX9" fmla="*/ 1489857 w 4138458"/>
                <a:gd name="connsiteY9" fmla="*/ 1412149 h 1412149"/>
                <a:gd name="connsiteX10" fmla="*/ 1301866 w 4138458"/>
                <a:gd name="connsiteY10" fmla="*/ 1412149 h 1412149"/>
                <a:gd name="connsiteX11" fmla="*/ 1160948 w 4138458"/>
                <a:gd name="connsiteY11" fmla="*/ 1412149 h 1412149"/>
                <a:gd name="connsiteX12" fmla="*/ 1115038 w 4138458"/>
                <a:gd name="connsiteY12" fmla="*/ 1412149 h 1412149"/>
                <a:gd name="connsiteX13" fmla="*/ 840939 w 4138458"/>
                <a:gd name="connsiteY13" fmla="*/ 1412149 h 1412149"/>
                <a:gd name="connsiteX14" fmla="*/ 652948 w 4138458"/>
                <a:gd name="connsiteY14" fmla="*/ 1412149 h 1412149"/>
                <a:gd name="connsiteX15" fmla="*/ 466120 w 4138458"/>
                <a:gd name="connsiteY15" fmla="*/ 1412149 h 1412149"/>
                <a:gd name="connsiteX16" fmla="*/ 340972 w 4138458"/>
                <a:gd name="connsiteY16" fmla="*/ 1340266 h 1412149"/>
                <a:gd name="connsiteX17" fmla="*/ 16513 w 4138458"/>
                <a:gd name="connsiteY17" fmla="*/ 777957 h 1412149"/>
                <a:gd name="connsiteX18" fmla="*/ 16513 w 4138458"/>
                <a:gd name="connsiteY18" fmla="*/ 634192 h 1412149"/>
                <a:gd name="connsiteX19" fmla="*/ 340972 w 4138458"/>
                <a:gd name="connsiteY19" fmla="*/ 71883 h 1412149"/>
                <a:gd name="connsiteX20" fmla="*/ 466120 w 4138458"/>
                <a:gd name="connsiteY20" fmla="*/ 0 h 1412149"/>
                <a:gd name="connsiteX21" fmla="*/ 652948 w 4138458"/>
                <a:gd name="connsiteY21" fmla="*/ 0 h 1412149"/>
                <a:gd name="connsiteX22" fmla="*/ 680314 w 4138458"/>
                <a:gd name="connsiteY22" fmla="*/ 0 h 1412149"/>
                <a:gd name="connsiteX23" fmla="*/ 840939 w 4138458"/>
                <a:gd name="connsiteY23" fmla="*/ 0 h 1412149"/>
                <a:gd name="connsiteX24" fmla="*/ 841276 w 4138458"/>
                <a:gd name="connsiteY24" fmla="*/ 0 h 1412149"/>
                <a:gd name="connsiteX25" fmla="*/ 867142 w 4138458"/>
                <a:gd name="connsiteY25" fmla="*/ 0 h 1412149"/>
                <a:gd name="connsiteX26" fmla="*/ 956611 w 4138458"/>
                <a:gd name="connsiteY26" fmla="*/ 0 h 1412149"/>
                <a:gd name="connsiteX27" fmla="*/ 1028104 w 4138458"/>
                <a:gd name="connsiteY27" fmla="*/ 0 h 1412149"/>
                <a:gd name="connsiteX28" fmla="*/ 1033923 w 4138458"/>
                <a:gd name="connsiteY28" fmla="*/ 0 h 1412149"/>
                <a:gd name="connsiteX29" fmla="*/ 1055133 w 4138458"/>
                <a:gd name="connsiteY29" fmla="*/ 0 h 1412149"/>
                <a:gd name="connsiteX30" fmla="*/ 1080817 w 4138458"/>
                <a:gd name="connsiteY30" fmla="*/ 0 h 1412149"/>
                <a:gd name="connsiteX31" fmla="*/ 1115038 w 4138458"/>
                <a:gd name="connsiteY31" fmla="*/ 0 h 1412149"/>
                <a:gd name="connsiteX32" fmla="*/ 1143439 w 4138458"/>
                <a:gd name="connsiteY32" fmla="*/ 0 h 1412149"/>
                <a:gd name="connsiteX33" fmla="*/ 1160948 w 4138458"/>
                <a:gd name="connsiteY33" fmla="*/ 0 h 1412149"/>
                <a:gd name="connsiteX34" fmla="*/ 1216095 w 4138458"/>
                <a:gd name="connsiteY34" fmla="*/ 0 h 1412149"/>
                <a:gd name="connsiteX35" fmla="*/ 1220751 w 4138458"/>
                <a:gd name="connsiteY35" fmla="*/ 0 h 1412149"/>
                <a:gd name="connsiteX36" fmla="*/ 1267645 w 4138458"/>
                <a:gd name="connsiteY36" fmla="*/ 0 h 1412149"/>
                <a:gd name="connsiteX37" fmla="*/ 1291726 w 4138458"/>
                <a:gd name="connsiteY37" fmla="*/ 0 h 1412149"/>
                <a:gd name="connsiteX38" fmla="*/ 1301866 w 4138458"/>
                <a:gd name="connsiteY38" fmla="*/ 0 h 1412149"/>
                <a:gd name="connsiteX39" fmla="*/ 1331430 w 4138458"/>
                <a:gd name="connsiteY39" fmla="*/ 0 h 1412149"/>
                <a:gd name="connsiteX40" fmla="*/ 1375142 w 4138458"/>
                <a:gd name="connsiteY40" fmla="*/ 0 h 1412149"/>
                <a:gd name="connsiteX41" fmla="*/ 1408742 w 4138458"/>
                <a:gd name="connsiteY41" fmla="*/ 0 h 1412149"/>
                <a:gd name="connsiteX42" fmla="*/ 1455636 w 4138458"/>
                <a:gd name="connsiteY42" fmla="*/ 0 h 1412149"/>
                <a:gd name="connsiteX43" fmla="*/ 1479717 w 4138458"/>
                <a:gd name="connsiteY43" fmla="*/ 0 h 1412149"/>
                <a:gd name="connsiteX44" fmla="*/ 1489857 w 4138458"/>
                <a:gd name="connsiteY44" fmla="*/ 0 h 1412149"/>
                <a:gd name="connsiteX45" fmla="*/ 1536104 w 4138458"/>
                <a:gd name="connsiteY45" fmla="*/ 0 h 1412149"/>
                <a:gd name="connsiteX46" fmla="*/ 1617219 w 4138458"/>
                <a:gd name="connsiteY46" fmla="*/ 0 h 1412149"/>
                <a:gd name="connsiteX47" fmla="*/ 1651439 w 4138458"/>
                <a:gd name="connsiteY47" fmla="*/ 0 h 1412149"/>
                <a:gd name="connsiteX48" fmla="*/ 1728751 w 4138458"/>
                <a:gd name="connsiteY48" fmla="*/ 0 h 1412149"/>
                <a:gd name="connsiteX49" fmla="*/ 1775645 w 4138458"/>
                <a:gd name="connsiteY49" fmla="*/ 0 h 1412149"/>
                <a:gd name="connsiteX50" fmla="*/ 1799726 w 4138458"/>
                <a:gd name="connsiteY50" fmla="*/ 0 h 1412149"/>
                <a:gd name="connsiteX51" fmla="*/ 1809866 w 4138458"/>
                <a:gd name="connsiteY51" fmla="*/ 0 h 1412149"/>
                <a:gd name="connsiteX52" fmla="*/ 1831413 w 4138458"/>
                <a:gd name="connsiteY52" fmla="*/ 0 h 1412149"/>
                <a:gd name="connsiteX53" fmla="*/ 1905881 w 4138458"/>
                <a:gd name="connsiteY53" fmla="*/ 0 h 1412149"/>
                <a:gd name="connsiteX54" fmla="*/ 1992375 w 4138458"/>
                <a:gd name="connsiteY54" fmla="*/ 0 h 1412149"/>
                <a:gd name="connsiteX55" fmla="*/ 2107709 w 4138458"/>
                <a:gd name="connsiteY55" fmla="*/ 0 h 1412149"/>
                <a:gd name="connsiteX56" fmla="*/ 2120075 w 4138458"/>
                <a:gd name="connsiteY56" fmla="*/ 0 h 1412149"/>
                <a:gd name="connsiteX57" fmla="*/ 2185022 w 4138458"/>
                <a:gd name="connsiteY57" fmla="*/ 0 h 1412149"/>
                <a:gd name="connsiteX58" fmla="*/ 2231916 w 4138458"/>
                <a:gd name="connsiteY58" fmla="*/ 0 h 1412149"/>
                <a:gd name="connsiteX59" fmla="*/ 2255997 w 4138458"/>
                <a:gd name="connsiteY59" fmla="*/ 0 h 1412149"/>
                <a:gd name="connsiteX60" fmla="*/ 2266137 w 4138458"/>
                <a:gd name="connsiteY60" fmla="*/ 0 h 1412149"/>
                <a:gd name="connsiteX61" fmla="*/ 2281036 w 4138458"/>
                <a:gd name="connsiteY61" fmla="*/ 0 h 1412149"/>
                <a:gd name="connsiteX62" fmla="*/ 2473684 w 4138458"/>
                <a:gd name="connsiteY62" fmla="*/ 0 h 1412149"/>
                <a:gd name="connsiteX63" fmla="*/ 2514552 w 4138458"/>
                <a:gd name="connsiteY63" fmla="*/ 0 h 1412149"/>
                <a:gd name="connsiteX64" fmla="*/ 2520578 w 4138458"/>
                <a:gd name="connsiteY64" fmla="*/ 0 h 1412149"/>
                <a:gd name="connsiteX65" fmla="*/ 2544659 w 4138458"/>
                <a:gd name="connsiteY65" fmla="*/ 0 h 1412149"/>
                <a:gd name="connsiteX66" fmla="*/ 2554799 w 4138458"/>
                <a:gd name="connsiteY66" fmla="*/ 0 h 1412149"/>
                <a:gd name="connsiteX67" fmla="*/ 2680485 w 4138458"/>
                <a:gd name="connsiteY67" fmla="*/ 0 h 1412149"/>
                <a:gd name="connsiteX68" fmla="*/ 3005042 w 4138458"/>
                <a:gd name="connsiteY68" fmla="*/ 0 h 1412149"/>
                <a:gd name="connsiteX69" fmla="*/ 3022552 w 4138458"/>
                <a:gd name="connsiteY69" fmla="*/ 0 h 1412149"/>
                <a:gd name="connsiteX70" fmla="*/ 3082355 w 4138458"/>
                <a:gd name="connsiteY70" fmla="*/ 0 h 1412149"/>
                <a:gd name="connsiteX71" fmla="*/ 3129249 w 4138458"/>
                <a:gd name="connsiteY71" fmla="*/ 0 h 1412149"/>
                <a:gd name="connsiteX72" fmla="*/ 3153330 w 4138458"/>
                <a:gd name="connsiteY72" fmla="*/ 0 h 1412149"/>
                <a:gd name="connsiteX73" fmla="*/ 3163470 w 4138458"/>
                <a:gd name="connsiteY73" fmla="*/ 0 h 1412149"/>
                <a:gd name="connsiteX74" fmla="*/ 3236746 w 4138458"/>
                <a:gd name="connsiteY74" fmla="*/ 0 h 1412149"/>
                <a:gd name="connsiteX75" fmla="*/ 3671470 w 4138458"/>
                <a:gd name="connsiteY75" fmla="*/ 0 h 1412149"/>
                <a:gd name="connsiteX76" fmla="*/ 3796617 w 4138458"/>
                <a:gd name="connsiteY76" fmla="*/ 71883 h 1412149"/>
                <a:gd name="connsiteX77" fmla="*/ 4121076 w 4138458"/>
                <a:gd name="connsiteY77" fmla="*/ 634192 h 1412149"/>
                <a:gd name="connsiteX78" fmla="*/ 4121076 w 4138458"/>
                <a:gd name="connsiteY78" fmla="*/ 777957 h 1412149"/>
                <a:gd name="connsiteX79" fmla="*/ 3796617 w 4138458"/>
                <a:gd name="connsiteY79" fmla="*/ 1340266 h 1412149"/>
                <a:gd name="connsiteX80" fmla="*/ 3671470 w 4138458"/>
                <a:gd name="connsiteY80" fmla="*/ 1412149 h 14121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</a:cxnLst>
              <a:rect l="l" t="t" r="r" b="b"/>
              <a:pathLst>
                <a:path w="4138458" h="1412149">
                  <a:moveTo>
                    <a:pt x="3671470" y="1412149"/>
                  </a:moveTo>
                  <a:lnTo>
                    <a:pt x="3163470" y="1412149"/>
                  </a:lnTo>
                  <a:lnTo>
                    <a:pt x="3022552" y="1412149"/>
                  </a:lnTo>
                  <a:lnTo>
                    <a:pt x="2554799" y="1412149"/>
                  </a:lnTo>
                  <a:lnTo>
                    <a:pt x="2514552" y="1412149"/>
                  </a:lnTo>
                  <a:lnTo>
                    <a:pt x="2266137" y="1412149"/>
                  </a:lnTo>
                  <a:lnTo>
                    <a:pt x="1905881" y="1412149"/>
                  </a:lnTo>
                  <a:lnTo>
                    <a:pt x="1809866" y="1412149"/>
                  </a:lnTo>
                  <a:lnTo>
                    <a:pt x="1617219" y="1412149"/>
                  </a:lnTo>
                  <a:lnTo>
                    <a:pt x="1489857" y="1412149"/>
                  </a:lnTo>
                  <a:lnTo>
                    <a:pt x="1301866" y="1412149"/>
                  </a:lnTo>
                  <a:lnTo>
                    <a:pt x="1160948" y="1412149"/>
                  </a:lnTo>
                  <a:lnTo>
                    <a:pt x="1115038" y="1412149"/>
                  </a:lnTo>
                  <a:lnTo>
                    <a:pt x="840939" y="1412149"/>
                  </a:lnTo>
                  <a:lnTo>
                    <a:pt x="652948" y="1412149"/>
                  </a:lnTo>
                  <a:lnTo>
                    <a:pt x="466120" y="1412149"/>
                  </a:lnTo>
                  <a:cubicBezTo>
                    <a:pt x="420928" y="1412149"/>
                    <a:pt x="364147" y="1379686"/>
                    <a:pt x="340972" y="1340266"/>
                  </a:cubicBezTo>
                  <a:cubicBezTo>
                    <a:pt x="16513" y="777957"/>
                    <a:pt x="16513" y="777957"/>
                    <a:pt x="16513" y="777957"/>
                  </a:cubicBezTo>
                  <a:cubicBezTo>
                    <a:pt x="-5504" y="738538"/>
                    <a:pt x="-5504" y="673611"/>
                    <a:pt x="16513" y="634192"/>
                  </a:cubicBezTo>
                  <a:cubicBezTo>
                    <a:pt x="340972" y="71883"/>
                    <a:pt x="340972" y="71883"/>
                    <a:pt x="340972" y="71883"/>
                  </a:cubicBezTo>
                  <a:cubicBezTo>
                    <a:pt x="364147" y="32463"/>
                    <a:pt x="420928" y="0"/>
                    <a:pt x="466120" y="0"/>
                  </a:cubicBezTo>
                  <a:lnTo>
                    <a:pt x="652948" y="0"/>
                  </a:lnTo>
                  <a:lnTo>
                    <a:pt x="680314" y="0"/>
                  </a:lnTo>
                  <a:lnTo>
                    <a:pt x="840939" y="0"/>
                  </a:lnTo>
                  <a:lnTo>
                    <a:pt x="841276" y="0"/>
                  </a:lnTo>
                  <a:lnTo>
                    <a:pt x="867142" y="0"/>
                  </a:lnTo>
                  <a:lnTo>
                    <a:pt x="956611" y="0"/>
                  </a:lnTo>
                  <a:lnTo>
                    <a:pt x="1028104" y="0"/>
                  </a:lnTo>
                  <a:lnTo>
                    <a:pt x="1033923" y="0"/>
                  </a:lnTo>
                  <a:lnTo>
                    <a:pt x="1055133" y="0"/>
                  </a:lnTo>
                  <a:lnTo>
                    <a:pt x="1080817" y="0"/>
                  </a:lnTo>
                  <a:cubicBezTo>
                    <a:pt x="1115038" y="0"/>
                    <a:pt x="1115038" y="0"/>
                    <a:pt x="1115038" y="0"/>
                  </a:cubicBezTo>
                  <a:lnTo>
                    <a:pt x="1143439" y="0"/>
                  </a:lnTo>
                  <a:lnTo>
                    <a:pt x="1160948" y="0"/>
                  </a:lnTo>
                  <a:lnTo>
                    <a:pt x="1216095" y="0"/>
                  </a:lnTo>
                  <a:lnTo>
                    <a:pt x="1220751" y="0"/>
                  </a:lnTo>
                  <a:lnTo>
                    <a:pt x="1267645" y="0"/>
                  </a:lnTo>
                  <a:lnTo>
                    <a:pt x="1291726" y="0"/>
                  </a:lnTo>
                  <a:lnTo>
                    <a:pt x="1301866" y="0"/>
                  </a:lnTo>
                  <a:lnTo>
                    <a:pt x="1331430" y="0"/>
                  </a:lnTo>
                  <a:lnTo>
                    <a:pt x="1375142" y="0"/>
                  </a:lnTo>
                  <a:lnTo>
                    <a:pt x="1408742" y="0"/>
                  </a:lnTo>
                  <a:lnTo>
                    <a:pt x="1455636" y="0"/>
                  </a:lnTo>
                  <a:lnTo>
                    <a:pt x="1479717" y="0"/>
                  </a:lnTo>
                  <a:lnTo>
                    <a:pt x="1489857" y="0"/>
                  </a:lnTo>
                  <a:lnTo>
                    <a:pt x="1536104" y="0"/>
                  </a:lnTo>
                  <a:lnTo>
                    <a:pt x="1617219" y="0"/>
                  </a:lnTo>
                  <a:lnTo>
                    <a:pt x="1651439" y="0"/>
                  </a:lnTo>
                  <a:lnTo>
                    <a:pt x="1728751" y="0"/>
                  </a:lnTo>
                  <a:lnTo>
                    <a:pt x="1775645" y="0"/>
                  </a:lnTo>
                  <a:lnTo>
                    <a:pt x="1799726" y="0"/>
                  </a:lnTo>
                  <a:lnTo>
                    <a:pt x="1809866" y="0"/>
                  </a:lnTo>
                  <a:lnTo>
                    <a:pt x="1831413" y="0"/>
                  </a:lnTo>
                  <a:lnTo>
                    <a:pt x="1905881" y="0"/>
                  </a:lnTo>
                  <a:lnTo>
                    <a:pt x="1992375" y="0"/>
                  </a:lnTo>
                  <a:lnTo>
                    <a:pt x="2107709" y="0"/>
                  </a:lnTo>
                  <a:lnTo>
                    <a:pt x="2120075" y="0"/>
                  </a:lnTo>
                  <a:lnTo>
                    <a:pt x="2185022" y="0"/>
                  </a:lnTo>
                  <a:lnTo>
                    <a:pt x="2231916" y="0"/>
                  </a:lnTo>
                  <a:lnTo>
                    <a:pt x="2255997" y="0"/>
                  </a:lnTo>
                  <a:lnTo>
                    <a:pt x="2266137" y="0"/>
                  </a:lnTo>
                  <a:lnTo>
                    <a:pt x="2281036" y="0"/>
                  </a:lnTo>
                  <a:cubicBezTo>
                    <a:pt x="2372290" y="0"/>
                    <a:pt x="2433126" y="0"/>
                    <a:pt x="2473684" y="0"/>
                  </a:cubicBezTo>
                  <a:lnTo>
                    <a:pt x="2514552" y="0"/>
                  </a:lnTo>
                  <a:lnTo>
                    <a:pt x="2520578" y="0"/>
                  </a:lnTo>
                  <a:lnTo>
                    <a:pt x="2544659" y="0"/>
                  </a:lnTo>
                  <a:lnTo>
                    <a:pt x="2554799" y="0"/>
                  </a:lnTo>
                  <a:lnTo>
                    <a:pt x="2680485" y="0"/>
                  </a:lnTo>
                  <a:cubicBezTo>
                    <a:pt x="2830376" y="0"/>
                    <a:pt x="2933750" y="0"/>
                    <a:pt x="3005042" y="0"/>
                  </a:cubicBezTo>
                  <a:lnTo>
                    <a:pt x="3022552" y="0"/>
                  </a:lnTo>
                  <a:lnTo>
                    <a:pt x="3082355" y="0"/>
                  </a:lnTo>
                  <a:lnTo>
                    <a:pt x="3129249" y="0"/>
                  </a:lnTo>
                  <a:lnTo>
                    <a:pt x="3153330" y="0"/>
                  </a:lnTo>
                  <a:lnTo>
                    <a:pt x="3163470" y="0"/>
                  </a:lnTo>
                  <a:lnTo>
                    <a:pt x="3236746" y="0"/>
                  </a:lnTo>
                  <a:cubicBezTo>
                    <a:pt x="3671470" y="0"/>
                    <a:pt x="3671470" y="0"/>
                    <a:pt x="3671470" y="0"/>
                  </a:cubicBezTo>
                  <a:cubicBezTo>
                    <a:pt x="3717821" y="0"/>
                    <a:pt x="3773442" y="32463"/>
                    <a:pt x="3796617" y="71883"/>
                  </a:cubicBezTo>
                  <a:cubicBezTo>
                    <a:pt x="4121076" y="634192"/>
                    <a:pt x="4121076" y="634192"/>
                    <a:pt x="4121076" y="634192"/>
                  </a:cubicBezTo>
                  <a:cubicBezTo>
                    <a:pt x="4144252" y="673611"/>
                    <a:pt x="4144252" y="738538"/>
                    <a:pt x="4121076" y="777957"/>
                  </a:cubicBezTo>
                  <a:cubicBezTo>
                    <a:pt x="3796617" y="1340266"/>
                    <a:pt x="3796617" y="1340266"/>
                    <a:pt x="3796617" y="1340266"/>
                  </a:cubicBezTo>
                  <a:cubicBezTo>
                    <a:pt x="3773442" y="1379686"/>
                    <a:pt x="3717821" y="1412149"/>
                    <a:pt x="3671470" y="1412149"/>
                  </a:cubicBezTo>
                  <a:close/>
                </a:path>
              </a:pathLst>
            </a:custGeom>
            <a:solidFill>
              <a:srgbClr val="01A6B7"/>
            </a:solidFill>
            <a:ln w="38100">
              <a:noFill/>
            </a:ln>
            <a:effectLst>
              <a:outerShdw blurRad="152400" dist="76200" dir="27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>
                <a:rot lat="0" lon="0" rev="10800000"/>
              </a:lightRig>
            </a:scene3d>
            <a:sp3d prstMaterial="softEdge">
              <a:bevelT w="25400" h="12700"/>
            </a:sp3d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grpSp>
          <p:nvGrpSpPr>
            <p:cNvPr id="79" name="组合 78"/>
            <p:cNvGrpSpPr/>
            <p:nvPr/>
          </p:nvGrpSpPr>
          <p:grpSpPr>
            <a:xfrm>
              <a:off x="3120967" y="2904875"/>
              <a:ext cx="1565237" cy="839378"/>
              <a:chOff x="7109327" y="3179834"/>
              <a:chExt cx="1565237" cy="839378"/>
            </a:xfrm>
          </p:grpSpPr>
          <p:sp>
            <p:nvSpPr>
              <p:cNvPr id="80" name="文本框 79"/>
              <p:cNvSpPr txBox="1"/>
              <p:nvPr/>
            </p:nvSpPr>
            <p:spPr>
              <a:xfrm>
                <a:off x="7109327" y="3179834"/>
                <a:ext cx="1565237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dirty="0">
                    <a:solidFill>
                      <a:prstClr val="white"/>
                    </a:solidFill>
                    <a:cs typeface="+mn-ea"/>
                    <a:sym typeface="+mn-lt"/>
                  </a:rPr>
                  <a:t>在此添加标题</a:t>
                </a:r>
              </a:p>
            </p:txBody>
          </p:sp>
          <p:sp>
            <p:nvSpPr>
              <p:cNvPr id="81" name="文本框 80"/>
              <p:cNvSpPr txBox="1"/>
              <p:nvPr/>
            </p:nvSpPr>
            <p:spPr>
              <a:xfrm>
                <a:off x="7115248" y="3465214"/>
                <a:ext cx="1559316" cy="55399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/>
                <a:r>
                  <a:rPr lang="zh-CN" altLang="en-US" sz="1000" dirty="0">
                    <a:solidFill>
                      <a:prstClr val="white"/>
                    </a:solidFill>
                    <a:cs typeface="+mn-ea"/>
                    <a:sym typeface="+mn-lt"/>
                  </a:rPr>
                  <a:t>此处添加详细文本描述，文字内容建议与标题相关尽量简洁生动</a:t>
                </a:r>
                <a:r>
                  <a:rPr lang="en-US" altLang="zh-CN" sz="1000" dirty="0">
                    <a:solidFill>
                      <a:prstClr val="white"/>
                    </a:solidFill>
                    <a:cs typeface="+mn-ea"/>
                    <a:sym typeface="+mn-lt"/>
                  </a:rPr>
                  <a:t>……</a:t>
                </a:r>
                <a:endParaRPr lang="zh-CN" altLang="en-US" sz="1000" dirty="0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13" name="组合 12"/>
            <p:cNvGrpSpPr/>
            <p:nvPr/>
          </p:nvGrpSpPr>
          <p:grpSpPr>
            <a:xfrm>
              <a:off x="2543003" y="3048732"/>
              <a:ext cx="556113" cy="581617"/>
              <a:chOff x="8390603" y="2118597"/>
              <a:chExt cx="459597" cy="528743"/>
            </a:xfrm>
            <a:solidFill>
              <a:schemeClr val="bg1"/>
            </a:solidFill>
          </p:grpSpPr>
          <p:sp>
            <p:nvSpPr>
              <p:cNvPr id="92" name="Rectangle 121"/>
              <p:cNvSpPr>
                <a:spLocks noChangeArrowheads="1"/>
              </p:cNvSpPr>
              <p:nvPr/>
            </p:nvSpPr>
            <p:spPr bwMode="auto">
              <a:xfrm>
                <a:off x="8432632" y="2578196"/>
                <a:ext cx="51518" cy="69143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93" name="Rectangle 122"/>
              <p:cNvSpPr>
                <a:spLocks noChangeArrowheads="1"/>
              </p:cNvSpPr>
              <p:nvPr/>
            </p:nvSpPr>
            <p:spPr bwMode="auto">
              <a:xfrm>
                <a:off x="8524823" y="2506341"/>
                <a:ext cx="50163" cy="140998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94" name="Rectangle 123"/>
              <p:cNvSpPr>
                <a:spLocks noChangeArrowheads="1"/>
              </p:cNvSpPr>
              <p:nvPr/>
            </p:nvSpPr>
            <p:spPr bwMode="auto">
              <a:xfrm>
                <a:off x="8615658" y="2396526"/>
                <a:ext cx="51518" cy="250812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95" name="Rectangle 124"/>
              <p:cNvSpPr>
                <a:spLocks noChangeArrowheads="1"/>
              </p:cNvSpPr>
              <p:nvPr/>
            </p:nvSpPr>
            <p:spPr bwMode="auto">
              <a:xfrm>
                <a:off x="8707847" y="2326028"/>
                <a:ext cx="51518" cy="321311"/>
              </a:xfrm>
              <a:prstGeom prst="rect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96" name="Rectangle 125"/>
              <p:cNvSpPr>
                <a:spLocks noChangeArrowheads="1"/>
              </p:cNvSpPr>
              <p:nvPr/>
            </p:nvSpPr>
            <p:spPr bwMode="auto">
              <a:xfrm>
                <a:off x="8800037" y="2262308"/>
                <a:ext cx="50163" cy="385032"/>
              </a:xfrm>
              <a:prstGeom prst="rect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97" name="Freeform 126"/>
              <p:cNvSpPr>
                <a:spLocks/>
              </p:cNvSpPr>
              <p:nvPr/>
            </p:nvSpPr>
            <p:spPr bwMode="auto">
              <a:xfrm>
                <a:off x="8390603" y="2118597"/>
                <a:ext cx="446039" cy="408079"/>
              </a:xfrm>
              <a:custGeom>
                <a:avLst/>
                <a:gdLst>
                  <a:gd name="T0" fmla="*/ 678 w 678"/>
                  <a:gd name="T1" fmla="*/ 0 h 618"/>
                  <a:gd name="T2" fmla="*/ 597 w 678"/>
                  <a:gd name="T3" fmla="*/ 0 h 618"/>
                  <a:gd name="T4" fmla="*/ 634 w 678"/>
                  <a:gd name="T5" fmla="*/ 37 h 618"/>
                  <a:gd name="T6" fmla="*/ 518 w 678"/>
                  <a:gd name="T7" fmla="*/ 221 h 618"/>
                  <a:gd name="T8" fmla="*/ 434 w 678"/>
                  <a:gd name="T9" fmla="*/ 230 h 618"/>
                  <a:gd name="T10" fmla="*/ 356 w 678"/>
                  <a:gd name="T11" fmla="*/ 389 h 618"/>
                  <a:gd name="T12" fmla="*/ 239 w 678"/>
                  <a:gd name="T13" fmla="*/ 389 h 618"/>
                  <a:gd name="T14" fmla="*/ 190 w 678"/>
                  <a:gd name="T15" fmla="*/ 504 h 618"/>
                  <a:gd name="T16" fmla="*/ 122 w 678"/>
                  <a:gd name="T17" fmla="*/ 486 h 618"/>
                  <a:gd name="T18" fmla="*/ 2 w 678"/>
                  <a:gd name="T19" fmla="*/ 609 h 618"/>
                  <a:gd name="T20" fmla="*/ 2 w 678"/>
                  <a:gd name="T21" fmla="*/ 616 h 618"/>
                  <a:gd name="T22" fmla="*/ 5 w 678"/>
                  <a:gd name="T23" fmla="*/ 618 h 618"/>
                  <a:gd name="T24" fmla="*/ 9 w 678"/>
                  <a:gd name="T25" fmla="*/ 616 h 618"/>
                  <a:gd name="T26" fmla="*/ 126 w 678"/>
                  <a:gd name="T27" fmla="*/ 497 h 618"/>
                  <a:gd name="T28" fmla="*/ 196 w 678"/>
                  <a:gd name="T29" fmla="*/ 516 h 618"/>
                  <a:gd name="T30" fmla="*/ 246 w 678"/>
                  <a:gd name="T31" fmla="*/ 400 h 618"/>
                  <a:gd name="T32" fmla="*/ 363 w 678"/>
                  <a:gd name="T33" fmla="*/ 400 h 618"/>
                  <a:gd name="T34" fmla="*/ 440 w 678"/>
                  <a:gd name="T35" fmla="*/ 240 h 618"/>
                  <a:gd name="T36" fmla="*/ 524 w 678"/>
                  <a:gd name="T37" fmla="*/ 231 h 618"/>
                  <a:gd name="T38" fmla="*/ 641 w 678"/>
                  <a:gd name="T39" fmla="*/ 44 h 618"/>
                  <a:gd name="T40" fmla="*/ 677 w 678"/>
                  <a:gd name="T41" fmla="*/ 81 h 618"/>
                  <a:gd name="T42" fmla="*/ 678 w 678"/>
                  <a:gd name="T43" fmla="*/ 0 h 6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678" h="618">
                    <a:moveTo>
                      <a:pt x="678" y="0"/>
                    </a:moveTo>
                    <a:cubicBezTo>
                      <a:pt x="597" y="0"/>
                      <a:pt x="597" y="0"/>
                      <a:pt x="597" y="0"/>
                    </a:cubicBezTo>
                    <a:cubicBezTo>
                      <a:pt x="634" y="37"/>
                      <a:pt x="634" y="37"/>
                      <a:pt x="634" y="37"/>
                    </a:cubicBezTo>
                    <a:cubicBezTo>
                      <a:pt x="518" y="221"/>
                      <a:pt x="518" y="221"/>
                      <a:pt x="518" y="221"/>
                    </a:cubicBezTo>
                    <a:cubicBezTo>
                      <a:pt x="434" y="230"/>
                      <a:pt x="434" y="230"/>
                      <a:pt x="434" y="230"/>
                    </a:cubicBezTo>
                    <a:cubicBezTo>
                      <a:pt x="356" y="389"/>
                      <a:pt x="356" y="389"/>
                      <a:pt x="356" y="389"/>
                    </a:cubicBezTo>
                    <a:cubicBezTo>
                      <a:pt x="239" y="389"/>
                      <a:pt x="239" y="389"/>
                      <a:pt x="239" y="389"/>
                    </a:cubicBezTo>
                    <a:cubicBezTo>
                      <a:pt x="190" y="504"/>
                      <a:pt x="190" y="504"/>
                      <a:pt x="190" y="504"/>
                    </a:cubicBezTo>
                    <a:cubicBezTo>
                      <a:pt x="122" y="486"/>
                      <a:pt x="122" y="486"/>
                      <a:pt x="122" y="486"/>
                    </a:cubicBezTo>
                    <a:cubicBezTo>
                      <a:pt x="2" y="609"/>
                      <a:pt x="2" y="609"/>
                      <a:pt x="2" y="609"/>
                    </a:cubicBezTo>
                    <a:cubicBezTo>
                      <a:pt x="0" y="611"/>
                      <a:pt x="0" y="614"/>
                      <a:pt x="2" y="616"/>
                    </a:cubicBezTo>
                    <a:cubicBezTo>
                      <a:pt x="3" y="617"/>
                      <a:pt x="4" y="618"/>
                      <a:pt x="5" y="618"/>
                    </a:cubicBezTo>
                    <a:cubicBezTo>
                      <a:pt x="7" y="618"/>
                      <a:pt x="8" y="617"/>
                      <a:pt x="9" y="616"/>
                    </a:cubicBezTo>
                    <a:cubicBezTo>
                      <a:pt x="126" y="497"/>
                      <a:pt x="126" y="497"/>
                      <a:pt x="126" y="497"/>
                    </a:cubicBezTo>
                    <a:cubicBezTo>
                      <a:pt x="196" y="516"/>
                      <a:pt x="196" y="516"/>
                      <a:pt x="196" y="516"/>
                    </a:cubicBezTo>
                    <a:cubicBezTo>
                      <a:pt x="246" y="400"/>
                      <a:pt x="246" y="400"/>
                      <a:pt x="246" y="400"/>
                    </a:cubicBezTo>
                    <a:cubicBezTo>
                      <a:pt x="363" y="400"/>
                      <a:pt x="363" y="400"/>
                      <a:pt x="363" y="400"/>
                    </a:cubicBezTo>
                    <a:cubicBezTo>
                      <a:pt x="440" y="240"/>
                      <a:pt x="440" y="240"/>
                      <a:pt x="440" y="240"/>
                    </a:cubicBezTo>
                    <a:cubicBezTo>
                      <a:pt x="524" y="231"/>
                      <a:pt x="524" y="231"/>
                      <a:pt x="524" y="231"/>
                    </a:cubicBezTo>
                    <a:cubicBezTo>
                      <a:pt x="641" y="44"/>
                      <a:pt x="641" y="44"/>
                      <a:pt x="641" y="44"/>
                    </a:cubicBezTo>
                    <a:cubicBezTo>
                      <a:pt x="677" y="81"/>
                      <a:pt x="677" y="81"/>
                      <a:pt x="677" y="81"/>
                    </a:cubicBezTo>
                    <a:lnTo>
                      <a:pt x="678" y="0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5" name="4"/>
          <p:cNvGrpSpPr/>
          <p:nvPr/>
        </p:nvGrpSpPr>
        <p:grpSpPr>
          <a:xfrm>
            <a:off x="3922388" y="1177334"/>
            <a:ext cx="2867968" cy="978625"/>
            <a:chOff x="3922388" y="1177334"/>
            <a:chExt cx="2867968" cy="978625"/>
          </a:xfrm>
        </p:grpSpPr>
        <p:sp>
          <p:nvSpPr>
            <p:cNvPr id="74" name="任意多边形 73"/>
            <p:cNvSpPr>
              <a:spLocks/>
            </p:cNvSpPr>
            <p:nvPr/>
          </p:nvSpPr>
          <p:spPr bwMode="auto">
            <a:xfrm rot="10800000">
              <a:off x="3922388" y="1177334"/>
              <a:ext cx="2867968" cy="978625"/>
            </a:xfrm>
            <a:custGeom>
              <a:avLst/>
              <a:gdLst>
                <a:gd name="connsiteX0" fmla="*/ 3671470 w 4138458"/>
                <a:gd name="connsiteY0" fmla="*/ 1412149 h 1412149"/>
                <a:gd name="connsiteX1" fmla="*/ 3163470 w 4138458"/>
                <a:gd name="connsiteY1" fmla="*/ 1412149 h 1412149"/>
                <a:gd name="connsiteX2" fmla="*/ 3022552 w 4138458"/>
                <a:gd name="connsiteY2" fmla="*/ 1412149 h 1412149"/>
                <a:gd name="connsiteX3" fmla="*/ 2554799 w 4138458"/>
                <a:gd name="connsiteY3" fmla="*/ 1412149 h 1412149"/>
                <a:gd name="connsiteX4" fmla="*/ 2514552 w 4138458"/>
                <a:gd name="connsiteY4" fmla="*/ 1412149 h 1412149"/>
                <a:gd name="connsiteX5" fmla="*/ 2266137 w 4138458"/>
                <a:gd name="connsiteY5" fmla="*/ 1412149 h 1412149"/>
                <a:gd name="connsiteX6" fmla="*/ 1905881 w 4138458"/>
                <a:gd name="connsiteY6" fmla="*/ 1412149 h 1412149"/>
                <a:gd name="connsiteX7" fmla="*/ 1809866 w 4138458"/>
                <a:gd name="connsiteY7" fmla="*/ 1412149 h 1412149"/>
                <a:gd name="connsiteX8" fmla="*/ 1617219 w 4138458"/>
                <a:gd name="connsiteY8" fmla="*/ 1412149 h 1412149"/>
                <a:gd name="connsiteX9" fmla="*/ 1489857 w 4138458"/>
                <a:gd name="connsiteY9" fmla="*/ 1412149 h 1412149"/>
                <a:gd name="connsiteX10" fmla="*/ 1301866 w 4138458"/>
                <a:gd name="connsiteY10" fmla="*/ 1412149 h 1412149"/>
                <a:gd name="connsiteX11" fmla="*/ 1160948 w 4138458"/>
                <a:gd name="connsiteY11" fmla="*/ 1412149 h 1412149"/>
                <a:gd name="connsiteX12" fmla="*/ 1115038 w 4138458"/>
                <a:gd name="connsiteY12" fmla="*/ 1412149 h 1412149"/>
                <a:gd name="connsiteX13" fmla="*/ 840939 w 4138458"/>
                <a:gd name="connsiteY13" fmla="*/ 1412149 h 1412149"/>
                <a:gd name="connsiteX14" fmla="*/ 652948 w 4138458"/>
                <a:gd name="connsiteY14" fmla="*/ 1412149 h 1412149"/>
                <a:gd name="connsiteX15" fmla="*/ 466120 w 4138458"/>
                <a:gd name="connsiteY15" fmla="*/ 1412149 h 1412149"/>
                <a:gd name="connsiteX16" fmla="*/ 340972 w 4138458"/>
                <a:gd name="connsiteY16" fmla="*/ 1340266 h 1412149"/>
                <a:gd name="connsiteX17" fmla="*/ 16513 w 4138458"/>
                <a:gd name="connsiteY17" fmla="*/ 777957 h 1412149"/>
                <a:gd name="connsiteX18" fmla="*/ 16513 w 4138458"/>
                <a:gd name="connsiteY18" fmla="*/ 634192 h 1412149"/>
                <a:gd name="connsiteX19" fmla="*/ 340972 w 4138458"/>
                <a:gd name="connsiteY19" fmla="*/ 71883 h 1412149"/>
                <a:gd name="connsiteX20" fmla="*/ 466120 w 4138458"/>
                <a:gd name="connsiteY20" fmla="*/ 0 h 1412149"/>
                <a:gd name="connsiteX21" fmla="*/ 652948 w 4138458"/>
                <a:gd name="connsiteY21" fmla="*/ 0 h 1412149"/>
                <a:gd name="connsiteX22" fmla="*/ 680314 w 4138458"/>
                <a:gd name="connsiteY22" fmla="*/ 0 h 1412149"/>
                <a:gd name="connsiteX23" fmla="*/ 840939 w 4138458"/>
                <a:gd name="connsiteY23" fmla="*/ 0 h 1412149"/>
                <a:gd name="connsiteX24" fmla="*/ 841276 w 4138458"/>
                <a:gd name="connsiteY24" fmla="*/ 0 h 1412149"/>
                <a:gd name="connsiteX25" fmla="*/ 867142 w 4138458"/>
                <a:gd name="connsiteY25" fmla="*/ 0 h 1412149"/>
                <a:gd name="connsiteX26" fmla="*/ 956611 w 4138458"/>
                <a:gd name="connsiteY26" fmla="*/ 0 h 1412149"/>
                <a:gd name="connsiteX27" fmla="*/ 1028104 w 4138458"/>
                <a:gd name="connsiteY27" fmla="*/ 0 h 1412149"/>
                <a:gd name="connsiteX28" fmla="*/ 1033923 w 4138458"/>
                <a:gd name="connsiteY28" fmla="*/ 0 h 1412149"/>
                <a:gd name="connsiteX29" fmla="*/ 1055133 w 4138458"/>
                <a:gd name="connsiteY29" fmla="*/ 0 h 1412149"/>
                <a:gd name="connsiteX30" fmla="*/ 1080817 w 4138458"/>
                <a:gd name="connsiteY30" fmla="*/ 0 h 1412149"/>
                <a:gd name="connsiteX31" fmla="*/ 1115038 w 4138458"/>
                <a:gd name="connsiteY31" fmla="*/ 0 h 1412149"/>
                <a:gd name="connsiteX32" fmla="*/ 1143439 w 4138458"/>
                <a:gd name="connsiteY32" fmla="*/ 0 h 1412149"/>
                <a:gd name="connsiteX33" fmla="*/ 1160948 w 4138458"/>
                <a:gd name="connsiteY33" fmla="*/ 0 h 1412149"/>
                <a:gd name="connsiteX34" fmla="*/ 1216095 w 4138458"/>
                <a:gd name="connsiteY34" fmla="*/ 0 h 1412149"/>
                <a:gd name="connsiteX35" fmla="*/ 1220751 w 4138458"/>
                <a:gd name="connsiteY35" fmla="*/ 0 h 1412149"/>
                <a:gd name="connsiteX36" fmla="*/ 1267645 w 4138458"/>
                <a:gd name="connsiteY36" fmla="*/ 0 h 1412149"/>
                <a:gd name="connsiteX37" fmla="*/ 1291726 w 4138458"/>
                <a:gd name="connsiteY37" fmla="*/ 0 h 1412149"/>
                <a:gd name="connsiteX38" fmla="*/ 1301866 w 4138458"/>
                <a:gd name="connsiteY38" fmla="*/ 0 h 1412149"/>
                <a:gd name="connsiteX39" fmla="*/ 1331430 w 4138458"/>
                <a:gd name="connsiteY39" fmla="*/ 0 h 1412149"/>
                <a:gd name="connsiteX40" fmla="*/ 1375142 w 4138458"/>
                <a:gd name="connsiteY40" fmla="*/ 0 h 1412149"/>
                <a:gd name="connsiteX41" fmla="*/ 1408742 w 4138458"/>
                <a:gd name="connsiteY41" fmla="*/ 0 h 1412149"/>
                <a:gd name="connsiteX42" fmla="*/ 1455636 w 4138458"/>
                <a:gd name="connsiteY42" fmla="*/ 0 h 1412149"/>
                <a:gd name="connsiteX43" fmla="*/ 1479717 w 4138458"/>
                <a:gd name="connsiteY43" fmla="*/ 0 h 1412149"/>
                <a:gd name="connsiteX44" fmla="*/ 1489857 w 4138458"/>
                <a:gd name="connsiteY44" fmla="*/ 0 h 1412149"/>
                <a:gd name="connsiteX45" fmla="*/ 1536104 w 4138458"/>
                <a:gd name="connsiteY45" fmla="*/ 0 h 1412149"/>
                <a:gd name="connsiteX46" fmla="*/ 1617219 w 4138458"/>
                <a:gd name="connsiteY46" fmla="*/ 0 h 1412149"/>
                <a:gd name="connsiteX47" fmla="*/ 1651439 w 4138458"/>
                <a:gd name="connsiteY47" fmla="*/ 0 h 1412149"/>
                <a:gd name="connsiteX48" fmla="*/ 1728751 w 4138458"/>
                <a:gd name="connsiteY48" fmla="*/ 0 h 1412149"/>
                <a:gd name="connsiteX49" fmla="*/ 1775645 w 4138458"/>
                <a:gd name="connsiteY49" fmla="*/ 0 h 1412149"/>
                <a:gd name="connsiteX50" fmla="*/ 1799726 w 4138458"/>
                <a:gd name="connsiteY50" fmla="*/ 0 h 1412149"/>
                <a:gd name="connsiteX51" fmla="*/ 1809866 w 4138458"/>
                <a:gd name="connsiteY51" fmla="*/ 0 h 1412149"/>
                <a:gd name="connsiteX52" fmla="*/ 1831413 w 4138458"/>
                <a:gd name="connsiteY52" fmla="*/ 0 h 1412149"/>
                <a:gd name="connsiteX53" fmla="*/ 1905881 w 4138458"/>
                <a:gd name="connsiteY53" fmla="*/ 0 h 1412149"/>
                <a:gd name="connsiteX54" fmla="*/ 1992375 w 4138458"/>
                <a:gd name="connsiteY54" fmla="*/ 0 h 1412149"/>
                <a:gd name="connsiteX55" fmla="*/ 2107709 w 4138458"/>
                <a:gd name="connsiteY55" fmla="*/ 0 h 1412149"/>
                <a:gd name="connsiteX56" fmla="*/ 2120075 w 4138458"/>
                <a:gd name="connsiteY56" fmla="*/ 0 h 1412149"/>
                <a:gd name="connsiteX57" fmla="*/ 2185022 w 4138458"/>
                <a:gd name="connsiteY57" fmla="*/ 0 h 1412149"/>
                <a:gd name="connsiteX58" fmla="*/ 2231916 w 4138458"/>
                <a:gd name="connsiteY58" fmla="*/ 0 h 1412149"/>
                <a:gd name="connsiteX59" fmla="*/ 2255997 w 4138458"/>
                <a:gd name="connsiteY59" fmla="*/ 0 h 1412149"/>
                <a:gd name="connsiteX60" fmla="*/ 2266137 w 4138458"/>
                <a:gd name="connsiteY60" fmla="*/ 0 h 1412149"/>
                <a:gd name="connsiteX61" fmla="*/ 2281036 w 4138458"/>
                <a:gd name="connsiteY61" fmla="*/ 0 h 1412149"/>
                <a:gd name="connsiteX62" fmla="*/ 2473684 w 4138458"/>
                <a:gd name="connsiteY62" fmla="*/ 0 h 1412149"/>
                <a:gd name="connsiteX63" fmla="*/ 2514552 w 4138458"/>
                <a:gd name="connsiteY63" fmla="*/ 0 h 1412149"/>
                <a:gd name="connsiteX64" fmla="*/ 2520578 w 4138458"/>
                <a:gd name="connsiteY64" fmla="*/ 0 h 1412149"/>
                <a:gd name="connsiteX65" fmla="*/ 2544659 w 4138458"/>
                <a:gd name="connsiteY65" fmla="*/ 0 h 1412149"/>
                <a:gd name="connsiteX66" fmla="*/ 2554799 w 4138458"/>
                <a:gd name="connsiteY66" fmla="*/ 0 h 1412149"/>
                <a:gd name="connsiteX67" fmla="*/ 2680485 w 4138458"/>
                <a:gd name="connsiteY67" fmla="*/ 0 h 1412149"/>
                <a:gd name="connsiteX68" fmla="*/ 3005042 w 4138458"/>
                <a:gd name="connsiteY68" fmla="*/ 0 h 1412149"/>
                <a:gd name="connsiteX69" fmla="*/ 3022552 w 4138458"/>
                <a:gd name="connsiteY69" fmla="*/ 0 h 1412149"/>
                <a:gd name="connsiteX70" fmla="*/ 3082355 w 4138458"/>
                <a:gd name="connsiteY70" fmla="*/ 0 h 1412149"/>
                <a:gd name="connsiteX71" fmla="*/ 3129249 w 4138458"/>
                <a:gd name="connsiteY71" fmla="*/ 0 h 1412149"/>
                <a:gd name="connsiteX72" fmla="*/ 3153330 w 4138458"/>
                <a:gd name="connsiteY72" fmla="*/ 0 h 1412149"/>
                <a:gd name="connsiteX73" fmla="*/ 3163470 w 4138458"/>
                <a:gd name="connsiteY73" fmla="*/ 0 h 1412149"/>
                <a:gd name="connsiteX74" fmla="*/ 3236746 w 4138458"/>
                <a:gd name="connsiteY74" fmla="*/ 0 h 1412149"/>
                <a:gd name="connsiteX75" fmla="*/ 3671470 w 4138458"/>
                <a:gd name="connsiteY75" fmla="*/ 0 h 1412149"/>
                <a:gd name="connsiteX76" fmla="*/ 3796617 w 4138458"/>
                <a:gd name="connsiteY76" fmla="*/ 71883 h 1412149"/>
                <a:gd name="connsiteX77" fmla="*/ 4121076 w 4138458"/>
                <a:gd name="connsiteY77" fmla="*/ 634192 h 1412149"/>
                <a:gd name="connsiteX78" fmla="*/ 4121076 w 4138458"/>
                <a:gd name="connsiteY78" fmla="*/ 777957 h 1412149"/>
                <a:gd name="connsiteX79" fmla="*/ 3796617 w 4138458"/>
                <a:gd name="connsiteY79" fmla="*/ 1340266 h 1412149"/>
                <a:gd name="connsiteX80" fmla="*/ 3671470 w 4138458"/>
                <a:gd name="connsiteY80" fmla="*/ 1412149 h 14121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</a:cxnLst>
              <a:rect l="l" t="t" r="r" b="b"/>
              <a:pathLst>
                <a:path w="4138458" h="1412149">
                  <a:moveTo>
                    <a:pt x="3671470" y="1412149"/>
                  </a:moveTo>
                  <a:lnTo>
                    <a:pt x="3163470" y="1412149"/>
                  </a:lnTo>
                  <a:lnTo>
                    <a:pt x="3022552" y="1412149"/>
                  </a:lnTo>
                  <a:lnTo>
                    <a:pt x="2554799" y="1412149"/>
                  </a:lnTo>
                  <a:lnTo>
                    <a:pt x="2514552" y="1412149"/>
                  </a:lnTo>
                  <a:lnTo>
                    <a:pt x="2266137" y="1412149"/>
                  </a:lnTo>
                  <a:lnTo>
                    <a:pt x="1905881" y="1412149"/>
                  </a:lnTo>
                  <a:lnTo>
                    <a:pt x="1809866" y="1412149"/>
                  </a:lnTo>
                  <a:lnTo>
                    <a:pt x="1617219" y="1412149"/>
                  </a:lnTo>
                  <a:lnTo>
                    <a:pt x="1489857" y="1412149"/>
                  </a:lnTo>
                  <a:lnTo>
                    <a:pt x="1301866" y="1412149"/>
                  </a:lnTo>
                  <a:lnTo>
                    <a:pt x="1160948" y="1412149"/>
                  </a:lnTo>
                  <a:lnTo>
                    <a:pt x="1115038" y="1412149"/>
                  </a:lnTo>
                  <a:lnTo>
                    <a:pt x="840939" y="1412149"/>
                  </a:lnTo>
                  <a:lnTo>
                    <a:pt x="652948" y="1412149"/>
                  </a:lnTo>
                  <a:lnTo>
                    <a:pt x="466120" y="1412149"/>
                  </a:lnTo>
                  <a:cubicBezTo>
                    <a:pt x="420928" y="1412149"/>
                    <a:pt x="364147" y="1379686"/>
                    <a:pt x="340972" y="1340266"/>
                  </a:cubicBezTo>
                  <a:cubicBezTo>
                    <a:pt x="16513" y="777957"/>
                    <a:pt x="16513" y="777957"/>
                    <a:pt x="16513" y="777957"/>
                  </a:cubicBezTo>
                  <a:cubicBezTo>
                    <a:pt x="-5504" y="738538"/>
                    <a:pt x="-5504" y="673611"/>
                    <a:pt x="16513" y="634192"/>
                  </a:cubicBezTo>
                  <a:cubicBezTo>
                    <a:pt x="340972" y="71883"/>
                    <a:pt x="340972" y="71883"/>
                    <a:pt x="340972" y="71883"/>
                  </a:cubicBezTo>
                  <a:cubicBezTo>
                    <a:pt x="364147" y="32463"/>
                    <a:pt x="420928" y="0"/>
                    <a:pt x="466120" y="0"/>
                  </a:cubicBezTo>
                  <a:lnTo>
                    <a:pt x="652948" y="0"/>
                  </a:lnTo>
                  <a:lnTo>
                    <a:pt x="680314" y="0"/>
                  </a:lnTo>
                  <a:lnTo>
                    <a:pt x="840939" y="0"/>
                  </a:lnTo>
                  <a:lnTo>
                    <a:pt x="841276" y="0"/>
                  </a:lnTo>
                  <a:lnTo>
                    <a:pt x="867142" y="0"/>
                  </a:lnTo>
                  <a:lnTo>
                    <a:pt x="956611" y="0"/>
                  </a:lnTo>
                  <a:lnTo>
                    <a:pt x="1028104" y="0"/>
                  </a:lnTo>
                  <a:lnTo>
                    <a:pt x="1033923" y="0"/>
                  </a:lnTo>
                  <a:lnTo>
                    <a:pt x="1055133" y="0"/>
                  </a:lnTo>
                  <a:lnTo>
                    <a:pt x="1080817" y="0"/>
                  </a:lnTo>
                  <a:cubicBezTo>
                    <a:pt x="1115038" y="0"/>
                    <a:pt x="1115038" y="0"/>
                    <a:pt x="1115038" y="0"/>
                  </a:cubicBezTo>
                  <a:lnTo>
                    <a:pt x="1143439" y="0"/>
                  </a:lnTo>
                  <a:lnTo>
                    <a:pt x="1160948" y="0"/>
                  </a:lnTo>
                  <a:lnTo>
                    <a:pt x="1216095" y="0"/>
                  </a:lnTo>
                  <a:lnTo>
                    <a:pt x="1220751" y="0"/>
                  </a:lnTo>
                  <a:lnTo>
                    <a:pt x="1267645" y="0"/>
                  </a:lnTo>
                  <a:lnTo>
                    <a:pt x="1291726" y="0"/>
                  </a:lnTo>
                  <a:lnTo>
                    <a:pt x="1301866" y="0"/>
                  </a:lnTo>
                  <a:lnTo>
                    <a:pt x="1331430" y="0"/>
                  </a:lnTo>
                  <a:lnTo>
                    <a:pt x="1375142" y="0"/>
                  </a:lnTo>
                  <a:lnTo>
                    <a:pt x="1408742" y="0"/>
                  </a:lnTo>
                  <a:lnTo>
                    <a:pt x="1455636" y="0"/>
                  </a:lnTo>
                  <a:lnTo>
                    <a:pt x="1479717" y="0"/>
                  </a:lnTo>
                  <a:lnTo>
                    <a:pt x="1489857" y="0"/>
                  </a:lnTo>
                  <a:lnTo>
                    <a:pt x="1536104" y="0"/>
                  </a:lnTo>
                  <a:lnTo>
                    <a:pt x="1617219" y="0"/>
                  </a:lnTo>
                  <a:lnTo>
                    <a:pt x="1651439" y="0"/>
                  </a:lnTo>
                  <a:lnTo>
                    <a:pt x="1728751" y="0"/>
                  </a:lnTo>
                  <a:lnTo>
                    <a:pt x="1775645" y="0"/>
                  </a:lnTo>
                  <a:lnTo>
                    <a:pt x="1799726" y="0"/>
                  </a:lnTo>
                  <a:lnTo>
                    <a:pt x="1809866" y="0"/>
                  </a:lnTo>
                  <a:lnTo>
                    <a:pt x="1831413" y="0"/>
                  </a:lnTo>
                  <a:lnTo>
                    <a:pt x="1905881" y="0"/>
                  </a:lnTo>
                  <a:lnTo>
                    <a:pt x="1992375" y="0"/>
                  </a:lnTo>
                  <a:lnTo>
                    <a:pt x="2107709" y="0"/>
                  </a:lnTo>
                  <a:lnTo>
                    <a:pt x="2120075" y="0"/>
                  </a:lnTo>
                  <a:lnTo>
                    <a:pt x="2185022" y="0"/>
                  </a:lnTo>
                  <a:lnTo>
                    <a:pt x="2231916" y="0"/>
                  </a:lnTo>
                  <a:lnTo>
                    <a:pt x="2255997" y="0"/>
                  </a:lnTo>
                  <a:lnTo>
                    <a:pt x="2266137" y="0"/>
                  </a:lnTo>
                  <a:lnTo>
                    <a:pt x="2281036" y="0"/>
                  </a:lnTo>
                  <a:cubicBezTo>
                    <a:pt x="2372290" y="0"/>
                    <a:pt x="2433126" y="0"/>
                    <a:pt x="2473684" y="0"/>
                  </a:cubicBezTo>
                  <a:lnTo>
                    <a:pt x="2514552" y="0"/>
                  </a:lnTo>
                  <a:lnTo>
                    <a:pt x="2520578" y="0"/>
                  </a:lnTo>
                  <a:lnTo>
                    <a:pt x="2544659" y="0"/>
                  </a:lnTo>
                  <a:lnTo>
                    <a:pt x="2554799" y="0"/>
                  </a:lnTo>
                  <a:lnTo>
                    <a:pt x="2680485" y="0"/>
                  </a:lnTo>
                  <a:cubicBezTo>
                    <a:pt x="2830376" y="0"/>
                    <a:pt x="2933750" y="0"/>
                    <a:pt x="3005042" y="0"/>
                  </a:cubicBezTo>
                  <a:lnTo>
                    <a:pt x="3022552" y="0"/>
                  </a:lnTo>
                  <a:lnTo>
                    <a:pt x="3082355" y="0"/>
                  </a:lnTo>
                  <a:lnTo>
                    <a:pt x="3129249" y="0"/>
                  </a:lnTo>
                  <a:lnTo>
                    <a:pt x="3153330" y="0"/>
                  </a:lnTo>
                  <a:lnTo>
                    <a:pt x="3163470" y="0"/>
                  </a:lnTo>
                  <a:lnTo>
                    <a:pt x="3236746" y="0"/>
                  </a:lnTo>
                  <a:cubicBezTo>
                    <a:pt x="3671470" y="0"/>
                    <a:pt x="3671470" y="0"/>
                    <a:pt x="3671470" y="0"/>
                  </a:cubicBezTo>
                  <a:cubicBezTo>
                    <a:pt x="3717821" y="0"/>
                    <a:pt x="3773442" y="32463"/>
                    <a:pt x="3796617" y="71883"/>
                  </a:cubicBezTo>
                  <a:cubicBezTo>
                    <a:pt x="4121076" y="634192"/>
                    <a:pt x="4121076" y="634192"/>
                    <a:pt x="4121076" y="634192"/>
                  </a:cubicBezTo>
                  <a:cubicBezTo>
                    <a:pt x="4144252" y="673611"/>
                    <a:pt x="4144252" y="738538"/>
                    <a:pt x="4121076" y="777957"/>
                  </a:cubicBezTo>
                  <a:cubicBezTo>
                    <a:pt x="3796617" y="1340266"/>
                    <a:pt x="3796617" y="1340266"/>
                    <a:pt x="3796617" y="1340266"/>
                  </a:cubicBezTo>
                  <a:cubicBezTo>
                    <a:pt x="3773442" y="1379686"/>
                    <a:pt x="3717821" y="1412149"/>
                    <a:pt x="3671470" y="1412149"/>
                  </a:cubicBezTo>
                  <a:close/>
                </a:path>
              </a:pathLst>
            </a:custGeom>
            <a:solidFill>
              <a:srgbClr val="FFBD5B"/>
            </a:solidFill>
            <a:ln w="38100">
              <a:noFill/>
            </a:ln>
            <a:effectLst>
              <a:outerShdw blurRad="152400" dist="76200" dir="27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>
                <a:rot lat="0" lon="0" rev="10800000"/>
              </a:lightRig>
            </a:scene3d>
            <a:sp3d prstMaterial="softEdge">
              <a:bevelT w="25400" h="12700"/>
            </a:sp3d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grpSp>
          <p:nvGrpSpPr>
            <p:cNvPr id="88" name="组合 87"/>
            <p:cNvGrpSpPr/>
            <p:nvPr/>
          </p:nvGrpSpPr>
          <p:grpSpPr>
            <a:xfrm>
              <a:off x="4937786" y="1230953"/>
              <a:ext cx="1565237" cy="839378"/>
              <a:chOff x="7109327" y="3179834"/>
              <a:chExt cx="1565237" cy="839378"/>
            </a:xfrm>
          </p:grpSpPr>
          <p:sp>
            <p:nvSpPr>
              <p:cNvPr id="89" name="文本框 88"/>
              <p:cNvSpPr txBox="1"/>
              <p:nvPr/>
            </p:nvSpPr>
            <p:spPr>
              <a:xfrm>
                <a:off x="7109327" y="3179834"/>
                <a:ext cx="1565237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dirty="0">
                    <a:solidFill>
                      <a:prstClr val="white"/>
                    </a:solidFill>
                    <a:cs typeface="+mn-ea"/>
                    <a:sym typeface="+mn-lt"/>
                  </a:rPr>
                  <a:t>在此添加标题</a:t>
                </a:r>
              </a:p>
            </p:txBody>
          </p:sp>
          <p:sp>
            <p:nvSpPr>
              <p:cNvPr id="90" name="文本框 89"/>
              <p:cNvSpPr txBox="1"/>
              <p:nvPr/>
            </p:nvSpPr>
            <p:spPr>
              <a:xfrm>
                <a:off x="7115248" y="3465214"/>
                <a:ext cx="1559316" cy="55399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/>
                <a:r>
                  <a:rPr lang="zh-CN" altLang="en-US" sz="1000" dirty="0">
                    <a:solidFill>
                      <a:prstClr val="white"/>
                    </a:solidFill>
                    <a:cs typeface="+mn-ea"/>
                    <a:sym typeface="+mn-lt"/>
                  </a:rPr>
                  <a:t>此处添加详细文本描述，文字内容建议与标题相关尽量简洁生动</a:t>
                </a:r>
                <a:r>
                  <a:rPr lang="en-US" altLang="zh-CN" sz="1000" dirty="0">
                    <a:solidFill>
                      <a:prstClr val="white"/>
                    </a:solidFill>
                    <a:cs typeface="+mn-ea"/>
                    <a:sym typeface="+mn-lt"/>
                  </a:rPr>
                  <a:t>……</a:t>
                </a:r>
                <a:endParaRPr lang="zh-CN" altLang="en-US" sz="1000" dirty="0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17" name="组合 16"/>
            <p:cNvGrpSpPr/>
            <p:nvPr/>
          </p:nvGrpSpPr>
          <p:grpSpPr>
            <a:xfrm>
              <a:off x="4350920" y="1431360"/>
              <a:ext cx="575366" cy="520839"/>
              <a:chOff x="4287420" y="1431360"/>
              <a:chExt cx="575366" cy="520839"/>
            </a:xfrm>
          </p:grpSpPr>
          <p:sp>
            <p:nvSpPr>
              <p:cNvPr id="98" name="Rectangle 131"/>
              <p:cNvSpPr>
                <a:spLocks noChangeArrowheads="1"/>
              </p:cNvSpPr>
              <p:nvPr/>
            </p:nvSpPr>
            <p:spPr bwMode="auto">
              <a:xfrm>
                <a:off x="4485709" y="1431360"/>
                <a:ext cx="41251" cy="4142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99" name="Rectangle 133"/>
              <p:cNvSpPr>
                <a:spLocks noChangeArrowheads="1"/>
              </p:cNvSpPr>
              <p:nvPr/>
            </p:nvSpPr>
            <p:spPr bwMode="auto">
              <a:xfrm>
                <a:off x="4287420" y="1719266"/>
                <a:ext cx="41251" cy="41251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00" name="Rectangle 134"/>
              <p:cNvSpPr>
                <a:spLocks noChangeArrowheads="1"/>
              </p:cNvSpPr>
              <p:nvPr/>
            </p:nvSpPr>
            <p:spPr bwMode="auto">
              <a:xfrm>
                <a:off x="4287420" y="1767123"/>
                <a:ext cx="41251" cy="4142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01" name="Rectangle 135"/>
              <p:cNvSpPr>
                <a:spLocks noChangeArrowheads="1"/>
              </p:cNvSpPr>
              <p:nvPr/>
            </p:nvSpPr>
            <p:spPr bwMode="auto">
              <a:xfrm>
                <a:off x="4287420" y="1815149"/>
                <a:ext cx="41251" cy="41251"/>
              </a:xfrm>
              <a:prstGeom prst="rect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02" name="Rectangle 136"/>
              <p:cNvSpPr>
                <a:spLocks noChangeArrowheads="1"/>
              </p:cNvSpPr>
              <p:nvPr/>
            </p:nvSpPr>
            <p:spPr bwMode="auto">
              <a:xfrm>
                <a:off x="4287420" y="1862922"/>
                <a:ext cx="41251" cy="41420"/>
              </a:xfrm>
              <a:prstGeom prst="rect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03" name="Rectangle 137"/>
              <p:cNvSpPr>
                <a:spLocks noChangeArrowheads="1"/>
              </p:cNvSpPr>
              <p:nvPr/>
            </p:nvSpPr>
            <p:spPr bwMode="auto">
              <a:xfrm>
                <a:off x="4287420" y="1910948"/>
                <a:ext cx="41251" cy="41251"/>
              </a:xfrm>
              <a:prstGeom prst="rect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04" name="Rectangle 138"/>
              <p:cNvSpPr>
                <a:spLocks noChangeArrowheads="1"/>
              </p:cNvSpPr>
              <p:nvPr/>
            </p:nvSpPr>
            <p:spPr bwMode="auto">
              <a:xfrm>
                <a:off x="4348914" y="1527243"/>
                <a:ext cx="41166" cy="41166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05" name="Rectangle 139"/>
              <p:cNvSpPr>
                <a:spLocks noChangeArrowheads="1"/>
              </p:cNvSpPr>
              <p:nvPr/>
            </p:nvSpPr>
            <p:spPr bwMode="auto">
              <a:xfrm>
                <a:off x="4348914" y="1575270"/>
                <a:ext cx="41166" cy="4142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06" name="Rectangle 140"/>
              <p:cNvSpPr>
                <a:spLocks noChangeArrowheads="1"/>
              </p:cNvSpPr>
              <p:nvPr/>
            </p:nvSpPr>
            <p:spPr bwMode="auto">
              <a:xfrm>
                <a:off x="4348914" y="1623297"/>
                <a:ext cx="41166" cy="4142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07" name="Rectangle 141"/>
              <p:cNvSpPr>
                <a:spLocks noChangeArrowheads="1"/>
              </p:cNvSpPr>
              <p:nvPr/>
            </p:nvSpPr>
            <p:spPr bwMode="auto">
              <a:xfrm>
                <a:off x="4348914" y="1671492"/>
                <a:ext cx="41166" cy="40996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08" name="Rectangle 142"/>
              <p:cNvSpPr>
                <a:spLocks noChangeArrowheads="1"/>
              </p:cNvSpPr>
              <p:nvPr/>
            </p:nvSpPr>
            <p:spPr bwMode="auto">
              <a:xfrm>
                <a:off x="4348914" y="1719266"/>
                <a:ext cx="41166" cy="41251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09" name="Rectangle 143"/>
              <p:cNvSpPr>
                <a:spLocks noChangeArrowheads="1"/>
              </p:cNvSpPr>
              <p:nvPr/>
            </p:nvSpPr>
            <p:spPr bwMode="auto">
              <a:xfrm>
                <a:off x="4348914" y="1767123"/>
                <a:ext cx="41166" cy="4142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0" name="Rectangle 144"/>
              <p:cNvSpPr>
                <a:spLocks noChangeArrowheads="1"/>
              </p:cNvSpPr>
              <p:nvPr/>
            </p:nvSpPr>
            <p:spPr bwMode="auto">
              <a:xfrm>
                <a:off x="4348914" y="1815149"/>
                <a:ext cx="41166" cy="41251"/>
              </a:xfrm>
              <a:prstGeom prst="rect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1" name="Rectangle 145"/>
              <p:cNvSpPr>
                <a:spLocks noChangeArrowheads="1"/>
              </p:cNvSpPr>
              <p:nvPr/>
            </p:nvSpPr>
            <p:spPr bwMode="auto">
              <a:xfrm>
                <a:off x="4348914" y="1862922"/>
                <a:ext cx="41166" cy="41420"/>
              </a:xfrm>
              <a:prstGeom prst="rect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2" name="Rectangle 146"/>
              <p:cNvSpPr>
                <a:spLocks noChangeArrowheads="1"/>
              </p:cNvSpPr>
              <p:nvPr/>
            </p:nvSpPr>
            <p:spPr bwMode="auto">
              <a:xfrm>
                <a:off x="4348914" y="1910948"/>
                <a:ext cx="41166" cy="41251"/>
              </a:xfrm>
              <a:prstGeom prst="rect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3" name="Rectangle 147"/>
              <p:cNvSpPr>
                <a:spLocks noChangeArrowheads="1"/>
              </p:cNvSpPr>
              <p:nvPr/>
            </p:nvSpPr>
            <p:spPr bwMode="auto">
              <a:xfrm>
                <a:off x="4410324" y="1862922"/>
                <a:ext cx="41166" cy="41420"/>
              </a:xfrm>
              <a:prstGeom prst="rect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4" name="Rectangle 148"/>
              <p:cNvSpPr>
                <a:spLocks noChangeArrowheads="1"/>
              </p:cNvSpPr>
              <p:nvPr/>
            </p:nvSpPr>
            <p:spPr bwMode="auto">
              <a:xfrm>
                <a:off x="4410324" y="1910948"/>
                <a:ext cx="41166" cy="41251"/>
              </a:xfrm>
              <a:prstGeom prst="rect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5" name="Rectangle 149"/>
              <p:cNvSpPr>
                <a:spLocks noChangeArrowheads="1"/>
              </p:cNvSpPr>
              <p:nvPr/>
            </p:nvSpPr>
            <p:spPr bwMode="auto">
              <a:xfrm>
                <a:off x="4485709" y="1479386"/>
                <a:ext cx="41251" cy="41251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6" name="Rectangle 150"/>
              <p:cNvSpPr>
                <a:spLocks noChangeArrowheads="1"/>
              </p:cNvSpPr>
              <p:nvPr/>
            </p:nvSpPr>
            <p:spPr bwMode="auto">
              <a:xfrm>
                <a:off x="4485709" y="1527243"/>
                <a:ext cx="41251" cy="41166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7" name="Rectangle 151"/>
              <p:cNvSpPr>
                <a:spLocks noChangeArrowheads="1"/>
              </p:cNvSpPr>
              <p:nvPr/>
            </p:nvSpPr>
            <p:spPr bwMode="auto">
              <a:xfrm>
                <a:off x="4485709" y="1575270"/>
                <a:ext cx="41251" cy="4142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8" name="Rectangle 152"/>
              <p:cNvSpPr>
                <a:spLocks noChangeArrowheads="1"/>
              </p:cNvSpPr>
              <p:nvPr/>
            </p:nvSpPr>
            <p:spPr bwMode="auto">
              <a:xfrm>
                <a:off x="4485709" y="1623297"/>
                <a:ext cx="41251" cy="4142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9" name="Rectangle 153"/>
              <p:cNvSpPr>
                <a:spLocks noChangeArrowheads="1"/>
              </p:cNvSpPr>
              <p:nvPr/>
            </p:nvSpPr>
            <p:spPr bwMode="auto">
              <a:xfrm>
                <a:off x="4485709" y="1671492"/>
                <a:ext cx="41251" cy="40996"/>
              </a:xfrm>
              <a:prstGeom prst="rect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20" name="Rectangle 154"/>
              <p:cNvSpPr>
                <a:spLocks noChangeArrowheads="1"/>
              </p:cNvSpPr>
              <p:nvPr/>
            </p:nvSpPr>
            <p:spPr bwMode="auto">
              <a:xfrm>
                <a:off x="4485709" y="1719266"/>
                <a:ext cx="41251" cy="41251"/>
              </a:xfrm>
              <a:prstGeom prst="rect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21" name="Rectangle 155"/>
              <p:cNvSpPr>
                <a:spLocks noChangeArrowheads="1"/>
              </p:cNvSpPr>
              <p:nvPr/>
            </p:nvSpPr>
            <p:spPr bwMode="auto">
              <a:xfrm>
                <a:off x="4485709" y="1767123"/>
                <a:ext cx="41251" cy="41420"/>
              </a:xfrm>
              <a:prstGeom prst="rect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22" name="Rectangle 156"/>
              <p:cNvSpPr>
                <a:spLocks noChangeArrowheads="1"/>
              </p:cNvSpPr>
              <p:nvPr/>
            </p:nvSpPr>
            <p:spPr bwMode="auto">
              <a:xfrm>
                <a:off x="4485709" y="1815149"/>
                <a:ext cx="41251" cy="41251"/>
              </a:xfrm>
              <a:prstGeom prst="rect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23" name="Rectangle 157"/>
              <p:cNvSpPr>
                <a:spLocks noChangeArrowheads="1"/>
              </p:cNvSpPr>
              <p:nvPr/>
            </p:nvSpPr>
            <p:spPr bwMode="auto">
              <a:xfrm>
                <a:off x="4485709" y="1862922"/>
                <a:ext cx="41251" cy="41420"/>
              </a:xfrm>
              <a:prstGeom prst="rect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24" name="Rectangle 158"/>
              <p:cNvSpPr>
                <a:spLocks noChangeArrowheads="1"/>
              </p:cNvSpPr>
              <p:nvPr/>
            </p:nvSpPr>
            <p:spPr bwMode="auto">
              <a:xfrm>
                <a:off x="4485709" y="1910948"/>
                <a:ext cx="41251" cy="41251"/>
              </a:xfrm>
              <a:prstGeom prst="rect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25" name="Rectangle 159"/>
              <p:cNvSpPr>
                <a:spLocks noChangeArrowheads="1"/>
              </p:cNvSpPr>
              <p:nvPr/>
            </p:nvSpPr>
            <p:spPr bwMode="auto">
              <a:xfrm>
                <a:off x="4547119" y="1527243"/>
                <a:ext cx="41251" cy="41166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26" name="Rectangle 160"/>
              <p:cNvSpPr>
                <a:spLocks noChangeArrowheads="1"/>
              </p:cNvSpPr>
              <p:nvPr/>
            </p:nvSpPr>
            <p:spPr bwMode="auto">
              <a:xfrm>
                <a:off x="4547119" y="1575270"/>
                <a:ext cx="41251" cy="4142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27" name="Rectangle 161"/>
              <p:cNvSpPr>
                <a:spLocks noChangeArrowheads="1"/>
              </p:cNvSpPr>
              <p:nvPr/>
            </p:nvSpPr>
            <p:spPr bwMode="auto">
              <a:xfrm>
                <a:off x="4547119" y="1623297"/>
                <a:ext cx="41251" cy="4142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28" name="Rectangle 162"/>
              <p:cNvSpPr>
                <a:spLocks noChangeArrowheads="1"/>
              </p:cNvSpPr>
              <p:nvPr/>
            </p:nvSpPr>
            <p:spPr bwMode="auto">
              <a:xfrm>
                <a:off x="4547119" y="1671492"/>
                <a:ext cx="41251" cy="40996"/>
              </a:xfrm>
              <a:prstGeom prst="rect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29" name="Rectangle 163"/>
              <p:cNvSpPr>
                <a:spLocks noChangeArrowheads="1"/>
              </p:cNvSpPr>
              <p:nvPr/>
            </p:nvSpPr>
            <p:spPr bwMode="auto">
              <a:xfrm>
                <a:off x="4547119" y="1719266"/>
                <a:ext cx="41251" cy="41251"/>
              </a:xfrm>
              <a:prstGeom prst="rect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30" name="Rectangle 164"/>
              <p:cNvSpPr>
                <a:spLocks noChangeArrowheads="1"/>
              </p:cNvSpPr>
              <p:nvPr/>
            </p:nvSpPr>
            <p:spPr bwMode="auto">
              <a:xfrm>
                <a:off x="4547119" y="1767123"/>
                <a:ext cx="41251" cy="41420"/>
              </a:xfrm>
              <a:prstGeom prst="rect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31" name="Rectangle 165"/>
              <p:cNvSpPr>
                <a:spLocks noChangeArrowheads="1"/>
              </p:cNvSpPr>
              <p:nvPr/>
            </p:nvSpPr>
            <p:spPr bwMode="auto">
              <a:xfrm>
                <a:off x="4547119" y="1815149"/>
                <a:ext cx="41251" cy="41251"/>
              </a:xfrm>
              <a:prstGeom prst="rect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32" name="Rectangle 166"/>
              <p:cNvSpPr>
                <a:spLocks noChangeArrowheads="1"/>
              </p:cNvSpPr>
              <p:nvPr/>
            </p:nvSpPr>
            <p:spPr bwMode="auto">
              <a:xfrm>
                <a:off x="4547119" y="1862922"/>
                <a:ext cx="41251" cy="41420"/>
              </a:xfrm>
              <a:prstGeom prst="rect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33" name="Rectangle 167"/>
              <p:cNvSpPr>
                <a:spLocks noChangeArrowheads="1"/>
              </p:cNvSpPr>
              <p:nvPr/>
            </p:nvSpPr>
            <p:spPr bwMode="auto">
              <a:xfrm>
                <a:off x="4547119" y="1910948"/>
                <a:ext cx="41251" cy="41251"/>
              </a:xfrm>
              <a:prstGeom prst="rect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34" name="Rectangle 168"/>
              <p:cNvSpPr>
                <a:spLocks noChangeArrowheads="1"/>
              </p:cNvSpPr>
              <p:nvPr/>
            </p:nvSpPr>
            <p:spPr bwMode="auto">
              <a:xfrm>
                <a:off x="4608613" y="1671492"/>
                <a:ext cx="41166" cy="40996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35" name="Rectangle 169"/>
              <p:cNvSpPr>
                <a:spLocks noChangeArrowheads="1"/>
              </p:cNvSpPr>
              <p:nvPr/>
            </p:nvSpPr>
            <p:spPr bwMode="auto">
              <a:xfrm>
                <a:off x="4608613" y="1719266"/>
                <a:ext cx="41166" cy="41251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36" name="Rectangle 170"/>
              <p:cNvSpPr>
                <a:spLocks noChangeArrowheads="1"/>
              </p:cNvSpPr>
              <p:nvPr/>
            </p:nvSpPr>
            <p:spPr bwMode="auto">
              <a:xfrm>
                <a:off x="4608613" y="1767123"/>
                <a:ext cx="41166" cy="4142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37" name="Rectangle 171"/>
              <p:cNvSpPr>
                <a:spLocks noChangeArrowheads="1"/>
              </p:cNvSpPr>
              <p:nvPr/>
            </p:nvSpPr>
            <p:spPr bwMode="auto">
              <a:xfrm>
                <a:off x="4608613" y="1815149"/>
                <a:ext cx="41166" cy="41251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38" name="Rectangle 172"/>
              <p:cNvSpPr>
                <a:spLocks noChangeArrowheads="1"/>
              </p:cNvSpPr>
              <p:nvPr/>
            </p:nvSpPr>
            <p:spPr bwMode="auto">
              <a:xfrm>
                <a:off x="4608613" y="1862922"/>
                <a:ext cx="41166" cy="4142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39" name="Rectangle 173"/>
              <p:cNvSpPr>
                <a:spLocks noChangeArrowheads="1"/>
              </p:cNvSpPr>
              <p:nvPr/>
            </p:nvSpPr>
            <p:spPr bwMode="auto">
              <a:xfrm>
                <a:off x="4608613" y="1910948"/>
                <a:ext cx="41166" cy="41251"/>
              </a:xfrm>
              <a:prstGeom prst="rect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40" name="Rectangle 195"/>
              <p:cNvSpPr>
                <a:spLocks noChangeArrowheads="1"/>
              </p:cNvSpPr>
              <p:nvPr/>
            </p:nvSpPr>
            <p:spPr bwMode="auto">
              <a:xfrm>
                <a:off x="4698716" y="1719266"/>
                <a:ext cx="41251" cy="41251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41" name="Rectangle 196"/>
              <p:cNvSpPr>
                <a:spLocks noChangeArrowheads="1"/>
              </p:cNvSpPr>
              <p:nvPr/>
            </p:nvSpPr>
            <p:spPr bwMode="auto">
              <a:xfrm>
                <a:off x="4698716" y="1767123"/>
                <a:ext cx="41251" cy="4142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42" name="Rectangle 197"/>
              <p:cNvSpPr>
                <a:spLocks noChangeArrowheads="1"/>
              </p:cNvSpPr>
              <p:nvPr/>
            </p:nvSpPr>
            <p:spPr bwMode="auto">
              <a:xfrm>
                <a:off x="4698716" y="1815149"/>
                <a:ext cx="41251" cy="41251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43" name="Rectangle 198"/>
              <p:cNvSpPr>
                <a:spLocks noChangeArrowheads="1"/>
              </p:cNvSpPr>
              <p:nvPr/>
            </p:nvSpPr>
            <p:spPr bwMode="auto">
              <a:xfrm>
                <a:off x="4698716" y="1862922"/>
                <a:ext cx="41251" cy="41420"/>
              </a:xfrm>
              <a:prstGeom prst="rect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44" name="Rectangle 199"/>
              <p:cNvSpPr>
                <a:spLocks noChangeArrowheads="1"/>
              </p:cNvSpPr>
              <p:nvPr/>
            </p:nvSpPr>
            <p:spPr bwMode="auto">
              <a:xfrm>
                <a:off x="4698716" y="1910948"/>
                <a:ext cx="41251" cy="41251"/>
              </a:xfrm>
              <a:prstGeom prst="rect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45" name="Rectangle 200"/>
              <p:cNvSpPr>
                <a:spLocks noChangeArrowheads="1"/>
              </p:cNvSpPr>
              <p:nvPr/>
            </p:nvSpPr>
            <p:spPr bwMode="auto">
              <a:xfrm>
                <a:off x="4760210" y="1479386"/>
                <a:ext cx="41166" cy="41251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46" name="Rectangle 201"/>
              <p:cNvSpPr>
                <a:spLocks noChangeArrowheads="1"/>
              </p:cNvSpPr>
              <p:nvPr/>
            </p:nvSpPr>
            <p:spPr bwMode="auto">
              <a:xfrm>
                <a:off x="4760210" y="1527243"/>
                <a:ext cx="41166" cy="41166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47" name="Rectangle 202"/>
              <p:cNvSpPr>
                <a:spLocks noChangeArrowheads="1"/>
              </p:cNvSpPr>
              <p:nvPr/>
            </p:nvSpPr>
            <p:spPr bwMode="auto">
              <a:xfrm>
                <a:off x="4760210" y="1575270"/>
                <a:ext cx="41166" cy="4142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48" name="Rectangle 203"/>
              <p:cNvSpPr>
                <a:spLocks noChangeArrowheads="1"/>
              </p:cNvSpPr>
              <p:nvPr/>
            </p:nvSpPr>
            <p:spPr bwMode="auto">
              <a:xfrm>
                <a:off x="4760210" y="1623297"/>
                <a:ext cx="41166" cy="4142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49" name="Rectangle 204"/>
              <p:cNvSpPr>
                <a:spLocks noChangeArrowheads="1"/>
              </p:cNvSpPr>
              <p:nvPr/>
            </p:nvSpPr>
            <p:spPr bwMode="auto">
              <a:xfrm>
                <a:off x="4760210" y="1671492"/>
                <a:ext cx="41166" cy="40996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50" name="Rectangle 205"/>
              <p:cNvSpPr>
                <a:spLocks noChangeArrowheads="1"/>
              </p:cNvSpPr>
              <p:nvPr/>
            </p:nvSpPr>
            <p:spPr bwMode="auto">
              <a:xfrm>
                <a:off x="4760210" y="1719266"/>
                <a:ext cx="41166" cy="41251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51" name="Rectangle 206"/>
              <p:cNvSpPr>
                <a:spLocks noChangeArrowheads="1"/>
              </p:cNvSpPr>
              <p:nvPr/>
            </p:nvSpPr>
            <p:spPr bwMode="auto">
              <a:xfrm>
                <a:off x="4760210" y="1767123"/>
                <a:ext cx="41166" cy="4142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52" name="Rectangle 207"/>
              <p:cNvSpPr>
                <a:spLocks noChangeArrowheads="1"/>
              </p:cNvSpPr>
              <p:nvPr/>
            </p:nvSpPr>
            <p:spPr bwMode="auto">
              <a:xfrm>
                <a:off x="4760210" y="1815149"/>
                <a:ext cx="41166" cy="41251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53" name="Rectangle 208"/>
              <p:cNvSpPr>
                <a:spLocks noChangeArrowheads="1"/>
              </p:cNvSpPr>
              <p:nvPr/>
            </p:nvSpPr>
            <p:spPr bwMode="auto">
              <a:xfrm>
                <a:off x="4760210" y="1862922"/>
                <a:ext cx="41166" cy="41420"/>
              </a:xfrm>
              <a:prstGeom prst="rect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54" name="Rectangle 209"/>
              <p:cNvSpPr>
                <a:spLocks noChangeArrowheads="1"/>
              </p:cNvSpPr>
              <p:nvPr/>
            </p:nvSpPr>
            <p:spPr bwMode="auto">
              <a:xfrm>
                <a:off x="4760210" y="1910948"/>
                <a:ext cx="41166" cy="41251"/>
              </a:xfrm>
              <a:prstGeom prst="rect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55" name="Rectangle 210"/>
              <p:cNvSpPr>
                <a:spLocks noChangeArrowheads="1"/>
              </p:cNvSpPr>
              <p:nvPr/>
            </p:nvSpPr>
            <p:spPr bwMode="auto">
              <a:xfrm>
                <a:off x="4821620" y="1767123"/>
                <a:ext cx="41166" cy="41420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56" name="Rectangle 211"/>
              <p:cNvSpPr>
                <a:spLocks noChangeArrowheads="1"/>
              </p:cNvSpPr>
              <p:nvPr/>
            </p:nvSpPr>
            <p:spPr bwMode="auto">
              <a:xfrm>
                <a:off x="4821620" y="1815149"/>
                <a:ext cx="41166" cy="41251"/>
              </a:xfrm>
              <a:prstGeom prst="rect">
                <a:avLst/>
              </a:pr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57" name="Rectangle 212"/>
              <p:cNvSpPr>
                <a:spLocks noChangeArrowheads="1"/>
              </p:cNvSpPr>
              <p:nvPr/>
            </p:nvSpPr>
            <p:spPr bwMode="auto">
              <a:xfrm>
                <a:off x="4821620" y="1862922"/>
                <a:ext cx="41166" cy="41420"/>
              </a:xfrm>
              <a:prstGeom prst="rect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58" name="Rectangle 213"/>
              <p:cNvSpPr>
                <a:spLocks noChangeArrowheads="1"/>
              </p:cNvSpPr>
              <p:nvPr/>
            </p:nvSpPr>
            <p:spPr bwMode="auto">
              <a:xfrm>
                <a:off x="4821620" y="1910948"/>
                <a:ext cx="41166" cy="41251"/>
              </a:xfrm>
              <a:prstGeom prst="rect">
                <a:avLst/>
              </a:pr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8" name="3"/>
          <p:cNvGrpSpPr/>
          <p:nvPr/>
        </p:nvGrpSpPr>
        <p:grpSpPr>
          <a:xfrm>
            <a:off x="7151670" y="3141141"/>
            <a:ext cx="2867968" cy="978625"/>
            <a:chOff x="7151670" y="3141141"/>
            <a:chExt cx="2867968" cy="978625"/>
          </a:xfrm>
        </p:grpSpPr>
        <p:sp>
          <p:nvSpPr>
            <p:cNvPr id="77" name="任意多边形 76"/>
            <p:cNvSpPr>
              <a:spLocks/>
            </p:cNvSpPr>
            <p:nvPr/>
          </p:nvSpPr>
          <p:spPr bwMode="auto">
            <a:xfrm rot="10800000">
              <a:off x="7151670" y="3141141"/>
              <a:ext cx="2867968" cy="978625"/>
            </a:xfrm>
            <a:custGeom>
              <a:avLst/>
              <a:gdLst>
                <a:gd name="connsiteX0" fmla="*/ 3671470 w 4138458"/>
                <a:gd name="connsiteY0" fmla="*/ 1412149 h 1412149"/>
                <a:gd name="connsiteX1" fmla="*/ 3163470 w 4138458"/>
                <a:gd name="connsiteY1" fmla="*/ 1412149 h 1412149"/>
                <a:gd name="connsiteX2" fmla="*/ 3022552 w 4138458"/>
                <a:gd name="connsiteY2" fmla="*/ 1412149 h 1412149"/>
                <a:gd name="connsiteX3" fmla="*/ 2554799 w 4138458"/>
                <a:gd name="connsiteY3" fmla="*/ 1412149 h 1412149"/>
                <a:gd name="connsiteX4" fmla="*/ 2514552 w 4138458"/>
                <a:gd name="connsiteY4" fmla="*/ 1412149 h 1412149"/>
                <a:gd name="connsiteX5" fmla="*/ 2266137 w 4138458"/>
                <a:gd name="connsiteY5" fmla="*/ 1412149 h 1412149"/>
                <a:gd name="connsiteX6" fmla="*/ 1905881 w 4138458"/>
                <a:gd name="connsiteY6" fmla="*/ 1412149 h 1412149"/>
                <a:gd name="connsiteX7" fmla="*/ 1809866 w 4138458"/>
                <a:gd name="connsiteY7" fmla="*/ 1412149 h 1412149"/>
                <a:gd name="connsiteX8" fmla="*/ 1617219 w 4138458"/>
                <a:gd name="connsiteY8" fmla="*/ 1412149 h 1412149"/>
                <a:gd name="connsiteX9" fmla="*/ 1489857 w 4138458"/>
                <a:gd name="connsiteY9" fmla="*/ 1412149 h 1412149"/>
                <a:gd name="connsiteX10" fmla="*/ 1301866 w 4138458"/>
                <a:gd name="connsiteY10" fmla="*/ 1412149 h 1412149"/>
                <a:gd name="connsiteX11" fmla="*/ 1160948 w 4138458"/>
                <a:gd name="connsiteY11" fmla="*/ 1412149 h 1412149"/>
                <a:gd name="connsiteX12" fmla="*/ 1115038 w 4138458"/>
                <a:gd name="connsiteY12" fmla="*/ 1412149 h 1412149"/>
                <a:gd name="connsiteX13" fmla="*/ 840939 w 4138458"/>
                <a:gd name="connsiteY13" fmla="*/ 1412149 h 1412149"/>
                <a:gd name="connsiteX14" fmla="*/ 652948 w 4138458"/>
                <a:gd name="connsiteY14" fmla="*/ 1412149 h 1412149"/>
                <a:gd name="connsiteX15" fmla="*/ 466120 w 4138458"/>
                <a:gd name="connsiteY15" fmla="*/ 1412149 h 1412149"/>
                <a:gd name="connsiteX16" fmla="*/ 340972 w 4138458"/>
                <a:gd name="connsiteY16" fmla="*/ 1340266 h 1412149"/>
                <a:gd name="connsiteX17" fmla="*/ 16513 w 4138458"/>
                <a:gd name="connsiteY17" fmla="*/ 777957 h 1412149"/>
                <a:gd name="connsiteX18" fmla="*/ 16513 w 4138458"/>
                <a:gd name="connsiteY18" fmla="*/ 634192 h 1412149"/>
                <a:gd name="connsiteX19" fmla="*/ 340972 w 4138458"/>
                <a:gd name="connsiteY19" fmla="*/ 71883 h 1412149"/>
                <a:gd name="connsiteX20" fmla="*/ 466120 w 4138458"/>
                <a:gd name="connsiteY20" fmla="*/ 0 h 1412149"/>
                <a:gd name="connsiteX21" fmla="*/ 652948 w 4138458"/>
                <a:gd name="connsiteY21" fmla="*/ 0 h 1412149"/>
                <a:gd name="connsiteX22" fmla="*/ 680314 w 4138458"/>
                <a:gd name="connsiteY22" fmla="*/ 0 h 1412149"/>
                <a:gd name="connsiteX23" fmla="*/ 840939 w 4138458"/>
                <a:gd name="connsiteY23" fmla="*/ 0 h 1412149"/>
                <a:gd name="connsiteX24" fmla="*/ 841276 w 4138458"/>
                <a:gd name="connsiteY24" fmla="*/ 0 h 1412149"/>
                <a:gd name="connsiteX25" fmla="*/ 867142 w 4138458"/>
                <a:gd name="connsiteY25" fmla="*/ 0 h 1412149"/>
                <a:gd name="connsiteX26" fmla="*/ 956611 w 4138458"/>
                <a:gd name="connsiteY26" fmla="*/ 0 h 1412149"/>
                <a:gd name="connsiteX27" fmla="*/ 1028104 w 4138458"/>
                <a:gd name="connsiteY27" fmla="*/ 0 h 1412149"/>
                <a:gd name="connsiteX28" fmla="*/ 1033923 w 4138458"/>
                <a:gd name="connsiteY28" fmla="*/ 0 h 1412149"/>
                <a:gd name="connsiteX29" fmla="*/ 1055133 w 4138458"/>
                <a:gd name="connsiteY29" fmla="*/ 0 h 1412149"/>
                <a:gd name="connsiteX30" fmla="*/ 1080817 w 4138458"/>
                <a:gd name="connsiteY30" fmla="*/ 0 h 1412149"/>
                <a:gd name="connsiteX31" fmla="*/ 1115038 w 4138458"/>
                <a:gd name="connsiteY31" fmla="*/ 0 h 1412149"/>
                <a:gd name="connsiteX32" fmla="*/ 1143439 w 4138458"/>
                <a:gd name="connsiteY32" fmla="*/ 0 h 1412149"/>
                <a:gd name="connsiteX33" fmla="*/ 1160948 w 4138458"/>
                <a:gd name="connsiteY33" fmla="*/ 0 h 1412149"/>
                <a:gd name="connsiteX34" fmla="*/ 1216095 w 4138458"/>
                <a:gd name="connsiteY34" fmla="*/ 0 h 1412149"/>
                <a:gd name="connsiteX35" fmla="*/ 1220751 w 4138458"/>
                <a:gd name="connsiteY35" fmla="*/ 0 h 1412149"/>
                <a:gd name="connsiteX36" fmla="*/ 1267645 w 4138458"/>
                <a:gd name="connsiteY36" fmla="*/ 0 h 1412149"/>
                <a:gd name="connsiteX37" fmla="*/ 1291726 w 4138458"/>
                <a:gd name="connsiteY37" fmla="*/ 0 h 1412149"/>
                <a:gd name="connsiteX38" fmla="*/ 1301866 w 4138458"/>
                <a:gd name="connsiteY38" fmla="*/ 0 h 1412149"/>
                <a:gd name="connsiteX39" fmla="*/ 1331430 w 4138458"/>
                <a:gd name="connsiteY39" fmla="*/ 0 h 1412149"/>
                <a:gd name="connsiteX40" fmla="*/ 1375142 w 4138458"/>
                <a:gd name="connsiteY40" fmla="*/ 0 h 1412149"/>
                <a:gd name="connsiteX41" fmla="*/ 1408742 w 4138458"/>
                <a:gd name="connsiteY41" fmla="*/ 0 h 1412149"/>
                <a:gd name="connsiteX42" fmla="*/ 1455636 w 4138458"/>
                <a:gd name="connsiteY42" fmla="*/ 0 h 1412149"/>
                <a:gd name="connsiteX43" fmla="*/ 1479717 w 4138458"/>
                <a:gd name="connsiteY43" fmla="*/ 0 h 1412149"/>
                <a:gd name="connsiteX44" fmla="*/ 1489857 w 4138458"/>
                <a:gd name="connsiteY44" fmla="*/ 0 h 1412149"/>
                <a:gd name="connsiteX45" fmla="*/ 1536104 w 4138458"/>
                <a:gd name="connsiteY45" fmla="*/ 0 h 1412149"/>
                <a:gd name="connsiteX46" fmla="*/ 1617219 w 4138458"/>
                <a:gd name="connsiteY46" fmla="*/ 0 h 1412149"/>
                <a:gd name="connsiteX47" fmla="*/ 1651439 w 4138458"/>
                <a:gd name="connsiteY47" fmla="*/ 0 h 1412149"/>
                <a:gd name="connsiteX48" fmla="*/ 1728751 w 4138458"/>
                <a:gd name="connsiteY48" fmla="*/ 0 h 1412149"/>
                <a:gd name="connsiteX49" fmla="*/ 1775645 w 4138458"/>
                <a:gd name="connsiteY49" fmla="*/ 0 h 1412149"/>
                <a:gd name="connsiteX50" fmla="*/ 1799726 w 4138458"/>
                <a:gd name="connsiteY50" fmla="*/ 0 h 1412149"/>
                <a:gd name="connsiteX51" fmla="*/ 1809866 w 4138458"/>
                <a:gd name="connsiteY51" fmla="*/ 0 h 1412149"/>
                <a:gd name="connsiteX52" fmla="*/ 1831413 w 4138458"/>
                <a:gd name="connsiteY52" fmla="*/ 0 h 1412149"/>
                <a:gd name="connsiteX53" fmla="*/ 1905881 w 4138458"/>
                <a:gd name="connsiteY53" fmla="*/ 0 h 1412149"/>
                <a:gd name="connsiteX54" fmla="*/ 1992375 w 4138458"/>
                <a:gd name="connsiteY54" fmla="*/ 0 h 1412149"/>
                <a:gd name="connsiteX55" fmla="*/ 2107709 w 4138458"/>
                <a:gd name="connsiteY55" fmla="*/ 0 h 1412149"/>
                <a:gd name="connsiteX56" fmla="*/ 2120075 w 4138458"/>
                <a:gd name="connsiteY56" fmla="*/ 0 h 1412149"/>
                <a:gd name="connsiteX57" fmla="*/ 2185022 w 4138458"/>
                <a:gd name="connsiteY57" fmla="*/ 0 h 1412149"/>
                <a:gd name="connsiteX58" fmla="*/ 2231916 w 4138458"/>
                <a:gd name="connsiteY58" fmla="*/ 0 h 1412149"/>
                <a:gd name="connsiteX59" fmla="*/ 2255997 w 4138458"/>
                <a:gd name="connsiteY59" fmla="*/ 0 h 1412149"/>
                <a:gd name="connsiteX60" fmla="*/ 2266137 w 4138458"/>
                <a:gd name="connsiteY60" fmla="*/ 0 h 1412149"/>
                <a:gd name="connsiteX61" fmla="*/ 2281036 w 4138458"/>
                <a:gd name="connsiteY61" fmla="*/ 0 h 1412149"/>
                <a:gd name="connsiteX62" fmla="*/ 2473684 w 4138458"/>
                <a:gd name="connsiteY62" fmla="*/ 0 h 1412149"/>
                <a:gd name="connsiteX63" fmla="*/ 2514552 w 4138458"/>
                <a:gd name="connsiteY63" fmla="*/ 0 h 1412149"/>
                <a:gd name="connsiteX64" fmla="*/ 2520578 w 4138458"/>
                <a:gd name="connsiteY64" fmla="*/ 0 h 1412149"/>
                <a:gd name="connsiteX65" fmla="*/ 2544659 w 4138458"/>
                <a:gd name="connsiteY65" fmla="*/ 0 h 1412149"/>
                <a:gd name="connsiteX66" fmla="*/ 2554799 w 4138458"/>
                <a:gd name="connsiteY66" fmla="*/ 0 h 1412149"/>
                <a:gd name="connsiteX67" fmla="*/ 2680485 w 4138458"/>
                <a:gd name="connsiteY67" fmla="*/ 0 h 1412149"/>
                <a:gd name="connsiteX68" fmla="*/ 3005042 w 4138458"/>
                <a:gd name="connsiteY68" fmla="*/ 0 h 1412149"/>
                <a:gd name="connsiteX69" fmla="*/ 3022552 w 4138458"/>
                <a:gd name="connsiteY69" fmla="*/ 0 h 1412149"/>
                <a:gd name="connsiteX70" fmla="*/ 3082355 w 4138458"/>
                <a:gd name="connsiteY70" fmla="*/ 0 h 1412149"/>
                <a:gd name="connsiteX71" fmla="*/ 3129249 w 4138458"/>
                <a:gd name="connsiteY71" fmla="*/ 0 h 1412149"/>
                <a:gd name="connsiteX72" fmla="*/ 3153330 w 4138458"/>
                <a:gd name="connsiteY72" fmla="*/ 0 h 1412149"/>
                <a:gd name="connsiteX73" fmla="*/ 3163470 w 4138458"/>
                <a:gd name="connsiteY73" fmla="*/ 0 h 1412149"/>
                <a:gd name="connsiteX74" fmla="*/ 3236746 w 4138458"/>
                <a:gd name="connsiteY74" fmla="*/ 0 h 1412149"/>
                <a:gd name="connsiteX75" fmla="*/ 3671470 w 4138458"/>
                <a:gd name="connsiteY75" fmla="*/ 0 h 1412149"/>
                <a:gd name="connsiteX76" fmla="*/ 3796617 w 4138458"/>
                <a:gd name="connsiteY76" fmla="*/ 71883 h 1412149"/>
                <a:gd name="connsiteX77" fmla="*/ 4121076 w 4138458"/>
                <a:gd name="connsiteY77" fmla="*/ 634192 h 1412149"/>
                <a:gd name="connsiteX78" fmla="*/ 4121076 w 4138458"/>
                <a:gd name="connsiteY78" fmla="*/ 777957 h 1412149"/>
                <a:gd name="connsiteX79" fmla="*/ 3796617 w 4138458"/>
                <a:gd name="connsiteY79" fmla="*/ 1340266 h 1412149"/>
                <a:gd name="connsiteX80" fmla="*/ 3671470 w 4138458"/>
                <a:gd name="connsiteY80" fmla="*/ 1412149 h 14121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</a:cxnLst>
              <a:rect l="l" t="t" r="r" b="b"/>
              <a:pathLst>
                <a:path w="4138458" h="1412149">
                  <a:moveTo>
                    <a:pt x="3671470" y="1412149"/>
                  </a:moveTo>
                  <a:lnTo>
                    <a:pt x="3163470" y="1412149"/>
                  </a:lnTo>
                  <a:lnTo>
                    <a:pt x="3022552" y="1412149"/>
                  </a:lnTo>
                  <a:lnTo>
                    <a:pt x="2554799" y="1412149"/>
                  </a:lnTo>
                  <a:lnTo>
                    <a:pt x="2514552" y="1412149"/>
                  </a:lnTo>
                  <a:lnTo>
                    <a:pt x="2266137" y="1412149"/>
                  </a:lnTo>
                  <a:lnTo>
                    <a:pt x="1905881" y="1412149"/>
                  </a:lnTo>
                  <a:lnTo>
                    <a:pt x="1809866" y="1412149"/>
                  </a:lnTo>
                  <a:lnTo>
                    <a:pt x="1617219" y="1412149"/>
                  </a:lnTo>
                  <a:lnTo>
                    <a:pt x="1489857" y="1412149"/>
                  </a:lnTo>
                  <a:lnTo>
                    <a:pt x="1301866" y="1412149"/>
                  </a:lnTo>
                  <a:lnTo>
                    <a:pt x="1160948" y="1412149"/>
                  </a:lnTo>
                  <a:lnTo>
                    <a:pt x="1115038" y="1412149"/>
                  </a:lnTo>
                  <a:lnTo>
                    <a:pt x="840939" y="1412149"/>
                  </a:lnTo>
                  <a:lnTo>
                    <a:pt x="652948" y="1412149"/>
                  </a:lnTo>
                  <a:lnTo>
                    <a:pt x="466120" y="1412149"/>
                  </a:lnTo>
                  <a:cubicBezTo>
                    <a:pt x="420928" y="1412149"/>
                    <a:pt x="364147" y="1379686"/>
                    <a:pt x="340972" y="1340266"/>
                  </a:cubicBezTo>
                  <a:cubicBezTo>
                    <a:pt x="16513" y="777957"/>
                    <a:pt x="16513" y="777957"/>
                    <a:pt x="16513" y="777957"/>
                  </a:cubicBezTo>
                  <a:cubicBezTo>
                    <a:pt x="-5504" y="738538"/>
                    <a:pt x="-5504" y="673611"/>
                    <a:pt x="16513" y="634192"/>
                  </a:cubicBezTo>
                  <a:cubicBezTo>
                    <a:pt x="340972" y="71883"/>
                    <a:pt x="340972" y="71883"/>
                    <a:pt x="340972" y="71883"/>
                  </a:cubicBezTo>
                  <a:cubicBezTo>
                    <a:pt x="364147" y="32463"/>
                    <a:pt x="420928" y="0"/>
                    <a:pt x="466120" y="0"/>
                  </a:cubicBezTo>
                  <a:lnTo>
                    <a:pt x="652948" y="0"/>
                  </a:lnTo>
                  <a:lnTo>
                    <a:pt x="680314" y="0"/>
                  </a:lnTo>
                  <a:lnTo>
                    <a:pt x="840939" y="0"/>
                  </a:lnTo>
                  <a:lnTo>
                    <a:pt x="841276" y="0"/>
                  </a:lnTo>
                  <a:lnTo>
                    <a:pt x="867142" y="0"/>
                  </a:lnTo>
                  <a:lnTo>
                    <a:pt x="956611" y="0"/>
                  </a:lnTo>
                  <a:lnTo>
                    <a:pt x="1028104" y="0"/>
                  </a:lnTo>
                  <a:lnTo>
                    <a:pt x="1033923" y="0"/>
                  </a:lnTo>
                  <a:lnTo>
                    <a:pt x="1055133" y="0"/>
                  </a:lnTo>
                  <a:lnTo>
                    <a:pt x="1080817" y="0"/>
                  </a:lnTo>
                  <a:cubicBezTo>
                    <a:pt x="1115038" y="0"/>
                    <a:pt x="1115038" y="0"/>
                    <a:pt x="1115038" y="0"/>
                  </a:cubicBezTo>
                  <a:lnTo>
                    <a:pt x="1143439" y="0"/>
                  </a:lnTo>
                  <a:lnTo>
                    <a:pt x="1160948" y="0"/>
                  </a:lnTo>
                  <a:lnTo>
                    <a:pt x="1216095" y="0"/>
                  </a:lnTo>
                  <a:lnTo>
                    <a:pt x="1220751" y="0"/>
                  </a:lnTo>
                  <a:lnTo>
                    <a:pt x="1267645" y="0"/>
                  </a:lnTo>
                  <a:lnTo>
                    <a:pt x="1291726" y="0"/>
                  </a:lnTo>
                  <a:lnTo>
                    <a:pt x="1301866" y="0"/>
                  </a:lnTo>
                  <a:lnTo>
                    <a:pt x="1331430" y="0"/>
                  </a:lnTo>
                  <a:lnTo>
                    <a:pt x="1375142" y="0"/>
                  </a:lnTo>
                  <a:lnTo>
                    <a:pt x="1408742" y="0"/>
                  </a:lnTo>
                  <a:lnTo>
                    <a:pt x="1455636" y="0"/>
                  </a:lnTo>
                  <a:lnTo>
                    <a:pt x="1479717" y="0"/>
                  </a:lnTo>
                  <a:lnTo>
                    <a:pt x="1489857" y="0"/>
                  </a:lnTo>
                  <a:lnTo>
                    <a:pt x="1536104" y="0"/>
                  </a:lnTo>
                  <a:lnTo>
                    <a:pt x="1617219" y="0"/>
                  </a:lnTo>
                  <a:lnTo>
                    <a:pt x="1651439" y="0"/>
                  </a:lnTo>
                  <a:lnTo>
                    <a:pt x="1728751" y="0"/>
                  </a:lnTo>
                  <a:lnTo>
                    <a:pt x="1775645" y="0"/>
                  </a:lnTo>
                  <a:lnTo>
                    <a:pt x="1799726" y="0"/>
                  </a:lnTo>
                  <a:lnTo>
                    <a:pt x="1809866" y="0"/>
                  </a:lnTo>
                  <a:lnTo>
                    <a:pt x="1831413" y="0"/>
                  </a:lnTo>
                  <a:lnTo>
                    <a:pt x="1905881" y="0"/>
                  </a:lnTo>
                  <a:lnTo>
                    <a:pt x="1992375" y="0"/>
                  </a:lnTo>
                  <a:lnTo>
                    <a:pt x="2107709" y="0"/>
                  </a:lnTo>
                  <a:lnTo>
                    <a:pt x="2120075" y="0"/>
                  </a:lnTo>
                  <a:lnTo>
                    <a:pt x="2185022" y="0"/>
                  </a:lnTo>
                  <a:lnTo>
                    <a:pt x="2231916" y="0"/>
                  </a:lnTo>
                  <a:lnTo>
                    <a:pt x="2255997" y="0"/>
                  </a:lnTo>
                  <a:lnTo>
                    <a:pt x="2266137" y="0"/>
                  </a:lnTo>
                  <a:lnTo>
                    <a:pt x="2281036" y="0"/>
                  </a:lnTo>
                  <a:cubicBezTo>
                    <a:pt x="2372290" y="0"/>
                    <a:pt x="2433126" y="0"/>
                    <a:pt x="2473684" y="0"/>
                  </a:cubicBezTo>
                  <a:lnTo>
                    <a:pt x="2514552" y="0"/>
                  </a:lnTo>
                  <a:lnTo>
                    <a:pt x="2520578" y="0"/>
                  </a:lnTo>
                  <a:lnTo>
                    <a:pt x="2544659" y="0"/>
                  </a:lnTo>
                  <a:lnTo>
                    <a:pt x="2554799" y="0"/>
                  </a:lnTo>
                  <a:lnTo>
                    <a:pt x="2680485" y="0"/>
                  </a:lnTo>
                  <a:cubicBezTo>
                    <a:pt x="2830376" y="0"/>
                    <a:pt x="2933750" y="0"/>
                    <a:pt x="3005042" y="0"/>
                  </a:cubicBezTo>
                  <a:lnTo>
                    <a:pt x="3022552" y="0"/>
                  </a:lnTo>
                  <a:lnTo>
                    <a:pt x="3082355" y="0"/>
                  </a:lnTo>
                  <a:lnTo>
                    <a:pt x="3129249" y="0"/>
                  </a:lnTo>
                  <a:lnTo>
                    <a:pt x="3153330" y="0"/>
                  </a:lnTo>
                  <a:lnTo>
                    <a:pt x="3163470" y="0"/>
                  </a:lnTo>
                  <a:lnTo>
                    <a:pt x="3236746" y="0"/>
                  </a:lnTo>
                  <a:cubicBezTo>
                    <a:pt x="3671470" y="0"/>
                    <a:pt x="3671470" y="0"/>
                    <a:pt x="3671470" y="0"/>
                  </a:cubicBezTo>
                  <a:cubicBezTo>
                    <a:pt x="3717821" y="0"/>
                    <a:pt x="3773442" y="32463"/>
                    <a:pt x="3796617" y="71883"/>
                  </a:cubicBezTo>
                  <a:cubicBezTo>
                    <a:pt x="4121076" y="634192"/>
                    <a:pt x="4121076" y="634192"/>
                    <a:pt x="4121076" y="634192"/>
                  </a:cubicBezTo>
                  <a:cubicBezTo>
                    <a:pt x="4144252" y="673611"/>
                    <a:pt x="4144252" y="738538"/>
                    <a:pt x="4121076" y="777957"/>
                  </a:cubicBezTo>
                  <a:cubicBezTo>
                    <a:pt x="3796617" y="1340266"/>
                    <a:pt x="3796617" y="1340266"/>
                    <a:pt x="3796617" y="1340266"/>
                  </a:cubicBezTo>
                  <a:cubicBezTo>
                    <a:pt x="3773442" y="1379686"/>
                    <a:pt x="3717821" y="1412149"/>
                    <a:pt x="3671470" y="1412149"/>
                  </a:cubicBezTo>
                  <a:close/>
                </a:path>
              </a:pathLst>
            </a:custGeom>
            <a:solidFill>
              <a:srgbClr val="01C4D9"/>
            </a:solidFill>
            <a:ln w="38100">
              <a:noFill/>
            </a:ln>
            <a:effectLst>
              <a:outerShdw blurRad="152400" dist="76200" dir="27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>
                <a:rot lat="0" lon="0" rev="10800000"/>
              </a:lightRig>
            </a:scene3d>
            <a:sp3d prstMaterial="softEdge">
              <a:bevelT w="25400" h="12700"/>
            </a:sp3d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grpSp>
          <p:nvGrpSpPr>
            <p:cNvPr id="82" name="组合 81"/>
            <p:cNvGrpSpPr/>
            <p:nvPr/>
          </p:nvGrpSpPr>
          <p:grpSpPr>
            <a:xfrm>
              <a:off x="8081997" y="3210765"/>
              <a:ext cx="1565237" cy="839378"/>
              <a:chOff x="7109327" y="3179834"/>
              <a:chExt cx="1565237" cy="839378"/>
            </a:xfrm>
          </p:grpSpPr>
          <p:sp>
            <p:nvSpPr>
              <p:cNvPr id="83" name="文本框 82"/>
              <p:cNvSpPr txBox="1"/>
              <p:nvPr/>
            </p:nvSpPr>
            <p:spPr>
              <a:xfrm>
                <a:off x="7109327" y="3179834"/>
                <a:ext cx="1565237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dirty="0">
                    <a:solidFill>
                      <a:prstClr val="white"/>
                    </a:solidFill>
                    <a:cs typeface="+mn-ea"/>
                    <a:sym typeface="+mn-lt"/>
                  </a:rPr>
                  <a:t>在此添加标题</a:t>
                </a:r>
              </a:p>
            </p:txBody>
          </p:sp>
          <p:sp>
            <p:nvSpPr>
              <p:cNvPr id="84" name="文本框 83"/>
              <p:cNvSpPr txBox="1"/>
              <p:nvPr/>
            </p:nvSpPr>
            <p:spPr>
              <a:xfrm>
                <a:off x="7115248" y="3465214"/>
                <a:ext cx="1559316" cy="55399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/>
                <a:r>
                  <a:rPr lang="zh-CN" altLang="en-US" sz="1000" dirty="0">
                    <a:solidFill>
                      <a:prstClr val="white"/>
                    </a:solidFill>
                    <a:cs typeface="+mn-ea"/>
                    <a:sym typeface="+mn-lt"/>
                  </a:rPr>
                  <a:t>此处添加详细文本描述，文字内容建议与标题相关尽量简洁生动</a:t>
                </a:r>
                <a:r>
                  <a:rPr lang="en-US" altLang="zh-CN" sz="1000" dirty="0">
                    <a:solidFill>
                      <a:prstClr val="white"/>
                    </a:solidFill>
                    <a:cs typeface="+mn-ea"/>
                    <a:sym typeface="+mn-lt"/>
                  </a:rPr>
                  <a:t>……</a:t>
                </a:r>
                <a:endParaRPr lang="zh-CN" altLang="en-US" sz="1000" dirty="0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10" name="组合 9"/>
            <p:cNvGrpSpPr/>
            <p:nvPr/>
          </p:nvGrpSpPr>
          <p:grpSpPr>
            <a:xfrm>
              <a:off x="7414553" y="3372786"/>
              <a:ext cx="656260" cy="548255"/>
              <a:chOff x="9791613" y="2122840"/>
              <a:chExt cx="656260" cy="548255"/>
            </a:xfrm>
            <a:solidFill>
              <a:schemeClr val="bg1"/>
            </a:solidFill>
          </p:grpSpPr>
          <p:sp>
            <p:nvSpPr>
              <p:cNvPr id="160" name="Freeform 218"/>
              <p:cNvSpPr>
                <a:spLocks/>
              </p:cNvSpPr>
              <p:nvPr/>
            </p:nvSpPr>
            <p:spPr bwMode="auto">
              <a:xfrm>
                <a:off x="10419775" y="2298573"/>
                <a:ext cx="28098" cy="27554"/>
              </a:xfrm>
              <a:custGeom>
                <a:avLst/>
                <a:gdLst>
                  <a:gd name="T0" fmla="*/ 238 w 826"/>
                  <a:gd name="T1" fmla="*/ 810 h 810"/>
                  <a:gd name="T2" fmla="*/ 0 w 826"/>
                  <a:gd name="T3" fmla="*/ 555 h 810"/>
                  <a:gd name="T4" fmla="*/ 588 w 826"/>
                  <a:gd name="T5" fmla="*/ 0 h 810"/>
                  <a:gd name="T6" fmla="*/ 826 w 826"/>
                  <a:gd name="T7" fmla="*/ 255 h 810"/>
                  <a:gd name="T8" fmla="*/ 238 w 826"/>
                  <a:gd name="T9" fmla="*/ 810 h 8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826" h="810">
                    <a:moveTo>
                      <a:pt x="238" y="810"/>
                    </a:moveTo>
                    <a:lnTo>
                      <a:pt x="0" y="555"/>
                    </a:lnTo>
                    <a:lnTo>
                      <a:pt x="588" y="0"/>
                    </a:lnTo>
                    <a:lnTo>
                      <a:pt x="826" y="255"/>
                    </a:lnTo>
                    <a:lnTo>
                      <a:pt x="238" y="81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61" name="Freeform 219"/>
              <p:cNvSpPr>
                <a:spLocks/>
              </p:cNvSpPr>
              <p:nvPr/>
            </p:nvSpPr>
            <p:spPr bwMode="auto">
              <a:xfrm>
                <a:off x="10414706" y="2319868"/>
                <a:ext cx="10511" cy="10443"/>
              </a:xfrm>
              <a:custGeom>
                <a:avLst/>
                <a:gdLst>
                  <a:gd name="T0" fmla="*/ 73 w 309"/>
                  <a:gd name="T1" fmla="*/ 0 h 307"/>
                  <a:gd name="T2" fmla="*/ 0 w 309"/>
                  <a:gd name="T3" fmla="*/ 307 h 307"/>
                  <a:gd name="T4" fmla="*/ 309 w 309"/>
                  <a:gd name="T5" fmla="*/ 255 h 307"/>
                  <a:gd name="T6" fmla="*/ 73 w 309"/>
                  <a:gd name="T7" fmla="*/ 0 h 3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309" h="307">
                    <a:moveTo>
                      <a:pt x="73" y="0"/>
                    </a:moveTo>
                    <a:lnTo>
                      <a:pt x="0" y="307"/>
                    </a:lnTo>
                    <a:lnTo>
                      <a:pt x="309" y="255"/>
                    </a:lnTo>
                    <a:lnTo>
                      <a:pt x="73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62" name="Freeform 220"/>
              <p:cNvSpPr>
                <a:spLocks/>
              </p:cNvSpPr>
              <p:nvPr/>
            </p:nvSpPr>
            <p:spPr bwMode="auto">
              <a:xfrm>
                <a:off x="10316261" y="2291191"/>
                <a:ext cx="7722" cy="39120"/>
              </a:xfrm>
              <a:custGeom>
                <a:avLst/>
                <a:gdLst>
                  <a:gd name="T0" fmla="*/ 96 w 96"/>
                  <a:gd name="T1" fmla="*/ 439 h 487"/>
                  <a:gd name="T2" fmla="*/ 48 w 96"/>
                  <a:gd name="T3" fmla="*/ 487 h 487"/>
                  <a:gd name="T4" fmla="*/ 0 w 96"/>
                  <a:gd name="T5" fmla="*/ 439 h 487"/>
                  <a:gd name="T6" fmla="*/ 0 w 96"/>
                  <a:gd name="T7" fmla="*/ 47 h 487"/>
                  <a:gd name="T8" fmla="*/ 48 w 96"/>
                  <a:gd name="T9" fmla="*/ 0 h 487"/>
                  <a:gd name="T10" fmla="*/ 96 w 96"/>
                  <a:gd name="T11" fmla="*/ 47 h 487"/>
                  <a:gd name="T12" fmla="*/ 96 w 96"/>
                  <a:gd name="T13" fmla="*/ 439 h 4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6" h="487">
                    <a:moveTo>
                      <a:pt x="96" y="439"/>
                    </a:moveTo>
                    <a:cubicBezTo>
                      <a:pt x="96" y="466"/>
                      <a:pt x="74" y="487"/>
                      <a:pt x="48" y="487"/>
                    </a:cubicBezTo>
                    <a:cubicBezTo>
                      <a:pt x="21" y="487"/>
                      <a:pt x="0" y="466"/>
                      <a:pt x="0" y="439"/>
                    </a:cubicBezTo>
                    <a:cubicBezTo>
                      <a:pt x="0" y="47"/>
                      <a:pt x="0" y="47"/>
                      <a:pt x="0" y="47"/>
                    </a:cubicBezTo>
                    <a:cubicBezTo>
                      <a:pt x="0" y="21"/>
                      <a:pt x="21" y="0"/>
                      <a:pt x="48" y="0"/>
                    </a:cubicBezTo>
                    <a:cubicBezTo>
                      <a:pt x="74" y="0"/>
                      <a:pt x="96" y="21"/>
                      <a:pt x="96" y="47"/>
                    </a:cubicBezTo>
                    <a:lnTo>
                      <a:pt x="96" y="43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63" name="Freeform 221"/>
              <p:cNvSpPr>
                <a:spLocks/>
              </p:cNvSpPr>
              <p:nvPr/>
            </p:nvSpPr>
            <p:spPr bwMode="auto">
              <a:xfrm>
                <a:off x="10304831" y="2315105"/>
                <a:ext cx="7722" cy="15206"/>
              </a:xfrm>
              <a:custGeom>
                <a:avLst/>
                <a:gdLst>
                  <a:gd name="T0" fmla="*/ 96 w 96"/>
                  <a:gd name="T1" fmla="*/ 141 h 189"/>
                  <a:gd name="T2" fmla="*/ 48 w 96"/>
                  <a:gd name="T3" fmla="*/ 189 h 189"/>
                  <a:gd name="T4" fmla="*/ 0 w 96"/>
                  <a:gd name="T5" fmla="*/ 141 h 189"/>
                  <a:gd name="T6" fmla="*/ 0 w 96"/>
                  <a:gd name="T7" fmla="*/ 48 h 189"/>
                  <a:gd name="T8" fmla="*/ 48 w 96"/>
                  <a:gd name="T9" fmla="*/ 0 h 189"/>
                  <a:gd name="T10" fmla="*/ 96 w 96"/>
                  <a:gd name="T11" fmla="*/ 48 h 189"/>
                  <a:gd name="T12" fmla="*/ 96 w 96"/>
                  <a:gd name="T13" fmla="*/ 141 h 18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6" h="189">
                    <a:moveTo>
                      <a:pt x="96" y="141"/>
                    </a:moveTo>
                    <a:cubicBezTo>
                      <a:pt x="96" y="168"/>
                      <a:pt x="75" y="189"/>
                      <a:pt x="48" y="189"/>
                    </a:cubicBezTo>
                    <a:cubicBezTo>
                      <a:pt x="21" y="189"/>
                      <a:pt x="0" y="168"/>
                      <a:pt x="0" y="141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0" y="21"/>
                      <a:pt x="21" y="0"/>
                      <a:pt x="48" y="0"/>
                    </a:cubicBezTo>
                    <a:cubicBezTo>
                      <a:pt x="75" y="0"/>
                      <a:pt x="96" y="21"/>
                      <a:pt x="96" y="48"/>
                    </a:cubicBezTo>
                    <a:lnTo>
                      <a:pt x="96" y="14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64" name="Freeform 222"/>
              <p:cNvSpPr>
                <a:spLocks/>
              </p:cNvSpPr>
              <p:nvPr/>
            </p:nvSpPr>
            <p:spPr bwMode="auto">
              <a:xfrm>
                <a:off x="10327657" y="2303709"/>
                <a:ext cx="7790" cy="26601"/>
              </a:xfrm>
              <a:custGeom>
                <a:avLst/>
                <a:gdLst>
                  <a:gd name="T0" fmla="*/ 97 w 97"/>
                  <a:gd name="T1" fmla="*/ 283 h 331"/>
                  <a:gd name="T2" fmla="*/ 48 w 97"/>
                  <a:gd name="T3" fmla="*/ 331 h 331"/>
                  <a:gd name="T4" fmla="*/ 0 w 97"/>
                  <a:gd name="T5" fmla="*/ 283 h 331"/>
                  <a:gd name="T6" fmla="*/ 0 w 97"/>
                  <a:gd name="T7" fmla="*/ 48 h 331"/>
                  <a:gd name="T8" fmla="*/ 48 w 97"/>
                  <a:gd name="T9" fmla="*/ 0 h 331"/>
                  <a:gd name="T10" fmla="*/ 97 w 97"/>
                  <a:gd name="T11" fmla="*/ 48 h 331"/>
                  <a:gd name="T12" fmla="*/ 97 w 97"/>
                  <a:gd name="T13" fmla="*/ 283 h 3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97" h="331">
                    <a:moveTo>
                      <a:pt x="97" y="283"/>
                    </a:moveTo>
                    <a:cubicBezTo>
                      <a:pt x="97" y="310"/>
                      <a:pt x="75" y="331"/>
                      <a:pt x="48" y="331"/>
                    </a:cubicBezTo>
                    <a:cubicBezTo>
                      <a:pt x="21" y="331"/>
                      <a:pt x="0" y="310"/>
                      <a:pt x="0" y="283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0" y="21"/>
                      <a:pt x="21" y="0"/>
                      <a:pt x="48" y="0"/>
                    </a:cubicBezTo>
                    <a:cubicBezTo>
                      <a:pt x="75" y="0"/>
                      <a:pt x="97" y="21"/>
                      <a:pt x="97" y="48"/>
                    </a:cubicBezTo>
                    <a:lnTo>
                      <a:pt x="97" y="28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65" name="Freeform 223"/>
              <p:cNvSpPr>
                <a:spLocks/>
              </p:cNvSpPr>
              <p:nvPr/>
            </p:nvSpPr>
            <p:spPr bwMode="auto">
              <a:xfrm>
                <a:off x="10250370" y="2283538"/>
                <a:ext cx="28268" cy="46773"/>
              </a:xfrm>
              <a:custGeom>
                <a:avLst/>
                <a:gdLst>
                  <a:gd name="T0" fmla="*/ 334 w 352"/>
                  <a:gd name="T1" fmla="*/ 327 h 582"/>
                  <a:gd name="T2" fmla="*/ 277 w 352"/>
                  <a:gd name="T3" fmla="*/ 282 h 582"/>
                  <a:gd name="T4" fmla="*/ 179 w 352"/>
                  <a:gd name="T5" fmla="*/ 253 h 582"/>
                  <a:gd name="T6" fmla="*/ 91 w 352"/>
                  <a:gd name="T7" fmla="*/ 222 h 582"/>
                  <a:gd name="T8" fmla="*/ 73 w 352"/>
                  <a:gd name="T9" fmla="*/ 183 h 582"/>
                  <a:gd name="T10" fmla="*/ 99 w 352"/>
                  <a:gd name="T11" fmla="*/ 136 h 582"/>
                  <a:gd name="T12" fmla="*/ 176 w 352"/>
                  <a:gd name="T13" fmla="*/ 116 h 582"/>
                  <a:gd name="T14" fmla="*/ 252 w 352"/>
                  <a:gd name="T15" fmla="*/ 138 h 582"/>
                  <a:gd name="T16" fmla="*/ 283 w 352"/>
                  <a:gd name="T17" fmla="*/ 201 h 582"/>
                  <a:gd name="T18" fmla="*/ 339 w 352"/>
                  <a:gd name="T19" fmla="*/ 197 h 582"/>
                  <a:gd name="T20" fmla="*/ 317 w 352"/>
                  <a:gd name="T21" fmla="*/ 127 h 582"/>
                  <a:gd name="T22" fmla="*/ 260 w 352"/>
                  <a:gd name="T23" fmla="*/ 81 h 582"/>
                  <a:gd name="T24" fmla="*/ 224 w 352"/>
                  <a:gd name="T25" fmla="*/ 71 h 582"/>
                  <a:gd name="T26" fmla="*/ 224 w 352"/>
                  <a:gd name="T27" fmla="*/ 0 h 582"/>
                  <a:gd name="T28" fmla="*/ 129 w 352"/>
                  <a:gd name="T29" fmla="*/ 0 h 582"/>
                  <a:gd name="T30" fmla="*/ 129 w 352"/>
                  <a:gd name="T31" fmla="*/ 69 h 582"/>
                  <a:gd name="T32" fmla="*/ 91 w 352"/>
                  <a:gd name="T33" fmla="*/ 80 h 582"/>
                  <a:gd name="T34" fmla="*/ 37 w 352"/>
                  <a:gd name="T35" fmla="*/ 124 h 582"/>
                  <a:gd name="T36" fmla="*/ 17 w 352"/>
                  <a:gd name="T37" fmla="*/ 187 h 582"/>
                  <a:gd name="T38" fmla="*/ 33 w 352"/>
                  <a:gd name="T39" fmla="*/ 242 h 582"/>
                  <a:gd name="T40" fmla="*/ 80 w 352"/>
                  <a:gd name="T41" fmla="*/ 283 h 582"/>
                  <a:gd name="T42" fmla="*/ 165 w 352"/>
                  <a:gd name="T43" fmla="*/ 311 h 582"/>
                  <a:gd name="T44" fmla="*/ 244 w 352"/>
                  <a:gd name="T45" fmla="*/ 332 h 582"/>
                  <a:gd name="T46" fmla="*/ 284 w 352"/>
                  <a:gd name="T47" fmla="*/ 358 h 582"/>
                  <a:gd name="T48" fmla="*/ 296 w 352"/>
                  <a:gd name="T49" fmla="*/ 395 h 582"/>
                  <a:gd name="T50" fmla="*/ 283 w 352"/>
                  <a:gd name="T51" fmla="*/ 432 h 582"/>
                  <a:gd name="T52" fmla="*/ 246 w 352"/>
                  <a:gd name="T53" fmla="*/ 460 h 582"/>
                  <a:gd name="T54" fmla="*/ 186 w 352"/>
                  <a:gd name="T55" fmla="*/ 470 h 582"/>
                  <a:gd name="T56" fmla="*/ 118 w 352"/>
                  <a:gd name="T57" fmla="*/ 457 h 582"/>
                  <a:gd name="T58" fmla="*/ 74 w 352"/>
                  <a:gd name="T59" fmla="*/ 422 h 582"/>
                  <a:gd name="T60" fmla="*/ 55 w 352"/>
                  <a:gd name="T61" fmla="*/ 368 h 582"/>
                  <a:gd name="T62" fmla="*/ 0 w 352"/>
                  <a:gd name="T63" fmla="*/ 373 h 582"/>
                  <a:gd name="T64" fmla="*/ 25 w 352"/>
                  <a:gd name="T65" fmla="*/ 452 h 582"/>
                  <a:gd name="T66" fmla="*/ 88 w 352"/>
                  <a:gd name="T67" fmla="*/ 504 h 582"/>
                  <a:gd name="T68" fmla="*/ 129 w 352"/>
                  <a:gd name="T69" fmla="*/ 516 h 582"/>
                  <a:gd name="T70" fmla="*/ 129 w 352"/>
                  <a:gd name="T71" fmla="*/ 582 h 582"/>
                  <a:gd name="T72" fmla="*/ 224 w 352"/>
                  <a:gd name="T73" fmla="*/ 582 h 582"/>
                  <a:gd name="T74" fmla="*/ 224 w 352"/>
                  <a:gd name="T75" fmla="*/ 519 h 582"/>
                  <a:gd name="T76" fmla="*/ 274 w 352"/>
                  <a:gd name="T77" fmla="*/ 504 h 582"/>
                  <a:gd name="T78" fmla="*/ 332 w 352"/>
                  <a:gd name="T79" fmla="*/ 456 h 582"/>
                  <a:gd name="T80" fmla="*/ 352 w 352"/>
                  <a:gd name="T81" fmla="*/ 390 h 582"/>
                  <a:gd name="T82" fmla="*/ 334 w 352"/>
                  <a:gd name="T83" fmla="*/ 327 h 5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352" h="582">
                    <a:moveTo>
                      <a:pt x="334" y="327"/>
                    </a:moveTo>
                    <a:cubicBezTo>
                      <a:pt x="322" y="309"/>
                      <a:pt x="303" y="294"/>
                      <a:pt x="277" y="282"/>
                    </a:cubicBezTo>
                    <a:cubicBezTo>
                      <a:pt x="259" y="274"/>
                      <a:pt x="227" y="265"/>
                      <a:pt x="179" y="253"/>
                    </a:cubicBezTo>
                    <a:cubicBezTo>
                      <a:pt x="131" y="243"/>
                      <a:pt x="102" y="232"/>
                      <a:pt x="91" y="222"/>
                    </a:cubicBezTo>
                    <a:cubicBezTo>
                      <a:pt x="80" y="212"/>
                      <a:pt x="73" y="199"/>
                      <a:pt x="73" y="183"/>
                    </a:cubicBezTo>
                    <a:cubicBezTo>
                      <a:pt x="73" y="164"/>
                      <a:pt x="82" y="149"/>
                      <a:pt x="99" y="136"/>
                    </a:cubicBezTo>
                    <a:cubicBezTo>
                      <a:pt x="114" y="123"/>
                      <a:pt x="140" y="116"/>
                      <a:pt x="176" y="116"/>
                    </a:cubicBezTo>
                    <a:cubicBezTo>
                      <a:pt x="209" y="116"/>
                      <a:pt x="235" y="123"/>
                      <a:pt x="252" y="138"/>
                    </a:cubicBezTo>
                    <a:cubicBezTo>
                      <a:pt x="269" y="152"/>
                      <a:pt x="280" y="173"/>
                      <a:pt x="283" y="201"/>
                    </a:cubicBezTo>
                    <a:cubicBezTo>
                      <a:pt x="339" y="197"/>
                      <a:pt x="339" y="197"/>
                      <a:pt x="339" y="197"/>
                    </a:cubicBezTo>
                    <a:cubicBezTo>
                      <a:pt x="338" y="171"/>
                      <a:pt x="331" y="148"/>
                      <a:pt x="317" y="127"/>
                    </a:cubicBezTo>
                    <a:cubicBezTo>
                      <a:pt x="304" y="107"/>
                      <a:pt x="285" y="91"/>
                      <a:pt x="260" y="81"/>
                    </a:cubicBezTo>
                    <a:cubicBezTo>
                      <a:pt x="249" y="77"/>
                      <a:pt x="236" y="73"/>
                      <a:pt x="224" y="71"/>
                    </a:cubicBezTo>
                    <a:cubicBezTo>
                      <a:pt x="224" y="0"/>
                      <a:pt x="224" y="0"/>
                      <a:pt x="224" y="0"/>
                    </a:cubicBezTo>
                    <a:cubicBezTo>
                      <a:pt x="129" y="0"/>
                      <a:pt x="129" y="0"/>
                      <a:pt x="129" y="0"/>
                    </a:cubicBezTo>
                    <a:cubicBezTo>
                      <a:pt x="129" y="69"/>
                      <a:pt x="129" y="69"/>
                      <a:pt x="129" y="69"/>
                    </a:cubicBezTo>
                    <a:cubicBezTo>
                      <a:pt x="116" y="72"/>
                      <a:pt x="104" y="75"/>
                      <a:pt x="91" y="80"/>
                    </a:cubicBezTo>
                    <a:cubicBezTo>
                      <a:pt x="68" y="90"/>
                      <a:pt x="49" y="105"/>
                      <a:pt x="37" y="124"/>
                    </a:cubicBezTo>
                    <a:cubicBezTo>
                      <a:pt x="24" y="144"/>
                      <a:pt x="17" y="164"/>
                      <a:pt x="17" y="187"/>
                    </a:cubicBezTo>
                    <a:cubicBezTo>
                      <a:pt x="17" y="207"/>
                      <a:pt x="22" y="226"/>
                      <a:pt x="33" y="242"/>
                    </a:cubicBezTo>
                    <a:cubicBezTo>
                      <a:pt x="43" y="258"/>
                      <a:pt x="59" y="272"/>
                      <a:pt x="80" y="283"/>
                    </a:cubicBezTo>
                    <a:cubicBezTo>
                      <a:pt x="96" y="292"/>
                      <a:pt x="124" y="300"/>
                      <a:pt x="165" y="311"/>
                    </a:cubicBezTo>
                    <a:cubicBezTo>
                      <a:pt x="206" y="320"/>
                      <a:pt x="232" y="327"/>
                      <a:pt x="244" y="332"/>
                    </a:cubicBezTo>
                    <a:cubicBezTo>
                      <a:pt x="263" y="339"/>
                      <a:pt x="277" y="348"/>
                      <a:pt x="284" y="358"/>
                    </a:cubicBezTo>
                    <a:cubicBezTo>
                      <a:pt x="292" y="368"/>
                      <a:pt x="296" y="381"/>
                      <a:pt x="296" y="395"/>
                    </a:cubicBezTo>
                    <a:cubicBezTo>
                      <a:pt x="296" y="409"/>
                      <a:pt x="292" y="420"/>
                      <a:pt x="283" y="432"/>
                    </a:cubicBezTo>
                    <a:cubicBezTo>
                      <a:pt x="275" y="443"/>
                      <a:pt x="263" y="453"/>
                      <a:pt x="246" y="460"/>
                    </a:cubicBezTo>
                    <a:cubicBezTo>
                      <a:pt x="229" y="466"/>
                      <a:pt x="209" y="470"/>
                      <a:pt x="186" y="470"/>
                    </a:cubicBezTo>
                    <a:cubicBezTo>
                      <a:pt x="161" y="470"/>
                      <a:pt x="139" y="465"/>
                      <a:pt x="118" y="457"/>
                    </a:cubicBezTo>
                    <a:cubicBezTo>
                      <a:pt x="99" y="448"/>
                      <a:pt x="83" y="437"/>
                      <a:pt x="74" y="422"/>
                    </a:cubicBezTo>
                    <a:cubicBezTo>
                      <a:pt x="65" y="408"/>
                      <a:pt x="58" y="390"/>
                      <a:pt x="55" y="368"/>
                    </a:cubicBezTo>
                    <a:cubicBezTo>
                      <a:pt x="0" y="373"/>
                      <a:pt x="0" y="373"/>
                      <a:pt x="0" y="373"/>
                    </a:cubicBezTo>
                    <a:cubicBezTo>
                      <a:pt x="1" y="402"/>
                      <a:pt x="10" y="429"/>
                      <a:pt x="25" y="452"/>
                    </a:cubicBezTo>
                    <a:cubicBezTo>
                      <a:pt x="40" y="476"/>
                      <a:pt x="62" y="493"/>
                      <a:pt x="88" y="504"/>
                    </a:cubicBezTo>
                    <a:cubicBezTo>
                      <a:pt x="100" y="509"/>
                      <a:pt x="114" y="513"/>
                      <a:pt x="129" y="516"/>
                    </a:cubicBezTo>
                    <a:cubicBezTo>
                      <a:pt x="129" y="582"/>
                      <a:pt x="129" y="582"/>
                      <a:pt x="129" y="582"/>
                    </a:cubicBezTo>
                    <a:cubicBezTo>
                      <a:pt x="224" y="582"/>
                      <a:pt x="224" y="582"/>
                      <a:pt x="224" y="582"/>
                    </a:cubicBezTo>
                    <a:cubicBezTo>
                      <a:pt x="224" y="519"/>
                      <a:pt x="224" y="519"/>
                      <a:pt x="224" y="519"/>
                    </a:cubicBezTo>
                    <a:cubicBezTo>
                      <a:pt x="242" y="516"/>
                      <a:pt x="259" y="512"/>
                      <a:pt x="274" y="504"/>
                    </a:cubicBezTo>
                    <a:cubicBezTo>
                      <a:pt x="299" y="493"/>
                      <a:pt x="319" y="477"/>
                      <a:pt x="332" y="456"/>
                    </a:cubicBezTo>
                    <a:cubicBezTo>
                      <a:pt x="346" y="435"/>
                      <a:pt x="352" y="413"/>
                      <a:pt x="352" y="390"/>
                    </a:cubicBezTo>
                    <a:cubicBezTo>
                      <a:pt x="352" y="366"/>
                      <a:pt x="346" y="345"/>
                      <a:pt x="334" y="32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66" name="Freeform 224"/>
              <p:cNvSpPr>
                <a:spLocks/>
              </p:cNvSpPr>
              <p:nvPr/>
            </p:nvSpPr>
            <p:spPr bwMode="auto">
              <a:xfrm>
                <a:off x="10376778" y="2295681"/>
                <a:ext cx="16294" cy="16294"/>
              </a:xfrm>
              <a:custGeom>
                <a:avLst/>
                <a:gdLst>
                  <a:gd name="T0" fmla="*/ 0 w 203"/>
                  <a:gd name="T1" fmla="*/ 0 h 203"/>
                  <a:gd name="T2" fmla="*/ 0 w 203"/>
                  <a:gd name="T3" fmla="*/ 203 h 203"/>
                  <a:gd name="T4" fmla="*/ 203 w 203"/>
                  <a:gd name="T5" fmla="*/ 203 h 203"/>
                  <a:gd name="T6" fmla="*/ 0 w 203"/>
                  <a:gd name="T7" fmla="*/ 0 h 2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203" h="203">
                    <a:moveTo>
                      <a:pt x="0" y="0"/>
                    </a:moveTo>
                    <a:cubicBezTo>
                      <a:pt x="0" y="203"/>
                      <a:pt x="0" y="203"/>
                      <a:pt x="0" y="203"/>
                    </a:cubicBezTo>
                    <a:cubicBezTo>
                      <a:pt x="203" y="203"/>
                      <a:pt x="203" y="203"/>
                      <a:pt x="203" y="203"/>
                    </a:cubicBezTo>
                    <a:cubicBezTo>
                      <a:pt x="196" y="94"/>
                      <a:pt x="109" y="7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67" name="Freeform 225"/>
              <p:cNvSpPr>
                <a:spLocks/>
              </p:cNvSpPr>
              <p:nvPr/>
            </p:nvSpPr>
            <p:spPr bwMode="auto">
              <a:xfrm>
                <a:off x="10358374" y="2295681"/>
                <a:ext cx="34697" cy="34630"/>
              </a:xfrm>
              <a:custGeom>
                <a:avLst/>
                <a:gdLst>
                  <a:gd name="T0" fmla="*/ 204 w 432"/>
                  <a:gd name="T1" fmla="*/ 228 h 431"/>
                  <a:gd name="T2" fmla="*/ 204 w 432"/>
                  <a:gd name="T3" fmla="*/ 0 h 431"/>
                  <a:gd name="T4" fmla="*/ 0 w 432"/>
                  <a:gd name="T5" fmla="*/ 216 h 431"/>
                  <a:gd name="T6" fmla="*/ 216 w 432"/>
                  <a:gd name="T7" fmla="*/ 431 h 431"/>
                  <a:gd name="T8" fmla="*/ 432 w 432"/>
                  <a:gd name="T9" fmla="*/ 228 h 431"/>
                  <a:gd name="T10" fmla="*/ 204 w 432"/>
                  <a:gd name="T11" fmla="*/ 228 h 4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432" h="431">
                    <a:moveTo>
                      <a:pt x="204" y="228"/>
                    </a:moveTo>
                    <a:cubicBezTo>
                      <a:pt x="204" y="0"/>
                      <a:pt x="204" y="0"/>
                      <a:pt x="204" y="0"/>
                    </a:cubicBezTo>
                    <a:cubicBezTo>
                      <a:pt x="90" y="7"/>
                      <a:pt x="0" y="101"/>
                      <a:pt x="0" y="216"/>
                    </a:cubicBezTo>
                    <a:cubicBezTo>
                      <a:pt x="0" y="335"/>
                      <a:pt x="97" y="431"/>
                      <a:pt x="216" y="431"/>
                    </a:cubicBezTo>
                    <a:cubicBezTo>
                      <a:pt x="331" y="431"/>
                      <a:pt x="425" y="341"/>
                      <a:pt x="432" y="228"/>
                    </a:cubicBezTo>
                    <a:lnTo>
                      <a:pt x="204" y="22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68" name="Freeform 226"/>
              <p:cNvSpPr>
                <a:spLocks/>
              </p:cNvSpPr>
              <p:nvPr/>
            </p:nvSpPr>
            <p:spPr bwMode="auto">
              <a:xfrm>
                <a:off x="9791613" y="2122840"/>
                <a:ext cx="645817" cy="548255"/>
              </a:xfrm>
              <a:custGeom>
                <a:avLst/>
                <a:gdLst>
                  <a:gd name="T0" fmla="*/ 6882 w 8037"/>
                  <a:gd name="T1" fmla="*/ 5608 h 6823"/>
                  <a:gd name="T2" fmla="*/ 4060 w 8037"/>
                  <a:gd name="T3" fmla="*/ 6812 h 6823"/>
                  <a:gd name="T4" fmla="*/ 1215 w 8037"/>
                  <a:gd name="T5" fmla="*/ 5668 h 6823"/>
                  <a:gd name="T6" fmla="*/ 11 w 8037"/>
                  <a:gd name="T7" fmla="*/ 2846 h 6823"/>
                  <a:gd name="T8" fmla="*/ 1156 w 8037"/>
                  <a:gd name="T9" fmla="*/ 0 h 6823"/>
                  <a:gd name="T10" fmla="*/ 1431 w 8037"/>
                  <a:gd name="T11" fmla="*/ 270 h 6823"/>
                  <a:gd name="T12" fmla="*/ 397 w 8037"/>
                  <a:gd name="T13" fmla="*/ 2842 h 6823"/>
                  <a:gd name="T14" fmla="*/ 1485 w 8037"/>
                  <a:gd name="T15" fmla="*/ 5392 h 6823"/>
                  <a:gd name="T16" fmla="*/ 4056 w 8037"/>
                  <a:gd name="T17" fmla="*/ 6426 h 6823"/>
                  <a:gd name="T18" fmla="*/ 6606 w 8037"/>
                  <a:gd name="T19" fmla="*/ 5338 h 6823"/>
                  <a:gd name="T20" fmla="*/ 7640 w 8037"/>
                  <a:gd name="T21" fmla="*/ 2767 h 6823"/>
                  <a:gd name="T22" fmla="*/ 8026 w 8037"/>
                  <a:gd name="T23" fmla="*/ 2763 h 6823"/>
                  <a:gd name="T24" fmla="*/ 6882 w 8037"/>
                  <a:gd name="T25" fmla="*/ 5608 h 68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037" h="6823">
                    <a:moveTo>
                      <a:pt x="6882" y="5608"/>
                    </a:moveTo>
                    <a:cubicBezTo>
                      <a:pt x="6133" y="6373"/>
                      <a:pt x="5132" y="6800"/>
                      <a:pt x="4060" y="6812"/>
                    </a:cubicBezTo>
                    <a:cubicBezTo>
                      <a:pt x="2990" y="6823"/>
                      <a:pt x="1980" y="6416"/>
                      <a:pt x="1215" y="5668"/>
                    </a:cubicBezTo>
                    <a:cubicBezTo>
                      <a:pt x="450" y="4919"/>
                      <a:pt x="22" y="3917"/>
                      <a:pt x="11" y="2846"/>
                    </a:cubicBezTo>
                    <a:cubicBezTo>
                      <a:pt x="0" y="1776"/>
                      <a:pt x="407" y="765"/>
                      <a:pt x="1156" y="0"/>
                    </a:cubicBezTo>
                    <a:cubicBezTo>
                      <a:pt x="1431" y="270"/>
                      <a:pt x="1431" y="270"/>
                      <a:pt x="1431" y="270"/>
                    </a:cubicBezTo>
                    <a:cubicBezTo>
                      <a:pt x="754" y="961"/>
                      <a:pt x="387" y="1875"/>
                      <a:pt x="397" y="2842"/>
                    </a:cubicBezTo>
                    <a:cubicBezTo>
                      <a:pt x="408" y="3810"/>
                      <a:pt x="794" y="4715"/>
                      <a:pt x="1485" y="5392"/>
                    </a:cubicBezTo>
                    <a:cubicBezTo>
                      <a:pt x="2176" y="6068"/>
                      <a:pt x="3090" y="6436"/>
                      <a:pt x="4056" y="6426"/>
                    </a:cubicBezTo>
                    <a:cubicBezTo>
                      <a:pt x="5024" y="6416"/>
                      <a:pt x="5929" y="6029"/>
                      <a:pt x="6606" y="5338"/>
                    </a:cubicBezTo>
                    <a:cubicBezTo>
                      <a:pt x="7283" y="4647"/>
                      <a:pt x="7650" y="3734"/>
                      <a:pt x="7640" y="2767"/>
                    </a:cubicBezTo>
                    <a:cubicBezTo>
                      <a:pt x="8026" y="2763"/>
                      <a:pt x="8026" y="2763"/>
                      <a:pt x="8026" y="2763"/>
                    </a:cubicBezTo>
                    <a:cubicBezTo>
                      <a:pt x="8037" y="3833"/>
                      <a:pt x="7631" y="4844"/>
                      <a:pt x="6882" y="560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69" name="Freeform 227"/>
              <p:cNvSpPr>
                <a:spLocks/>
              </p:cNvSpPr>
              <p:nvPr/>
            </p:nvSpPr>
            <p:spPr bwMode="auto">
              <a:xfrm>
                <a:off x="9840938" y="2345346"/>
                <a:ext cx="548051" cy="277207"/>
              </a:xfrm>
              <a:custGeom>
                <a:avLst/>
                <a:gdLst>
                  <a:gd name="T0" fmla="*/ 5838 w 6820"/>
                  <a:gd name="T1" fmla="*/ 2418 h 3450"/>
                  <a:gd name="T2" fmla="*/ 3441 w 6820"/>
                  <a:gd name="T3" fmla="*/ 3441 h 3450"/>
                  <a:gd name="T4" fmla="*/ 1022 w 6820"/>
                  <a:gd name="T5" fmla="*/ 2468 h 3450"/>
                  <a:gd name="T6" fmla="*/ 0 w 6820"/>
                  <a:gd name="T7" fmla="*/ 71 h 3450"/>
                  <a:gd name="T8" fmla="*/ 385 w 6820"/>
                  <a:gd name="T9" fmla="*/ 67 h 3450"/>
                  <a:gd name="T10" fmla="*/ 1292 w 6820"/>
                  <a:gd name="T11" fmla="*/ 2193 h 3450"/>
                  <a:gd name="T12" fmla="*/ 3437 w 6820"/>
                  <a:gd name="T13" fmla="*/ 3055 h 3450"/>
                  <a:gd name="T14" fmla="*/ 5563 w 6820"/>
                  <a:gd name="T15" fmla="*/ 2149 h 3450"/>
                  <a:gd name="T16" fmla="*/ 6424 w 6820"/>
                  <a:gd name="T17" fmla="*/ 4 h 3450"/>
                  <a:gd name="T18" fmla="*/ 6810 w 6820"/>
                  <a:gd name="T19" fmla="*/ 0 h 3450"/>
                  <a:gd name="T20" fmla="*/ 5838 w 6820"/>
                  <a:gd name="T21" fmla="*/ 2418 h 34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820" h="3450">
                    <a:moveTo>
                      <a:pt x="5838" y="2418"/>
                    </a:moveTo>
                    <a:cubicBezTo>
                      <a:pt x="5201" y="3068"/>
                      <a:pt x="4351" y="3431"/>
                      <a:pt x="3441" y="3441"/>
                    </a:cubicBezTo>
                    <a:cubicBezTo>
                      <a:pt x="2531" y="3450"/>
                      <a:pt x="1672" y="3105"/>
                      <a:pt x="1022" y="2468"/>
                    </a:cubicBezTo>
                    <a:cubicBezTo>
                      <a:pt x="372" y="1832"/>
                      <a:pt x="9" y="980"/>
                      <a:pt x="0" y="71"/>
                    </a:cubicBezTo>
                    <a:cubicBezTo>
                      <a:pt x="385" y="67"/>
                      <a:pt x="385" y="67"/>
                      <a:pt x="385" y="67"/>
                    </a:cubicBezTo>
                    <a:cubicBezTo>
                      <a:pt x="394" y="873"/>
                      <a:pt x="716" y="1628"/>
                      <a:pt x="1292" y="2193"/>
                    </a:cubicBezTo>
                    <a:cubicBezTo>
                      <a:pt x="1869" y="2757"/>
                      <a:pt x="2630" y="3063"/>
                      <a:pt x="3437" y="3055"/>
                    </a:cubicBezTo>
                    <a:cubicBezTo>
                      <a:pt x="4243" y="3047"/>
                      <a:pt x="4998" y="2724"/>
                      <a:pt x="5563" y="2149"/>
                    </a:cubicBezTo>
                    <a:cubicBezTo>
                      <a:pt x="6126" y="1572"/>
                      <a:pt x="6433" y="810"/>
                      <a:pt x="6424" y="4"/>
                    </a:cubicBezTo>
                    <a:cubicBezTo>
                      <a:pt x="6810" y="0"/>
                      <a:pt x="6810" y="0"/>
                      <a:pt x="6810" y="0"/>
                    </a:cubicBezTo>
                    <a:cubicBezTo>
                      <a:pt x="6820" y="909"/>
                      <a:pt x="6474" y="1768"/>
                      <a:pt x="5838" y="24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70" name="Freeform 228"/>
              <p:cNvSpPr>
                <a:spLocks/>
              </p:cNvSpPr>
              <p:nvPr/>
            </p:nvSpPr>
            <p:spPr bwMode="auto">
              <a:xfrm>
                <a:off x="9898496" y="2197406"/>
                <a:ext cx="432155" cy="366909"/>
              </a:xfrm>
              <a:custGeom>
                <a:avLst/>
                <a:gdLst>
                  <a:gd name="T0" fmla="*/ 4605 w 5378"/>
                  <a:gd name="T1" fmla="*/ 3754 h 4566"/>
                  <a:gd name="T2" fmla="*/ 2717 w 5378"/>
                  <a:gd name="T3" fmla="*/ 4558 h 4566"/>
                  <a:gd name="T4" fmla="*/ 812 w 5378"/>
                  <a:gd name="T5" fmla="*/ 3793 h 4566"/>
                  <a:gd name="T6" fmla="*/ 7 w 5378"/>
                  <a:gd name="T7" fmla="*/ 1904 h 4566"/>
                  <a:gd name="T8" fmla="*/ 773 w 5378"/>
                  <a:gd name="T9" fmla="*/ 0 h 4566"/>
                  <a:gd name="T10" fmla="*/ 1048 w 5378"/>
                  <a:gd name="T11" fmla="*/ 270 h 4566"/>
                  <a:gd name="T12" fmla="*/ 392 w 5378"/>
                  <a:gd name="T13" fmla="*/ 1900 h 4566"/>
                  <a:gd name="T14" fmla="*/ 1082 w 5378"/>
                  <a:gd name="T15" fmla="*/ 3517 h 4566"/>
                  <a:gd name="T16" fmla="*/ 2713 w 5378"/>
                  <a:gd name="T17" fmla="*/ 4173 h 4566"/>
                  <a:gd name="T18" fmla="*/ 4329 w 5378"/>
                  <a:gd name="T19" fmla="*/ 3483 h 4566"/>
                  <a:gd name="T20" fmla="*/ 4985 w 5378"/>
                  <a:gd name="T21" fmla="*/ 1852 h 4566"/>
                  <a:gd name="T22" fmla="*/ 5371 w 5378"/>
                  <a:gd name="T23" fmla="*/ 1848 h 4566"/>
                  <a:gd name="T24" fmla="*/ 4605 w 5378"/>
                  <a:gd name="T25" fmla="*/ 3754 h 456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378" h="4566">
                    <a:moveTo>
                      <a:pt x="4605" y="3754"/>
                    </a:moveTo>
                    <a:cubicBezTo>
                      <a:pt x="4104" y="4265"/>
                      <a:pt x="3433" y="4551"/>
                      <a:pt x="2717" y="4558"/>
                    </a:cubicBezTo>
                    <a:cubicBezTo>
                      <a:pt x="2000" y="4566"/>
                      <a:pt x="1324" y="4293"/>
                      <a:pt x="812" y="3793"/>
                    </a:cubicBezTo>
                    <a:cubicBezTo>
                      <a:pt x="301" y="3291"/>
                      <a:pt x="14" y="2621"/>
                      <a:pt x="7" y="1904"/>
                    </a:cubicBezTo>
                    <a:cubicBezTo>
                      <a:pt x="0" y="1188"/>
                      <a:pt x="272" y="512"/>
                      <a:pt x="773" y="0"/>
                    </a:cubicBezTo>
                    <a:cubicBezTo>
                      <a:pt x="1048" y="270"/>
                      <a:pt x="1048" y="270"/>
                      <a:pt x="1048" y="270"/>
                    </a:cubicBezTo>
                    <a:cubicBezTo>
                      <a:pt x="619" y="708"/>
                      <a:pt x="386" y="1287"/>
                      <a:pt x="392" y="1900"/>
                    </a:cubicBezTo>
                    <a:cubicBezTo>
                      <a:pt x="400" y="2513"/>
                      <a:pt x="644" y="3088"/>
                      <a:pt x="1082" y="3517"/>
                    </a:cubicBezTo>
                    <a:cubicBezTo>
                      <a:pt x="1520" y="3946"/>
                      <a:pt x="2100" y="4179"/>
                      <a:pt x="2713" y="4173"/>
                    </a:cubicBezTo>
                    <a:cubicBezTo>
                      <a:pt x="3326" y="4166"/>
                      <a:pt x="3900" y="3921"/>
                      <a:pt x="4329" y="3483"/>
                    </a:cubicBezTo>
                    <a:cubicBezTo>
                      <a:pt x="4759" y="3044"/>
                      <a:pt x="4991" y="2466"/>
                      <a:pt x="4985" y="1852"/>
                    </a:cubicBezTo>
                    <a:cubicBezTo>
                      <a:pt x="5371" y="1848"/>
                      <a:pt x="5371" y="1848"/>
                      <a:pt x="5371" y="1848"/>
                    </a:cubicBezTo>
                    <a:cubicBezTo>
                      <a:pt x="5378" y="2564"/>
                      <a:pt x="5106" y="3241"/>
                      <a:pt x="4605" y="3754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71" name="Freeform 229"/>
              <p:cNvSpPr>
                <a:spLocks/>
              </p:cNvSpPr>
              <p:nvPr/>
            </p:nvSpPr>
            <p:spPr bwMode="auto">
              <a:xfrm>
                <a:off x="9996907" y="2346469"/>
                <a:ext cx="286255" cy="170359"/>
              </a:xfrm>
              <a:custGeom>
                <a:avLst/>
                <a:gdLst>
                  <a:gd name="T0" fmla="*/ 2959 w 3562"/>
                  <a:gd name="T1" fmla="*/ 1485 h 2120"/>
                  <a:gd name="T2" fmla="*/ 1486 w 3562"/>
                  <a:gd name="T3" fmla="*/ 2113 h 2120"/>
                  <a:gd name="T4" fmla="*/ 0 w 3562"/>
                  <a:gd name="T5" fmla="*/ 1516 h 2120"/>
                  <a:gd name="T6" fmla="*/ 270 w 3562"/>
                  <a:gd name="T7" fmla="*/ 1240 h 2120"/>
                  <a:gd name="T8" fmla="*/ 1482 w 3562"/>
                  <a:gd name="T9" fmla="*/ 1728 h 2120"/>
                  <a:gd name="T10" fmla="*/ 2683 w 3562"/>
                  <a:gd name="T11" fmla="*/ 1216 h 2120"/>
                  <a:gd name="T12" fmla="*/ 3170 w 3562"/>
                  <a:gd name="T13" fmla="*/ 3 h 2120"/>
                  <a:gd name="T14" fmla="*/ 3556 w 3562"/>
                  <a:gd name="T15" fmla="*/ 0 h 2120"/>
                  <a:gd name="T16" fmla="*/ 2959 w 3562"/>
                  <a:gd name="T17" fmla="*/ 1485 h 21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562" h="2120">
                    <a:moveTo>
                      <a:pt x="2959" y="1485"/>
                    </a:moveTo>
                    <a:cubicBezTo>
                      <a:pt x="2568" y="1884"/>
                      <a:pt x="2045" y="2109"/>
                      <a:pt x="1486" y="2113"/>
                    </a:cubicBezTo>
                    <a:cubicBezTo>
                      <a:pt x="927" y="2120"/>
                      <a:pt x="399" y="1907"/>
                      <a:pt x="0" y="1516"/>
                    </a:cubicBezTo>
                    <a:cubicBezTo>
                      <a:pt x="270" y="1240"/>
                      <a:pt x="270" y="1240"/>
                      <a:pt x="270" y="1240"/>
                    </a:cubicBezTo>
                    <a:cubicBezTo>
                      <a:pt x="595" y="1559"/>
                      <a:pt x="1026" y="1733"/>
                      <a:pt x="1482" y="1728"/>
                    </a:cubicBezTo>
                    <a:cubicBezTo>
                      <a:pt x="1937" y="1723"/>
                      <a:pt x="2364" y="1541"/>
                      <a:pt x="2683" y="1216"/>
                    </a:cubicBezTo>
                    <a:cubicBezTo>
                      <a:pt x="3002" y="890"/>
                      <a:pt x="3175" y="459"/>
                      <a:pt x="3170" y="3"/>
                    </a:cubicBezTo>
                    <a:cubicBezTo>
                      <a:pt x="3556" y="0"/>
                      <a:pt x="3556" y="0"/>
                      <a:pt x="3556" y="0"/>
                    </a:cubicBezTo>
                    <a:cubicBezTo>
                      <a:pt x="3562" y="558"/>
                      <a:pt x="3350" y="1086"/>
                      <a:pt x="2959" y="1485"/>
                    </a:cubicBezTo>
                    <a:close/>
                  </a:path>
                </a:pathLst>
              </a:custGeom>
              <a:solidFill>
                <a:schemeClr val="tx1">
                  <a:lumMod val="50000"/>
                  <a:lumOff val="50000"/>
                </a:schemeClr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2" name="1"/>
          <p:cNvGrpSpPr/>
          <p:nvPr/>
        </p:nvGrpSpPr>
        <p:grpSpPr>
          <a:xfrm>
            <a:off x="5695575" y="4714030"/>
            <a:ext cx="2867968" cy="978625"/>
            <a:chOff x="5695575" y="4714030"/>
            <a:chExt cx="2867968" cy="978625"/>
          </a:xfrm>
        </p:grpSpPr>
        <p:sp>
          <p:nvSpPr>
            <p:cNvPr id="78" name="任意多边形 77"/>
            <p:cNvSpPr>
              <a:spLocks/>
            </p:cNvSpPr>
            <p:nvPr/>
          </p:nvSpPr>
          <p:spPr bwMode="auto">
            <a:xfrm rot="10800000">
              <a:off x="5695575" y="4714030"/>
              <a:ext cx="2867968" cy="978625"/>
            </a:xfrm>
            <a:custGeom>
              <a:avLst/>
              <a:gdLst>
                <a:gd name="connsiteX0" fmla="*/ 3671470 w 4138458"/>
                <a:gd name="connsiteY0" fmla="*/ 1412149 h 1412149"/>
                <a:gd name="connsiteX1" fmla="*/ 3163470 w 4138458"/>
                <a:gd name="connsiteY1" fmla="*/ 1412149 h 1412149"/>
                <a:gd name="connsiteX2" fmla="*/ 3022552 w 4138458"/>
                <a:gd name="connsiteY2" fmla="*/ 1412149 h 1412149"/>
                <a:gd name="connsiteX3" fmla="*/ 2554799 w 4138458"/>
                <a:gd name="connsiteY3" fmla="*/ 1412149 h 1412149"/>
                <a:gd name="connsiteX4" fmla="*/ 2514552 w 4138458"/>
                <a:gd name="connsiteY4" fmla="*/ 1412149 h 1412149"/>
                <a:gd name="connsiteX5" fmla="*/ 2266137 w 4138458"/>
                <a:gd name="connsiteY5" fmla="*/ 1412149 h 1412149"/>
                <a:gd name="connsiteX6" fmla="*/ 1905881 w 4138458"/>
                <a:gd name="connsiteY6" fmla="*/ 1412149 h 1412149"/>
                <a:gd name="connsiteX7" fmla="*/ 1809866 w 4138458"/>
                <a:gd name="connsiteY7" fmla="*/ 1412149 h 1412149"/>
                <a:gd name="connsiteX8" fmla="*/ 1617219 w 4138458"/>
                <a:gd name="connsiteY8" fmla="*/ 1412149 h 1412149"/>
                <a:gd name="connsiteX9" fmla="*/ 1489857 w 4138458"/>
                <a:gd name="connsiteY9" fmla="*/ 1412149 h 1412149"/>
                <a:gd name="connsiteX10" fmla="*/ 1301866 w 4138458"/>
                <a:gd name="connsiteY10" fmla="*/ 1412149 h 1412149"/>
                <a:gd name="connsiteX11" fmla="*/ 1160948 w 4138458"/>
                <a:gd name="connsiteY11" fmla="*/ 1412149 h 1412149"/>
                <a:gd name="connsiteX12" fmla="*/ 1115038 w 4138458"/>
                <a:gd name="connsiteY12" fmla="*/ 1412149 h 1412149"/>
                <a:gd name="connsiteX13" fmla="*/ 840939 w 4138458"/>
                <a:gd name="connsiteY13" fmla="*/ 1412149 h 1412149"/>
                <a:gd name="connsiteX14" fmla="*/ 652948 w 4138458"/>
                <a:gd name="connsiteY14" fmla="*/ 1412149 h 1412149"/>
                <a:gd name="connsiteX15" fmla="*/ 466120 w 4138458"/>
                <a:gd name="connsiteY15" fmla="*/ 1412149 h 1412149"/>
                <a:gd name="connsiteX16" fmla="*/ 340972 w 4138458"/>
                <a:gd name="connsiteY16" fmla="*/ 1340266 h 1412149"/>
                <a:gd name="connsiteX17" fmla="*/ 16513 w 4138458"/>
                <a:gd name="connsiteY17" fmla="*/ 777957 h 1412149"/>
                <a:gd name="connsiteX18" fmla="*/ 16513 w 4138458"/>
                <a:gd name="connsiteY18" fmla="*/ 634192 h 1412149"/>
                <a:gd name="connsiteX19" fmla="*/ 340972 w 4138458"/>
                <a:gd name="connsiteY19" fmla="*/ 71883 h 1412149"/>
                <a:gd name="connsiteX20" fmla="*/ 466120 w 4138458"/>
                <a:gd name="connsiteY20" fmla="*/ 0 h 1412149"/>
                <a:gd name="connsiteX21" fmla="*/ 652948 w 4138458"/>
                <a:gd name="connsiteY21" fmla="*/ 0 h 1412149"/>
                <a:gd name="connsiteX22" fmla="*/ 680314 w 4138458"/>
                <a:gd name="connsiteY22" fmla="*/ 0 h 1412149"/>
                <a:gd name="connsiteX23" fmla="*/ 840939 w 4138458"/>
                <a:gd name="connsiteY23" fmla="*/ 0 h 1412149"/>
                <a:gd name="connsiteX24" fmla="*/ 841276 w 4138458"/>
                <a:gd name="connsiteY24" fmla="*/ 0 h 1412149"/>
                <a:gd name="connsiteX25" fmla="*/ 867142 w 4138458"/>
                <a:gd name="connsiteY25" fmla="*/ 0 h 1412149"/>
                <a:gd name="connsiteX26" fmla="*/ 956611 w 4138458"/>
                <a:gd name="connsiteY26" fmla="*/ 0 h 1412149"/>
                <a:gd name="connsiteX27" fmla="*/ 1028104 w 4138458"/>
                <a:gd name="connsiteY27" fmla="*/ 0 h 1412149"/>
                <a:gd name="connsiteX28" fmla="*/ 1033923 w 4138458"/>
                <a:gd name="connsiteY28" fmla="*/ 0 h 1412149"/>
                <a:gd name="connsiteX29" fmla="*/ 1055133 w 4138458"/>
                <a:gd name="connsiteY29" fmla="*/ 0 h 1412149"/>
                <a:gd name="connsiteX30" fmla="*/ 1080817 w 4138458"/>
                <a:gd name="connsiteY30" fmla="*/ 0 h 1412149"/>
                <a:gd name="connsiteX31" fmla="*/ 1115038 w 4138458"/>
                <a:gd name="connsiteY31" fmla="*/ 0 h 1412149"/>
                <a:gd name="connsiteX32" fmla="*/ 1143439 w 4138458"/>
                <a:gd name="connsiteY32" fmla="*/ 0 h 1412149"/>
                <a:gd name="connsiteX33" fmla="*/ 1160948 w 4138458"/>
                <a:gd name="connsiteY33" fmla="*/ 0 h 1412149"/>
                <a:gd name="connsiteX34" fmla="*/ 1216095 w 4138458"/>
                <a:gd name="connsiteY34" fmla="*/ 0 h 1412149"/>
                <a:gd name="connsiteX35" fmla="*/ 1220751 w 4138458"/>
                <a:gd name="connsiteY35" fmla="*/ 0 h 1412149"/>
                <a:gd name="connsiteX36" fmla="*/ 1267645 w 4138458"/>
                <a:gd name="connsiteY36" fmla="*/ 0 h 1412149"/>
                <a:gd name="connsiteX37" fmla="*/ 1291726 w 4138458"/>
                <a:gd name="connsiteY37" fmla="*/ 0 h 1412149"/>
                <a:gd name="connsiteX38" fmla="*/ 1301866 w 4138458"/>
                <a:gd name="connsiteY38" fmla="*/ 0 h 1412149"/>
                <a:gd name="connsiteX39" fmla="*/ 1331430 w 4138458"/>
                <a:gd name="connsiteY39" fmla="*/ 0 h 1412149"/>
                <a:gd name="connsiteX40" fmla="*/ 1375142 w 4138458"/>
                <a:gd name="connsiteY40" fmla="*/ 0 h 1412149"/>
                <a:gd name="connsiteX41" fmla="*/ 1408742 w 4138458"/>
                <a:gd name="connsiteY41" fmla="*/ 0 h 1412149"/>
                <a:gd name="connsiteX42" fmla="*/ 1455636 w 4138458"/>
                <a:gd name="connsiteY42" fmla="*/ 0 h 1412149"/>
                <a:gd name="connsiteX43" fmla="*/ 1479717 w 4138458"/>
                <a:gd name="connsiteY43" fmla="*/ 0 h 1412149"/>
                <a:gd name="connsiteX44" fmla="*/ 1489857 w 4138458"/>
                <a:gd name="connsiteY44" fmla="*/ 0 h 1412149"/>
                <a:gd name="connsiteX45" fmla="*/ 1536104 w 4138458"/>
                <a:gd name="connsiteY45" fmla="*/ 0 h 1412149"/>
                <a:gd name="connsiteX46" fmla="*/ 1617219 w 4138458"/>
                <a:gd name="connsiteY46" fmla="*/ 0 h 1412149"/>
                <a:gd name="connsiteX47" fmla="*/ 1651439 w 4138458"/>
                <a:gd name="connsiteY47" fmla="*/ 0 h 1412149"/>
                <a:gd name="connsiteX48" fmla="*/ 1728751 w 4138458"/>
                <a:gd name="connsiteY48" fmla="*/ 0 h 1412149"/>
                <a:gd name="connsiteX49" fmla="*/ 1775645 w 4138458"/>
                <a:gd name="connsiteY49" fmla="*/ 0 h 1412149"/>
                <a:gd name="connsiteX50" fmla="*/ 1799726 w 4138458"/>
                <a:gd name="connsiteY50" fmla="*/ 0 h 1412149"/>
                <a:gd name="connsiteX51" fmla="*/ 1809866 w 4138458"/>
                <a:gd name="connsiteY51" fmla="*/ 0 h 1412149"/>
                <a:gd name="connsiteX52" fmla="*/ 1831413 w 4138458"/>
                <a:gd name="connsiteY52" fmla="*/ 0 h 1412149"/>
                <a:gd name="connsiteX53" fmla="*/ 1905881 w 4138458"/>
                <a:gd name="connsiteY53" fmla="*/ 0 h 1412149"/>
                <a:gd name="connsiteX54" fmla="*/ 1992375 w 4138458"/>
                <a:gd name="connsiteY54" fmla="*/ 0 h 1412149"/>
                <a:gd name="connsiteX55" fmla="*/ 2107709 w 4138458"/>
                <a:gd name="connsiteY55" fmla="*/ 0 h 1412149"/>
                <a:gd name="connsiteX56" fmla="*/ 2120075 w 4138458"/>
                <a:gd name="connsiteY56" fmla="*/ 0 h 1412149"/>
                <a:gd name="connsiteX57" fmla="*/ 2185022 w 4138458"/>
                <a:gd name="connsiteY57" fmla="*/ 0 h 1412149"/>
                <a:gd name="connsiteX58" fmla="*/ 2231916 w 4138458"/>
                <a:gd name="connsiteY58" fmla="*/ 0 h 1412149"/>
                <a:gd name="connsiteX59" fmla="*/ 2255997 w 4138458"/>
                <a:gd name="connsiteY59" fmla="*/ 0 h 1412149"/>
                <a:gd name="connsiteX60" fmla="*/ 2266137 w 4138458"/>
                <a:gd name="connsiteY60" fmla="*/ 0 h 1412149"/>
                <a:gd name="connsiteX61" fmla="*/ 2281036 w 4138458"/>
                <a:gd name="connsiteY61" fmla="*/ 0 h 1412149"/>
                <a:gd name="connsiteX62" fmla="*/ 2473684 w 4138458"/>
                <a:gd name="connsiteY62" fmla="*/ 0 h 1412149"/>
                <a:gd name="connsiteX63" fmla="*/ 2514552 w 4138458"/>
                <a:gd name="connsiteY63" fmla="*/ 0 h 1412149"/>
                <a:gd name="connsiteX64" fmla="*/ 2520578 w 4138458"/>
                <a:gd name="connsiteY64" fmla="*/ 0 h 1412149"/>
                <a:gd name="connsiteX65" fmla="*/ 2544659 w 4138458"/>
                <a:gd name="connsiteY65" fmla="*/ 0 h 1412149"/>
                <a:gd name="connsiteX66" fmla="*/ 2554799 w 4138458"/>
                <a:gd name="connsiteY66" fmla="*/ 0 h 1412149"/>
                <a:gd name="connsiteX67" fmla="*/ 2680485 w 4138458"/>
                <a:gd name="connsiteY67" fmla="*/ 0 h 1412149"/>
                <a:gd name="connsiteX68" fmla="*/ 3005042 w 4138458"/>
                <a:gd name="connsiteY68" fmla="*/ 0 h 1412149"/>
                <a:gd name="connsiteX69" fmla="*/ 3022552 w 4138458"/>
                <a:gd name="connsiteY69" fmla="*/ 0 h 1412149"/>
                <a:gd name="connsiteX70" fmla="*/ 3082355 w 4138458"/>
                <a:gd name="connsiteY70" fmla="*/ 0 h 1412149"/>
                <a:gd name="connsiteX71" fmla="*/ 3129249 w 4138458"/>
                <a:gd name="connsiteY71" fmla="*/ 0 h 1412149"/>
                <a:gd name="connsiteX72" fmla="*/ 3153330 w 4138458"/>
                <a:gd name="connsiteY72" fmla="*/ 0 h 1412149"/>
                <a:gd name="connsiteX73" fmla="*/ 3163470 w 4138458"/>
                <a:gd name="connsiteY73" fmla="*/ 0 h 1412149"/>
                <a:gd name="connsiteX74" fmla="*/ 3236746 w 4138458"/>
                <a:gd name="connsiteY74" fmla="*/ 0 h 1412149"/>
                <a:gd name="connsiteX75" fmla="*/ 3671470 w 4138458"/>
                <a:gd name="connsiteY75" fmla="*/ 0 h 1412149"/>
                <a:gd name="connsiteX76" fmla="*/ 3796617 w 4138458"/>
                <a:gd name="connsiteY76" fmla="*/ 71883 h 1412149"/>
                <a:gd name="connsiteX77" fmla="*/ 4121076 w 4138458"/>
                <a:gd name="connsiteY77" fmla="*/ 634192 h 1412149"/>
                <a:gd name="connsiteX78" fmla="*/ 4121076 w 4138458"/>
                <a:gd name="connsiteY78" fmla="*/ 777957 h 1412149"/>
                <a:gd name="connsiteX79" fmla="*/ 3796617 w 4138458"/>
                <a:gd name="connsiteY79" fmla="*/ 1340266 h 1412149"/>
                <a:gd name="connsiteX80" fmla="*/ 3671470 w 4138458"/>
                <a:gd name="connsiteY80" fmla="*/ 1412149 h 1412149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</a:cxnLst>
              <a:rect l="l" t="t" r="r" b="b"/>
              <a:pathLst>
                <a:path w="4138458" h="1412149">
                  <a:moveTo>
                    <a:pt x="3671470" y="1412149"/>
                  </a:moveTo>
                  <a:lnTo>
                    <a:pt x="3163470" y="1412149"/>
                  </a:lnTo>
                  <a:lnTo>
                    <a:pt x="3022552" y="1412149"/>
                  </a:lnTo>
                  <a:lnTo>
                    <a:pt x="2554799" y="1412149"/>
                  </a:lnTo>
                  <a:lnTo>
                    <a:pt x="2514552" y="1412149"/>
                  </a:lnTo>
                  <a:lnTo>
                    <a:pt x="2266137" y="1412149"/>
                  </a:lnTo>
                  <a:lnTo>
                    <a:pt x="1905881" y="1412149"/>
                  </a:lnTo>
                  <a:lnTo>
                    <a:pt x="1809866" y="1412149"/>
                  </a:lnTo>
                  <a:lnTo>
                    <a:pt x="1617219" y="1412149"/>
                  </a:lnTo>
                  <a:lnTo>
                    <a:pt x="1489857" y="1412149"/>
                  </a:lnTo>
                  <a:lnTo>
                    <a:pt x="1301866" y="1412149"/>
                  </a:lnTo>
                  <a:lnTo>
                    <a:pt x="1160948" y="1412149"/>
                  </a:lnTo>
                  <a:lnTo>
                    <a:pt x="1115038" y="1412149"/>
                  </a:lnTo>
                  <a:lnTo>
                    <a:pt x="840939" y="1412149"/>
                  </a:lnTo>
                  <a:lnTo>
                    <a:pt x="652948" y="1412149"/>
                  </a:lnTo>
                  <a:lnTo>
                    <a:pt x="466120" y="1412149"/>
                  </a:lnTo>
                  <a:cubicBezTo>
                    <a:pt x="420928" y="1412149"/>
                    <a:pt x="364147" y="1379686"/>
                    <a:pt x="340972" y="1340266"/>
                  </a:cubicBezTo>
                  <a:cubicBezTo>
                    <a:pt x="16513" y="777957"/>
                    <a:pt x="16513" y="777957"/>
                    <a:pt x="16513" y="777957"/>
                  </a:cubicBezTo>
                  <a:cubicBezTo>
                    <a:pt x="-5504" y="738538"/>
                    <a:pt x="-5504" y="673611"/>
                    <a:pt x="16513" y="634192"/>
                  </a:cubicBezTo>
                  <a:cubicBezTo>
                    <a:pt x="340972" y="71883"/>
                    <a:pt x="340972" y="71883"/>
                    <a:pt x="340972" y="71883"/>
                  </a:cubicBezTo>
                  <a:cubicBezTo>
                    <a:pt x="364147" y="32463"/>
                    <a:pt x="420928" y="0"/>
                    <a:pt x="466120" y="0"/>
                  </a:cubicBezTo>
                  <a:lnTo>
                    <a:pt x="652948" y="0"/>
                  </a:lnTo>
                  <a:lnTo>
                    <a:pt x="680314" y="0"/>
                  </a:lnTo>
                  <a:lnTo>
                    <a:pt x="840939" y="0"/>
                  </a:lnTo>
                  <a:lnTo>
                    <a:pt x="841276" y="0"/>
                  </a:lnTo>
                  <a:lnTo>
                    <a:pt x="867142" y="0"/>
                  </a:lnTo>
                  <a:lnTo>
                    <a:pt x="956611" y="0"/>
                  </a:lnTo>
                  <a:lnTo>
                    <a:pt x="1028104" y="0"/>
                  </a:lnTo>
                  <a:lnTo>
                    <a:pt x="1033923" y="0"/>
                  </a:lnTo>
                  <a:lnTo>
                    <a:pt x="1055133" y="0"/>
                  </a:lnTo>
                  <a:lnTo>
                    <a:pt x="1080817" y="0"/>
                  </a:lnTo>
                  <a:cubicBezTo>
                    <a:pt x="1115038" y="0"/>
                    <a:pt x="1115038" y="0"/>
                    <a:pt x="1115038" y="0"/>
                  </a:cubicBezTo>
                  <a:lnTo>
                    <a:pt x="1143439" y="0"/>
                  </a:lnTo>
                  <a:lnTo>
                    <a:pt x="1160948" y="0"/>
                  </a:lnTo>
                  <a:lnTo>
                    <a:pt x="1216095" y="0"/>
                  </a:lnTo>
                  <a:lnTo>
                    <a:pt x="1220751" y="0"/>
                  </a:lnTo>
                  <a:lnTo>
                    <a:pt x="1267645" y="0"/>
                  </a:lnTo>
                  <a:lnTo>
                    <a:pt x="1291726" y="0"/>
                  </a:lnTo>
                  <a:lnTo>
                    <a:pt x="1301866" y="0"/>
                  </a:lnTo>
                  <a:lnTo>
                    <a:pt x="1331430" y="0"/>
                  </a:lnTo>
                  <a:lnTo>
                    <a:pt x="1375142" y="0"/>
                  </a:lnTo>
                  <a:lnTo>
                    <a:pt x="1408742" y="0"/>
                  </a:lnTo>
                  <a:lnTo>
                    <a:pt x="1455636" y="0"/>
                  </a:lnTo>
                  <a:lnTo>
                    <a:pt x="1479717" y="0"/>
                  </a:lnTo>
                  <a:lnTo>
                    <a:pt x="1489857" y="0"/>
                  </a:lnTo>
                  <a:lnTo>
                    <a:pt x="1536104" y="0"/>
                  </a:lnTo>
                  <a:lnTo>
                    <a:pt x="1617219" y="0"/>
                  </a:lnTo>
                  <a:lnTo>
                    <a:pt x="1651439" y="0"/>
                  </a:lnTo>
                  <a:lnTo>
                    <a:pt x="1728751" y="0"/>
                  </a:lnTo>
                  <a:lnTo>
                    <a:pt x="1775645" y="0"/>
                  </a:lnTo>
                  <a:lnTo>
                    <a:pt x="1799726" y="0"/>
                  </a:lnTo>
                  <a:lnTo>
                    <a:pt x="1809866" y="0"/>
                  </a:lnTo>
                  <a:lnTo>
                    <a:pt x="1831413" y="0"/>
                  </a:lnTo>
                  <a:lnTo>
                    <a:pt x="1905881" y="0"/>
                  </a:lnTo>
                  <a:lnTo>
                    <a:pt x="1992375" y="0"/>
                  </a:lnTo>
                  <a:lnTo>
                    <a:pt x="2107709" y="0"/>
                  </a:lnTo>
                  <a:lnTo>
                    <a:pt x="2120075" y="0"/>
                  </a:lnTo>
                  <a:lnTo>
                    <a:pt x="2185022" y="0"/>
                  </a:lnTo>
                  <a:lnTo>
                    <a:pt x="2231916" y="0"/>
                  </a:lnTo>
                  <a:lnTo>
                    <a:pt x="2255997" y="0"/>
                  </a:lnTo>
                  <a:lnTo>
                    <a:pt x="2266137" y="0"/>
                  </a:lnTo>
                  <a:lnTo>
                    <a:pt x="2281036" y="0"/>
                  </a:lnTo>
                  <a:cubicBezTo>
                    <a:pt x="2372290" y="0"/>
                    <a:pt x="2433126" y="0"/>
                    <a:pt x="2473684" y="0"/>
                  </a:cubicBezTo>
                  <a:lnTo>
                    <a:pt x="2514552" y="0"/>
                  </a:lnTo>
                  <a:lnTo>
                    <a:pt x="2520578" y="0"/>
                  </a:lnTo>
                  <a:lnTo>
                    <a:pt x="2544659" y="0"/>
                  </a:lnTo>
                  <a:lnTo>
                    <a:pt x="2554799" y="0"/>
                  </a:lnTo>
                  <a:lnTo>
                    <a:pt x="2680485" y="0"/>
                  </a:lnTo>
                  <a:cubicBezTo>
                    <a:pt x="2830376" y="0"/>
                    <a:pt x="2933750" y="0"/>
                    <a:pt x="3005042" y="0"/>
                  </a:cubicBezTo>
                  <a:lnTo>
                    <a:pt x="3022552" y="0"/>
                  </a:lnTo>
                  <a:lnTo>
                    <a:pt x="3082355" y="0"/>
                  </a:lnTo>
                  <a:lnTo>
                    <a:pt x="3129249" y="0"/>
                  </a:lnTo>
                  <a:lnTo>
                    <a:pt x="3153330" y="0"/>
                  </a:lnTo>
                  <a:lnTo>
                    <a:pt x="3163470" y="0"/>
                  </a:lnTo>
                  <a:lnTo>
                    <a:pt x="3236746" y="0"/>
                  </a:lnTo>
                  <a:cubicBezTo>
                    <a:pt x="3671470" y="0"/>
                    <a:pt x="3671470" y="0"/>
                    <a:pt x="3671470" y="0"/>
                  </a:cubicBezTo>
                  <a:cubicBezTo>
                    <a:pt x="3717821" y="0"/>
                    <a:pt x="3773442" y="32463"/>
                    <a:pt x="3796617" y="71883"/>
                  </a:cubicBezTo>
                  <a:cubicBezTo>
                    <a:pt x="4121076" y="634192"/>
                    <a:pt x="4121076" y="634192"/>
                    <a:pt x="4121076" y="634192"/>
                  </a:cubicBezTo>
                  <a:cubicBezTo>
                    <a:pt x="4144252" y="673611"/>
                    <a:pt x="4144252" y="738538"/>
                    <a:pt x="4121076" y="777957"/>
                  </a:cubicBezTo>
                  <a:cubicBezTo>
                    <a:pt x="3796617" y="1340266"/>
                    <a:pt x="3796617" y="1340266"/>
                    <a:pt x="3796617" y="1340266"/>
                  </a:cubicBezTo>
                  <a:cubicBezTo>
                    <a:pt x="3773442" y="1379686"/>
                    <a:pt x="3717821" y="1412149"/>
                    <a:pt x="3671470" y="1412149"/>
                  </a:cubicBezTo>
                  <a:close/>
                </a:path>
              </a:pathLst>
            </a:custGeom>
            <a:solidFill>
              <a:srgbClr val="F6A329"/>
            </a:solidFill>
            <a:ln w="38100">
              <a:noFill/>
            </a:ln>
            <a:effectLst>
              <a:outerShdw blurRad="152400" dist="76200" dir="2700000" algn="tl" rotWithShape="0">
                <a:prstClr val="black">
                  <a:alpha val="30000"/>
                </a:prstClr>
              </a:outerShdw>
            </a:effectLst>
            <a:scene3d>
              <a:camera prst="orthographicFront"/>
              <a:lightRig rig="threePt" dir="t">
                <a:rot lat="0" lon="0" rev="10800000"/>
              </a:lightRig>
            </a:scene3d>
            <a:sp3d prstMaterial="softEdge">
              <a:bevelT w="25400" h="12700"/>
            </a:sp3d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grpSp>
          <p:nvGrpSpPr>
            <p:cNvPr id="85" name="组合 84"/>
            <p:cNvGrpSpPr/>
            <p:nvPr/>
          </p:nvGrpSpPr>
          <p:grpSpPr>
            <a:xfrm>
              <a:off x="6686731" y="4786837"/>
              <a:ext cx="1565237" cy="839378"/>
              <a:chOff x="7109327" y="3179834"/>
              <a:chExt cx="1565237" cy="839378"/>
            </a:xfrm>
          </p:grpSpPr>
          <p:sp>
            <p:nvSpPr>
              <p:cNvPr id="86" name="文本框 85"/>
              <p:cNvSpPr txBox="1"/>
              <p:nvPr/>
            </p:nvSpPr>
            <p:spPr>
              <a:xfrm>
                <a:off x="7109327" y="3179834"/>
                <a:ext cx="1565237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dirty="0">
                    <a:solidFill>
                      <a:prstClr val="white"/>
                    </a:solidFill>
                    <a:cs typeface="+mn-ea"/>
                    <a:sym typeface="+mn-lt"/>
                  </a:rPr>
                  <a:t>在此添加标题</a:t>
                </a:r>
              </a:p>
            </p:txBody>
          </p:sp>
          <p:sp>
            <p:nvSpPr>
              <p:cNvPr id="87" name="文本框 86"/>
              <p:cNvSpPr txBox="1"/>
              <p:nvPr/>
            </p:nvSpPr>
            <p:spPr>
              <a:xfrm>
                <a:off x="7115248" y="3465214"/>
                <a:ext cx="1559316" cy="55399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/>
                <a:r>
                  <a:rPr lang="zh-CN" altLang="en-US" sz="1000" dirty="0">
                    <a:solidFill>
                      <a:prstClr val="white"/>
                    </a:solidFill>
                    <a:cs typeface="+mn-ea"/>
                    <a:sym typeface="+mn-lt"/>
                  </a:rPr>
                  <a:t>此处添加详细文本描述，文字内容建议与标题相关尽量简洁生动</a:t>
                </a:r>
                <a:r>
                  <a:rPr lang="en-US" altLang="zh-CN" sz="1000" dirty="0">
                    <a:solidFill>
                      <a:prstClr val="white"/>
                    </a:solidFill>
                    <a:cs typeface="+mn-ea"/>
                    <a:sym typeface="+mn-lt"/>
                  </a:rPr>
                  <a:t>……</a:t>
                </a:r>
                <a:endParaRPr lang="zh-CN" altLang="en-US" sz="1000" dirty="0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9" name="组合 8"/>
            <p:cNvGrpSpPr/>
            <p:nvPr/>
          </p:nvGrpSpPr>
          <p:grpSpPr>
            <a:xfrm>
              <a:off x="5930480" y="4958502"/>
              <a:ext cx="743107" cy="509322"/>
              <a:chOff x="10517146" y="2120253"/>
              <a:chExt cx="743107" cy="509322"/>
            </a:xfrm>
            <a:solidFill>
              <a:schemeClr val="tx1">
                <a:lumMod val="65000"/>
                <a:lumOff val="35000"/>
              </a:schemeClr>
            </a:solidFill>
          </p:grpSpPr>
          <p:sp>
            <p:nvSpPr>
              <p:cNvPr id="173" name="Freeform 234"/>
              <p:cNvSpPr>
                <a:spLocks/>
              </p:cNvSpPr>
              <p:nvPr/>
            </p:nvSpPr>
            <p:spPr bwMode="auto">
              <a:xfrm>
                <a:off x="10747461" y="2382355"/>
                <a:ext cx="285366" cy="247220"/>
              </a:xfrm>
              <a:custGeom>
                <a:avLst/>
                <a:gdLst>
                  <a:gd name="T0" fmla="*/ 494 w 1975"/>
                  <a:gd name="T1" fmla="*/ 1711 h 1711"/>
                  <a:gd name="T2" fmla="*/ 0 w 1975"/>
                  <a:gd name="T3" fmla="*/ 855 h 1711"/>
                  <a:gd name="T4" fmla="*/ 494 w 1975"/>
                  <a:gd name="T5" fmla="*/ 0 h 1711"/>
                  <a:gd name="T6" fmla="*/ 1482 w 1975"/>
                  <a:gd name="T7" fmla="*/ 0 h 1711"/>
                  <a:gd name="T8" fmla="*/ 1975 w 1975"/>
                  <a:gd name="T9" fmla="*/ 855 h 1711"/>
                  <a:gd name="T10" fmla="*/ 1482 w 1975"/>
                  <a:gd name="T11" fmla="*/ 1711 h 1711"/>
                  <a:gd name="T12" fmla="*/ 494 w 1975"/>
                  <a:gd name="T13" fmla="*/ 1711 h 17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75" h="1711">
                    <a:moveTo>
                      <a:pt x="494" y="1711"/>
                    </a:moveTo>
                    <a:lnTo>
                      <a:pt x="0" y="855"/>
                    </a:lnTo>
                    <a:lnTo>
                      <a:pt x="494" y="0"/>
                    </a:lnTo>
                    <a:lnTo>
                      <a:pt x="1482" y="0"/>
                    </a:lnTo>
                    <a:lnTo>
                      <a:pt x="1975" y="855"/>
                    </a:lnTo>
                    <a:lnTo>
                      <a:pt x="1482" y="1711"/>
                    </a:lnTo>
                    <a:lnTo>
                      <a:pt x="494" y="1711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74" name="Freeform 235"/>
              <p:cNvSpPr>
                <a:spLocks/>
              </p:cNvSpPr>
              <p:nvPr/>
            </p:nvSpPr>
            <p:spPr bwMode="auto">
              <a:xfrm>
                <a:off x="10747461" y="2120253"/>
                <a:ext cx="285366" cy="246787"/>
              </a:xfrm>
              <a:custGeom>
                <a:avLst/>
                <a:gdLst>
                  <a:gd name="T0" fmla="*/ 494 w 1975"/>
                  <a:gd name="T1" fmla="*/ 1708 h 1708"/>
                  <a:gd name="T2" fmla="*/ 0 w 1975"/>
                  <a:gd name="T3" fmla="*/ 855 h 1708"/>
                  <a:gd name="T4" fmla="*/ 494 w 1975"/>
                  <a:gd name="T5" fmla="*/ 0 h 1708"/>
                  <a:gd name="T6" fmla="*/ 1482 w 1975"/>
                  <a:gd name="T7" fmla="*/ 0 h 1708"/>
                  <a:gd name="T8" fmla="*/ 1975 w 1975"/>
                  <a:gd name="T9" fmla="*/ 855 h 1708"/>
                  <a:gd name="T10" fmla="*/ 1482 w 1975"/>
                  <a:gd name="T11" fmla="*/ 1708 h 1708"/>
                  <a:gd name="T12" fmla="*/ 494 w 1975"/>
                  <a:gd name="T13" fmla="*/ 1708 h 170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75" h="1708">
                    <a:moveTo>
                      <a:pt x="494" y="1708"/>
                    </a:moveTo>
                    <a:lnTo>
                      <a:pt x="0" y="855"/>
                    </a:lnTo>
                    <a:lnTo>
                      <a:pt x="494" y="0"/>
                    </a:lnTo>
                    <a:lnTo>
                      <a:pt x="1482" y="0"/>
                    </a:lnTo>
                    <a:lnTo>
                      <a:pt x="1975" y="855"/>
                    </a:lnTo>
                    <a:lnTo>
                      <a:pt x="1482" y="1708"/>
                    </a:lnTo>
                    <a:lnTo>
                      <a:pt x="494" y="1708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75" name="Freeform 236"/>
              <p:cNvSpPr>
                <a:spLocks/>
              </p:cNvSpPr>
              <p:nvPr/>
            </p:nvSpPr>
            <p:spPr bwMode="auto">
              <a:xfrm>
                <a:off x="10517146" y="2253472"/>
                <a:ext cx="285366" cy="246643"/>
              </a:xfrm>
              <a:custGeom>
                <a:avLst/>
                <a:gdLst>
                  <a:gd name="T0" fmla="*/ 494 w 1975"/>
                  <a:gd name="T1" fmla="*/ 1707 h 1707"/>
                  <a:gd name="T2" fmla="*/ 0 w 1975"/>
                  <a:gd name="T3" fmla="*/ 852 h 1707"/>
                  <a:gd name="T4" fmla="*/ 494 w 1975"/>
                  <a:gd name="T5" fmla="*/ 0 h 1707"/>
                  <a:gd name="T6" fmla="*/ 1481 w 1975"/>
                  <a:gd name="T7" fmla="*/ 0 h 1707"/>
                  <a:gd name="T8" fmla="*/ 1975 w 1975"/>
                  <a:gd name="T9" fmla="*/ 852 h 1707"/>
                  <a:gd name="T10" fmla="*/ 1481 w 1975"/>
                  <a:gd name="T11" fmla="*/ 1707 h 1707"/>
                  <a:gd name="T12" fmla="*/ 494 w 1975"/>
                  <a:gd name="T13" fmla="*/ 1707 h 17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75" h="1707">
                    <a:moveTo>
                      <a:pt x="494" y="1707"/>
                    </a:moveTo>
                    <a:lnTo>
                      <a:pt x="0" y="852"/>
                    </a:lnTo>
                    <a:lnTo>
                      <a:pt x="494" y="0"/>
                    </a:lnTo>
                    <a:lnTo>
                      <a:pt x="1481" y="0"/>
                    </a:lnTo>
                    <a:lnTo>
                      <a:pt x="1975" y="852"/>
                    </a:lnTo>
                    <a:lnTo>
                      <a:pt x="1481" y="1707"/>
                    </a:lnTo>
                    <a:lnTo>
                      <a:pt x="494" y="1707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76" name="Freeform 237"/>
              <p:cNvSpPr>
                <a:spLocks/>
              </p:cNvSpPr>
              <p:nvPr/>
            </p:nvSpPr>
            <p:spPr bwMode="auto">
              <a:xfrm>
                <a:off x="10974887" y="2253472"/>
                <a:ext cx="285366" cy="246643"/>
              </a:xfrm>
              <a:custGeom>
                <a:avLst/>
                <a:gdLst>
                  <a:gd name="T0" fmla="*/ 493 w 1975"/>
                  <a:gd name="T1" fmla="*/ 1707 h 1707"/>
                  <a:gd name="T2" fmla="*/ 0 w 1975"/>
                  <a:gd name="T3" fmla="*/ 852 h 1707"/>
                  <a:gd name="T4" fmla="*/ 493 w 1975"/>
                  <a:gd name="T5" fmla="*/ 0 h 1707"/>
                  <a:gd name="T6" fmla="*/ 1481 w 1975"/>
                  <a:gd name="T7" fmla="*/ 0 h 1707"/>
                  <a:gd name="T8" fmla="*/ 1975 w 1975"/>
                  <a:gd name="T9" fmla="*/ 852 h 1707"/>
                  <a:gd name="T10" fmla="*/ 1481 w 1975"/>
                  <a:gd name="T11" fmla="*/ 1707 h 1707"/>
                  <a:gd name="T12" fmla="*/ 493 w 1975"/>
                  <a:gd name="T13" fmla="*/ 1707 h 17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75" h="1707">
                    <a:moveTo>
                      <a:pt x="493" y="1707"/>
                    </a:moveTo>
                    <a:lnTo>
                      <a:pt x="0" y="852"/>
                    </a:lnTo>
                    <a:lnTo>
                      <a:pt x="493" y="0"/>
                    </a:lnTo>
                    <a:lnTo>
                      <a:pt x="1481" y="0"/>
                    </a:lnTo>
                    <a:lnTo>
                      <a:pt x="1975" y="852"/>
                    </a:lnTo>
                    <a:lnTo>
                      <a:pt x="1481" y="1707"/>
                    </a:lnTo>
                    <a:lnTo>
                      <a:pt x="493" y="1707"/>
                    </a:lnTo>
                    <a:close/>
                  </a:path>
                </a:pathLst>
              </a:custGeom>
              <a:solidFill>
                <a:schemeClr val="bg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77" name="Freeform 238"/>
              <p:cNvSpPr>
                <a:spLocks/>
              </p:cNvSpPr>
              <p:nvPr/>
            </p:nvSpPr>
            <p:spPr bwMode="auto">
              <a:xfrm>
                <a:off x="11096402" y="2346233"/>
                <a:ext cx="66898" cy="65164"/>
              </a:xfrm>
              <a:custGeom>
                <a:avLst/>
                <a:gdLst>
                  <a:gd name="T0" fmla="*/ 134 w 463"/>
                  <a:gd name="T1" fmla="*/ 451 h 451"/>
                  <a:gd name="T2" fmla="*/ 0 w 463"/>
                  <a:gd name="T3" fmla="*/ 309 h 451"/>
                  <a:gd name="T4" fmla="*/ 330 w 463"/>
                  <a:gd name="T5" fmla="*/ 0 h 451"/>
                  <a:gd name="T6" fmla="*/ 463 w 463"/>
                  <a:gd name="T7" fmla="*/ 142 h 451"/>
                  <a:gd name="T8" fmla="*/ 134 w 463"/>
                  <a:gd name="T9" fmla="*/ 451 h 4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63" h="451">
                    <a:moveTo>
                      <a:pt x="134" y="451"/>
                    </a:moveTo>
                    <a:lnTo>
                      <a:pt x="0" y="309"/>
                    </a:lnTo>
                    <a:lnTo>
                      <a:pt x="330" y="0"/>
                    </a:lnTo>
                    <a:lnTo>
                      <a:pt x="463" y="142"/>
                    </a:lnTo>
                    <a:lnTo>
                      <a:pt x="134" y="45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78" name="Freeform 239"/>
              <p:cNvSpPr>
                <a:spLocks/>
              </p:cNvSpPr>
              <p:nvPr/>
            </p:nvSpPr>
            <p:spPr bwMode="auto">
              <a:xfrm>
                <a:off x="11084698" y="2396805"/>
                <a:ext cx="24997" cy="24563"/>
              </a:xfrm>
              <a:custGeom>
                <a:avLst/>
                <a:gdLst>
                  <a:gd name="T0" fmla="*/ 38 w 173"/>
                  <a:gd name="T1" fmla="*/ 0 h 170"/>
                  <a:gd name="T2" fmla="*/ 0 w 173"/>
                  <a:gd name="T3" fmla="*/ 170 h 170"/>
                  <a:gd name="T4" fmla="*/ 173 w 173"/>
                  <a:gd name="T5" fmla="*/ 141 h 170"/>
                  <a:gd name="T6" fmla="*/ 38 w 173"/>
                  <a:gd name="T7" fmla="*/ 0 h 1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73" h="170">
                    <a:moveTo>
                      <a:pt x="38" y="0"/>
                    </a:moveTo>
                    <a:lnTo>
                      <a:pt x="0" y="170"/>
                    </a:lnTo>
                    <a:lnTo>
                      <a:pt x="173" y="141"/>
                    </a:lnTo>
                    <a:lnTo>
                      <a:pt x="38" y="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79" name="Freeform 240"/>
              <p:cNvSpPr>
                <a:spLocks/>
              </p:cNvSpPr>
              <p:nvPr/>
            </p:nvSpPr>
            <p:spPr bwMode="auto">
              <a:xfrm>
                <a:off x="10878224" y="2196687"/>
                <a:ext cx="18495" cy="93918"/>
              </a:xfrm>
              <a:custGeom>
                <a:avLst/>
                <a:gdLst>
                  <a:gd name="T0" fmla="*/ 54 w 54"/>
                  <a:gd name="T1" fmla="*/ 248 h 275"/>
                  <a:gd name="T2" fmla="*/ 27 w 54"/>
                  <a:gd name="T3" fmla="*/ 275 h 275"/>
                  <a:gd name="T4" fmla="*/ 0 w 54"/>
                  <a:gd name="T5" fmla="*/ 248 h 275"/>
                  <a:gd name="T6" fmla="*/ 0 w 54"/>
                  <a:gd name="T7" fmla="*/ 27 h 275"/>
                  <a:gd name="T8" fmla="*/ 27 w 54"/>
                  <a:gd name="T9" fmla="*/ 0 h 275"/>
                  <a:gd name="T10" fmla="*/ 54 w 54"/>
                  <a:gd name="T11" fmla="*/ 27 h 275"/>
                  <a:gd name="T12" fmla="*/ 54 w 54"/>
                  <a:gd name="T13" fmla="*/ 248 h 2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4" h="275">
                    <a:moveTo>
                      <a:pt x="54" y="248"/>
                    </a:moveTo>
                    <a:cubicBezTo>
                      <a:pt x="54" y="263"/>
                      <a:pt x="42" y="275"/>
                      <a:pt x="27" y="275"/>
                    </a:cubicBezTo>
                    <a:cubicBezTo>
                      <a:pt x="12" y="275"/>
                      <a:pt x="0" y="263"/>
                      <a:pt x="0" y="248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12"/>
                      <a:pt x="12" y="0"/>
                      <a:pt x="27" y="0"/>
                    </a:cubicBezTo>
                    <a:cubicBezTo>
                      <a:pt x="42" y="0"/>
                      <a:pt x="54" y="12"/>
                      <a:pt x="54" y="27"/>
                    </a:cubicBezTo>
                    <a:lnTo>
                      <a:pt x="54" y="24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80" name="Freeform 241"/>
              <p:cNvSpPr>
                <a:spLocks/>
              </p:cNvSpPr>
              <p:nvPr/>
            </p:nvSpPr>
            <p:spPr bwMode="auto">
              <a:xfrm>
                <a:off x="10850916" y="2254050"/>
                <a:ext cx="18495" cy="36556"/>
              </a:xfrm>
              <a:custGeom>
                <a:avLst/>
                <a:gdLst>
                  <a:gd name="T0" fmla="*/ 54 w 54"/>
                  <a:gd name="T1" fmla="*/ 80 h 107"/>
                  <a:gd name="T2" fmla="*/ 27 w 54"/>
                  <a:gd name="T3" fmla="*/ 107 h 107"/>
                  <a:gd name="T4" fmla="*/ 0 w 54"/>
                  <a:gd name="T5" fmla="*/ 80 h 107"/>
                  <a:gd name="T6" fmla="*/ 0 w 54"/>
                  <a:gd name="T7" fmla="*/ 27 h 107"/>
                  <a:gd name="T8" fmla="*/ 27 w 54"/>
                  <a:gd name="T9" fmla="*/ 0 h 107"/>
                  <a:gd name="T10" fmla="*/ 54 w 54"/>
                  <a:gd name="T11" fmla="*/ 27 h 107"/>
                  <a:gd name="T12" fmla="*/ 54 w 54"/>
                  <a:gd name="T13" fmla="*/ 80 h 10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4" h="107">
                    <a:moveTo>
                      <a:pt x="54" y="80"/>
                    </a:moveTo>
                    <a:cubicBezTo>
                      <a:pt x="54" y="95"/>
                      <a:pt x="42" y="107"/>
                      <a:pt x="27" y="107"/>
                    </a:cubicBezTo>
                    <a:cubicBezTo>
                      <a:pt x="12" y="107"/>
                      <a:pt x="0" y="95"/>
                      <a:pt x="0" y="80"/>
                    </a:cubicBezTo>
                    <a:cubicBezTo>
                      <a:pt x="0" y="27"/>
                      <a:pt x="0" y="27"/>
                      <a:pt x="0" y="27"/>
                    </a:cubicBezTo>
                    <a:cubicBezTo>
                      <a:pt x="0" y="12"/>
                      <a:pt x="12" y="0"/>
                      <a:pt x="27" y="0"/>
                    </a:cubicBezTo>
                    <a:cubicBezTo>
                      <a:pt x="42" y="0"/>
                      <a:pt x="54" y="12"/>
                      <a:pt x="54" y="27"/>
                    </a:cubicBezTo>
                    <a:lnTo>
                      <a:pt x="54" y="8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81" name="Freeform 242"/>
              <p:cNvSpPr>
                <a:spLocks/>
              </p:cNvSpPr>
              <p:nvPr/>
            </p:nvSpPr>
            <p:spPr bwMode="auto">
              <a:xfrm>
                <a:off x="10905532" y="2226741"/>
                <a:ext cx="18784" cy="63864"/>
              </a:xfrm>
              <a:custGeom>
                <a:avLst/>
                <a:gdLst>
                  <a:gd name="T0" fmla="*/ 55 w 55"/>
                  <a:gd name="T1" fmla="*/ 160 h 187"/>
                  <a:gd name="T2" fmla="*/ 27 w 55"/>
                  <a:gd name="T3" fmla="*/ 187 h 187"/>
                  <a:gd name="T4" fmla="*/ 0 w 55"/>
                  <a:gd name="T5" fmla="*/ 160 h 187"/>
                  <a:gd name="T6" fmla="*/ 0 w 55"/>
                  <a:gd name="T7" fmla="*/ 28 h 187"/>
                  <a:gd name="T8" fmla="*/ 27 w 55"/>
                  <a:gd name="T9" fmla="*/ 0 h 187"/>
                  <a:gd name="T10" fmla="*/ 55 w 55"/>
                  <a:gd name="T11" fmla="*/ 28 h 187"/>
                  <a:gd name="T12" fmla="*/ 55 w 55"/>
                  <a:gd name="T13" fmla="*/ 160 h 18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5" h="187">
                    <a:moveTo>
                      <a:pt x="55" y="160"/>
                    </a:moveTo>
                    <a:cubicBezTo>
                      <a:pt x="55" y="175"/>
                      <a:pt x="42" y="187"/>
                      <a:pt x="27" y="187"/>
                    </a:cubicBezTo>
                    <a:cubicBezTo>
                      <a:pt x="12" y="187"/>
                      <a:pt x="0" y="175"/>
                      <a:pt x="0" y="160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13"/>
                      <a:pt x="12" y="0"/>
                      <a:pt x="27" y="0"/>
                    </a:cubicBezTo>
                    <a:cubicBezTo>
                      <a:pt x="42" y="0"/>
                      <a:pt x="55" y="13"/>
                      <a:pt x="55" y="28"/>
                    </a:cubicBezTo>
                    <a:lnTo>
                      <a:pt x="55" y="16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82" name="Freeform 243"/>
              <p:cNvSpPr>
                <a:spLocks/>
              </p:cNvSpPr>
              <p:nvPr/>
            </p:nvSpPr>
            <p:spPr bwMode="auto">
              <a:xfrm>
                <a:off x="10859441" y="2468760"/>
                <a:ext cx="58085" cy="95507"/>
              </a:xfrm>
              <a:custGeom>
                <a:avLst/>
                <a:gdLst>
                  <a:gd name="T0" fmla="*/ 161 w 170"/>
                  <a:gd name="T1" fmla="*/ 158 h 280"/>
                  <a:gd name="T2" fmla="*/ 134 w 170"/>
                  <a:gd name="T3" fmla="*/ 136 h 280"/>
                  <a:gd name="T4" fmla="*/ 86 w 170"/>
                  <a:gd name="T5" fmla="*/ 122 h 280"/>
                  <a:gd name="T6" fmla="*/ 44 w 170"/>
                  <a:gd name="T7" fmla="*/ 107 h 280"/>
                  <a:gd name="T8" fmla="*/ 36 w 170"/>
                  <a:gd name="T9" fmla="*/ 88 h 280"/>
                  <a:gd name="T10" fmla="*/ 47 w 170"/>
                  <a:gd name="T11" fmla="*/ 66 h 280"/>
                  <a:gd name="T12" fmla="*/ 85 w 170"/>
                  <a:gd name="T13" fmla="*/ 56 h 280"/>
                  <a:gd name="T14" fmla="*/ 122 w 170"/>
                  <a:gd name="T15" fmla="*/ 67 h 280"/>
                  <a:gd name="T16" fmla="*/ 137 w 170"/>
                  <a:gd name="T17" fmla="*/ 97 h 280"/>
                  <a:gd name="T18" fmla="*/ 163 w 170"/>
                  <a:gd name="T19" fmla="*/ 95 h 280"/>
                  <a:gd name="T20" fmla="*/ 153 w 170"/>
                  <a:gd name="T21" fmla="*/ 62 h 280"/>
                  <a:gd name="T22" fmla="*/ 125 w 170"/>
                  <a:gd name="T23" fmla="*/ 39 h 280"/>
                  <a:gd name="T24" fmla="*/ 108 w 170"/>
                  <a:gd name="T25" fmla="*/ 34 h 280"/>
                  <a:gd name="T26" fmla="*/ 108 w 170"/>
                  <a:gd name="T27" fmla="*/ 0 h 280"/>
                  <a:gd name="T28" fmla="*/ 62 w 170"/>
                  <a:gd name="T29" fmla="*/ 0 h 280"/>
                  <a:gd name="T30" fmla="*/ 62 w 170"/>
                  <a:gd name="T31" fmla="*/ 34 h 280"/>
                  <a:gd name="T32" fmla="*/ 45 w 170"/>
                  <a:gd name="T33" fmla="*/ 39 h 280"/>
                  <a:gd name="T34" fmla="*/ 18 w 170"/>
                  <a:gd name="T35" fmla="*/ 60 h 280"/>
                  <a:gd name="T36" fmla="*/ 9 w 170"/>
                  <a:gd name="T37" fmla="*/ 90 h 280"/>
                  <a:gd name="T38" fmla="*/ 16 w 170"/>
                  <a:gd name="T39" fmla="*/ 117 h 280"/>
                  <a:gd name="T40" fmla="*/ 39 w 170"/>
                  <a:gd name="T41" fmla="*/ 136 h 280"/>
                  <a:gd name="T42" fmla="*/ 80 w 170"/>
                  <a:gd name="T43" fmla="*/ 150 h 280"/>
                  <a:gd name="T44" fmla="*/ 118 w 170"/>
                  <a:gd name="T45" fmla="*/ 160 h 280"/>
                  <a:gd name="T46" fmla="*/ 137 w 170"/>
                  <a:gd name="T47" fmla="*/ 173 h 280"/>
                  <a:gd name="T48" fmla="*/ 143 w 170"/>
                  <a:gd name="T49" fmla="*/ 190 h 280"/>
                  <a:gd name="T50" fmla="*/ 137 w 170"/>
                  <a:gd name="T51" fmla="*/ 208 h 280"/>
                  <a:gd name="T52" fmla="*/ 118 w 170"/>
                  <a:gd name="T53" fmla="*/ 221 h 280"/>
                  <a:gd name="T54" fmla="*/ 90 w 170"/>
                  <a:gd name="T55" fmla="*/ 226 h 280"/>
                  <a:gd name="T56" fmla="*/ 57 w 170"/>
                  <a:gd name="T57" fmla="*/ 220 h 280"/>
                  <a:gd name="T58" fmla="*/ 36 w 170"/>
                  <a:gd name="T59" fmla="*/ 203 h 280"/>
                  <a:gd name="T60" fmla="*/ 27 w 170"/>
                  <a:gd name="T61" fmla="*/ 177 h 280"/>
                  <a:gd name="T62" fmla="*/ 0 w 170"/>
                  <a:gd name="T63" fmla="*/ 179 h 280"/>
                  <a:gd name="T64" fmla="*/ 12 w 170"/>
                  <a:gd name="T65" fmla="*/ 218 h 280"/>
                  <a:gd name="T66" fmla="*/ 43 w 170"/>
                  <a:gd name="T67" fmla="*/ 243 h 280"/>
                  <a:gd name="T68" fmla="*/ 62 w 170"/>
                  <a:gd name="T69" fmla="*/ 249 h 280"/>
                  <a:gd name="T70" fmla="*/ 62 w 170"/>
                  <a:gd name="T71" fmla="*/ 280 h 280"/>
                  <a:gd name="T72" fmla="*/ 108 w 170"/>
                  <a:gd name="T73" fmla="*/ 280 h 280"/>
                  <a:gd name="T74" fmla="*/ 108 w 170"/>
                  <a:gd name="T75" fmla="*/ 250 h 280"/>
                  <a:gd name="T76" fmla="*/ 132 w 170"/>
                  <a:gd name="T77" fmla="*/ 243 h 280"/>
                  <a:gd name="T78" fmla="*/ 160 w 170"/>
                  <a:gd name="T79" fmla="*/ 220 h 280"/>
                  <a:gd name="T80" fmla="*/ 170 w 170"/>
                  <a:gd name="T81" fmla="*/ 188 h 280"/>
                  <a:gd name="T82" fmla="*/ 161 w 170"/>
                  <a:gd name="T83" fmla="*/ 158 h 28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70" h="280">
                    <a:moveTo>
                      <a:pt x="161" y="158"/>
                    </a:moveTo>
                    <a:cubicBezTo>
                      <a:pt x="155" y="149"/>
                      <a:pt x="146" y="141"/>
                      <a:pt x="134" y="136"/>
                    </a:cubicBezTo>
                    <a:cubicBezTo>
                      <a:pt x="125" y="132"/>
                      <a:pt x="109" y="127"/>
                      <a:pt x="86" y="122"/>
                    </a:cubicBezTo>
                    <a:cubicBezTo>
                      <a:pt x="63" y="117"/>
                      <a:pt x="49" y="112"/>
                      <a:pt x="44" y="107"/>
                    </a:cubicBezTo>
                    <a:cubicBezTo>
                      <a:pt x="39" y="102"/>
                      <a:pt x="36" y="96"/>
                      <a:pt x="36" y="88"/>
                    </a:cubicBezTo>
                    <a:cubicBezTo>
                      <a:pt x="36" y="80"/>
                      <a:pt x="40" y="72"/>
                      <a:pt x="47" y="66"/>
                    </a:cubicBezTo>
                    <a:cubicBezTo>
                      <a:pt x="55" y="59"/>
                      <a:pt x="68" y="56"/>
                      <a:pt x="85" y="56"/>
                    </a:cubicBezTo>
                    <a:cubicBezTo>
                      <a:pt x="101" y="56"/>
                      <a:pt x="113" y="60"/>
                      <a:pt x="122" y="67"/>
                    </a:cubicBezTo>
                    <a:cubicBezTo>
                      <a:pt x="130" y="74"/>
                      <a:pt x="135" y="84"/>
                      <a:pt x="137" y="97"/>
                    </a:cubicBezTo>
                    <a:cubicBezTo>
                      <a:pt x="163" y="95"/>
                      <a:pt x="163" y="95"/>
                      <a:pt x="163" y="95"/>
                    </a:cubicBezTo>
                    <a:cubicBezTo>
                      <a:pt x="163" y="83"/>
                      <a:pt x="160" y="71"/>
                      <a:pt x="153" y="62"/>
                    </a:cubicBezTo>
                    <a:cubicBezTo>
                      <a:pt x="146" y="52"/>
                      <a:pt x="137" y="44"/>
                      <a:pt x="125" y="39"/>
                    </a:cubicBezTo>
                    <a:cubicBezTo>
                      <a:pt x="120" y="37"/>
                      <a:pt x="114" y="35"/>
                      <a:pt x="108" y="34"/>
                    </a:cubicBezTo>
                    <a:cubicBezTo>
                      <a:pt x="108" y="0"/>
                      <a:pt x="108" y="0"/>
                      <a:pt x="108" y="0"/>
                    </a:cubicBezTo>
                    <a:cubicBezTo>
                      <a:pt x="62" y="0"/>
                      <a:pt x="62" y="0"/>
                      <a:pt x="62" y="0"/>
                    </a:cubicBezTo>
                    <a:cubicBezTo>
                      <a:pt x="62" y="34"/>
                      <a:pt x="62" y="34"/>
                      <a:pt x="62" y="34"/>
                    </a:cubicBezTo>
                    <a:cubicBezTo>
                      <a:pt x="56" y="35"/>
                      <a:pt x="50" y="36"/>
                      <a:pt x="45" y="39"/>
                    </a:cubicBezTo>
                    <a:cubicBezTo>
                      <a:pt x="33" y="44"/>
                      <a:pt x="24" y="51"/>
                      <a:pt x="18" y="60"/>
                    </a:cubicBezTo>
                    <a:cubicBezTo>
                      <a:pt x="12" y="69"/>
                      <a:pt x="9" y="79"/>
                      <a:pt x="9" y="90"/>
                    </a:cubicBezTo>
                    <a:cubicBezTo>
                      <a:pt x="9" y="100"/>
                      <a:pt x="11" y="109"/>
                      <a:pt x="16" y="117"/>
                    </a:cubicBezTo>
                    <a:cubicBezTo>
                      <a:pt x="21" y="124"/>
                      <a:pt x="29" y="131"/>
                      <a:pt x="39" y="136"/>
                    </a:cubicBezTo>
                    <a:cubicBezTo>
                      <a:pt x="47" y="141"/>
                      <a:pt x="60" y="145"/>
                      <a:pt x="80" y="150"/>
                    </a:cubicBezTo>
                    <a:cubicBezTo>
                      <a:pt x="99" y="154"/>
                      <a:pt x="112" y="158"/>
                      <a:pt x="118" y="160"/>
                    </a:cubicBezTo>
                    <a:cubicBezTo>
                      <a:pt x="127" y="163"/>
                      <a:pt x="133" y="168"/>
                      <a:pt x="137" y="173"/>
                    </a:cubicBezTo>
                    <a:cubicBezTo>
                      <a:pt x="141" y="178"/>
                      <a:pt x="143" y="183"/>
                      <a:pt x="143" y="190"/>
                    </a:cubicBezTo>
                    <a:cubicBezTo>
                      <a:pt x="143" y="197"/>
                      <a:pt x="141" y="203"/>
                      <a:pt x="137" y="208"/>
                    </a:cubicBezTo>
                    <a:cubicBezTo>
                      <a:pt x="133" y="214"/>
                      <a:pt x="127" y="218"/>
                      <a:pt x="118" y="221"/>
                    </a:cubicBezTo>
                    <a:cubicBezTo>
                      <a:pt x="110" y="225"/>
                      <a:pt x="101" y="226"/>
                      <a:pt x="90" y="226"/>
                    </a:cubicBezTo>
                    <a:cubicBezTo>
                      <a:pt x="78" y="226"/>
                      <a:pt x="67" y="224"/>
                      <a:pt x="57" y="220"/>
                    </a:cubicBezTo>
                    <a:cubicBezTo>
                      <a:pt x="48" y="216"/>
                      <a:pt x="40" y="210"/>
                      <a:pt x="36" y="203"/>
                    </a:cubicBezTo>
                    <a:cubicBezTo>
                      <a:pt x="31" y="197"/>
                      <a:pt x="28" y="188"/>
                      <a:pt x="27" y="177"/>
                    </a:cubicBezTo>
                    <a:cubicBezTo>
                      <a:pt x="0" y="179"/>
                      <a:pt x="0" y="179"/>
                      <a:pt x="0" y="179"/>
                    </a:cubicBezTo>
                    <a:cubicBezTo>
                      <a:pt x="1" y="194"/>
                      <a:pt x="5" y="206"/>
                      <a:pt x="12" y="218"/>
                    </a:cubicBezTo>
                    <a:cubicBezTo>
                      <a:pt x="20" y="229"/>
                      <a:pt x="30" y="237"/>
                      <a:pt x="43" y="243"/>
                    </a:cubicBezTo>
                    <a:cubicBezTo>
                      <a:pt x="49" y="246"/>
                      <a:pt x="55" y="247"/>
                      <a:pt x="62" y="249"/>
                    </a:cubicBezTo>
                    <a:cubicBezTo>
                      <a:pt x="62" y="280"/>
                      <a:pt x="62" y="280"/>
                      <a:pt x="62" y="280"/>
                    </a:cubicBezTo>
                    <a:cubicBezTo>
                      <a:pt x="108" y="280"/>
                      <a:pt x="108" y="280"/>
                      <a:pt x="108" y="280"/>
                    </a:cubicBezTo>
                    <a:cubicBezTo>
                      <a:pt x="108" y="250"/>
                      <a:pt x="108" y="250"/>
                      <a:pt x="108" y="250"/>
                    </a:cubicBezTo>
                    <a:cubicBezTo>
                      <a:pt x="117" y="248"/>
                      <a:pt x="125" y="246"/>
                      <a:pt x="132" y="243"/>
                    </a:cubicBezTo>
                    <a:cubicBezTo>
                      <a:pt x="144" y="237"/>
                      <a:pt x="154" y="230"/>
                      <a:pt x="160" y="220"/>
                    </a:cubicBezTo>
                    <a:cubicBezTo>
                      <a:pt x="166" y="210"/>
                      <a:pt x="170" y="199"/>
                      <a:pt x="170" y="188"/>
                    </a:cubicBezTo>
                    <a:cubicBezTo>
                      <a:pt x="170" y="176"/>
                      <a:pt x="167" y="166"/>
                      <a:pt x="161" y="15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83" name="Freeform 244"/>
              <p:cNvSpPr>
                <a:spLocks/>
              </p:cNvSpPr>
              <p:nvPr/>
            </p:nvSpPr>
            <p:spPr bwMode="auto">
              <a:xfrm>
                <a:off x="10669437" y="2341176"/>
                <a:ext cx="40168" cy="40601"/>
              </a:xfrm>
              <a:custGeom>
                <a:avLst/>
                <a:gdLst>
                  <a:gd name="T0" fmla="*/ 0 w 118"/>
                  <a:gd name="T1" fmla="*/ 0 h 119"/>
                  <a:gd name="T2" fmla="*/ 0 w 118"/>
                  <a:gd name="T3" fmla="*/ 119 h 119"/>
                  <a:gd name="T4" fmla="*/ 118 w 118"/>
                  <a:gd name="T5" fmla="*/ 119 h 119"/>
                  <a:gd name="T6" fmla="*/ 0 w 118"/>
                  <a:gd name="T7" fmla="*/ 0 h 1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118" h="119">
                    <a:moveTo>
                      <a:pt x="0" y="0"/>
                    </a:moveTo>
                    <a:cubicBezTo>
                      <a:pt x="0" y="119"/>
                      <a:pt x="0" y="119"/>
                      <a:pt x="0" y="119"/>
                    </a:cubicBezTo>
                    <a:cubicBezTo>
                      <a:pt x="118" y="119"/>
                      <a:pt x="118" y="119"/>
                      <a:pt x="118" y="119"/>
                    </a:cubicBezTo>
                    <a:cubicBezTo>
                      <a:pt x="115" y="55"/>
                      <a:pt x="64" y="4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84" name="Freeform 245"/>
              <p:cNvSpPr>
                <a:spLocks/>
              </p:cNvSpPr>
              <p:nvPr/>
            </p:nvSpPr>
            <p:spPr bwMode="auto">
              <a:xfrm>
                <a:off x="10623635" y="2341176"/>
                <a:ext cx="85970" cy="85971"/>
              </a:xfrm>
              <a:custGeom>
                <a:avLst/>
                <a:gdLst>
                  <a:gd name="T0" fmla="*/ 119 w 252"/>
                  <a:gd name="T1" fmla="*/ 133 h 252"/>
                  <a:gd name="T2" fmla="*/ 119 w 252"/>
                  <a:gd name="T3" fmla="*/ 0 h 252"/>
                  <a:gd name="T4" fmla="*/ 0 w 252"/>
                  <a:gd name="T5" fmla="*/ 126 h 252"/>
                  <a:gd name="T6" fmla="*/ 126 w 252"/>
                  <a:gd name="T7" fmla="*/ 252 h 252"/>
                  <a:gd name="T8" fmla="*/ 252 w 252"/>
                  <a:gd name="T9" fmla="*/ 133 h 252"/>
                  <a:gd name="T10" fmla="*/ 119 w 252"/>
                  <a:gd name="T11" fmla="*/ 133 h 25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52" h="252">
                    <a:moveTo>
                      <a:pt x="119" y="133"/>
                    </a:moveTo>
                    <a:cubicBezTo>
                      <a:pt x="119" y="0"/>
                      <a:pt x="119" y="0"/>
                      <a:pt x="119" y="0"/>
                    </a:cubicBezTo>
                    <a:cubicBezTo>
                      <a:pt x="53" y="4"/>
                      <a:pt x="0" y="59"/>
                      <a:pt x="0" y="126"/>
                    </a:cubicBezTo>
                    <a:cubicBezTo>
                      <a:pt x="0" y="195"/>
                      <a:pt x="57" y="252"/>
                      <a:pt x="126" y="252"/>
                    </a:cubicBezTo>
                    <a:cubicBezTo>
                      <a:pt x="194" y="252"/>
                      <a:pt x="248" y="199"/>
                      <a:pt x="252" y="133"/>
                    </a:cubicBezTo>
                    <a:lnTo>
                      <a:pt x="119" y="13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</p:grpSp>
      </p:grpSp>
    </p:spTree>
    <p:extLst>
      <p:ext uri="{BB962C8B-B14F-4D97-AF65-F5344CB8AC3E}">
        <p14:creationId xmlns:p14="http://schemas.microsoft.com/office/powerpoint/2010/main" val="3380442182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416312" y="206333"/>
            <a:ext cx="3050788" cy="546975"/>
          </a:xfrm>
        </p:spPr>
        <p:txBody>
          <a:bodyPr>
            <a:normAutofit fontScale="90000"/>
          </a:bodyPr>
          <a:lstStyle/>
          <a:p>
            <a:r>
              <a:rPr lang="zh-CN" altLang="en-US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质感铅笔发散关系图表</a:t>
            </a:r>
          </a:p>
        </p:txBody>
      </p:sp>
      <p:grpSp>
        <p:nvGrpSpPr>
          <p:cNvPr id="9" name="组合 8"/>
          <p:cNvGrpSpPr/>
          <p:nvPr/>
        </p:nvGrpSpPr>
        <p:grpSpPr>
          <a:xfrm>
            <a:off x="2774075" y="1364759"/>
            <a:ext cx="2066338" cy="4913411"/>
            <a:chOff x="2774075" y="1364759"/>
            <a:chExt cx="2066338" cy="4913411"/>
          </a:xfrm>
        </p:grpSpPr>
        <p:sp>
          <p:nvSpPr>
            <p:cNvPr id="131" name="椭圆 130"/>
            <p:cNvSpPr/>
            <p:nvPr/>
          </p:nvSpPr>
          <p:spPr>
            <a:xfrm>
              <a:off x="2873695" y="5556968"/>
              <a:ext cx="1866594" cy="298005"/>
            </a:xfrm>
            <a:prstGeom prst="ellipse">
              <a:avLst/>
            </a:prstGeom>
            <a:gradFill flip="none" rotWithShape="1">
              <a:gsLst>
                <a:gs pos="57000">
                  <a:srgbClr val="747474">
                    <a:alpha val="18000"/>
                  </a:srgbClr>
                </a:gs>
                <a:gs pos="0">
                  <a:schemeClr val="tx1">
                    <a:alpha val="35000"/>
                  </a:schemeClr>
                </a:gs>
                <a:gs pos="100000">
                  <a:srgbClr val="E8E8E8">
                    <a:alpha val="3000"/>
                  </a:srgb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  <a:effectLst>
              <a:softEdge rad="889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129" name="椭圆 128"/>
            <p:cNvSpPr/>
            <p:nvPr/>
          </p:nvSpPr>
          <p:spPr>
            <a:xfrm rot="16200000">
              <a:off x="793746" y="3857168"/>
              <a:ext cx="4401331" cy="440673"/>
            </a:xfrm>
            <a:prstGeom prst="ellipse">
              <a:avLst/>
            </a:prstGeom>
            <a:gradFill flip="none" rotWithShape="1">
              <a:gsLst>
                <a:gs pos="57000">
                  <a:srgbClr val="747474">
                    <a:alpha val="18000"/>
                  </a:srgbClr>
                </a:gs>
                <a:gs pos="0">
                  <a:schemeClr val="tx1">
                    <a:alpha val="35000"/>
                  </a:schemeClr>
                </a:gs>
                <a:gs pos="100000">
                  <a:srgbClr val="E8E8E8">
                    <a:alpha val="3000"/>
                  </a:srgb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51" name="圆角矩形 50"/>
            <p:cNvSpPr/>
            <p:nvPr/>
          </p:nvSpPr>
          <p:spPr>
            <a:xfrm>
              <a:off x="2998161" y="2299017"/>
              <a:ext cx="1622719" cy="3418342"/>
            </a:xfrm>
            <a:prstGeom prst="roundRect">
              <a:avLst>
                <a:gd name="adj" fmla="val 14955"/>
              </a:avLst>
            </a:prstGeom>
            <a:solidFill>
              <a:srgbClr val="FFB8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61" name="圆角矩形 60"/>
            <p:cNvSpPr/>
            <p:nvPr/>
          </p:nvSpPr>
          <p:spPr>
            <a:xfrm>
              <a:off x="3058123" y="2381970"/>
              <a:ext cx="1498553" cy="3252435"/>
            </a:xfrm>
            <a:prstGeom prst="roundRect">
              <a:avLst>
                <a:gd name="adj" fmla="val 14955"/>
              </a:avLst>
            </a:prstGeom>
            <a:noFill/>
            <a:ln w="19050">
              <a:solidFill>
                <a:schemeClr val="bg1">
                  <a:lumMod val="50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57" name="圆角矩形 56"/>
            <p:cNvSpPr/>
            <p:nvPr/>
          </p:nvSpPr>
          <p:spPr>
            <a:xfrm>
              <a:off x="3057717" y="2381970"/>
              <a:ext cx="1498553" cy="3252435"/>
            </a:xfrm>
            <a:prstGeom prst="roundRect">
              <a:avLst>
                <a:gd name="adj" fmla="val 14955"/>
              </a:avLst>
            </a:prstGeom>
            <a:noFill/>
            <a:ln w="19050">
              <a:solidFill>
                <a:schemeClr val="bg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72" name="饼形 71"/>
            <p:cNvSpPr/>
            <p:nvPr/>
          </p:nvSpPr>
          <p:spPr>
            <a:xfrm>
              <a:off x="2854595" y="1364759"/>
              <a:ext cx="1985818" cy="2065853"/>
            </a:xfrm>
            <a:prstGeom prst="pie">
              <a:avLst>
                <a:gd name="adj1" fmla="val 0"/>
                <a:gd name="adj2" fmla="val 10718164"/>
              </a:avLst>
            </a:prstGeom>
            <a:gradFill flip="none" rotWithShape="1">
              <a:gsLst>
                <a:gs pos="52000">
                  <a:schemeClr val="tx1">
                    <a:alpha val="7000"/>
                  </a:schemeClr>
                </a:gs>
                <a:gs pos="0">
                  <a:schemeClr val="tx1">
                    <a:alpha val="42000"/>
                  </a:schemeClr>
                </a:gs>
                <a:gs pos="100000">
                  <a:srgbClr val="FFB850">
                    <a:alpha val="0"/>
                  </a:srgbClr>
                </a:gs>
              </a:gsLst>
              <a:lin ang="5400000" scaled="1"/>
              <a:tileRect/>
            </a:gra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grpSp>
          <p:nvGrpSpPr>
            <p:cNvPr id="86" name="组合 85"/>
            <p:cNvGrpSpPr/>
            <p:nvPr/>
          </p:nvGrpSpPr>
          <p:grpSpPr>
            <a:xfrm>
              <a:off x="3585199" y="4922735"/>
              <a:ext cx="462637" cy="408445"/>
              <a:chOff x="10044251" y="4522834"/>
              <a:chExt cx="745082" cy="657806"/>
            </a:xfrm>
            <a:solidFill>
              <a:schemeClr val="bg1"/>
            </a:solidFill>
            <a:effectLst/>
          </p:grpSpPr>
          <p:sp>
            <p:nvSpPr>
              <p:cNvPr id="87" name="Oval 423"/>
              <p:cNvSpPr>
                <a:spLocks noChangeArrowheads="1"/>
              </p:cNvSpPr>
              <p:nvPr/>
            </p:nvSpPr>
            <p:spPr bwMode="auto">
              <a:xfrm>
                <a:off x="10603243" y="4610108"/>
                <a:ext cx="173829" cy="20123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88" name="Freeform 424"/>
              <p:cNvSpPr>
                <a:spLocks/>
              </p:cNvSpPr>
              <p:nvPr/>
            </p:nvSpPr>
            <p:spPr bwMode="auto">
              <a:xfrm>
                <a:off x="10567179" y="4817837"/>
                <a:ext cx="222154" cy="298610"/>
              </a:xfrm>
              <a:custGeom>
                <a:avLst/>
                <a:gdLst>
                  <a:gd name="T0" fmla="*/ 65 w 130"/>
                  <a:gd name="T1" fmla="*/ 3 h 175"/>
                  <a:gd name="T2" fmla="*/ 52 w 130"/>
                  <a:gd name="T3" fmla="*/ 89 h 175"/>
                  <a:gd name="T4" fmla="*/ 14 w 130"/>
                  <a:gd name="T5" fmla="*/ 112 h 175"/>
                  <a:gd name="T6" fmla="*/ 14 w 130"/>
                  <a:gd name="T7" fmla="*/ 78 h 175"/>
                  <a:gd name="T8" fmla="*/ 65 w 130"/>
                  <a:gd name="T9" fmla="*/ 3 h 175"/>
                  <a:gd name="T10" fmla="*/ 9 w 130"/>
                  <a:gd name="T11" fmla="*/ 58 h 175"/>
                  <a:gd name="T12" fmla="*/ 0 w 130"/>
                  <a:gd name="T13" fmla="*/ 89 h 175"/>
                  <a:gd name="T14" fmla="*/ 0 w 130"/>
                  <a:gd name="T15" fmla="*/ 137 h 175"/>
                  <a:gd name="T16" fmla="*/ 7 w 130"/>
                  <a:gd name="T17" fmla="*/ 160 h 175"/>
                  <a:gd name="T18" fmla="*/ 65 w 130"/>
                  <a:gd name="T19" fmla="*/ 175 h 175"/>
                  <a:gd name="T20" fmla="*/ 130 w 130"/>
                  <a:gd name="T21" fmla="*/ 149 h 175"/>
                  <a:gd name="T22" fmla="*/ 130 w 130"/>
                  <a:gd name="T23" fmla="*/ 45 h 175"/>
                  <a:gd name="T24" fmla="*/ 65 w 130"/>
                  <a:gd name="T25" fmla="*/ 3 h 1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30" h="175">
                    <a:moveTo>
                      <a:pt x="65" y="3"/>
                    </a:moveTo>
                    <a:cubicBezTo>
                      <a:pt x="52" y="89"/>
                      <a:pt x="52" y="89"/>
                      <a:pt x="52" y="89"/>
                    </a:cubicBezTo>
                    <a:cubicBezTo>
                      <a:pt x="14" y="112"/>
                      <a:pt x="14" y="112"/>
                      <a:pt x="14" y="112"/>
                    </a:cubicBezTo>
                    <a:cubicBezTo>
                      <a:pt x="14" y="78"/>
                      <a:pt x="14" y="78"/>
                      <a:pt x="14" y="78"/>
                    </a:cubicBezTo>
                    <a:cubicBezTo>
                      <a:pt x="65" y="3"/>
                      <a:pt x="65" y="3"/>
                      <a:pt x="65" y="3"/>
                    </a:cubicBezTo>
                    <a:cubicBezTo>
                      <a:pt x="35" y="3"/>
                      <a:pt x="18" y="33"/>
                      <a:pt x="9" y="58"/>
                    </a:cubicBezTo>
                    <a:cubicBezTo>
                      <a:pt x="3" y="75"/>
                      <a:pt x="0" y="89"/>
                      <a:pt x="0" y="89"/>
                    </a:cubicBezTo>
                    <a:cubicBezTo>
                      <a:pt x="0" y="89"/>
                      <a:pt x="0" y="116"/>
                      <a:pt x="0" y="137"/>
                    </a:cubicBezTo>
                    <a:cubicBezTo>
                      <a:pt x="0" y="146"/>
                      <a:pt x="2" y="153"/>
                      <a:pt x="7" y="160"/>
                    </a:cubicBezTo>
                    <a:cubicBezTo>
                      <a:pt x="14" y="169"/>
                      <a:pt x="31" y="175"/>
                      <a:pt x="65" y="175"/>
                    </a:cubicBezTo>
                    <a:cubicBezTo>
                      <a:pt x="122" y="175"/>
                      <a:pt x="130" y="149"/>
                      <a:pt x="130" y="149"/>
                    </a:cubicBezTo>
                    <a:cubicBezTo>
                      <a:pt x="130" y="149"/>
                      <a:pt x="130" y="89"/>
                      <a:pt x="130" y="45"/>
                    </a:cubicBezTo>
                    <a:cubicBezTo>
                      <a:pt x="130" y="0"/>
                      <a:pt x="65" y="3"/>
                      <a:pt x="65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89" name="Freeform 425"/>
              <p:cNvSpPr>
                <a:spLocks/>
              </p:cNvSpPr>
              <p:nvPr/>
            </p:nvSpPr>
            <p:spPr bwMode="auto">
              <a:xfrm>
                <a:off x="10229620" y="5001763"/>
                <a:ext cx="362082" cy="178877"/>
              </a:xfrm>
              <a:custGeom>
                <a:avLst/>
                <a:gdLst>
                  <a:gd name="T0" fmla="*/ 187 w 212"/>
                  <a:gd name="T1" fmla="*/ 55 h 105"/>
                  <a:gd name="T2" fmla="*/ 178 w 212"/>
                  <a:gd name="T3" fmla="*/ 0 h 105"/>
                  <a:gd name="T4" fmla="*/ 110 w 212"/>
                  <a:gd name="T5" fmla="*/ 20 h 105"/>
                  <a:gd name="T6" fmla="*/ 44 w 212"/>
                  <a:gd name="T7" fmla="*/ 0 h 105"/>
                  <a:gd name="T8" fmla="*/ 30 w 212"/>
                  <a:gd name="T9" fmla="*/ 56 h 105"/>
                  <a:gd name="T10" fmla="*/ 0 w 212"/>
                  <a:gd name="T11" fmla="*/ 72 h 105"/>
                  <a:gd name="T12" fmla="*/ 110 w 212"/>
                  <a:gd name="T13" fmla="*/ 105 h 105"/>
                  <a:gd name="T14" fmla="*/ 212 w 212"/>
                  <a:gd name="T15" fmla="*/ 72 h 105"/>
                  <a:gd name="T16" fmla="*/ 187 w 212"/>
                  <a:gd name="T17" fmla="*/ 55 h 10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12" h="105">
                    <a:moveTo>
                      <a:pt x="187" y="55"/>
                    </a:moveTo>
                    <a:cubicBezTo>
                      <a:pt x="173" y="33"/>
                      <a:pt x="178" y="0"/>
                      <a:pt x="178" y="0"/>
                    </a:cubicBezTo>
                    <a:cubicBezTo>
                      <a:pt x="178" y="0"/>
                      <a:pt x="156" y="20"/>
                      <a:pt x="110" y="20"/>
                    </a:cubicBezTo>
                    <a:cubicBezTo>
                      <a:pt x="64" y="20"/>
                      <a:pt x="44" y="0"/>
                      <a:pt x="44" y="0"/>
                    </a:cubicBezTo>
                    <a:cubicBezTo>
                      <a:pt x="44" y="0"/>
                      <a:pt x="49" y="34"/>
                      <a:pt x="30" y="56"/>
                    </a:cubicBezTo>
                    <a:cubicBezTo>
                      <a:pt x="23" y="64"/>
                      <a:pt x="14" y="70"/>
                      <a:pt x="0" y="72"/>
                    </a:cubicBezTo>
                    <a:cubicBezTo>
                      <a:pt x="0" y="72"/>
                      <a:pt x="32" y="105"/>
                      <a:pt x="110" y="105"/>
                    </a:cubicBezTo>
                    <a:cubicBezTo>
                      <a:pt x="187" y="105"/>
                      <a:pt x="212" y="72"/>
                      <a:pt x="212" y="72"/>
                    </a:cubicBezTo>
                    <a:cubicBezTo>
                      <a:pt x="200" y="70"/>
                      <a:pt x="193" y="63"/>
                      <a:pt x="187" y="5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90" name="Freeform 426"/>
              <p:cNvSpPr>
                <a:spLocks/>
              </p:cNvSpPr>
              <p:nvPr/>
            </p:nvSpPr>
            <p:spPr bwMode="auto">
              <a:xfrm>
                <a:off x="10275782" y="4701711"/>
                <a:ext cx="283463" cy="256054"/>
              </a:xfrm>
              <a:custGeom>
                <a:avLst/>
                <a:gdLst>
                  <a:gd name="T0" fmla="*/ 75 w 166"/>
                  <a:gd name="T1" fmla="*/ 150 h 150"/>
                  <a:gd name="T2" fmla="*/ 91 w 166"/>
                  <a:gd name="T3" fmla="*/ 150 h 150"/>
                  <a:gd name="T4" fmla="*/ 166 w 166"/>
                  <a:gd name="T5" fmla="*/ 125 h 150"/>
                  <a:gd name="T6" fmla="*/ 166 w 166"/>
                  <a:gd name="T7" fmla="*/ 122 h 150"/>
                  <a:gd name="T8" fmla="*/ 166 w 166"/>
                  <a:gd name="T9" fmla="*/ 59 h 150"/>
                  <a:gd name="T10" fmla="*/ 108 w 166"/>
                  <a:gd name="T11" fmla="*/ 0 h 150"/>
                  <a:gd name="T12" fmla="*/ 108 w 166"/>
                  <a:gd name="T13" fmla="*/ 0 h 150"/>
                  <a:gd name="T14" fmla="*/ 83 w 166"/>
                  <a:gd name="T15" fmla="*/ 10 h 150"/>
                  <a:gd name="T16" fmla="*/ 102 w 166"/>
                  <a:gd name="T17" fmla="*/ 82 h 150"/>
                  <a:gd name="T18" fmla="*/ 83 w 166"/>
                  <a:gd name="T19" fmla="*/ 111 h 150"/>
                  <a:gd name="T20" fmla="*/ 63 w 166"/>
                  <a:gd name="T21" fmla="*/ 82 h 150"/>
                  <a:gd name="T22" fmla="*/ 83 w 166"/>
                  <a:gd name="T23" fmla="*/ 10 h 150"/>
                  <a:gd name="T24" fmla="*/ 58 w 166"/>
                  <a:gd name="T25" fmla="*/ 0 h 150"/>
                  <a:gd name="T26" fmla="*/ 0 w 166"/>
                  <a:gd name="T27" fmla="*/ 59 h 150"/>
                  <a:gd name="T28" fmla="*/ 0 w 166"/>
                  <a:gd name="T29" fmla="*/ 122 h 150"/>
                  <a:gd name="T30" fmla="*/ 0 w 166"/>
                  <a:gd name="T31" fmla="*/ 123 h 150"/>
                  <a:gd name="T32" fmla="*/ 75 w 166"/>
                  <a:gd name="T33" fmla="*/ 150 h 1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166" h="150">
                    <a:moveTo>
                      <a:pt x="75" y="150"/>
                    </a:moveTo>
                    <a:cubicBezTo>
                      <a:pt x="91" y="150"/>
                      <a:pt x="91" y="150"/>
                      <a:pt x="91" y="150"/>
                    </a:cubicBezTo>
                    <a:cubicBezTo>
                      <a:pt x="150" y="150"/>
                      <a:pt x="163" y="132"/>
                      <a:pt x="166" y="125"/>
                    </a:cubicBezTo>
                    <a:cubicBezTo>
                      <a:pt x="166" y="123"/>
                      <a:pt x="166" y="122"/>
                      <a:pt x="166" y="122"/>
                    </a:cubicBezTo>
                    <a:cubicBezTo>
                      <a:pt x="166" y="122"/>
                      <a:pt x="166" y="113"/>
                      <a:pt x="166" y="59"/>
                    </a:cubicBezTo>
                    <a:cubicBezTo>
                      <a:pt x="166" y="22"/>
                      <a:pt x="130" y="6"/>
                      <a:pt x="108" y="0"/>
                    </a:cubicBezTo>
                    <a:cubicBezTo>
                      <a:pt x="108" y="0"/>
                      <a:pt x="108" y="0"/>
                      <a:pt x="108" y="0"/>
                    </a:cubicBezTo>
                    <a:cubicBezTo>
                      <a:pt x="83" y="10"/>
                      <a:pt x="83" y="10"/>
                      <a:pt x="83" y="10"/>
                    </a:cubicBezTo>
                    <a:cubicBezTo>
                      <a:pt x="102" y="82"/>
                      <a:pt x="102" y="82"/>
                      <a:pt x="102" y="82"/>
                    </a:cubicBezTo>
                    <a:cubicBezTo>
                      <a:pt x="83" y="111"/>
                      <a:pt x="83" y="111"/>
                      <a:pt x="83" y="111"/>
                    </a:cubicBezTo>
                    <a:cubicBezTo>
                      <a:pt x="63" y="82"/>
                      <a:pt x="63" y="82"/>
                      <a:pt x="63" y="82"/>
                    </a:cubicBezTo>
                    <a:cubicBezTo>
                      <a:pt x="83" y="10"/>
                      <a:pt x="83" y="10"/>
                      <a:pt x="83" y="10"/>
                    </a:cubicBezTo>
                    <a:cubicBezTo>
                      <a:pt x="58" y="0"/>
                      <a:pt x="58" y="0"/>
                      <a:pt x="58" y="0"/>
                    </a:cubicBezTo>
                    <a:cubicBezTo>
                      <a:pt x="36" y="6"/>
                      <a:pt x="0" y="22"/>
                      <a:pt x="0" y="59"/>
                    </a:cubicBezTo>
                    <a:cubicBezTo>
                      <a:pt x="0" y="113"/>
                      <a:pt x="0" y="122"/>
                      <a:pt x="0" y="122"/>
                    </a:cubicBezTo>
                    <a:cubicBezTo>
                      <a:pt x="0" y="122"/>
                      <a:pt x="0" y="123"/>
                      <a:pt x="0" y="123"/>
                    </a:cubicBezTo>
                    <a:cubicBezTo>
                      <a:pt x="1" y="127"/>
                      <a:pt x="9" y="150"/>
                      <a:pt x="75" y="15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91" name="Oval 427"/>
              <p:cNvSpPr>
                <a:spLocks noChangeArrowheads="1"/>
              </p:cNvSpPr>
              <p:nvPr/>
            </p:nvSpPr>
            <p:spPr bwMode="auto">
              <a:xfrm>
                <a:off x="10345746" y="4522834"/>
                <a:ext cx="143535" cy="16733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92" name="Freeform 428"/>
              <p:cNvSpPr>
                <a:spLocks/>
              </p:cNvSpPr>
              <p:nvPr/>
            </p:nvSpPr>
            <p:spPr bwMode="auto">
              <a:xfrm>
                <a:off x="10044251" y="4816394"/>
                <a:ext cx="219990" cy="297889"/>
              </a:xfrm>
              <a:custGeom>
                <a:avLst/>
                <a:gdLst>
                  <a:gd name="T0" fmla="*/ 129 w 129"/>
                  <a:gd name="T1" fmla="*/ 138 h 175"/>
                  <a:gd name="T2" fmla="*/ 129 w 129"/>
                  <a:gd name="T3" fmla="*/ 89 h 175"/>
                  <a:gd name="T4" fmla="*/ 121 w 129"/>
                  <a:gd name="T5" fmla="*/ 58 h 175"/>
                  <a:gd name="T6" fmla="*/ 65 w 129"/>
                  <a:gd name="T7" fmla="*/ 3 h 175"/>
                  <a:gd name="T8" fmla="*/ 116 w 129"/>
                  <a:gd name="T9" fmla="*/ 78 h 175"/>
                  <a:gd name="T10" fmla="*/ 116 w 129"/>
                  <a:gd name="T11" fmla="*/ 113 h 175"/>
                  <a:gd name="T12" fmla="*/ 78 w 129"/>
                  <a:gd name="T13" fmla="*/ 89 h 175"/>
                  <a:gd name="T14" fmla="*/ 65 w 129"/>
                  <a:gd name="T15" fmla="*/ 3 h 175"/>
                  <a:gd name="T16" fmla="*/ 0 w 129"/>
                  <a:gd name="T17" fmla="*/ 45 h 175"/>
                  <a:gd name="T18" fmla="*/ 0 w 129"/>
                  <a:gd name="T19" fmla="*/ 149 h 175"/>
                  <a:gd name="T20" fmla="*/ 65 w 129"/>
                  <a:gd name="T21" fmla="*/ 175 h 175"/>
                  <a:gd name="T22" fmla="*/ 122 w 129"/>
                  <a:gd name="T23" fmla="*/ 161 h 175"/>
                  <a:gd name="T24" fmla="*/ 129 w 129"/>
                  <a:gd name="T25" fmla="*/ 138 h 17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129" h="175">
                    <a:moveTo>
                      <a:pt x="129" y="138"/>
                    </a:moveTo>
                    <a:cubicBezTo>
                      <a:pt x="129" y="117"/>
                      <a:pt x="129" y="89"/>
                      <a:pt x="129" y="89"/>
                    </a:cubicBezTo>
                    <a:cubicBezTo>
                      <a:pt x="129" y="89"/>
                      <a:pt x="127" y="75"/>
                      <a:pt x="121" y="58"/>
                    </a:cubicBezTo>
                    <a:cubicBezTo>
                      <a:pt x="112" y="33"/>
                      <a:pt x="95" y="3"/>
                      <a:pt x="65" y="3"/>
                    </a:cubicBezTo>
                    <a:cubicBezTo>
                      <a:pt x="116" y="78"/>
                      <a:pt x="116" y="78"/>
                      <a:pt x="116" y="78"/>
                    </a:cubicBezTo>
                    <a:cubicBezTo>
                      <a:pt x="116" y="113"/>
                      <a:pt x="116" y="113"/>
                      <a:pt x="116" y="113"/>
                    </a:cubicBezTo>
                    <a:cubicBezTo>
                      <a:pt x="78" y="89"/>
                      <a:pt x="78" y="89"/>
                      <a:pt x="78" y="89"/>
                    </a:cubicBezTo>
                    <a:cubicBezTo>
                      <a:pt x="65" y="3"/>
                      <a:pt x="65" y="3"/>
                      <a:pt x="65" y="3"/>
                    </a:cubicBezTo>
                    <a:cubicBezTo>
                      <a:pt x="65" y="3"/>
                      <a:pt x="0" y="0"/>
                      <a:pt x="0" y="45"/>
                    </a:cubicBezTo>
                    <a:cubicBezTo>
                      <a:pt x="0" y="90"/>
                      <a:pt x="0" y="149"/>
                      <a:pt x="0" y="149"/>
                    </a:cubicBezTo>
                    <a:cubicBezTo>
                      <a:pt x="0" y="149"/>
                      <a:pt x="8" y="175"/>
                      <a:pt x="65" y="175"/>
                    </a:cubicBezTo>
                    <a:cubicBezTo>
                      <a:pt x="97" y="175"/>
                      <a:pt x="114" y="170"/>
                      <a:pt x="122" y="161"/>
                    </a:cubicBezTo>
                    <a:cubicBezTo>
                      <a:pt x="128" y="155"/>
                      <a:pt x="129" y="147"/>
                      <a:pt x="129" y="13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93" name="Oval 429"/>
              <p:cNvSpPr>
                <a:spLocks noChangeArrowheads="1"/>
              </p:cNvSpPr>
              <p:nvPr/>
            </p:nvSpPr>
            <p:spPr bwMode="auto">
              <a:xfrm>
                <a:off x="10055791" y="4607944"/>
                <a:ext cx="173829" cy="203401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137" name="组合 136"/>
            <p:cNvGrpSpPr/>
            <p:nvPr/>
          </p:nvGrpSpPr>
          <p:grpSpPr>
            <a:xfrm>
              <a:off x="3146797" y="3469478"/>
              <a:ext cx="1414361" cy="961086"/>
              <a:chOff x="223455" y="2735579"/>
              <a:chExt cx="1414361" cy="961086"/>
            </a:xfrm>
          </p:grpSpPr>
          <p:sp>
            <p:nvSpPr>
              <p:cNvPr id="138" name="文本框 137"/>
              <p:cNvSpPr txBox="1"/>
              <p:nvPr/>
            </p:nvSpPr>
            <p:spPr>
              <a:xfrm>
                <a:off x="223455" y="2735579"/>
                <a:ext cx="1414361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600" dirty="0">
                    <a:solidFill>
                      <a:prstClr val="white"/>
                    </a:solidFill>
                    <a:cs typeface="+mn-ea"/>
                    <a:sym typeface="+mn-lt"/>
                  </a:rPr>
                  <a:t>在此添加标题</a:t>
                </a:r>
              </a:p>
            </p:txBody>
          </p:sp>
          <p:sp>
            <p:nvSpPr>
              <p:cNvPr id="139" name="文本框 138"/>
              <p:cNvSpPr txBox="1"/>
              <p:nvPr/>
            </p:nvSpPr>
            <p:spPr>
              <a:xfrm>
                <a:off x="224531" y="2988779"/>
                <a:ext cx="1411666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/>
                <a:r>
                  <a:rPr lang="zh-CN" altLang="en-US" sz="1000" dirty="0">
                    <a:solidFill>
                      <a:prstClr val="white"/>
                    </a:solidFill>
                    <a:cs typeface="+mn-ea"/>
                    <a:sym typeface="+mn-lt"/>
                  </a:rPr>
                  <a:t>此处添加详细文本描述，文字内容建议与标题相关尽量简洁生动</a:t>
                </a:r>
                <a:r>
                  <a:rPr lang="en-US" altLang="zh-CN" sz="1000" dirty="0">
                    <a:solidFill>
                      <a:prstClr val="white"/>
                    </a:solidFill>
                    <a:cs typeface="+mn-ea"/>
                    <a:sym typeface="+mn-lt"/>
                  </a:rPr>
                  <a:t>……</a:t>
                </a:r>
                <a:endParaRPr lang="zh-CN" altLang="en-US" sz="1000" dirty="0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0" name="组合 9"/>
          <p:cNvGrpSpPr/>
          <p:nvPr/>
        </p:nvGrpSpPr>
        <p:grpSpPr>
          <a:xfrm>
            <a:off x="4440101" y="1364759"/>
            <a:ext cx="2007845" cy="4490214"/>
            <a:chOff x="4440101" y="1364759"/>
            <a:chExt cx="2007845" cy="4490214"/>
          </a:xfrm>
        </p:grpSpPr>
        <p:sp>
          <p:nvSpPr>
            <p:cNvPr id="132" name="椭圆 131"/>
            <p:cNvSpPr/>
            <p:nvPr/>
          </p:nvSpPr>
          <p:spPr>
            <a:xfrm>
              <a:off x="4440101" y="5556968"/>
              <a:ext cx="1866594" cy="298005"/>
            </a:xfrm>
            <a:prstGeom prst="ellipse">
              <a:avLst/>
            </a:prstGeom>
            <a:gradFill flip="none" rotWithShape="1">
              <a:gsLst>
                <a:gs pos="57000">
                  <a:srgbClr val="747474">
                    <a:alpha val="18000"/>
                  </a:srgbClr>
                </a:gs>
                <a:gs pos="0">
                  <a:schemeClr val="tx1">
                    <a:alpha val="35000"/>
                  </a:schemeClr>
                </a:gs>
                <a:gs pos="100000">
                  <a:srgbClr val="E8E8E8">
                    <a:alpha val="3000"/>
                  </a:srgb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  <a:effectLst>
              <a:softEdge rad="889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54" name="圆角矩形 53"/>
            <p:cNvSpPr/>
            <p:nvPr/>
          </p:nvSpPr>
          <p:spPr>
            <a:xfrm>
              <a:off x="4618149" y="2299017"/>
              <a:ext cx="1622719" cy="3418342"/>
            </a:xfrm>
            <a:prstGeom prst="roundRect">
              <a:avLst>
                <a:gd name="adj" fmla="val 14955"/>
              </a:avLst>
            </a:prstGeom>
            <a:solidFill>
              <a:srgbClr val="01AC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68" name="饼形 67"/>
            <p:cNvSpPr/>
            <p:nvPr/>
          </p:nvSpPr>
          <p:spPr>
            <a:xfrm>
              <a:off x="4462128" y="1364759"/>
              <a:ext cx="1985818" cy="2065853"/>
            </a:xfrm>
            <a:prstGeom prst="pie">
              <a:avLst>
                <a:gd name="adj1" fmla="val 0"/>
                <a:gd name="adj2" fmla="val 10718164"/>
              </a:avLst>
            </a:prstGeom>
            <a:gradFill flip="none" rotWithShape="1">
              <a:gsLst>
                <a:gs pos="52000">
                  <a:schemeClr val="tx1">
                    <a:alpha val="7000"/>
                  </a:schemeClr>
                </a:gs>
                <a:gs pos="0">
                  <a:schemeClr val="tx1">
                    <a:alpha val="42000"/>
                  </a:schemeClr>
                </a:gs>
                <a:gs pos="100000">
                  <a:srgbClr val="FFB850">
                    <a:alpha val="0"/>
                  </a:srgbClr>
                </a:gs>
              </a:gsLst>
              <a:lin ang="5400000" scaled="1"/>
              <a:tileRect/>
            </a:gra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62" name="圆角矩形 61"/>
            <p:cNvSpPr/>
            <p:nvPr/>
          </p:nvSpPr>
          <p:spPr>
            <a:xfrm>
              <a:off x="4677760" y="2381970"/>
              <a:ext cx="1498553" cy="3252435"/>
            </a:xfrm>
            <a:prstGeom prst="roundRect">
              <a:avLst>
                <a:gd name="adj" fmla="val 14955"/>
              </a:avLst>
            </a:prstGeom>
            <a:noFill/>
            <a:ln w="19050">
              <a:solidFill>
                <a:schemeClr val="bg1">
                  <a:lumMod val="50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58" name="圆角矩形 57"/>
            <p:cNvSpPr/>
            <p:nvPr/>
          </p:nvSpPr>
          <p:spPr>
            <a:xfrm>
              <a:off x="4677354" y="2381970"/>
              <a:ext cx="1498553" cy="3252435"/>
            </a:xfrm>
            <a:prstGeom prst="roundRect">
              <a:avLst>
                <a:gd name="adj" fmla="val 14955"/>
              </a:avLst>
            </a:prstGeom>
            <a:noFill/>
            <a:ln w="19050">
              <a:solidFill>
                <a:schemeClr val="bg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grpSp>
          <p:nvGrpSpPr>
            <p:cNvPr id="94" name="组合 93"/>
            <p:cNvGrpSpPr/>
            <p:nvPr/>
          </p:nvGrpSpPr>
          <p:grpSpPr>
            <a:xfrm>
              <a:off x="5203921" y="4922509"/>
              <a:ext cx="450993" cy="408895"/>
              <a:chOff x="10054349" y="2685014"/>
              <a:chExt cx="726328" cy="658528"/>
            </a:xfrm>
            <a:solidFill>
              <a:schemeClr val="bg1"/>
            </a:solidFill>
            <a:effectLst/>
          </p:grpSpPr>
          <p:sp>
            <p:nvSpPr>
              <p:cNvPr id="95" name="Oval 440"/>
              <p:cNvSpPr>
                <a:spLocks noChangeArrowheads="1"/>
              </p:cNvSpPr>
              <p:nvPr/>
            </p:nvSpPr>
            <p:spPr bwMode="auto">
              <a:xfrm>
                <a:off x="10639307" y="2954772"/>
                <a:ext cx="132715" cy="15507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96" name="Freeform 441"/>
              <p:cNvSpPr>
                <a:spLocks/>
              </p:cNvSpPr>
              <p:nvPr/>
            </p:nvSpPr>
            <p:spPr bwMode="auto">
              <a:xfrm>
                <a:off x="10606849" y="2685014"/>
                <a:ext cx="119011" cy="119732"/>
              </a:xfrm>
              <a:custGeom>
                <a:avLst/>
                <a:gdLst>
                  <a:gd name="T0" fmla="*/ 55 w 70"/>
                  <a:gd name="T1" fmla="*/ 70 h 70"/>
                  <a:gd name="T2" fmla="*/ 70 w 70"/>
                  <a:gd name="T3" fmla="*/ 70 h 70"/>
                  <a:gd name="T4" fmla="*/ 0 w 70"/>
                  <a:gd name="T5" fmla="*/ 0 h 70"/>
                  <a:gd name="T6" fmla="*/ 0 w 70"/>
                  <a:gd name="T7" fmla="*/ 14 h 70"/>
                  <a:gd name="T8" fmla="*/ 55 w 70"/>
                  <a:gd name="T9" fmla="*/ 70 h 7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0" h="70">
                    <a:moveTo>
                      <a:pt x="55" y="70"/>
                    </a:moveTo>
                    <a:cubicBezTo>
                      <a:pt x="70" y="70"/>
                      <a:pt x="70" y="70"/>
                      <a:pt x="70" y="70"/>
                    </a:cubicBezTo>
                    <a:cubicBezTo>
                      <a:pt x="70" y="31"/>
                      <a:pt x="39" y="0"/>
                      <a:pt x="0" y="0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31" y="14"/>
                      <a:pt x="55" y="39"/>
                      <a:pt x="55" y="7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97" name="Freeform 442"/>
              <p:cNvSpPr>
                <a:spLocks/>
              </p:cNvSpPr>
              <p:nvPr/>
            </p:nvSpPr>
            <p:spPr bwMode="auto">
              <a:xfrm>
                <a:off x="10606849" y="2727569"/>
                <a:ext cx="76456" cy="77177"/>
              </a:xfrm>
              <a:custGeom>
                <a:avLst/>
                <a:gdLst>
                  <a:gd name="T0" fmla="*/ 33 w 45"/>
                  <a:gd name="T1" fmla="*/ 45 h 45"/>
                  <a:gd name="T2" fmla="*/ 45 w 45"/>
                  <a:gd name="T3" fmla="*/ 45 h 45"/>
                  <a:gd name="T4" fmla="*/ 0 w 45"/>
                  <a:gd name="T5" fmla="*/ 0 h 45"/>
                  <a:gd name="T6" fmla="*/ 0 w 45"/>
                  <a:gd name="T7" fmla="*/ 12 h 45"/>
                  <a:gd name="T8" fmla="*/ 33 w 45"/>
                  <a:gd name="T9" fmla="*/ 45 h 4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45" h="45">
                    <a:moveTo>
                      <a:pt x="33" y="45"/>
                    </a:moveTo>
                    <a:cubicBezTo>
                      <a:pt x="45" y="45"/>
                      <a:pt x="45" y="45"/>
                      <a:pt x="45" y="45"/>
                    </a:cubicBezTo>
                    <a:cubicBezTo>
                      <a:pt x="45" y="20"/>
                      <a:pt x="25" y="0"/>
                      <a:pt x="0" y="0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18" y="12"/>
                      <a:pt x="33" y="27"/>
                      <a:pt x="33" y="4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98" name="Freeform 443"/>
              <p:cNvSpPr>
                <a:spLocks/>
              </p:cNvSpPr>
              <p:nvPr/>
            </p:nvSpPr>
            <p:spPr bwMode="auto">
              <a:xfrm>
                <a:off x="10606849" y="2762190"/>
                <a:ext cx="42556" cy="42556"/>
              </a:xfrm>
              <a:custGeom>
                <a:avLst/>
                <a:gdLst>
                  <a:gd name="T0" fmla="*/ 13 w 25"/>
                  <a:gd name="T1" fmla="*/ 25 h 25"/>
                  <a:gd name="T2" fmla="*/ 25 w 25"/>
                  <a:gd name="T3" fmla="*/ 25 h 25"/>
                  <a:gd name="T4" fmla="*/ 0 w 25"/>
                  <a:gd name="T5" fmla="*/ 0 h 25"/>
                  <a:gd name="T6" fmla="*/ 0 w 25"/>
                  <a:gd name="T7" fmla="*/ 12 h 25"/>
                  <a:gd name="T8" fmla="*/ 13 w 25"/>
                  <a:gd name="T9" fmla="*/ 25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5" h="25">
                    <a:moveTo>
                      <a:pt x="13" y="25"/>
                    </a:moveTo>
                    <a:cubicBezTo>
                      <a:pt x="25" y="25"/>
                      <a:pt x="25" y="25"/>
                      <a:pt x="25" y="25"/>
                    </a:cubicBezTo>
                    <a:cubicBezTo>
                      <a:pt x="25" y="11"/>
                      <a:pt x="14" y="0"/>
                      <a:pt x="0" y="0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7" y="12"/>
                      <a:pt x="13" y="18"/>
                      <a:pt x="13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99" name="Freeform 444"/>
              <p:cNvSpPr>
                <a:spLocks/>
              </p:cNvSpPr>
              <p:nvPr/>
            </p:nvSpPr>
            <p:spPr bwMode="auto">
              <a:xfrm>
                <a:off x="10611898" y="3114896"/>
                <a:ext cx="168779" cy="228646"/>
              </a:xfrm>
              <a:custGeom>
                <a:avLst/>
                <a:gdLst>
                  <a:gd name="T0" fmla="*/ 49 w 99"/>
                  <a:gd name="T1" fmla="*/ 2 h 134"/>
                  <a:gd name="T2" fmla="*/ 40 w 99"/>
                  <a:gd name="T3" fmla="*/ 68 h 134"/>
                  <a:gd name="T4" fmla="*/ 10 w 99"/>
                  <a:gd name="T5" fmla="*/ 87 h 134"/>
                  <a:gd name="T6" fmla="*/ 10 w 99"/>
                  <a:gd name="T7" fmla="*/ 60 h 134"/>
                  <a:gd name="T8" fmla="*/ 49 w 99"/>
                  <a:gd name="T9" fmla="*/ 2 h 134"/>
                  <a:gd name="T10" fmla="*/ 0 w 99"/>
                  <a:gd name="T11" fmla="*/ 68 h 134"/>
                  <a:gd name="T12" fmla="*/ 0 w 99"/>
                  <a:gd name="T13" fmla="*/ 106 h 134"/>
                  <a:gd name="T14" fmla="*/ 49 w 99"/>
                  <a:gd name="T15" fmla="*/ 134 h 134"/>
                  <a:gd name="T16" fmla="*/ 99 w 99"/>
                  <a:gd name="T17" fmla="*/ 115 h 134"/>
                  <a:gd name="T18" fmla="*/ 99 w 99"/>
                  <a:gd name="T19" fmla="*/ 35 h 134"/>
                  <a:gd name="T20" fmla="*/ 49 w 99"/>
                  <a:gd name="T21" fmla="*/ 2 h 1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9" h="134">
                    <a:moveTo>
                      <a:pt x="49" y="2"/>
                    </a:moveTo>
                    <a:cubicBezTo>
                      <a:pt x="40" y="68"/>
                      <a:pt x="40" y="68"/>
                      <a:pt x="40" y="68"/>
                    </a:cubicBezTo>
                    <a:cubicBezTo>
                      <a:pt x="10" y="87"/>
                      <a:pt x="10" y="87"/>
                      <a:pt x="10" y="87"/>
                    </a:cubicBezTo>
                    <a:cubicBezTo>
                      <a:pt x="10" y="60"/>
                      <a:pt x="10" y="60"/>
                      <a:pt x="10" y="60"/>
                    </a:cubicBezTo>
                    <a:cubicBezTo>
                      <a:pt x="49" y="2"/>
                      <a:pt x="49" y="2"/>
                      <a:pt x="49" y="2"/>
                    </a:cubicBezTo>
                    <a:cubicBezTo>
                      <a:pt x="11" y="2"/>
                      <a:pt x="0" y="68"/>
                      <a:pt x="0" y="68"/>
                    </a:cubicBezTo>
                    <a:cubicBezTo>
                      <a:pt x="0" y="68"/>
                      <a:pt x="0" y="90"/>
                      <a:pt x="0" y="106"/>
                    </a:cubicBezTo>
                    <a:cubicBezTo>
                      <a:pt x="0" y="122"/>
                      <a:pt x="5" y="134"/>
                      <a:pt x="49" y="134"/>
                    </a:cubicBezTo>
                    <a:cubicBezTo>
                      <a:pt x="94" y="134"/>
                      <a:pt x="99" y="115"/>
                      <a:pt x="99" y="115"/>
                    </a:cubicBezTo>
                    <a:cubicBezTo>
                      <a:pt x="99" y="115"/>
                      <a:pt x="99" y="69"/>
                      <a:pt x="99" y="35"/>
                    </a:cubicBezTo>
                    <a:cubicBezTo>
                      <a:pt x="99" y="0"/>
                      <a:pt x="49" y="2"/>
                      <a:pt x="49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00" name="Freeform 445"/>
              <p:cNvSpPr>
                <a:spLocks/>
              </p:cNvSpPr>
              <p:nvPr/>
            </p:nvSpPr>
            <p:spPr bwMode="auto">
              <a:xfrm>
                <a:off x="10344303" y="3058636"/>
                <a:ext cx="170222" cy="22360"/>
              </a:xfrm>
              <a:custGeom>
                <a:avLst/>
                <a:gdLst>
                  <a:gd name="T0" fmla="*/ 94 w 100"/>
                  <a:gd name="T1" fmla="*/ 0 h 13"/>
                  <a:gd name="T2" fmla="*/ 7 w 100"/>
                  <a:gd name="T3" fmla="*/ 0 h 13"/>
                  <a:gd name="T4" fmla="*/ 2 w 100"/>
                  <a:gd name="T5" fmla="*/ 2 h 13"/>
                  <a:gd name="T6" fmla="*/ 0 w 100"/>
                  <a:gd name="T7" fmla="*/ 6 h 13"/>
                  <a:gd name="T8" fmla="*/ 7 w 100"/>
                  <a:gd name="T9" fmla="*/ 13 h 13"/>
                  <a:gd name="T10" fmla="*/ 94 w 100"/>
                  <a:gd name="T11" fmla="*/ 13 h 13"/>
                  <a:gd name="T12" fmla="*/ 100 w 100"/>
                  <a:gd name="T13" fmla="*/ 6 h 13"/>
                  <a:gd name="T14" fmla="*/ 94 w 100"/>
                  <a:gd name="T15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00" h="13">
                    <a:moveTo>
                      <a:pt x="94" y="0"/>
                    </a:moveTo>
                    <a:cubicBezTo>
                      <a:pt x="7" y="0"/>
                      <a:pt x="7" y="0"/>
                      <a:pt x="7" y="0"/>
                    </a:cubicBezTo>
                    <a:cubicBezTo>
                      <a:pt x="5" y="0"/>
                      <a:pt x="4" y="0"/>
                      <a:pt x="2" y="2"/>
                    </a:cubicBezTo>
                    <a:cubicBezTo>
                      <a:pt x="1" y="3"/>
                      <a:pt x="0" y="4"/>
                      <a:pt x="0" y="6"/>
                    </a:cubicBezTo>
                    <a:cubicBezTo>
                      <a:pt x="0" y="10"/>
                      <a:pt x="3" y="13"/>
                      <a:pt x="7" y="13"/>
                    </a:cubicBezTo>
                    <a:cubicBezTo>
                      <a:pt x="94" y="13"/>
                      <a:pt x="94" y="13"/>
                      <a:pt x="94" y="13"/>
                    </a:cubicBezTo>
                    <a:cubicBezTo>
                      <a:pt x="97" y="13"/>
                      <a:pt x="100" y="10"/>
                      <a:pt x="100" y="6"/>
                    </a:cubicBezTo>
                    <a:cubicBezTo>
                      <a:pt x="100" y="3"/>
                      <a:pt x="97" y="0"/>
                      <a:pt x="94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01" name="Freeform 446"/>
              <p:cNvSpPr>
                <a:spLocks/>
              </p:cNvSpPr>
              <p:nvPr/>
            </p:nvSpPr>
            <p:spPr bwMode="auto">
              <a:xfrm>
                <a:off x="10465478" y="2847301"/>
                <a:ext cx="56260" cy="64915"/>
              </a:xfrm>
              <a:custGeom>
                <a:avLst/>
                <a:gdLst>
                  <a:gd name="T0" fmla="*/ 17 w 33"/>
                  <a:gd name="T1" fmla="*/ 38 h 38"/>
                  <a:gd name="T2" fmla="*/ 33 w 33"/>
                  <a:gd name="T3" fmla="*/ 24 h 38"/>
                  <a:gd name="T4" fmla="*/ 33 w 33"/>
                  <a:gd name="T5" fmla="*/ 19 h 38"/>
                  <a:gd name="T6" fmla="*/ 18 w 33"/>
                  <a:gd name="T7" fmla="*/ 0 h 38"/>
                  <a:gd name="T8" fmla="*/ 17 w 33"/>
                  <a:gd name="T9" fmla="*/ 0 h 38"/>
                  <a:gd name="T10" fmla="*/ 0 w 33"/>
                  <a:gd name="T11" fmla="*/ 19 h 38"/>
                  <a:gd name="T12" fmla="*/ 17 w 33"/>
                  <a:gd name="T13" fmla="*/ 38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3" h="38">
                    <a:moveTo>
                      <a:pt x="17" y="38"/>
                    </a:moveTo>
                    <a:cubicBezTo>
                      <a:pt x="24" y="38"/>
                      <a:pt x="31" y="32"/>
                      <a:pt x="33" y="24"/>
                    </a:cubicBezTo>
                    <a:cubicBezTo>
                      <a:pt x="33" y="22"/>
                      <a:pt x="33" y="21"/>
                      <a:pt x="33" y="19"/>
                    </a:cubicBezTo>
                    <a:cubicBezTo>
                      <a:pt x="33" y="9"/>
                      <a:pt x="26" y="0"/>
                      <a:pt x="18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7" y="0"/>
                      <a:pt x="0" y="8"/>
                      <a:pt x="0" y="19"/>
                    </a:cubicBezTo>
                    <a:cubicBezTo>
                      <a:pt x="0" y="30"/>
                      <a:pt x="7" y="38"/>
                      <a:pt x="17" y="3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02" name="Freeform 447"/>
              <p:cNvSpPr>
                <a:spLocks/>
              </p:cNvSpPr>
              <p:nvPr/>
            </p:nvSpPr>
            <p:spPr bwMode="auto">
              <a:xfrm>
                <a:off x="10434463" y="2918708"/>
                <a:ext cx="117569" cy="68522"/>
              </a:xfrm>
              <a:custGeom>
                <a:avLst/>
                <a:gdLst>
                  <a:gd name="T0" fmla="*/ 50 w 69"/>
                  <a:gd name="T1" fmla="*/ 0 h 40"/>
                  <a:gd name="T2" fmla="*/ 36 w 69"/>
                  <a:gd name="T3" fmla="*/ 5 h 40"/>
                  <a:gd name="T4" fmla="*/ 42 w 69"/>
                  <a:gd name="T5" fmla="*/ 25 h 40"/>
                  <a:gd name="T6" fmla="*/ 36 w 69"/>
                  <a:gd name="T7" fmla="*/ 35 h 40"/>
                  <a:gd name="T8" fmla="*/ 29 w 69"/>
                  <a:gd name="T9" fmla="*/ 25 h 40"/>
                  <a:gd name="T10" fmla="*/ 36 w 69"/>
                  <a:gd name="T11" fmla="*/ 5 h 40"/>
                  <a:gd name="T12" fmla="*/ 19 w 69"/>
                  <a:gd name="T13" fmla="*/ 0 h 40"/>
                  <a:gd name="T14" fmla="*/ 0 w 69"/>
                  <a:gd name="T15" fmla="*/ 20 h 40"/>
                  <a:gd name="T16" fmla="*/ 0 w 69"/>
                  <a:gd name="T17" fmla="*/ 40 h 40"/>
                  <a:gd name="T18" fmla="*/ 32 w 69"/>
                  <a:gd name="T19" fmla="*/ 40 h 40"/>
                  <a:gd name="T20" fmla="*/ 37 w 69"/>
                  <a:gd name="T21" fmla="*/ 40 h 40"/>
                  <a:gd name="T22" fmla="*/ 69 w 69"/>
                  <a:gd name="T23" fmla="*/ 40 h 40"/>
                  <a:gd name="T24" fmla="*/ 69 w 69"/>
                  <a:gd name="T25" fmla="*/ 20 h 40"/>
                  <a:gd name="T26" fmla="*/ 50 w 69"/>
                  <a:gd name="T27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9" h="40">
                    <a:moveTo>
                      <a:pt x="50" y="0"/>
                    </a:moveTo>
                    <a:cubicBezTo>
                      <a:pt x="36" y="5"/>
                      <a:pt x="36" y="5"/>
                      <a:pt x="36" y="5"/>
                    </a:cubicBezTo>
                    <a:cubicBezTo>
                      <a:pt x="42" y="25"/>
                      <a:pt x="42" y="25"/>
                      <a:pt x="42" y="25"/>
                    </a:cubicBezTo>
                    <a:cubicBezTo>
                      <a:pt x="36" y="35"/>
                      <a:pt x="36" y="35"/>
                      <a:pt x="36" y="35"/>
                    </a:cubicBezTo>
                    <a:cubicBezTo>
                      <a:pt x="29" y="25"/>
                      <a:pt x="29" y="25"/>
                      <a:pt x="29" y="25"/>
                    </a:cubicBezTo>
                    <a:cubicBezTo>
                      <a:pt x="36" y="5"/>
                      <a:pt x="36" y="5"/>
                      <a:pt x="36" y="5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0" y="3"/>
                      <a:pt x="0" y="8"/>
                      <a:pt x="0" y="20"/>
                    </a:cubicBezTo>
                    <a:cubicBezTo>
                      <a:pt x="0" y="40"/>
                      <a:pt x="0" y="40"/>
                      <a:pt x="0" y="40"/>
                    </a:cubicBezTo>
                    <a:cubicBezTo>
                      <a:pt x="32" y="40"/>
                      <a:pt x="32" y="40"/>
                      <a:pt x="32" y="40"/>
                    </a:cubicBezTo>
                    <a:cubicBezTo>
                      <a:pt x="37" y="40"/>
                      <a:pt x="37" y="40"/>
                      <a:pt x="37" y="40"/>
                    </a:cubicBezTo>
                    <a:cubicBezTo>
                      <a:pt x="69" y="40"/>
                      <a:pt x="69" y="40"/>
                      <a:pt x="69" y="40"/>
                    </a:cubicBezTo>
                    <a:cubicBezTo>
                      <a:pt x="69" y="40"/>
                      <a:pt x="69" y="40"/>
                      <a:pt x="69" y="20"/>
                    </a:cubicBezTo>
                    <a:cubicBezTo>
                      <a:pt x="69" y="8"/>
                      <a:pt x="59" y="3"/>
                      <a:pt x="5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03" name="Freeform 448"/>
              <p:cNvSpPr>
                <a:spLocks/>
              </p:cNvSpPr>
              <p:nvPr/>
            </p:nvSpPr>
            <p:spPr bwMode="auto">
              <a:xfrm>
                <a:off x="10280831" y="2814844"/>
                <a:ext cx="119732" cy="196188"/>
              </a:xfrm>
              <a:custGeom>
                <a:avLst/>
                <a:gdLst>
                  <a:gd name="T0" fmla="*/ 66 w 70"/>
                  <a:gd name="T1" fmla="*/ 0 h 115"/>
                  <a:gd name="T2" fmla="*/ 61 w 70"/>
                  <a:gd name="T3" fmla="*/ 4 h 115"/>
                  <a:gd name="T4" fmla="*/ 61 w 70"/>
                  <a:gd name="T5" fmla="*/ 56 h 115"/>
                  <a:gd name="T6" fmla="*/ 3 w 70"/>
                  <a:gd name="T7" fmla="*/ 56 h 115"/>
                  <a:gd name="T8" fmla="*/ 1 w 70"/>
                  <a:gd name="T9" fmla="*/ 57 h 115"/>
                  <a:gd name="T10" fmla="*/ 0 w 70"/>
                  <a:gd name="T11" fmla="*/ 61 h 115"/>
                  <a:gd name="T12" fmla="*/ 3 w 70"/>
                  <a:gd name="T13" fmla="*/ 65 h 115"/>
                  <a:gd name="T14" fmla="*/ 29 w 70"/>
                  <a:gd name="T15" fmla="*/ 65 h 115"/>
                  <a:gd name="T16" fmla="*/ 61 w 70"/>
                  <a:gd name="T17" fmla="*/ 65 h 115"/>
                  <a:gd name="T18" fmla="*/ 61 w 70"/>
                  <a:gd name="T19" fmla="*/ 111 h 115"/>
                  <a:gd name="T20" fmla="*/ 63 w 70"/>
                  <a:gd name="T21" fmla="*/ 114 h 115"/>
                  <a:gd name="T22" fmla="*/ 66 w 70"/>
                  <a:gd name="T23" fmla="*/ 115 h 115"/>
                  <a:gd name="T24" fmla="*/ 70 w 70"/>
                  <a:gd name="T25" fmla="*/ 111 h 115"/>
                  <a:gd name="T26" fmla="*/ 70 w 70"/>
                  <a:gd name="T27" fmla="*/ 61 h 115"/>
                  <a:gd name="T28" fmla="*/ 70 w 70"/>
                  <a:gd name="T29" fmla="*/ 4 h 115"/>
                  <a:gd name="T30" fmla="*/ 69 w 70"/>
                  <a:gd name="T31" fmla="*/ 1 h 115"/>
                  <a:gd name="T32" fmla="*/ 66 w 70"/>
                  <a:gd name="T33" fmla="*/ 0 h 1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70" h="115">
                    <a:moveTo>
                      <a:pt x="66" y="0"/>
                    </a:moveTo>
                    <a:cubicBezTo>
                      <a:pt x="63" y="0"/>
                      <a:pt x="61" y="2"/>
                      <a:pt x="61" y="4"/>
                    </a:cubicBezTo>
                    <a:cubicBezTo>
                      <a:pt x="61" y="56"/>
                      <a:pt x="61" y="56"/>
                      <a:pt x="61" y="56"/>
                    </a:cubicBezTo>
                    <a:cubicBezTo>
                      <a:pt x="3" y="56"/>
                      <a:pt x="3" y="56"/>
                      <a:pt x="3" y="56"/>
                    </a:cubicBezTo>
                    <a:cubicBezTo>
                      <a:pt x="2" y="56"/>
                      <a:pt x="1" y="57"/>
                      <a:pt x="1" y="57"/>
                    </a:cubicBezTo>
                    <a:cubicBezTo>
                      <a:pt x="0" y="58"/>
                      <a:pt x="0" y="59"/>
                      <a:pt x="0" y="61"/>
                    </a:cubicBezTo>
                    <a:cubicBezTo>
                      <a:pt x="0" y="63"/>
                      <a:pt x="1" y="65"/>
                      <a:pt x="3" y="65"/>
                    </a:cubicBezTo>
                    <a:cubicBezTo>
                      <a:pt x="29" y="65"/>
                      <a:pt x="29" y="65"/>
                      <a:pt x="29" y="65"/>
                    </a:cubicBezTo>
                    <a:cubicBezTo>
                      <a:pt x="61" y="65"/>
                      <a:pt x="61" y="65"/>
                      <a:pt x="61" y="65"/>
                    </a:cubicBezTo>
                    <a:cubicBezTo>
                      <a:pt x="61" y="111"/>
                      <a:pt x="61" y="111"/>
                      <a:pt x="61" y="111"/>
                    </a:cubicBezTo>
                    <a:cubicBezTo>
                      <a:pt x="61" y="112"/>
                      <a:pt x="62" y="113"/>
                      <a:pt x="63" y="114"/>
                    </a:cubicBezTo>
                    <a:cubicBezTo>
                      <a:pt x="63" y="115"/>
                      <a:pt x="65" y="115"/>
                      <a:pt x="66" y="115"/>
                    </a:cubicBezTo>
                    <a:cubicBezTo>
                      <a:pt x="68" y="115"/>
                      <a:pt x="70" y="113"/>
                      <a:pt x="70" y="111"/>
                    </a:cubicBezTo>
                    <a:cubicBezTo>
                      <a:pt x="70" y="61"/>
                      <a:pt x="70" y="61"/>
                      <a:pt x="70" y="61"/>
                    </a:cubicBezTo>
                    <a:cubicBezTo>
                      <a:pt x="70" y="4"/>
                      <a:pt x="70" y="4"/>
                      <a:pt x="70" y="4"/>
                    </a:cubicBezTo>
                    <a:cubicBezTo>
                      <a:pt x="70" y="3"/>
                      <a:pt x="70" y="2"/>
                      <a:pt x="69" y="1"/>
                    </a:cubicBezTo>
                    <a:cubicBezTo>
                      <a:pt x="68" y="0"/>
                      <a:pt x="67" y="0"/>
                      <a:pt x="6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04" name="Freeform 449"/>
              <p:cNvSpPr>
                <a:spLocks/>
              </p:cNvSpPr>
              <p:nvPr/>
            </p:nvSpPr>
            <p:spPr bwMode="auto">
              <a:xfrm>
                <a:off x="10298141" y="2974968"/>
                <a:ext cx="62752" cy="37507"/>
              </a:xfrm>
              <a:custGeom>
                <a:avLst/>
                <a:gdLst>
                  <a:gd name="T0" fmla="*/ 27 w 37"/>
                  <a:gd name="T1" fmla="*/ 0 h 22"/>
                  <a:gd name="T2" fmla="*/ 19 w 37"/>
                  <a:gd name="T3" fmla="*/ 3 h 22"/>
                  <a:gd name="T4" fmla="*/ 23 w 37"/>
                  <a:gd name="T5" fmla="*/ 14 h 22"/>
                  <a:gd name="T6" fmla="*/ 19 w 37"/>
                  <a:gd name="T7" fmla="*/ 19 h 22"/>
                  <a:gd name="T8" fmla="*/ 15 w 37"/>
                  <a:gd name="T9" fmla="*/ 14 h 22"/>
                  <a:gd name="T10" fmla="*/ 19 w 37"/>
                  <a:gd name="T11" fmla="*/ 3 h 22"/>
                  <a:gd name="T12" fmla="*/ 15 w 37"/>
                  <a:gd name="T13" fmla="*/ 2 h 22"/>
                  <a:gd name="T14" fmla="*/ 10 w 37"/>
                  <a:gd name="T15" fmla="*/ 0 h 22"/>
                  <a:gd name="T16" fmla="*/ 0 w 37"/>
                  <a:gd name="T17" fmla="*/ 11 h 22"/>
                  <a:gd name="T18" fmla="*/ 0 w 37"/>
                  <a:gd name="T19" fmla="*/ 22 h 22"/>
                  <a:gd name="T20" fmla="*/ 17 w 37"/>
                  <a:gd name="T21" fmla="*/ 22 h 22"/>
                  <a:gd name="T22" fmla="*/ 19 w 37"/>
                  <a:gd name="T23" fmla="*/ 22 h 22"/>
                  <a:gd name="T24" fmla="*/ 20 w 37"/>
                  <a:gd name="T25" fmla="*/ 22 h 22"/>
                  <a:gd name="T26" fmla="*/ 37 w 37"/>
                  <a:gd name="T27" fmla="*/ 22 h 22"/>
                  <a:gd name="T28" fmla="*/ 37 w 37"/>
                  <a:gd name="T29" fmla="*/ 11 h 22"/>
                  <a:gd name="T30" fmla="*/ 27 w 37"/>
                  <a:gd name="T31" fmla="*/ 0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37" h="22">
                    <a:moveTo>
                      <a:pt x="27" y="0"/>
                    </a:moveTo>
                    <a:cubicBezTo>
                      <a:pt x="19" y="3"/>
                      <a:pt x="19" y="3"/>
                      <a:pt x="19" y="3"/>
                    </a:cubicBezTo>
                    <a:cubicBezTo>
                      <a:pt x="23" y="14"/>
                      <a:pt x="23" y="14"/>
                      <a:pt x="23" y="14"/>
                    </a:cubicBezTo>
                    <a:cubicBezTo>
                      <a:pt x="19" y="19"/>
                      <a:pt x="19" y="19"/>
                      <a:pt x="19" y="19"/>
                    </a:cubicBezTo>
                    <a:cubicBezTo>
                      <a:pt x="15" y="14"/>
                      <a:pt x="15" y="14"/>
                      <a:pt x="15" y="14"/>
                    </a:cubicBezTo>
                    <a:cubicBezTo>
                      <a:pt x="19" y="3"/>
                      <a:pt x="19" y="3"/>
                      <a:pt x="19" y="3"/>
                    </a:cubicBezTo>
                    <a:cubicBezTo>
                      <a:pt x="15" y="2"/>
                      <a:pt x="15" y="2"/>
                      <a:pt x="15" y="2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5" y="2"/>
                      <a:pt x="0" y="5"/>
                      <a:pt x="0" y="11"/>
                    </a:cubicBezTo>
                    <a:cubicBezTo>
                      <a:pt x="0" y="22"/>
                      <a:pt x="0" y="22"/>
                      <a:pt x="0" y="22"/>
                    </a:cubicBezTo>
                    <a:cubicBezTo>
                      <a:pt x="17" y="22"/>
                      <a:pt x="17" y="22"/>
                      <a:pt x="17" y="22"/>
                    </a:cubicBezTo>
                    <a:cubicBezTo>
                      <a:pt x="19" y="22"/>
                      <a:pt x="19" y="22"/>
                      <a:pt x="19" y="22"/>
                    </a:cubicBezTo>
                    <a:cubicBezTo>
                      <a:pt x="20" y="22"/>
                      <a:pt x="20" y="22"/>
                      <a:pt x="20" y="22"/>
                    </a:cubicBezTo>
                    <a:cubicBezTo>
                      <a:pt x="37" y="22"/>
                      <a:pt x="37" y="22"/>
                      <a:pt x="37" y="22"/>
                    </a:cubicBezTo>
                    <a:cubicBezTo>
                      <a:pt x="37" y="22"/>
                      <a:pt x="37" y="22"/>
                      <a:pt x="37" y="11"/>
                    </a:cubicBezTo>
                    <a:cubicBezTo>
                      <a:pt x="37" y="5"/>
                      <a:pt x="32" y="2"/>
                      <a:pt x="2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05" name="Freeform 450"/>
              <p:cNvSpPr>
                <a:spLocks/>
              </p:cNvSpPr>
              <p:nvPr/>
            </p:nvSpPr>
            <p:spPr bwMode="auto">
              <a:xfrm>
                <a:off x="10313288" y="2936019"/>
                <a:ext cx="32458" cy="35343"/>
              </a:xfrm>
              <a:custGeom>
                <a:avLst/>
                <a:gdLst>
                  <a:gd name="T0" fmla="*/ 8 w 19"/>
                  <a:gd name="T1" fmla="*/ 21 h 21"/>
                  <a:gd name="T2" fmla="*/ 10 w 19"/>
                  <a:gd name="T3" fmla="*/ 21 h 21"/>
                  <a:gd name="T4" fmla="*/ 19 w 19"/>
                  <a:gd name="T5" fmla="*/ 10 h 21"/>
                  <a:gd name="T6" fmla="*/ 10 w 19"/>
                  <a:gd name="T7" fmla="*/ 0 h 21"/>
                  <a:gd name="T8" fmla="*/ 0 w 19"/>
                  <a:gd name="T9" fmla="*/ 10 h 21"/>
                  <a:gd name="T10" fmla="*/ 8 w 19"/>
                  <a:gd name="T11" fmla="*/ 2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9" h="21">
                    <a:moveTo>
                      <a:pt x="8" y="21"/>
                    </a:moveTo>
                    <a:cubicBezTo>
                      <a:pt x="8" y="21"/>
                      <a:pt x="9" y="21"/>
                      <a:pt x="10" y="21"/>
                    </a:cubicBezTo>
                    <a:cubicBezTo>
                      <a:pt x="15" y="21"/>
                      <a:pt x="19" y="16"/>
                      <a:pt x="19" y="10"/>
                    </a:cubicBezTo>
                    <a:cubicBezTo>
                      <a:pt x="19" y="4"/>
                      <a:pt x="15" y="0"/>
                      <a:pt x="10" y="0"/>
                    </a:cubicBezTo>
                    <a:cubicBezTo>
                      <a:pt x="4" y="0"/>
                      <a:pt x="0" y="4"/>
                      <a:pt x="0" y="10"/>
                    </a:cubicBezTo>
                    <a:cubicBezTo>
                      <a:pt x="0" y="15"/>
                      <a:pt x="3" y="20"/>
                      <a:pt x="8" y="2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06" name="Oval 451"/>
              <p:cNvSpPr>
                <a:spLocks noChangeArrowheads="1"/>
              </p:cNvSpPr>
              <p:nvPr/>
            </p:nvSpPr>
            <p:spPr bwMode="auto">
              <a:xfrm>
                <a:off x="10313288" y="2816286"/>
                <a:ext cx="31015" cy="37507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07" name="Freeform 452"/>
              <p:cNvSpPr>
                <a:spLocks/>
              </p:cNvSpPr>
              <p:nvPr/>
            </p:nvSpPr>
            <p:spPr bwMode="auto">
              <a:xfrm>
                <a:off x="10296699" y="2857399"/>
                <a:ext cx="64194" cy="36064"/>
              </a:xfrm>
              <a:custGeom>
                <a:avLst/>
                <a:gdLst>
                  <a:gd name="T0" fmla="*/ 20 w 38"/>
                  <a:gd name="T1" fmla="*/ 21 h 21"/>
                  <a:gd name="T2" fmla="*/ 20 w 38"/>
                  <a:gd name="T3" fmla="*/ 21 h 21"/>
                  <a:gd name="T4" fmla="*/ 38 w 38"/>
                  <a:gd name="T5" fmla="*/ 21 h 21"/>
                  <a:gd name="T6" fmla="*/ 38 w 38"/>
                  <a:gd name="T7" fmla="*/ 10 h 21"/>
                  <a:gd name="T8" fmla="*/ 28 w 38"/>
                  <a:gd name="T9" fmla="*/ 0 h 21"/>
                  <a:gd name="T10" fmla="*/ 20 w 38"/>
                  <a:gd name="T11" fmla="*/ 3 h 21"/>
                  <a:gd name="T12" fmla="*/ 23 w 38"/>
                  <a:gd name="T13" fmla="*/ 13 h 21"/>
                  <a:gd name="T14" fmla="*/ 20 w 38"/>
                  <a:gd name="T15" fmla="*/ 19 h 21"/>
                  <a:gd name="T16" fmla="*/ 16 w 38"/>
                  <a:gd name="T17" fmla="*/ 13 h 21"/>
                  <a:gd name="T18" fmla="*/ 20 w 38"/>
                  <a:gd name="T19" fmla="*/ 3 h 21"/>
                  <a:gd name="T20" fmla="*/ 10 w 38"/>
                  <a:gd name="T21" fmla="*/ 0 h 21"/>
                  <a:gd name="T22" fmla="*/ 0 w 38"/>
                  <a:gd name="T23" fmla="*/ 10 h 21"/>
                  <a:gd name="T24" fmla="*/ 0 w 38"/>
                  <a:gd name="T25" fmla="*/ 21 h 21"/>
                  <a:gd name="T26" fmla="*/ 18 w 38"/>
                  <a:gd name="T27" fmla="*/ 21 h 21"/>
                  <a:gd name="T28" fmla="*/ 20 w 38"/>
                  <a:gd name="T29" fmla="*/ 2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38" h="21">
                    <a:moveTo>
                      <a:pt x="20" y="21"/>
                    </a:moveTo>
                    <a:cubicBezTo>
                      <a:pt x="20" y="21"/>
                      <a:pt x="20" y="21"/>
                      <a:pt x="20" y="21"/>
                    </a:cubicBezTo>
                    <a:cubicBezTo>
                      <a:pt x="38" y="21"/>
                      <a:pt x="38" y="21"/>
                      <a:pt x="38" y="21"/>
                    </a:cubicBezTo>
                    <a:cubicBezTo>
                      <a:pt x="38" y="21"/>
                      <a:pt x="38" y="21"/>
                      <a:pt x="38" y="10"/>
                    </a:cubicBezTo>
                    <a:cubicBezTo>
                      <a:pt x="38" y="4"/>
                      <a:pt x="32" y="1"/>
                      <a:pt x="28" y="0"/>
                    </a:cubicBezTo>
                    <a:cubicBezTo>
                      <a:pt x="20" y="3"/>
                      <a:pt x="20" y="3"/>
                      <a:pt x="20" y="3"/>
                    </a:cubicBezTo>
                    <a:cubicBezTo>
                      <a:pt x="23" y="13"/>
                      <a:pt x="23" y="13"/>
                      <a:pt x="23" y="13"/>
                    </a:cubicBezTo>
                    <a:cubicBezTo>
                      <a:pt x="20" y="19"/>
                      <a:pt x="20" y="19"/>
                      <a:pt x="20" y="19"/>
                    </a:cubicBezTo>
                    <a:cubicBezTo>
                      <a:pt x="16" y="13"/>
                      <a:pt x="16" y="13"/>
                      <a:pt x="16" y="13"/>
                    </a:cubicBezTo>
                    <a:cubicBezTo>
                      <a:pt x="20" y="3"/>
                      <a:pt x="20" y="3"/>
                      <a:pt x="20" y="3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6" y="1"/>
                      <a:pt x="0" y="4"/>
                      <a:pt x="0" y="10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18" y="21"/>
                      <a:pt x="18" y="21"/>
                      <a:pt x="18" y="21"/>
                    </a:cubicBezTo>
                    <a:lnTo>
                      <a:pt x="20" y="2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08" name="Freeform 453"/>
              <p:cNvSpPr>
                <a:spLocks noEditPoints="1"/>
              </p:cNvSpPr>
              <p:nvPr/>
            </p:nvSpPr>
            <p:spPr bwMode="auto">
              <a:xfrm>
                <a:off x="10238275" y="2785993"/>
                <a:ext cx="383721" cy="262546"/>
              </a:xfrm>
              <a:custGeom>
                <a:avLst/>
                <a:gdLst>
                  <a:gd name="T0" fmla="*/ 225 w 225"/>
                  <a:gd name="T1" fmla="*/ 137 h 154"/>
                  <a:gd name="T2" fmla="*/ 225 w 225"/>
                  <a:gd name="T3" fmla="*/ 80 h 154"/>
                  <a:gd name="T4" fmla="*/ 225 w 225"/>
                  <a:gd name="T5" fmla="*/ 66 h 154"/>
                  <a:gd name="T6" fmla="*/ 225 w 225"/>
                  <a:gd name="T7" fmla="*/ 56 h 154"/>
                  <a:gd name="T8" fmla="*/ 225 w 225"/>
                  <a:gd name="T9" fmla="*/ 42 h 154"/>
                  <a:gd name="T10" fmla="*/ 225 w 225"/>
                  <a:gd name="T11" fmla="*/ 35 h 154"/>
                  <a:gd name="T12" fmla="*/ 225 w 225"/>
                  <a:gd name="T13" fmla="*/ 21 h 154"/>
                  <a:gd name="T14" fmla="*/ 225 w 225"/>
                  <a:gd name="T15" fmla="*/ 18 h 154"/>
                  <a:gd name="T16" fmla="*/ 223 w 225"/>
                  <a:gd name="T17" fmla="*/ 11 h 154"/>
                  <a:gd name="T18" fmla="*/ 216 w 225"/>
                  <a:gd name="T19" fmla="*/ 3 h 154"/>
                  <a:gd name="T20" fmla="*/ 209 w 225"/>
                  <a:gd name="T21" fmla="*/ 0 h 154"/>
                  <a:gd name="T22" fmla="*/ 207 w 225"/>
                  <a:gd name="T23" fmla="*/ 0 h 154"/>
                  <a:gd name="T24" fmla="*/ 193 w 225"/>
                  <a:gd name="T25" fmla="*/ 0 h 154"/>
                  <a:gd name="T26" fmla="*/ 185 w 225"/>
                  <a:gd name="T27" fmla="*/ 0 h 154"/>
                  <a:gd name="T28" fmla="*/ 172 w 225"/>
                  <a:gd name="T29" fmla="*/ 0 h 154"/>
                  <a:gd name="T30" fmla="*/ 161 w 225"/>
                  <a:gd name="T31" fmla="*/ 0 h 154"/>
                  <a:gd name="T32" fmla="*/ 147 w 225"/>
                  <a:gd name="T33" fmla="*/ 0 h 154"/>
                  <a:gd name="T34" fmla="*/ 18 w 225"/>
                  <a:gd name="T35" fmla="*/ 0 h 154"/>
                  <a:gd name="T36" fmla="*/ 0 w 225"/>
                  <a:gd name="T37" fmla="*/ 18 h 154"/>
                  <a:gd name="T38" fmla="*/ 0 w 225"/>
                  <a:gd name="T39" fmla="*/ 137 h 154"/>
                  <a:gd name="T40" fmla="*/ 18 w 225"/>
                  <a:gd name="T41" fmla="*/ 154 h 154"/>
                  <a:gd name="T42" fmla="*/ 207 w 225"/>
                  <a:gd name="T43" fmla="*/ 154 h 154"/>
                  <a:gd name="T44" fmla="*/ 225 w 225"/>
                  <a:gd name="T45" fmla="*/ 137 h 154"/>
                  <a:gd name="T46" fmla="*/ 211 w 225"/>
                  <a:gd name="T47" fmla="*/ 126 h 154"/>
                  <a:gd name="T48" fmla="*/ 196 w 225"/>
                  <a:gd name="T49" fmla="*/ 141 h 154"/>
                  <a:gd name="T50" fmla="*/ 55 w 225"/>
                  <a:gd name="T51" fmla="*/ 141 h 154"/>
                  <a:gd name="T52" fmla="*/ 29 w 225"/>
                  <a:gd name="T53" fmla="*/ 141 h 154"/>
                  <a:gd name="T54" fmla="*/ 13 w 225"/>
                  <a:gd name="T55" fmla="*/ 126 h 154"/>
                  <a:gd name="T56" fmla="*/ 13 w 225"/>
                  <a:gd name="T57" fmla="*/ 26 h 154"/>
                  <a:gd name="T58" fmla="*/ 29 w 225"/>
                  <a:gd name="T59" fmla="*/ 11 h 154"/>
                  <a:gd name="T60" fmla="*/ 91 w 225"/>
                  <a:gd name="T61" fmla="*/ 11 h 154"/>
                  <a:gd name="T62" fmla="*/ 146 w 225"/>
                  <a:gd name="T63" fmla="*/ 11 h 154"/>
                  <a:gd name="T64" fmla="*/ 160 w 225"/>
                  <a:gd name="T65" fmla="*/ 11 h 154"/>
                  <a:gd name="T66" fmla="*/ 170 w 225"/>
                  <a:gd name="T67" fmla="*/ 11 h 154"/>
                  <a:gd name="T68" fmla="*/ 183 w 225"/>
                  <a:gd name="T69" fmla="*/ 11 h 154"/>
                  <a:gd name="T70" fmla="*/ 191 w 225"/>
                  <a:gd name="T71" fmla="*/ 11 h 154"/>
                  <a:gd name="T72" fmla="*/ 196 w 225"/>
                  <a:gd name="T73" fmla="*/ 11 h 154"/>
                  <a:gd name="T74" fmla="*/ 203 w 225"/>
                  <a:gd name="T75" fmla="*/ 13 h 154"/>
                  <a:gd name="T76" fmla="*/ 211 w 225"/>
                  <a:gd name="T77" fmla="*/ 23 h 154"/>
                  <a:gd name="T78" fmla="*/ 211 w 225"/>
                  <a:gd name="T79" fmla="*/ 26 h 154"/>
                  <a:gd name="T80" fmla="*/ 211 w 225"/>
                  <a:gd name="T81" fmla="*/ 36 h 154"/>
                  <a:gd name="T82" fmla="*/ 211 w 225"/>
                  <a:gd name="T83" fmla="*/ 43 h 154"/>
                  <a:gd name="T84" fmla="*/ 211 w 225"/>
                  <a:gd name="T85" fmla="*/ 57 h 154"/>
                  <a:gd name="T86" fmla="*/ 211 w 225"/>
                  <a:gd name="T87" fmla="*/ 66 h 154"/>
                  <a:gd name="T88" fmla="*/ 211 w 225"/>
                  <a:gd name="T89" fmla="*/ 81 h 154"/>
                  <a:gd name="T90" fmla="*/ 211 w 225"/>
                  <a:gd name="T91" fmla="*/ 126 h 15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225" h="154">
                    <a:moveTo>
                      <a:pt x="225" y="137"/>
                    </a:moveTo>
                    <a:cubicBezTo>
                      <a:pt x="225" y="80"/>
                      <a:pt x="225" y="80"/>
                      <a:pt x="225" y="80"/>
                    </a:cubicBezTo>
                    <a:cubicBezTo>
                      <a:pt x="225" y="66"/>
                      <a:pt x="225" y="66"/>
                      <a:pt x="225" y="66"/>
                    </a:cubicBezTo>
                    <a:cubicBezTo>
                      <a:pt x="225" y="56"/>
                      <a:pt x="225" y="56"/>
                      <a:pt x="225" y="56"/>
                    </a:cubicBezTo>
                    <a:cubicBezTo>
                      <a:pt x="225" y="42"/>
                      <a:pt x="225" y="42"/>
                      <a:pt x="225" y="42"/>
                    </a:cubicBezTo>
                    <a:cubicBezTo>
                      <a:pt x="225" y="35"/>
                      <a:pt x="225" y="35"/>
                      <a:pt x="225" y="35"/>
                    </a:cubicBezTo>
                    <a:cubicBezTo>
                      <a:pt x="225" y="21"/>
                      <a:pt x="225" y="21"/>
                      <a:pt x="225" y="21"/>
                    </a:cubicBezTo>
                    <a:cubicBezTo>
                      <a:pt x="225" y="18"/>
                      <a:pt x="225" y="18"/>
                      <a:pt x="225" y="18"/>
                    </a:cubicBezTo>
                    <a:cubicBezTo>
                      <a:pt x="225" y="15"/>
                      <a:pt x="224" y="13"/>
                      <a:pt x="223" y="11"/>
                    </a:cubicBezTo>
                    <a:cubicBezTo>
                      <a:pt x="222" y="7"/>
                      <a:pt x="219" y="5"/>
                      <a:pt x="216" y="3"/>
                    </a:cubicBezTo>
                    <a:cubicBezTo>
                      <a:pt x="214" y="1"/>
                      <a:pt x="212" y="1"/>
                      <a:pt x="209" y="0"/>
                    </a:cubicBezTo>
                    <a:cubicBezTo>
                      <a:pt x="208" y="0"/>
                      <a:pt x="208" y="0"/>
                      <a:pt x="207" y="0"/>
                    </a:cubicBezTo>
                    <a:cubicBezTo>
                      <a:pt x="193" y="0"/>
                      <a:pt x="193" y="0"/>
                      <a:pt x="193" y="0"/>
                    </a:cubicBezTo>
                    <a:cubicBezTo>
                      <a:pt x="185" y="0"/>
                      <a:pt x="185" y="0"/>
                      <a:pt x="185" y="0"/>
                    </a:cubicBezTo>
                    <a:cubicBezTo>
                      <a:pt x="172" y="0"/>
                      <a:pt x="172" y="0"/>
                      <a:pt x="172" y="0"/>
                    </a:cubicBezTo>
                    <a:cubicBezTo>
                      <a:pt x="161" y="0"/>
                      <a:pt x="161" y="0"/>
                      <a:pt x="161" y="0"/>
                    </a:cubicBezTo>
                    <a:cubicBezTo>
                      <a:pt x="147" y="0"/>
                      <a:pt x="147" y="0"/>
                      <a:pt x="147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8" y="0"/>
                      <a:pt x="0" y="8"/>
                      <a:pt x="0" y="18"/>
                    </a:cubicBezTo>
                    <a:cubicBezTo>
                      <a:pt x="0" y="137"/>
                      <a:pt x="0" y="137"/>
                      <a:pt x="0" y="137"/>
                    </a:cubicBezTo>
                    <a:cubicBezTo>
                      <a:pt x="0" y="146"/>
                      <a:pt x="8" y="154"/>
                      <a:pt x="18" y="154"/>
                    </a:cubicBezTo>
                    <a:cubicBezTo>
                      <a:pt x="207" y="154"/>
                      <a:pt x="207" y="154"/>
                      <a:pt x="207" y="154"/>
                    </a:cubicBezTo>
                    <a:cubicBezTo>
                      <a:pt x="217" y="154"/>
                      <a:pt x="225" y="146"/>
                      <a:pt x="225" y="137"/>
                    </a:cubicBezTo>
                    <a:close/>
                    <a:moveTo>
                      <a:pt x="211" y="126"/>
                    </a:moveTo>
                    <a:cubicBezTo>
                      <a:pt x="211" y="135"/>
                      <a:pt x="204" y="141"/>
                      <a:pt x="196" y="141"/>
                    </a:cubicBezTo>
                    <a:cubicBezTo>
                      <a:pt x="55" y="141"/>
                      <a:pt x="55" y="141"/>
                      <a:pt x="55" y="141"/>
                    </a:cubicBezTo>
                    <a:cubicBezTo>
                      <a:pt x="29" y="141"/>
                      <a:pt x="29" y="141"/>
                      <a:pt x="29" y="141"/>
                    </a:cubicBezTo>
                    <a:cubicBezTo>
                      <a:pt x="20" y="141"/>
                      <a:pt x="13" y="135"/>
                      <a:pt x="13" y="126"/>
                    </a:cubicBezTo>
                    <a:cubicBezTo>
                      <a:pt x="13" y="26"/>
                      <a:pt x="13" y="26"/>
                      <a:pt x="13" y="26"/>
                    </a:cubicBezTo>
                    <a:cubicBezTo>
                      <a:pt x="13" y="18"/>
                      <a:pt x="20" y="11"/>
                      <a:pt x="29" y="11"/>
                    </a:cubicBezTo>
                    <a:cubicBezTo>
                      <a:pt x="91" y="11"/>
                      <a:pt x="91" y="11"/>
                      <a:pt x="91" y="11"/>
                    </a:cubicBezTo>
                    <a:cubicBezTo>
                      <a:pt x="146" y="11"/>
                      <a:pt x="146" y="11"/>
                      <a:pt x="146" y="11"/>
                    </a:cubicBezTo>
                    <a:cubicBezTo>
                      <a:pt x="160" y="11"/>
                      <a:pt x="160" y="11"/>
                      <a:pt x="160" y="11"/>
                    </a:cubicBezTo>
                    <a:cubicBezTo>
                      <a:pt x="170" y="11"/>
                      <a:pt x="170" y="11"/>
                      <a:pt x="170" y="11"/>
                    </a:cubicBezTo>
                    <a:cubicBezTo>
                      <a:pt x="183" y="11"/>
                      <a:pt x="183" y="11"/>
                      <a:pt x="183" y="11"/>
                    </a:cubicBezTo>
                    <a:cubicBezTo>
                      <a:pt x="191" y="11"/>
                      <a:pt x="191" y="11"/>
                      <a:pt x="191" y="11"/>
                    </a:cubicBezTo>
                    <a:cubicBezTo>
                      <a:pt x="196" y="11"/>
                      <a:pt x="196" y="11"/>
                      <a:pt x="196" y="11"/>
                    </a:cubicBezTo>
                    <a:cubicBezTo>
                      <a:pt x="198" y="11"/>
                      <a:pt x="201" y="12"/>
                      <a:pt x="203" y="13"/>
                    </a:cubicBezTo>
                    <a:cubicBezTo>
                      <a:pt x="207" y="15"/>
                      <a:pt x="210" y="19"/>
                      <a:pt x="211" y="23"/>
                    </a:cubicBezTo>
                    <a:cubicBezTo>
                      <a:pt x="211" y="24"/>
                      <a:pt x="211" y="25"/>
                      <a:pt x="211" y="26"/>
                    </a:cubicBezTo>
                    <a:cubicBezTo>
                      <a:pt x="211" y="36"/>
                      <a:pt x="211" y="36"/>
                      <a:pt x="211" y="36"/>
                    </a:cubicBezTo>
                    <a:cubicBezTo>
                      <a:pt x="211" y="43"/>
                      <a:pt x="211" y="43"/>
                      <a:pt x="211" y="43"/>
                    </a:cubicBezTo>
                    <a:cubicBezTo>
                      <a:pt x="211" y="57"/>
                      <a:pt x="211" y="57"/>
                      <a:pt x="211" y="57"/>
                    </a:cubicBezTo>
                    <a:cubicBezTo>
                      <a:pt x="211" y="66"/>
                      <a:pt x="211" y="66"/>
                      <a:pt x="211" y="66"/>
                    </a:cubicBezTo>
                    <a:cubicBezTo>
                      <a:pt x="211" y="81"/>
                      <a:pt x="211" y="81"/>
                      <a:pt x="211" y="81"/>
                    </a:cubicBezTo>
                    <a:lnTo>
                      <a:pt x="211" y="12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09" name="Freeform 454"/>
              <p:cNvSpPr>
                <a:spLocks/>
              </p:cNvSpPr>
              <p:nvPr/>
            </p:nvSpPr>
            <p:spPr bwMode="auto">
              <a:xfrm>
                <a:off x="10054349" y="3114896"/>
                <a:ext cx="168779" cy="228646"/>
              </a:xfrm>
              <a:custGeom>
                <a:avLst/>
                <a:gdLst>
                  <a:gd name="T0" fmla="*/ 50 w 99"/>
                  <a:gd name="T1" fmla="*/ 2 h 134"/>
                  <a:gd name="T2" fmla="*/ 89 w 99"/>
                  <a:gd name="T3" fmla="*/ 59 h 134"/>
                  <a:gd name="T4" fmla="*/ 89 w 99"/>
                  <a:gd name="T5" fmla="*/ 86 h 134"/>
                  <a:gd name="T6" fmla="*/ 59 w 99"/>
                  <a:gd name="T7" fmla="*/ 68 h 134"/>
                  <a:gd name="T8" fmla="*/ 50 w 99"/>
                  <a:gd name="T9" fmla="*/ 2 h 134"/>
                  <a:gd name="T10" fmla="*/ 0 w 99"/>
                  <a:gd name="T11" fmla="*/ 34 h 134"/>
                  <a:gd name="T12" fmla="*/ 0 w 99"/>
                  <a:gd name="T13" fmla="*/ 114 h 134"/>
                  <a:gd name="T14" fmla="*/ 50 w 99"/>
                  <a:gd name="T15" fmla="*/ 134 h 134"/>
                  <a:gd name="T16" fmla="*/ 99 w 99"/>
                  <a:gd name="T17" fmla="*/ 105 h 134"/>
                  <a:gd name="T18" fmla="*/ 99 w 99"/>
                  <a:gd name="T19" fmla="*/ 68 h 134"/>
                  <a:gd name="T20" fmla="*/ 50 w 99"/>
                  <a:gd name="T21" fmla="*/ 2 h 1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99" h="134">
                    <a:moveTo>
                      <a:pt x="50" y="2"/>
                    </a:moveTo>
                    <a:cubicBezTo>
                      <a:pt x="89" y="59"/>
                      <a:pt x="89" y="59"/>
                      <a:pt x="89" y="59"/>
                    </a:cubicBezTo>
                    <a:cubicBezTo>
                      <a:pt x="89" y="86"/>
                      <a:pt x="89" y="86"/>
                      <a:pt x="89" y="86"/>
                    </a:cubicBezTo>
                    <a:cubicBezTo>
                      <a:pt x="59" y="68"/>
                      <a:pt x="59" y="68"/>
                      <a:pt x="59" y="68"/>
                    </a:cubicBezTo>
                    <a:cubicBezTo>
                      <a:pt x="50" y="2"/>
                      <a:pt x="50" y="2"/>
                      <a:pt x="50" y="2"/>
                    </a:cubicBezTo>
                    <a:cubicBezTo>
                      <a:pt x="50" y="2"/>
                      <a:pt x="0" y="0"/>
                      <a:pt x="0" y="34"/>
                    </a:cubicBezTo>
                    <a:cubicBezTo>
                      <a:pt x="0" y="68"/>
                      <a:pt x="0" y="114"/>
                      <a:pt x="0" y="114"/>
                    </a:cubicBezTo>
                    <a:cubicBezTo>
                      <a:pt x="0" y="114"/>
                      <a:pt x="5" y="134"/>
                      <a:pt x="50" y="134"/>
                    </a:cubicBezTo>
                    <a:cubicBezTo>
                      <a:pt x="94" y="134"/>
                      <a:pt x="99" y="121"/>
                      <a:pt x="99" y="105"/>
                    </a:cubicBezTo>
                    <a:cubicBezTo>
                      <a:pt x="99" y="89"/>
                      <a:pt x="99" y="68"/>
                      <a:pt x="99" y="68"/>
                    </a:cubicBezTo>
                    <a:cubicBezTo>
                      <a:pt x="99" y="68"/>
                      <a:pt x="88" y="2"/>
                      <a:pt x="5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0" name="Oval 455"/>
              <p:cNvSpPr>
                <a:spLocks noChangeArrowheads="1"/>
              </p:cNvSpPr>
              <p:nvPr/>
            </p:nvSpPr>
            <p:spPr bwMode="auto">
              <a:xfrm>
                <a:off x="10063004" y="2954772"/>
                <a:ext cx="132715" cy="155075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140" name="组合 139"/>
            <p:cNvGrpSpPr/>
            <p:nvPr/>
          </p:nvGrpSpPr>
          <p:grpSpPr>
            <a:xfrm>
              <a:off x="4680677" y="3469478"/>
              <a:ext cx="1414361" cy="961086"/>
              <a:chOff x="223455" y="2735579"/>
              <a:chExt cx="1414361" cy="961086"/>
            </a:xfrm>
          </p:grpSpPr>
          <p:sp>
            <p:nvSpPr>
              <p:cNvPr id="141" name="文本框 140"/>
              <p:cNvSpPr txBox="1"/>
              <p:nvPr/>
            </p:nvSpPr>
            <p:spPr>
              <a:xfrm>
                <a:off x="223455" y="2735579"/>
                <a:ext cx="1414361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600" dirty="0">
                    <a:solidFill>
                      <a:prstClr val="white"/>
                    </a:solidFill>
                    <a:cs typeface="+mn-ea"/>
                    <a:sym typeface="+mn-lt"/>
                  </a:rPr>
                  <a:t>在此添加标题</a:t>
                </a:r>
              </a:p>
            </p:txBody>
          </p:sp>
          <p:sp>
            <p:nvSpPr>
              <p:cNvPr id="142" name="文本框 141"/>
              <p:cNvSpPr txBox="1"/>
              <p:nvPr/>
            </p:nvSpPr>
            <p:spPr>
              <a:xfrm>
                <a:off x="224531" y="2988779"/>
                <a:ext cx="1411666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/>
                <a:r>
                  <a:rPr lang="zh-CN" altLang="en-US" sz="1000" dirty="0">
                    <a:solidFill>
                      <a:prstClr val="white"/>
                    </a:solidFill>
                    <a:cs typeface="+mn-ea"/>
                    <a:sym typeface="+mn-lt"/>
                  </a:rPr>
                  <a:t>此处添加详细文本描述，文字内容建议与标题相关尽量简洁生动</a:t>
                </a:r>
                <a:r>
                  <a:rPr lang="en-US" altLang="zh-CN" sz="1000" dirty="0">
                    <a:solidFill>
                      <a:prstClr val="white"/>
                    </a:solidFill>
                    <a:cs typeface="+mn-ea"/>
                    <a:sym typeface="+mn-lt"/>
                  </a:rPr>
                  <a:t>……</a:t>
                </a:r>
                <a:endParaRPr lang="zh-CN" altLang="en-US" sz="1000" dirty="0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1" name="组合 10"/>
          <p:cNvGrpSpPr/>
          <p:nvPr/>
        </p:nvGrpSpPr>
        <p:grpSpPr>
          <a:xfrm>
            <a:off x="6085162" y="1364759"/>
            <a:ext cx="1985818" cy="4490214"/>
            <a:chOff x="6085162" y="1364759"/>
            <a:chExt cx="1985818" cy="4490214"/>
          </a:xfrm>
        </p:grpSpPr>
        <p:sp>
          <p:nvSpPr>
            <p:cNvPr id="133" name="椭圆 132"/>
            <p:cNvSpPr/>
            <p:nvPr/>
          </p:nvSpPr>
          <p:spPr>
            <a:xfrm>
              <a:off x="6125462" y="5556968"/>
              <a:ext cx="1866594" cy="298005"/>
            </a:xfrm>
            <a:prstGeom prst="ellipse">
              <a:avLst/>
            </a:prstGeom>
            <a:gradFill flip="none" rotWithShape="1">
              <a:gsLst>
                <a:gs pos="57000">
                  <a:srgbClr val="747474">
                    <a:alpha val="18000"/>
                  </a:srgbClr>
                </a:gs>
                <a:gs pos="0">
                  <a:schemeClr val="tx1">
                    <a:alpha val="35000"/>
                  </a:schemeClr>
                </a:gs>
                <a:gs pos="100000">
                  <a:srgbClr val="E8E8E8">
                    <a:alpha val="3000"/>
                  </a:srgb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  <a:effectLst>
              <a:softEdge rad="889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55" name="圆角矩形 54"/>
            <p:cNvSpPr/>
            <p:nvPr/>
          </p:nvSpPr>
          <p:spPr>
            <a:xfrm>
              <a:off x="6238137" y="2299017"/>
              <a:ext cx="1622719" cy="3418342"/>
            </a:xfrm>
            <a:prstGeom prst="roundRect">
              <a:avLst>
                <a:gd name="adj" fmla="val 14955"/>
              </a:avLst>
            </a:prstGeom>
            <a:solidFill>
              <a:srgbClr val="E8707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63" name="圆角矩形 62"/>
            <p:cNvSpPr/>
            <p:nvPr/>
          </p:nvSpPr>
          <p:spPr>
            <a:xfrm>
              <a:off x="6303153" y="2381970"/>
              <a:ext cx="1498553" cy="3252435"/>
            </a:xfrm>
            <a:prstGeom prst="roundRect">
              <a:avLst>
                <a:gd name="adj" fmla="val 14955"/>
              </a:avLst>
            </a:prstGeom>
            <a:noFill/>
            <a:ln w="19050">
              <a:solidFill>
                <a:schemeClr val="bg1">
                  <a:lumMod val="50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59" name="圆角矩形 58"/>
            <p:cNvSpPr/>
            <p:nvPr/>
          </p:nvSpPr>
          <p:spPr>
            <a:xfrm>
              <a:off x="6302747" y="2381970"/>
              <a:ext cx="1498553" cy="3252435"/>
            </a:xfrm>
            <a:prstGeom prst="roundRect">
              <a:avLst>
                <a:gd name="adj" fmla="val 14955"/>
              </a:avLst>
            </a:prstGeom>
            <a:noFill/>
            <a:ln w="19050">
              <a:solidFill>
                <a:schemeClr val="bg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69" name="饼形 68"/>
            <p:cNvSpPr/>
            <p:nvPr/>
          </p:nvSpPr>
          <p:spPr>
            <a:xfrm>
              <a:off x="6085162" y="1364759"/>
              <a:ext cx="1985818" cy="2065853"/>
            </a:xfrm>
            <a:prstGeom prst="pie">
              <a:avLst>
                <a:gd name="adj1" fmla="val 0"/>
                <a:gd name="adj2" fmla="val 10718164"/>
              </a:avLst>
            </a:prstGeom>
            <a:gradFill flip="none" rotWithShape="1">
              <a:gsLst>
                <a:gs pos="52000">
                  <a:schemeClr val="tx1">
                    <a:alpha val="7000"/>
                  </a:schemeClr>
                </a:gs>
                <a:gs pos="6000">
                  <a:schemeClr val="tx1">
                    <a:alpha val="42000"/>
                  </a:schemeClr>
                </a:gs>
                <a:gs pos="100000">
                  <a:srgbClr val="FFB850">
                    <a:alpha val="0"/>
                  </a:srgbClr>
                </a:gs>
              </a:gsLst>
              <a:lin ang="5400000" scaled="1"/>
              <a:tileRect/>
            </a:gra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grpSp>
          <p:nvGrpSpPr>
            <p:cNvPr id="111" name="组合 110"/>
            <p:cNvGrpSpPr/>
            <p:nvPr/>
          </p:nvGrpSpPr>
          <p:grpSpPr>
            <a:xfrm>
              <a:off x="6892956" y="4932275"/>
              <a:ext cx="298721" cy="446514"/>
              <a:chOff x="10182016" y="3597432"/>
              <a:chExt cx="481093" cy="719115"/>
            </a:xfrm>
            <a:solidFill>
              <a:schemeClr val="bg1"/>
            </a:solidFill>
            <a:effectLst/>
          </p:grpSpPr>
          <p:sp>
            <p:nvSpPr>
              <p:cNvPr id="112" name="Freeform 456"/>
              <p:cNvSpPr>
                <a:spLocks noEditPoints="1"/>
              </p:cNvSpPr>
              <p:nvPr/>
            </p:nvSpPr>
            <p:spPr bwMode="auto">
              <a:xfrm>
                <a:off x="10274339" y="3841224"/>
                <a:ext cx="388770" cy="347657"/>
              </a:xfrm>
              <a:custGeom>
                <a:avLst/>
                <a:gdLst>
                  <a:gd name="T0" fmla="*/ 148 w 228"/>
                  <a:gd name="T1" fmla="*/ 0 h 204"/>
                  <a:gd name="T2" fmla="*/ 148 w 228"/>
                  <a:gd name="T3" fmla="*/ 0 h 204"/>
                  <a:gd name="T4" fmla="*/ 114 w 228"/>
                  <a:gd name="T5" fmla="*/ 13 h 204"/>
                  <a:gd name="T6" fmla="*/ 80 w 228"/>
                  <a:gd name="T7" fmla="*/ 0 h 204"/>
                  <a:gd name="T8" fmla="*/ 0 w 228"/>
                  <a:gd name="T9" fmla="*/ 80 h 204"/>
                  <a:gd name="T10" fmla="*/ 0 w 228"/>
                  <a:gd name="T11" fmla="*/ 98 h 204"/>
                  <a:gd name="T12" fmla="*/ 7 w 228"/>
                  <a:gd name="T13" fmla="*/ 84 h 204"/>
                  <a:gd name="T14" fmla="*/ 17 w 228"/>
                  <a:gd name="T15" fmla="*/ 84 h 204"/>
                  <a:gd name="T16" fmla="*/ 93 w 228"/>
                  <a:gd name="T17" fmla="*/ 137 h 204"/>
                  <a:gd name="T18" fmla="*/ 93 w 228"/>
                  <a:gd name="T19" fmla="*/ 204 h 204"/>
                  <a:gd name="T20" fmla="*/ 104 w 228"/>
                  <a:gd name="T21" fmla="*/ 204 h 204"/>
                  <a:gd name="T22" fmla="*/ 124 w 228"/>
                  <a:gd name="T23" fmla="*/ 204 h 204"/>
                  <a:gd name="T24" fmla="*/ 228 w 228"/>
                  <a:gd name="T25" fmla="*/ 167 h 204"/>
                  <a:gd name="T26" fmla="*/ 228 w 228"/>
                  <a:gd name="T27" fmla="*/ 80 h 204"/>
                  <a:gd name="T28" fmla="*/ 148 w 228"/>
                  <a:gd name="T29" fmla="*/ 0 h 204"/>
                  <a:gd name="T30" fmla="*/ 114 w 228"/>
                  <a:gd name="T31" fmla="*/ 151 h 204"/>
                  <a:gd name="T32" fmla="*/ 101 w 228"/>
                  <a:gd name="T33" fmla="*/ 132 h 204"/>
                  <a:gd name="T34" fmla="*/ 87 w 228"/>
                  <a:gd name="T35" fmla="*/ 112 h 204"/>
                  <a:gd name="T36" fmla="*/ 114 w 228"/>
                  <a:gd name="T37" fmla="*/ 13 h 204"/>
                  <a:gd name="T38" fmla="*/ 141 w 228"/>
                  <a:gd name="T39" fmla="*/ 112 h 204"/>
                  <a:gd name="T40" fmla="*/ 114 w 228"/>
                  <a:gd name="T41" fmla="*/ 151 h 20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228" h="204">
                    <a:moveTo>
                      <a:pt x="148" y="0"/>
                    </a:moveTo>
                    <a:cubicBezTo>
                      <a:pt x="148" y="0"/>
                      <a:pt x="148" y="0"/>
                      <a:pt x="148" y="0"/>
                    </a:cubicBezTo>
                    <a:cubicBezTo>
                      <a:pt x="114" y="13"/>
                      <a:pt x="114" y="13"/>
                      <a:pt x="114" y="13"/>
                    </a:cubicBezTo>
                    <a:cubicBezTo>
                      <a:pt x="80" y="0"/>
                      <a:pt x="80" y="0"/>
                      <a:pt x="80" y="0"/>
                    </a:cubicBezTo>
                    <a:cubicBezTo>
                      <a:pt x="50" y="9"/>
                      <a:pt x="0" y="30"/>
                      <a:pt x="0" y="80"/>
                    </a:cubicBezTo>
                    <a:cubicBezTo>
                      <a:pt x="0" y="87"/>
                      <a:pt x="0" y="92"/>
                      <a:pt x="0" y="98"/>
                    </a:cubicBezTo>
                    <a:cubicBezTo>
                      <a:pt x="5" y="90"/>
                      <a:pt x="7" y="84"/>
                      <a:pt x="7" y="84"/>
                    </a:cubicBezTo>
                    <a:cubicBezTo>
                      <a:pt x="17" y="84"/>
                      <a:pt x="17" y="84"/>
                      <a:pt x="17" y="84"/>
                    </a:cubicBezTo>
                    <a:cubicBezTo>
                      <a:pt x="17" y="84"/>
                      <a:pt x="33" y="137"/>
                      <a:pt x="93" y="137"/>
                    </a:cubicBezTo>
                    <a:cubicBezTo>
                      <a:pt x="93" y="204"/>
                      <a:pt x="93" y="204"/>
                      <a:pt x="93" y="204"/>
                    </a:cubicBezTo>
                    <a:cubicBezTo>
                      <a:pt x="97" y="204"/>
                      <a:pt x="100" y="204"/>
                      <a:pt x="104" y="204"/>
                    </a:cubicBezTo>
                    <a:cubicBezTo>
                      <a:pt x="124" y="204"/>
                      <a:pt x="124" y="204"/>
                      <a:pt x="124" y="204"/>
                    </a:cubicBezTo>
                    <a:cubicBezTo>
                      <a:pt x="225" y="204"/>
                      <a:pt x="228" y="167"/>
                      <a:pt x="228" y="167"/>
                    </a:cubicBezTo>
                    <a:cubicBezTo>
                      <a:pt x="228" y="167"/>
                      <a:pt x="228" y="154"/>
                      <a:pt x="228" y="80"/>
                    </a:cubicBezTo>
                    <a:cubicBezTo>
                      <a:pt x="228" y="30"/>
                      <a:pt x="178" y="9"/>
                      <a:pt x="148" y="0"/>
                    </a:cubicBezTo>
                    <a:close/>
                    <a:moveTo>
                      <a:pt x="114" y="151"/>
                    </a:moveTo>
                    <a:cubicBezTo>
                      <a:pt x="101" y="132"/>
                      <a:pt x="101" y="132"/>
                      <a:pt x="101" y="132"/>
                    </a:cubicBezTo>
                    <a:cubicBezTo>
                      <a:pt x="87" y="112"/>
                      <a:pt x="87" y="112"/>
                      <a:pt x="87" y="112"/>
                    </a:cubicBezTo>
                    <a:cubicBezTo>
                      <a:pt x="114" y="13"/>
                      <a:pt x="114" y="13"/>
                      <a:pt x="114" y="13"/>
                    </a:cubicBezTo>
                    <a:cubicBezTo>
                      <a:pt x="141" y="112"/>
                      <a:pt x="141" y="112"/>
                      <a:pt x="141" y="112"/>
                    </a:cubicBezTo>
                    <a:lnTo>
                      <a:pt x="114" y="15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3" name="Oval 457"/>
              <p:cNvSpPr>
                <a:spLocks noChangeArrowheads="1"/>
              </p:cNvSpPr>
              <p:nvPr/>
            </p:nvSpPr>
            <p:spPr bwMode="auto">
              <a:xfrm>
                <a:off x="10371712" y="3597432"/>
                <a:ext cx="195467" cy="22792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4" name="Freeform 458"/>
              <p:cNvSpPr>
                <a:spLocks/>
              </p:cNvSpPr>
              <p:nvPr/>
            </p:nvSpPr>
            <p:spPr bwMode="auto">
              <a:xfrm>
                <a:off x="10241882" y="4125408"/>
                <a:ext cx="108913" cy="109634"/>
              </a:xfrm>
              <a:custGeom>
                <a:avLst/>
                <a:gdLst>
                  <a:gd name="T0" fmla="*/ 20 w 64"/>
                  <a:gd name="T1" fmla="*/ 2 h 64"/>
                  <a:gd name="T2" fmla="*/ 0 w 64"/>
                  <a:gd name="T3" fmla="*/ 32 h 64"/>
                  <a:gd name="T4" fmla="*/ 32 w 64"/>
                  <a:gd name="T5" fmla="*/ 64 h 64"/>
                  <a:gd name="T6" fmla="*/ 64 w 64"/>
                  <a:gd name="T7" fmla="*/ 32 h 64"/>
                  <a:gd name="T8" fmla="*/ 64 w 64"/>
                  <a:gd name="T9" fmla="*/ 31 h 64"/>
                  <a:gd name="T10" fmla="*/ 32 w 64"/>
                  <a:gd name="T11" fmla="*/ 0 h 64"/>
                  <a:gd name="T12" fmla="*/ 20 w 64"/>
                  <a:gd name="T13" fmla="*/ 2 h 6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64" h="64">
                    <a:moveTo>
                      <a:pt x="20" y="2"/>
                    </a:moveTo>
                    <a:cubicBezTo>
                      <a:pt x="8" y="7"/>
                      <a:pt x="0" y="18"/>
                      <a:pt x="0" y="32"/>
                    </a:cubicBezTo>
                    <a:cubicBezTo>
                      <a:pt x="0" y="49"/>
                      <a:pt x="14" y="64"/>
                      <a:pt x="32" y="64"/>
                    </a:cubicBezTo>
                    <a:cubicBezTo>
                      <a:pt x="50" y="64"/>
                      <a:pt x="64" y="49"/>
                      <a:pt x="64" y="32"/>
                    </a:cubicBezTo>
                    <a:cubicBezTo>
                      <a:pt x="64" y="32"/>
                      <a:pt x="64" y="31"/>
                      <a:pt x="64" y="31"/>
                    </a:cubicBezTo>
                    <a:cubicBezTo>
                      <a:pt x="64" y="14"/>
                      <a:pt x="49" y="0"/>
                      <a:pt x="32" y="0"/>
                    </a:cubicBezTo>
                    <a:cubicBezTo>
                      <a:pt x="28" y="0"/>
                      <a:pt x="24" y="1"/>
                      <a:pt x="2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5" name="Freeform 459"/>
              <p:cNvSpPr>
                <a:spLocks noEditPoints="1"/>
              </p:cNvSpPr>
              <p:nvPr/>
            </p:nvSpPr>
            <p:spPr bwMode="auto">
              <a:xfrm>
                <a:off x="10182016" y="4011446"/>
                <a:ext cx="228646" cy="305101"/>
              </a:xfrm>
              <a:custGeom>
                <a:avLst/>
                <a:gdLst>
                  <a:gd name="T0" fmla="*/ 66 w 134"/>
                  <a:gd name="T1" fmla="*/ 0 h 179"/>
                  <a:gd name="T2" fmla="*/ 54 w 134"/>
                  <a:gd name="T3" fmla="*/ 18 h 179"/>
                  <a:gd name="T4" fmla="*/ 0 w 134"/>
                  <a:gd name="T5" fmla="*/ 48 h 179"/>
                  <a:gd name="T6" fmla="*/ 0 w 134"/>
                  <a:gd name="T7" fmla="*/ 117 h 179"/>
                  <a:gd name="T8" fmla="*/ 66 w 134"/>
                  <a:gd name="T9" fmla="*/ 179 h 179"/>
                  <a:gd name="T10" fmla="*/ 134 w 134"/>
                  <a:gd name="T11" fmla="*/ 116 h 179"/>
                  <a:gd name="T12" fmla="*/ 134 w 134"/>
                  <a:gd name="T13" fmla="*/ 104 h 179"/>
                  <a:gd name="T14" fmla="*/ 134 w 134"/>
                  <a:gd name="T15" fmla="*/ 48 h 179"/>
                  <a:gd name="T16" fmla="*/ 66 w 134"/>
                  <a:gd name="T17" fmla="*/ 0 h 179"/>
                  <a:gd name="T18" fmla="*/ 107 w 134"/>
                  <a:gd name="T19" fmla="*/ 99 h 179"/>
                  <a:gd name="T20" fmla="*/ 107 w 134"/>
                  <a:gd name="T21" fmla="*/ 100 h 179"/>
                  <a:gd name="T22" fmla="*/ 67 w 134"/>
                  <a:gd name="T23" fmla="*/ 139 h 179"/>
                  <a:gd name="T24" fmla="*/ 27 w 134"/>
                  <a:gd name="T25" fmla="*/ 99 h 179"/>
                  <a:gd name="T26" fmla="*/ 54 w 134"/>
                  <a:gd name="T27" fmla="*/ 60 h 179"/>
                  <a:gd name="T28" fmla="*/ 67 w 134"/>
                  <a:gd name="T29" fmla="*/ 58 h 179"/>
                  <a:gd name="T30" fmla="*/ 107 w 134"/>
                  <a:gd name="T31" fmla="*/ 99 h 17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134" h="179">
                    <a:moveTo>
                      <a:pt x="66" y="0"/>
                    </a:moveTo>
                    <a:cubicBezTo>
                      <a:pt x="66" y="0"/>
                      <a:pt x="62" y="9"/>
                      <a:pt x="54" y="18"/>
                    </a:cubicBezTo>
                    <a:cubicBezTo>
                      <a:pt x="44" y="30"/>
                      <a:pt x="27" y="45"/>
                      <a:pt x="0" y="48"/>
                    </a:cubicBezTo>
                    <a:cubicBezTo>
                      <a:pt x="0" y="117"/>
                      <a:pt x="0" y="117"/>
                      <a:pt x="0" y="117"/>
                    </a:cubicBezTo>
                    <a:cubicBezTo>
                      <a:pt x="0" y="153"/>
                      <a:pt x="66" y="179"/>
                      <a:pt x="66" y="179"/>
                    </a:cubicBezTo>
                    <a:cubicBezTo>
                      <a:pt x="124" y="164"/>
                      <a:pt x="134" y="116"/>
                      <a:pt x="134" y="116"/>
                    </a:cubicBezTo>
                    <a:cubicBezTo>
                      <a:pt x="134" y="104"/>
                      <a:pt x="134" y="104"/>
                      <a:pt x="134" y="104"/>
                    </a:cubicBezTo>
                    <a:cubicBezTo>
                      <a:pt x="134" y="48"/>
                      <a:pt x="134" y="48"/>
                      <a:pt x="134" y="48"/>
                    </a:cubicBezTo>
                    <a:cubicBezTo>
                      <a:pt x="81" y="46"/>
                      <a:pt x="66" y="0"/>
                      <a:pt x="66" y="0"/>
                    </a:cubicBezTo>
                    <a:close/>
                    <a:moveTo>
                      <a:pt x="107" y="99"/>
                    </a:moveTo>
                    <a:cubicBezTo>
                      <a:pt x="107" y="99"/>
                      <a:pt x="107" y="100"/>
                      <a:pt x="107" y="100"/>
                    </a:cubicBezTo>
                    <a:cubicBezTo>
                      <a:pt x="106" y="122"/>
                      <a:pt x="89" y="139"/>
                      <a:pt x="67" y="139"/>
                    </a:cubicBezTo>
                    <a:cubicBezTo>
                      <a:pt x="45" y="139"/>
                      <a:pt x="27" y="121"/>
                      <a:pt x="27" y="99"/>
                    </a:cubicBezTo>
                    <a:cubicBezTo>
                      <a:pt x="27" y="81"/>
                      <a:pt x="38" y="66"/>
                      <a:pt x="54" y="60"/>
                    </a:cubicBezTo>
                    <a:cubicBezTo>
                      <a:pt x="58" y="59"/>
                      <a:pt x="63" y="58"/>
                      <a:pt x="67" y="58"/>
                    </a:cubicBezTo>
                    <a:cubicBezTo>
                      <a:pt x="89" y="58"/>
                      <a:pt x="107" y="76"/>
                      <a:pt x="107" y="9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143" name="组合 142"/>
            <p:cNvGrpSpPr/>
            <p:nvPr/>
          </p:nvGrpSpPr>
          <p:grpSpPr>
            <a:xfrm>
              <a:off x="6303561" y="3469478"/>
              <a:ext cx="1414361" cy="961086"/>
              <a:chOff x="223455" y="2735579"/>
              <a:chExt cx="1414361" cy="961086"/>
            </a:xfrm>
          </p:grpSpPr>
          <p:sp>
            <p:nvSpPr>
              <p:cNvPr id="144" name="文本框 143"/>
              <p:cNvSpPr txBox="1"/>
              <p:nvPr/>
            </p:nvSpPr>
            <p:spPr>
              <a:xfrm>
                <a:off x="223455" y="2735579"/>
                <a:ext cx="1414361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600" dirty="0">
                    <a:solidFill>
                      <a:prstClr val="white"/>
                    </a:solidFill>
                    <a:cs typeface="+mn-ea"/>
                    <a:sym typeface="+mn-lt"/>
                  </a:rPr>
                  <a:t>在此添加标题</a:t>
                </a:r>
              </a:p>
            </p:txBody>
          </p:sp>
          <p:sp>
            <p:nvSpPr>
              <p:cNvPr id="145" name="文本框 144"/>
              <p:cNvSpPr txBox="1"/>
              <p:nvPr/>
            </p:nvSpPr>
            <p:spPr>
              <a:xfrm>
                <a:off x="224531" y="2988779"/>
                <a:ext cx="1411666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/>
                <a:r>
                  <a:rPr lang="zh-CN" altLang="en-US" sz="1000" dirty="0">
                    <a:solidFill>
                      <a:prstClr val="white"/>
                    </a:solidFill>
                    <a:cs typeface="+mn-ea"/>
                    <a:sym typeface="+mn-lt"/>
                  </a:rPr>
                  <a:t>此处添加详细文本描述，文字内容建议与标题相关尽量简洁生动</a:t>
                </a:r>
                <a:r>
                  <a:rPr lang="en-US" altLang="zh-CN" sz="1000" dirty="0">
                    <a:solidFill>
                      <a:prstClr val="white"/>
                    </a:solidFill>
                    <a:cs typeface="+mn-ea"/>
                    <a:sym typeface="+mn-lt"/>
                  </a:rPr>
                  <a:t>……</a:t>
                </a:r>
                <a:endParaRPr lang="zh-CN" altLang="en-US" sz="1000" dirty="0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12" name="组合 11"/>
          <p:cNvGrpSpPr/>
          <p:nvPr/>
        </p:nvGrpSpPr>
        <p:grpSpPr>
          <a:xfrm>
            <a:off x="7714120" y="1364759"/>
            <a:ext cx="1985818" cy="4913411"/>
            <a:chOff x="7714120" y="1364759"/>
            <a:chExt cx="1985818" cy="4913411"/>
          </a:xfrm>
        </p:grpSpPr>
        <p:sp>
          <p:nvSpPr>
            <p:cNvPr id="134" name="椭圆 133"/>
            <p:cNvSpPr/>
            <p:nvPr/>
          </p:nvSpPr>
          <p:spPr>
            <a:xfrm>
              <a:off x="7736923" y="5556968"/>
              <a:ext cx="1866594" cy="298005"/>
            </a:xfrm>
            <a:prstGeom prst="ellipse">
              <a:avLst/>
            </a:prstGeom>
            <a:gradFill flip="none" rotWithShape="1">
              <a:gsLst>
                <a:gs pos="57000">
                  <a:srgbClr val="747474">
                    <a:alpha val="18000"/>
                  </a:srgbClr>
                </a:gs>
                <a:gs pos="0">
                  <a:schemeClr val="tx1">
                    <a:alpha val="35000"/>
                  </a:schemeClr>
                </a:gs>
                <a:gs pos="100000">
                  <a:srgbClr val="E8E8E8">
                    <a:alpha val="3000"/>
                  </a:srgb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  <a:effectLst>
              <a:softEdge rad="889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130" name="椭圆 129"/>
            <p:cNvSpPr/>
            <p:nvPr/>
          </p:nvSpPr>
          <p:spPr>
            <a:xfrm rot="16200000">
              <a:off x="7274053" y="3857168"/>
              <a:ext cx="4401331" cy="440673"/>
            </a:xfrm>
            <a:prstGeom prst="ellipse">
              <a:avLst/>
            </a:prstGeom>
            <a:gradFill flip="none" rotWithShape="1">
              <a:gsLst>
                <a:gs pos="57000">
                  <a:srgbClr val="747474">
                    <a:alpha val="18000"/>
                  </a:srgbClr>
                </a:gs>
                <a:gs pos="0">
                  <a:schemeClr val="tx1">
                    <a:alpha val="35000"/>
                  </a:schemeClr>
                </a:gs>
                <a:gs pos="100000">
                  <a:srgbClr val="E8E8E8">
                    <a:alpha val="3000"/>
                  </a:srgb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56" name="圆角矩形 55"/>
            <p:cNvSpPr/>
            <p:nvPr/>
          </p:nvSpPr>
          <p:spPr>
            <a:xfrm>
              <a:off x="7856778" y="2299017"/>
              <a:ext cx="1622719" cy="3418342"/>
            </a:xfrm>
            <a:prstGeom prst="roundRect">
              <a:avLst>
                <a:gd name="adj" fmla="val 14955"/>
              </a:avLst>
            </a:prstGeom>
            <a:solidFill>
              <a:srgbClr val="663A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64" name="圆角矩形 63"/>
            <p:cNvSpPr/>
            <p:nvPr/>
          </p:nvSpPr>
          <p:spPr>
            <a:xfrm>
              <a:off x="7916740" y="2381970"/>
              <a:ext cx="1498553" cy="3252435"/>
            </a:xfrm>
            <a:prstGeom prst="roundRect">
              <a:avLst>
                <a:gd name="adj" fmla="val 14955"/>
              </a:avLst>
            </a:prstGeom>
            <a:noFill/>
            <a:ln w="19050">
              <a:solidFill>
                <a:schemeClr val="bg1">
                  <a:lumMod val="50000"/>
                </a:schemeClr>
              </a:solidFill>
              <a:prstDash val="solid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60" name="圆角矩形 59"/>
            <p:cNvSpPr/>
            <p:nvPr/>
          </p:nvSpPr>
          <p:spPr>
            <a:xfrm>
              <a:off x="7916334" y="2381970"/>
              <a:ext cx="1498553" cy="3252435"/>
            </a:xfrm>
            <a:prstGeom prst="roundRect">
              <a:avLst>
                <a:gd name="adj" fmla="val 14955"/>
              </a:avLst>
            </a:prstGeom>
            <a:noFill/>
            <a:ln w="19050">
              <a:solidFill>
                <a:schemeClr val="bg1"/>
              </a:solidFill>
              <a:prstDash val="sysDash"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70" name="饼形 69"/>
            <p:cNvSpPr/>
            <p:nvPr/>
          </p:nvSpPr>
          <p:spPr>
            <a:xfrm>
              <a:off x="7714120" y="1364759"/>
              <a:ext cx="1985818" cy="2065853"/>
            </a:xfrm>
            <a:prstGeom prst="pie">
              <a:avLst>
                <a:gd name="adj1" fmla="val 0"/>
                <a:gd name="adj2" fmla="val 10718164"/>
              </a:avLst>
            </a:prstGeom>
            <a:gradFill flip="none" rotWithShape="1">
              <a:gsLst>
                <a:gs pos="52000">
                  <a:schemeClr val="tx1">
                    <a:alpha val="7000"/>
                  </a:schemeClr>
                </a:gs>
                <a:gs pos="6000">
                  <a:schemeClr val="tx1">
                    <a:alpha val="42000"/>
                  </a:schemeClr>
                </a:gs>
                <a:gs pos="100000">
                  <a:srgbClr val="FFB850">
                    <a:alpha val="0"/>
                  </a:srgbClr>
                </a:gs>
              </a:gsLst>
              <a:lin ang="5400000" scaled="1"/>
              <a:tileRect/>
            </a:gradFill>
            <a:ln>
              <a:noFill/>
            </a:ln>
            <a:effectLst>
              <a:softEdge rad="1270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grpSp>
          <p:nvGrpSpPr>
            <p:cNvPr id="116" name="组合 115"/>
            <p:cNvGrpSpPr/>
            <p:nvPr/>
          </p:nvGrpSpPr>
          <p:grpSpPr>
            <a:xfrm>
              <a:off x="8447187" y="4892055"/>
              <a:ext cx="416060" cy="469803"/>
              <a:chOff x="1027865" y="1177546"/>
              <a:chExt cx="670069" cy="756622"/>
            </a:xfrm>
            <a:solidFill>
              <a:schemeClr val="bg1"/>
            </a:solidFill>
            <a:effectLst/>
          </p:grpSpPr>
          <p:sp>
            <p:nvSpPr>
              <p:cNvPr id="117" name="Oval 648"/>
              <p:cNvSpPr>
                <a:spLocks noChangeArrowheads="1"/>
              </p:cNvSpPr>
              <p:nvPr/>
            </p:nvSpPr>
            <p:spPr bwMode="auto">
              <a:xfrm>
                <a:off x="1494533" y="1264821"/>
                <a:ext cx="189697" cy="219269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8" name="Freeform 649"/>
              <p:cNvSpPr>
                <a:spLocks noEditPoints="1"/>
              </p:cNvSpPr>
              <p:nvPr/>
            </p:nvSpPr>
            <p:spPr bwMode="auto">
              <a:xfrm>
                <a:off x="1301951" y="1177546"/>
                <a:ext cx="199795" cy="173829"/>
              </a:xfrm>
              <a:custGeom>
                <a:avLst/>
                <a:gdLst>
                  <a:gd name="T0" fmla="*/ 106 w 117"/>
                  <a:gd name="T1" fmla="*/ 67 h 102"/>
                  <a:gd name="T2" fmla="*/ 117 w 117"/>
                  <a:gd name="T3" fmla="*/ 45 h 102"/>
                  <a:gd name="T4" fmla="*/ 117 w 117"/>
                  <a:gd name="T5" fmla="*/ 24 h 102"/>
                  <a:gd name="T6" fmla="*/ 94 w 117"/>
                  <a:gd name="T7" fmla="*/ 0 h 102"/>
                  <a:gd name="T8" fmla="*/ 23 w 117"/>
                  <a:gd name="T9" fmla="*/ 0 h 102"/>
                  <a:gd name="T10" fmla="*/ 0 w 117"/>
                  <a:gd name="T11" fmla="*/ 24 h 102"/>
                  <a:gd name="T12" fmla="*/ 0 w 117"/>
                  <a:gd name="T13" fmla="*/ 45 h 102"/>
                  <a:gd name="T14" fmla="*/ 23 w 117"/>
                  <a:gd name="T15" fmla="*/ 70 h 102"/>
                  <a:gd name="T16" fmla="*/ 73 w 117"/>
                  <a:gd name="T17" fmla="*/ 70 h 102"/>
                  <a:gd name="T18" fmla="*/ 110 w 117"/>
                  <a:gd name="T19" fmla="*/ 102 h 102"/>
                  <a:gd name="T20" fmla="*/ 106 w 117"/>
                  <a:gd name="T21" fmla="*/ 67 h 102"/>
                  <a:gd name="T22" fmla="*/ 88 w 117"/>
                  <a:gd name="T23" fmla="*/ 60 h 102"/>
                  <a:gd name="T24" fmla="*/ 31 w 117"/>
                  <a:gd name="T25" fmla="*/ 60 h 102"/>
                  <a:gd name="T26" fmla="*/ 13 w 117"/>
                  <a:gd name="T27" fmla="*/ 43 h 102"/>
                  <a:gd name="T28" fmla="*/ 13 w 117"/>
                  <a:gd name="T29" fmla="*/ 27 h 102"/>
                  <a:gd name="T30" fmla="*/ 31 w 117"/>
                  <a:gd name="T31" fmla="*/ 9 h 102"/>
                  <a:gd name="T32" fmla="*/ 88 w 117"/>
                  <a:gd name="T33" fmla="*/ 9 h 102"/>
                  <a:gd name="T34" fmla="*/ 106 w 117"/>
                  <a:gd name="T35" fmla="*/ 27 h 102"/>
                  <a:gd name="T36" fmla="*/ 106 w 117"/>
                  <a:gd name="T37" fmla="*/ 43 h 102"/>
                  <a:gd name="T38" fmla="*/ 88 w 117"/>
                  <a:gd name="T39" fmla="*/ 60 h 10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17" h="102">
                    <a:moveTo>
                      <a:pt x="106" y="67"/>
                    </a:moveTo>
                    <a:cubicBezTo>
                      <a:pt x="112" y="62"/>
                      <a:pt x="117" y="55"/>
                      <a:pt x="117" y="45"/>
                    </a:cubicBezTo>
                    <a:cubicBezTo>
                      <a:pt x="117" y="24"/>
                      <a:pt x="117" y="24"/>
                      <a:pt x="117" y="24"/>
                    </a:cubicBezTo>
                    <a:cubicBezTo>
                      <a:pt x="117" y="11"/>
                      <a:pt x="107" y="0"/>
                      <a:pt x="94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10" y="0"/>
                      <a:pt x="0" y="11"/>
                      <a:pt x="0" y="24"/>
                    </a:cubicBezTo>
                    <a:cubicBezTo>
                      <a:pt x="0" y="45"/>
                      <a:pt x="0" y="45"/>
                      <a:pt x="0" y="45"/>
                    </a:cubicBezTo>
                    <a:cubicBezTo>
                      <a:pt x="0" y="59"/>
                      <a:pt x="10" y="70"/>
                      <a:pt x="23" y="70"/>
                    </a:cubicBezTo>
                    <a:cubicBezTo>
                      <a:pt x="73" y="70"/>
                      <a:pt x="73" y="70"/>
                      <a:pt x="73" y="70"/>
                    </a:cubicBezTo>
                    <a:cubicBezTo>
                      <a:pt x="110" y="102"/>
                      <a:pt x="110" y="102"/>
                      <a:pt x="110" y="102"/>
                    </a:cubicBezTo>
                    <a:lnTo>
                      <a:pt x="106" y="67"/>
                    </a:lnTo>
                    <a:close/>
                    <a:moveTo>
                      <a:pt x="88" y="60"/>
                    </a:moveTo>
                    <a:cubicBezTo>
                      <a:pt x="31" y="60"/>
                      <a:pt x="31" y="60"/>
                      <a:pt x="31" y="60"/>
                    </a:cubicBezTo>
                    <a:cubicBezTo>
                      <a:pt x="21" y="60"/>
                      <a:pt x="13" y="52"/>
                      <a:pt x="13" y="43"/>
                    </a:cubicBezTo>
                    <a:cubicBezTo>
                      <a:pt x="13" y="27"/>
                      <a:pt x="13" y="27"/>
                      <a:pt x="13" y="27"/>
                    </a:cubicBezTo>
                    <a:cubicBezTo>
                      <a:pt x="13" y="17"/>
                      <a:pt x="21" y="9"/>
                      <a:pt x="31" y="9"/>
                    </a:cubicBezTo>
                    <a:cubicBezTo>
                      <a:pt x="88" y="9"/>
                      <a:pt x="88" y="9"/>
                      <a:pt x="88" y="9"/>
                    </a:cubicBezTo>
                    <a:cubicBezTo>
                      <a:pt x="98" y="9"/>
                      <a:pt x="106" y="17"/>
                      <a:pt x="106" y="27"/>
                    </a:cubicBezTo>
                    <a:cubicBezTo>
                      <a:pt x="106" y="43"/>
                      <a:pt x="106" y="43"/>
                      <a:pt x="106" y="43"/>
                    </a:cubicBezTo>
                    <a:cubicBezTo>
                      <a:pt x="106" y="52"/>
                      <a:pt x="98" y="60"/>
                      <a:pt x="88" y="6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9" name="Freeform 650"/>
              <p:cNvSpPr>
                <a:spLocks/>
              </p:cNvSpPr>
              <p:nvPr/>
            </p:nvSpPr>
            <p:spPr bwMode="auto">
              <a:xfrm>
                <a:off x="1455584" y="1491302"/>
                <a:ext cx="242350" cy="325297"/>
              </a:xfrm>
              <a:custGeom>
                <a:avLst/>
                <a:gdLst>
                  <a:gd name="T0" fmla="*/ 71 w 142"/>
                  <a:gd name="T1" fmla="*/ 3 h 191"/>
                  <a:gd name="T2" fmla="*/ 57 w 142"/>
                  <a:gd name="T3" fmla="*/ 97 h 191"/>
                  <a:gd name="T4" fmla="*/ 15 w 142"/>
                  <a:gd name="T5" fmla="*/ 123 h 191"/>
                  <a:gd name="T6" fmla="*/ 15 w 142"/>
                  <a:gd name="T7" fmla="*/ 85 h 191"/>
                  <a:gd name="T8" fmla="*/ 71 w 142"/>
                  <a:gd name="T9" fmla="*/ 3 h 191"/>
                  <a:gd name="T10" fmla="*/ 0 w 142"/>
                  <a:gd name="T11" fmla="*/ 97 h 191"/>
                  <a:gd name="T12" fmla="*/ 0 w 142"/>
                  <a:gd name="T13" fmla="*/ 150 h 191"/>
                  <a:gd name="T14" fmla="*/ 71 w 142"/>
                  <a:gd name="T15" fmla="*/ 191 h 191"/>
                  <a:gd name="T16" fmla="*/ 142 w 142"/>
                  <a:gd name="T17" fmla="*/ 163 h 191"/>
                  <a:gd name="T18" fmla="*/ 142 w 142"/>
                  <a:gd name="T19" fmla="*/ 49 h 191"/>
                  <a:gd name="T20" fmla="*/ 71 w 142"/>
                  <a:gd name="T21" fmla="*/ 3 h 1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2" h="191">
                    <a:moveTo>
                      <a:pt x="71" y="3"/>
                    </a:moveTo>
                    <a:cubicBezTo>
                      <a:pt x="57" y="97"/>
                      <a:pt x="57" y="97"/>
                      <a:pt x="57" y="97"/>
                    </a:cubicBezTo>
                    <a:cubicBezTo>
                      <a:pt x="15" y="123"/>
                      <a:pt x="15" y="123"/>
                      <a:pt x="15" y="123"/>
                    </a:cubicBezTo>
                    <a:cubicBezTo>
                      <a:pt x="15" y="85"/>
                      <a:pt x="15" y="85"/>
                      <a:pt x="15" y="85"/>
                    </a:cubicBezTo>
                    <a:cubicBezTo>
                      <a:pt x="71" y="3"/>
                      <a:pt x="71" y="3"/>
                      <a:pt x="71" y="3"/>
                    </a:cubicBezTo>
                    <a:cubicBezTo>
                      <a:pt x="16" y="3"/>
                      <a:pt x="0" y="97"/>
                      <a:pt x="0" y="97"/>
                    </a:cubicBezTo>
                    <a:cubicBezTo>
                      <a:pt x="0" y="97"/>
                      <a:pt x="0" y="128"/>
                      <a:pt x="0" y="150"/>
                    </a:cubicBezTo>
                    <a:cubicBezTo>
                      <a:pt x="0" y="173"/>
                      <a:pt x="8" y="191"/>
                      <a:pt x="71" y="191"/>
                    </a:cubicBezTo>
                    <a:cubicBezTo>
                      <a:pt x="134" y="191"/>
                      <a:pt x="142" y="163"/>
                      <a:pt x="142" y="163"/>
                    </a:cubicBezTo>
                    <a:cubicBezTo>
                      <a:pt x="142" y="163"/>
                      <a:pt x="142" y="98"/>
                      <a:pt x="142" y="49"/>
                    </a:cubicBezTo>
                    <a:cubicBezTo>
                      <a:pt x="142" y="0"/>
                      <a:pt x="71" y="3"/>
                      <a:pt x="7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20" name="Oval 651"/>
              <p:cNvSpPr>
                <a:spLocks noChangeArrowheads="1"/>
              </p:cNvSpPr>
              <p:nvPr/>
            </p:nvSpPr>
            <p:spPr bwMode="auto">
              <a:xfrm>
                <a:off x="1421683" y="1225150"/>
                <a:ext cx="21638" cy="2380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21" name="Oval 652"/>
              <p:cNvSpPr>
                <a:spLocks noChangeArrowheads="1"/>
              </p:cNvSpPr>
              <p:nvPr/>
            </p:nvSpPr>
            <p:spPr bwMode="auto">
              <a:xfrm>
                <a:off x="1387062" y="1225150"/>
                <a:ext cx="23802" cy="2380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22" name="Oval 653"/>
              <p:cNvSpPr>
                <a:spLocks noChangeArrowheads="1"/>
              </p:cNvSpPr>
              <p:nvPr/>
            </p:nvSpPr>
            <p:spPr bwMode="auto">
              <a:xfrm>
                <a:off x="1351719" y="1223708"/>
                <a:ext cx="23802" cy="23802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23" name="Oval 654"/>
              <p:cNvSpPr>
                <a:spLocks noChangeArrowheads="1"/>
              </p:cNvSpPr>
              <p:nvPr/>
            </p:nvSpPr>
            <p:spPr bwMode="auto">
              <a:xfrm>
                <a:off x="1353162" y="1396094"/>
                <a:ext cx="22360" cy="21638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24" name="Oval 655"/>
              <p:cNvSpPr>
                <a:spLocks noChangeArrowheads="1"/>
              </p:cNvSpPr>
              <p:nvPr/>
            </p:nvSpPr>
            <p:spPr bwMode="auto">
              <a:xfrm>
                <a:off x="1317098" y="1397536"/>
                <a:ext cx="22360" cy="2236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25" name="Oval 656"/>
              <p:cNvSpPr>
                <a:spLocks noChangeArrowheads="1"/>
              </p:cNvSpPr>
              <p:nvPr/>
            </p:nvSpPr>
            <p:spPr bwMode="auto">
              <a:xfrm>
                <a:off x="1283198" y="1397536"/>
                <a:ext cx="23802" cy="22360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26" name="Freeform 657"/>
              <p:cNvSpPr>
                <a:spLocks/>
              </p:cNvSpPr>
              <p:nvPr/>
            </p:nvSpPr>
            <p:spPr bwMode="auto">
              <a:xfrm>
                <a:off x="1027865" y="1608871"/>
                <a:ext cx="240186" cy="325297"/>
              </a:xfrm>
              <a:custGeom>
                <a:avLst/>
                <a:gdLst>
                  <a:gd name="T0" fmla="*/ 71 w 141"/>
                  <a:gd name="T1" fmla="*/ 3 h 191"/>
                  <a:gd name="T2" fmla="*/ 127 w 141"/>
                  <a:gd name="T3" fmla="*/ 84 h 191"/>
                  <a:gd name="T4" fmla="*/ 127 w 141"/>
                  <a:gd name="T5" fmla="*/ 122 h 191"/>
                  <a:gd name="T6" fmla="*/ 85 w 141"/>
                  <a:gd name="T7" fmla="*/ 97 h 191"/>
                  <a:gd name="T8" fmla="*/ 71 w 141"/>
                  <a:gd name="T9" fmla="*/ 3 h 191"/>
                  <a:gd name="T10" fmla="*/ 0 w 141"/>
                  <a:gd name="T11" fmla="*/ 48 h 191"/>
                  <a:gd name="T12" fmla="*/ 0 w 141"/>
                  <a:gd name="T13" fmla="*/ 163 h 191"/>
                  <a:gd name="T14" fmla="*/ 71 w 141"/>
                  <a:gd name="T15" fmla="*/ 191 h 191"/>
                  <a:gd name="T16" fmla="*/ 141 w 141"/>
                  <a:gd name="T17" fmla="*/ 150 h 191"/>
                  <a:gd name="T18" fmla="*/ 141 w 141"/>
                  <a:gd name="T19" fmla="*/ 97 h 191"/>
                  <a:gd name="T20" fmla="*/ 71 w 141"/>
                  <a:gd name="T21" fmla="*/ 3 h 1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1" h="191">
                    <a:moveTo>
                      <a:pt x="71" y="3"/>
                    </a:moveTo>
                    <a:cubicBezTo>
                      <a:pt x="127" y="84"/>
                      <a:pt x="127" y="84"/>
                      <a:pt x="127" y="84"/>
                    </a:cubicBezTo>
                    <a:cubicBezTo>
                      <a:pt x="127" y="122"/>
                      <a:pt x="127" y="122"/>
                      <a:pt x="127" y="122"/>
                    </a:cubicBezTo>
                    <a:cubicBezTo>
                      <a:pt x="85" y="97"/>
                      <a:pt x="85" y="97"/>
                      <a:pt x="85" y="97"/>
                    </a:cubicBezTo>
                    <a:cubicBezTo>
                      <a:pt x="71" y="3"/>
                      <a:pt x="71" y="3"/>
                      <a:pt x="71" y="3"/>
                    </a:cubicBezTo>
                    <a:cubicBezTo>
                      <a:pt x="71" y="3"/>
                      <a:pt x="0" y="0"/>
                      <a:pt x="0" y="48"/>
                    </a:cubicBezTo>
                    <a:cubicBezTo>
                      <a:pt x="0" y="98"/>
                      <a:pt x="0" y="163"/>
                      <a:pt x="0" y="163"/>
                    </a:cubicBezTo>
                    <a:cubicBezTo>
                      <a:pt x="0" y="163"/>
                      <a:pt x="8" y="191"/>
                      <a:pt x="71" y="191"/>
                    </a:cubicBezTo>
                    <a:cubicBezTo>
                      <a:pt x="134" y="191"/>
                      <a:pt x="141" y="173"/>
                      <a:pt x="141" y="150"/>
                    </a:cubicBezTo>
                    <a:cubicBezTo>
                      <a:pt x="141" y="127"/>
                      <a:pt x="141" y="97"/>
                      <a:pt x="141" y="97"/>
                    </a:cubicBezTo>
                    <a:cubicBezTo>
                      <a:pt x="141" y="97"/>
                      <a:pt x="126" y="3"/>
                      <a:pt x="7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27" name="Freeform 658"/>
              <p:cNvSpPr>
                <a:spLocks noEditPoints="1"/>
              </p:cNvSpPr>
              <p:nvPr/>
            </p:nvSpPr>
            <p:spPr bwMode="auto">
              <a:xfrm>
                <a:off x="1226938" y="1347768"/>
                <a:ext cx="197631" cy="175992"/>
              </a:xfrm>
              <a:custGeom>
                <a:avLst/>
                <a:gdLst>
                  <a:gd name="T0" fmla="*/ 94 w 116"/>
                  <a:gd name="T1" fmla="*/ 0 h 103"/>
                  <a:gd name="T2" fmla="*/ 22 w 116"/>
                  <a:gd name="T3" fmla="*/ 0 h 103"/>
                  <a:gd name="T4" fmla="*/ 0 w 116"/>
                  <a:gd name="T5" fmla="*/ 25 h 103"/>
                  <a:gd name="T6" fmla="*/ 0 w 116"/>
                  <a:gd name="T7" fmla="*/ 46 h 103"/>
                  <a:gd name="T8" fmla="*/ 11 w 116"/>
                  <a:gd name="T9" fmla="*/ 67 h 103"/>
                  <a:gd name="T10" fmla="*/ 6 w 116"/>
                  <a:gd name="T11" fmla="*/ 103 h 103"/>
                  <a:gd name="T12" fmla="*/ 43 w 116"/>
                  <a:gd name="T13" fmla="*/ 71 h 103"/>
                  <a:gd name="T14" fmla="*/ 94 w 116"/>
                  <a:gd name="T15" fmla="*/ 71 h 103"/>
                  <a:gd name="T16" fmla="*/ 116 w 116"/>
                  <a:gd name="T17" fmla="*/ 46 h 103"/>
                  <a:gd name="T18" fmla="*/ 116 w 116"/>
                  <a:gd name="T19" fmla="*/ 25 h 103"/>
                  <a:gd name="T20" fmla="*/ 94 w 116"/>
                  <a:gd name="T21" fmla="*/ 0 h 103"/>
                  <a:gd name="T22" fmla="*/ 104 w 116"/>
                  <a:gd name="T23" fmla="*/ 43 h 103"/>
                  <a:gd name="T24" fmla="*/ 86 w 116"/>
                  <a:gd name="T25" fmla="*/ 61 h 103"/>
                  <a:gd name="T26" fmla="*/ 29 w 116"/>
                  <a:gd name="T27" fmla="*/ 61 h 103"/>
                  <a:gd name="T28" fmla="*/ 11 w 116"/>
                  <a:gd name="T29" fmla="*/ 43 h 103"/>
                  <a:gd name="T30" fmla="*/ 11 w 116"/>
                  <a:gd name="T31" fmla="*/ 28 h 103"/>
                  <a:gd name="T32" fmla="*/ 29 w 116"/>
                  <a:gd name="T33" fmla="*/ 10 h 103"/>
                  <a:gd name="T34" fmla="*/ 86 w 116"/>
                  <a:gd name="T35" fmla="*/ 10 h 103"/>
                  <a:gd name="T36" fmla="*/ 104 w 116"/>
                  <a:gd name="T37" fmla="*/ 28 h 103"/>
                  <a:gd name="T38" fmla="*/ 104 w 116"/>
                  <a:gd name="T39" fmla="*/ 43 h 10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16" h="103">
                    <a:moveTo>
                      <a:pt x="94" y="0"/>
                    </a:moveTo>
                    <a:cubicBezTo>
                      <a:pt x="22" y="0"/>
                      <a:pt x="22" y="0"/>
                      <a:pt x="22" y="0"/>
                    </a:cubicBezTo>
                    <a:cubicBezTo>
                      <a:pt x="10" y="0"/>
                      <a:pt x="0" y="11"/>
                      <a:pt x="0" y="25"/>
                    </a:cubicBezTo>
                    <a:cubicBezTo>
                      <a:pt x="0" y="46"/>
                      <a:pt x="0" y="46"/>
                      <a:pt x="0" y="46"/>
                    </a:cubicBezTo>
                    <a:cubicBezTo>
                      <a:pt x="0" y="55"/>
                      <a:pt x="4" y="63"/>
                      <a:pt x="11" y="67"/>
                    </a:cubicBezTo>
                    <a:cubicBezTo>
                      <a:pt x="6" y="103"/>
                      <a:pt x="6" y="103"/>
                      <a:pt x="6" y="103"/>
                    </a:cubicBezTo>
                    <a:cubicBezTo>
                      <a:pt x="43" y="71"/>
                      <a:pt x="43" y="71"/>
                      <a:pt x="43" y="71"/>
                    </a:cubicBezTo>
                    <a:cubicBezTo>
                      <a:pt x="94" y="71"/>
                      <a:pt x="94" y="71"/>
                      <a:pt x="94" y="71"/>
                    </a:cubicBezTo>
                    <a:cubicBezTo>
                      <a:pt x="106" y="71"/>
                      <a:pt x="116" y="60"/>
                      <a:pt x="116" y="46"/>
                    </a:cubicBezTo>
                    <a:cubicBezTo>
                      <a:pt x="116" y="25"/>
                      <a:pt x="116" y="25"/>
                      <a:pt x="116" y="25"/>
                    </a:cubicBezTo>
                    <a:cubicBezTo>
                      <a:pt x="116" y="11"/>
                      <a:pt x="106" y="0"/>
                      <a:pt x="94" y="0"/>
                    </a:cubicBezTo>
                    <a:close/>
                    <a:moveTo>
                      <a:pt x="104" y="43"/>
                    </a:moveTo>
                    <a:cubicBezTo>
                      <a:pt x="104" y="53"/>
                      <a:pt x="96" y="61"/>
                      <a:pt x="86" y="61"/>
                    </a:cubicBezTo>
                    <a:cubicBezTo>
                      <a:pt x="29" y="61"/>
                      <a:pt x="29" y="61"/>
                      <a:pt x="29" y="61"/>
                    </a:cubicBezTo>
                    <a:cubicBezTo>
                      <a:pt x="19" y="61"/>
                      <a:pt x="11" y="53"/>
                      <a:pt x="11" y="43"/>
                    </a:cubicBezTo>
                    <a:cubicBezTo>
                      <a:pt x="11" y="28"/>
                      <a:pt x="11" y="28"/>
                      <a:pt x="11" y="28"/>
                    </a:cubicBezTo>
                    <a:cubicBezTo>
                      <a:pt x="11" y="18"/>
                      <a:pt x="19" y="10"/>
                      <a:pt x="29" y="10"/>
                    </a:cubicBezTo>
                    <a:cubicBezTo>
                      <a:pt x="86" y="10"/>
                      <a:pt x="86" y="10"/>
                      <a:pt x="86" y="10"/>
                    </a:cubicBezTo>
                    <a:cubicBezTo>
                      <a:pt x="96" y="10"/>
                      <a:pt x="104" y="18"/>
                      <a:pt x="104" y="28"/>
                    </a:cubicBezTo>
                    <a:lnTo>
                      <a:pt x="104" y="43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28" name="Oval 659"/>
              <p:cNvSpPr>
                <a:spLocks noChangeArrowheads="1"/>
              </p:cNvSpPr>
              <p:nvPr/>
            </p:nvSpPr>
            <p:spPr bwMode="auto">
              <a:xfrm>
                <a:off x="1041569" y="1380225"/>
                <a:ext cx="188975" cy="222154"/>
              </a:xfrm>
              <a:prstGeom prst="ellipse">
                <a:avLst/>
              </a:pr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146" name="组合 145"/>
            <p:cNvGrpSpPr/>
            <p:nvPr/>
          </p:nvGrpSpPr>
          <p:grpSpPr>
            <a:xfrm>
              <a:off x="7913327" y="3469478"/>
              <a:ext cx="1414361" cy="961086"/>
              <a:chOff x="223455" y="2735579"/>
              <a:chExt cx="1414361" cy="961086"/>
            </a:xfrm>
          </p:grpSpPr>
          <p:sp>
            <p:nvSpPr>
              <p:cNvPr id="147" name="文本框 146"/>
              <p:cNvSpPr txBox="1"/>
              <p:nvPr/>
            </p:nvSpPr>
            <p:spPr>
              <a:xfrm>
                <a:off x="223455" y="2735579"/>
                <a:ext cx="1414361" cy="338554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sz="1600" dirty="0">
                    <a:solidFill>
                      <a:prstClr val="white"/>
                    </a:solidFill>
                    <a:cs typeface="+mn-ea"/>
                    <a:sym typeface="+mn-lt"/>
                  </a:rPr>
                  <a:t>在此添加标题</a:t>
                </a:r>
              </a:p>
            </p:txBody>
          </p:sp>
          <p:sp>
            <p:nvSpPr>
              <p:cNvPr id="148" name="文本框 147"/>
              <p:cNvSpPr txBox="1"/>
              <p:nvPr/>
            </p:nvSpPr>
            <p:spPr>
              <a:xfrm>
                <a:off x="224531" y="2988779"/>
                <a:ext cx="1411666" cy="707886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/>
                <a:r>
                  <a:rPr lang="zh-CN" altLang="en-US" sz="1000" dirty="0">
                    <a:solidFill>
                      <a:prstClr val="white"/>
                    </a:solidFill>
                    <a:cs typeface="+mn-ea"/>
                    <a:sym typeface="+mn-lt"/>
                  </a:rPr>
                  <a:t>此处添加详细文本描述，文字内容建议与标题相关尽量简洁生动</a:t>
                </a:r>
                <a:r>
                  <a:rPr lang="en-US" altLang="zh-CN" sz="1000" dirty="0">
                    <a:solidFill>
                      <a:prstClr val="white"/>
                    </a:solidFill>
                    <a:cs typeface="+mn-ea"/>
                    <a:sym typeface="+mn-lt"/>
                  </a:rPr>
                  <a:t>……</a:t>
                </a:r>
                <a:endParaRPr lang="zh-CN" altLang="en-US" sz="1000" dirty="0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7" name="组合 6"/>
          <p:cNvGrpSpPr/>
          <p:nvPr/>
        </p:nvGrpSpPr>
        <p:grpSpPr>
          <a:xfrm>
            <a:off x="89017" y="767898"/>
            <a:ext cx="9851769" cy="2662715"/>
            <a:chOff x="89017" y="767898"/>
            <a:chExt cx="9851769" cy="2662715"/>
          </a:xfrm>
        </p:grpSpPr>
        <p:sp>
          <p:nvSpPr>
            <p:cNvPr id="136" name="椭圆 135"/>
            <p:cNvSpPr/>
            <p:nvPr/>
          </p:nvSpPr>
          <p:spPr>
            <a:xfrm rot="20115897" flipV="1">
              <a:off x="1943767" y="1687860"/>
              <a:ext cx="1402400" cy="298005"/>
            </a:xfrm>
            <a:prstGeom prst="ellipse">
              <a:avLst/>
            </a:prstGeom>
            <a:gradFill flip="none" rotWithShape="1">
              <a:gsLst>
                <a:gs pos="57000">
                  <a:srgbClr val="747474">
                    <a:alpha val="18000"/>
                  </a:srgbClr>
                </a:gs>
                <a:gs pos="0">
                  <a:schemeClr val="tx1">
                    <a:alpha val="35000"/>
                  </a:schemeClr>
                </a:gs>
                <a:gs pos="100000">
                  <a:srgbClr val="E8E8E8">
                    <a:alpha val="3000"/>
                  </a:srgb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135" name="椭圆 134"/>
            <p:cNvSpPr/>
            <p:nvPr/>
          </p:nvSpPr>
          <p:spPr>
            <a:xfrm rot="1484103">
              <a:off x="1943767" y="2196119"/>
              <a:ext cx="1402400" cy="298005"/>
            </a:xfrm>
            <a:prstGeom prst="ellipse">
              <a:avLst/>
            </a:prstGeom>
            <a:gradFill flip="none" rotWithShape="1">
              <a:gsLst>
                <a:gs pos="57000">
                  <a:srgbClr val="747474">
                    <a:alpha val="18000"/>
                  </a:srgbClr>
                </a:gs>
                <a:gs pos="0">
                  <a:schemeClr val="tx1">
                    <a:alpha val="35000"/>
                  </a:schemeClr>
                </a:gs>
                <a:gs pos="100000">
                  <a:srgbClr val="E8E8E8">
                    <a:alpha val="3000"/>
                  </a:srgb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82" name="任意多边形 81"/>
            <p:cNvSpPr/>
            <p:nvPr/>
          </p:nvSpPr>
          <p:spPr>
            <a:xfrm>
              <a:off x="2993273" y="1569274"/>
              <a:ext cx="6482331" cy="1037863"/>
            </a:xfrm>
            <a:custGeom>
              <a:avLst/>
              <a:gdLst>
                <a:gd name="connsiteX0" fmla="*/ 4862331 w 6482331"/>
                <a:gd name="connsiteY0" fmla="*/ 0 h 1058724"/>
                <a:gd name="connsiteX1" fmla="*/ 6482331 w 6482331"/>
                <a:gd name="connsiteY1" fmla="*/ 0 h 1058724"/>
                <a:gd name="connsiteX2" fmla="*/ 6482331 w 6482331"/>
                <a:gd name="connsiteY2" fmla="*/ 1058075 h 1058724"/>
                <a:gd name="connsiteX3" fmla="*/ 4862331 w 6482331"/>
                <a:gd name="connsiteY3" fmla="*/ 1058075 h 1058724"/>
                <a:gd name="connsiteX4" fmla="*/ 1620984 w 6482331"/>
                <a:gd name="connsiteY4" fmla="*/ 0 h 1058724"/>
                <a:gd name="connsiteX5" fmla="*/ 3240984 w 6482331"/>
                <a:gd name="connsiteY5" fmla="*/ 0 h 1058724"/>
                <a:gd name="connsiteX6" fmla="*/ 4860984 w 6482331"/>
                <a:gd name="connsiteY6" fmla="*/ 0 h 1058724"/>
                <a:gd name="connsiteX7" fmla="*/ 4860984 w 6482331"/>
                <a:gd name="connsiteY7" fmla="*/ 1058075 h 1058724"/>
                <a:gd name="connsiteX8" fmla="*/ 3240984 w 6482331"/>
                <a:gd name="connsiteY8" fmla="*/ 1058075 h 1058724"/>
                <a:gd name="connsiteX9" fmla="*/ 1620984 w 6482331"/>
                <a:gd name="connsiteY9" fmla="*/ 1058075 h 1058724"/>
                <a:gd name="connsiteX10" fmla="*/ 1216226 w 6482331"/>
                <a:gd name="connsiteY10" fmla="*/ 0 h 1058724"/>
                <a:gd name="connsiteX11" fmla="*/ 1620000 w 6482331"/>
                <a:gd name="connsiteY11" fmla="*/ 0 h 1058724"/>
                <a:gd name="connsiteX12" fmla="*/ 1620000 w 6482331"/>
                <a:gd name="connsiteY12" fmla="*/ 529525 h 1058724"/>
                <a:gd name="connsiteX13" fmla="*/ 1620000 w 6482331"/>
                <a:gd name="connsiteY13" fmla="*/ 1058400 h 1058724"/>
                <a:gd name="connsiteX14" fmla="*/ 1453852 w 6482331"/>
                <a:gd name="connsiteY14" fmla="*/ 1058400 h 1058724"/>
                <a:gd name="connsiteX15" fmla="*/ 1452040 w 6482331"/>
                <a:gd name="connsiteY15" fmla="*/ 1058724 h 1058724"/>
                <a:gd name="connsiteX16" fmla="*/ 167959 w 6482331"/>
                <a:gd name="connsiteY16" fmla="*/ 1058724 h 1058724"/>
                <a:gd name="connsiteX17" fmla="*/ 0 w 6482331"/>
                <a:gd name="connsiteY17" fmla="*/ 909959 h 1058724"/>
                <a:gd name="connsiteX18" fmla="*/ 167959 w 6482331"/>
                <a:gd name="connsiteY18" fmla="*/ 761194 h 1058724"/>
                <a:gd name="connsiteX19" fmla="*/ 173915 w 6482331"/>
                <a:gd name="connsiteY19" fmla="*/ 761194 h 1058724"/>
                <a:gd name="connsiteX20" fmla="*/ 173236 w 6482331"/>
                <a:gd name="connsiteY20" fmla="*/ 761007 h 1058724"/>
                <a:gd name="connsiteX21" fmla="*/ 22289 w 6482331"/>
                <a:gd name="connsiteY21" fmla="*/ 627313 h 1058724"/>
                <a:gd name="connsiteX22" fmla="*/ 0 w 6482331"/>
                <a:gd name="connsiteY22" fmla="*/ 529525 h 1058724"/>
                <a:gd name="connsiteX23" fmla="*/ 22289 w 6482331"/>
                <a:gd name="connsiteY23" fmla="*/ 431737 h 1058724"/>
                <a:gd name="connsiteX24" fmla="*/ 125055 w 6482331"/>
                <a:gd name="connsiteY24" fmla="*/ 321204 h 1058724"/>
                <a:gd name="connsiteX25" fmla="*/ 179893 w 6482331"/>
                <a:gd name="connsiteY25" fmla="*/ 297854 h 1058724"/>
                <a:gd name="connsiteX26" fmla="*/ 167959 w 6482331"/>
                <a:gd name="connsiteY26" fmla="*/ 297854 h 1058724"/>
                <a:gd name="connsiteX27" fmla="*/ 0 w 6482331"/>
                <a:gd name="connsiteY27" fmla="*/ 149089 h 1058724"/>
                <a:gd name="connsiteX28" fmla="*/ 167959 w 6482331"/>
                <a:gd name="connsiteY28" fmla="*/ 324 h 1058724"/>
                <a:gd name="connsiteX29" fmla="*/ 1216226 w 6482331"/>
                <a:gd name="connsiteY29" fmla="*/ 324 h 10587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</a:cxnLst>
              <a:rect l="l" t="t" r="r" b="b"/>
              <a:pathLst>
                <a:path w="6482331" h="1058724">
                  <a:moveTo>
                    <a:pt x="4862331" y="0"/>
                  </a:moveTo>
                  <a:lnTo>
                    <a:pt x="6482331" y="0"/>
                  </a:lnTo>
                  <a:lnTo>
                    <a:pt x="6482331" y="1058075"/>
                  </a:lnTo>
                  <a:lnTo>
                    <a:pt x="4862331" y="1058075"/>
                  </a:lnTo>
                  <a:close/>
                  <a:moveTo>
                    <a:pt x="1620984" y="0"/>
                  </a:moveTo>
                  <a:lnTo>
                    <a:pt x="3240984" y="0"/>
                  </a:lnTo>
                  <a:lnTo>
                    <a:pt x="4860984" y="0"/>
                  </a:lnTo>
                  <a:lnTo>
                    <a:pt x="4860984" y="1058075"/>
                  </a:lnTo>
                  <a:lnTo>
                    <a:pt x="3240984" y="1058075"/>
                  </a:lnTo>
                  <a:lnTo>
                    <a:pt x="1620984" y="1058075"/>
                  </a:lnTo>
                  <a:close/>
                  <a:moveTo>
                    <a:pt x="1216226" y="0"/>
                  </a:moveTo>
                  <a:lnTo>
                    <a:pt x="1620000" y="0"/>
                  </a:lnTo>
                  <a:lnTo>
                    <a:pt x="1620000" y="529525"/>
                  </a:lnTo>
                  <a:lnTo>
                    <a:pt x="1620000" y="1058400"/>
                  </a:lnTo>
                  <a:lnTo>
                    <a:pt x="1453852" y="1058400"/>
                  </a:lnTo>
                  <a:lnTo>
                    <a:pt x="1452040" y="1058724"/>
                  </a:lnTo>
                  <a:lnTo>
                    <a:pt x="167959" y="1058724"/>
                  </a:lnTo>
                  <a:cubicBezTo>
                    <a:pt x="75198" y="1058724"/>
                    <a:pt x="0" y="992119"/>
                    <a:pt x="0" y="909959"/>
                  </a:cubicBezTo>
                  <a:cubicBezTo>
                    <a:pt x="0" y="827799"/>
                    <a:pt x="75198" y="761194"/>
                    <a:pt x="167959" y="761194"/>
                  </a:cubicBezTo>
                  <a:lnTo>
                    <a:pt x="173915" y="761194"/>
                  </a:lnTo>
                  <a:lnTo>
                    <a:pt x="173236" y="761007"/>
                  </a:lnTo>
                  <a:cubicBezTo>
                    <a:pt x="105366" y="735582"/>
                    <a:pt x="50996" y="687424"/>
                    <a:pt x="22289" y="627313"/>
                  </a:cubicBezTo>
                  <a:lnTo>
                    <a:pt x="0" y="529525"/>
                  </a:lnTo>
                  <a:lnTo>
                    <a:pt x="22289" y="431737"/>
                  </a:lnTo>
                  <a:cubicBezTo>
                    <a:pt x="43819" y="386652"/>
                    <a:pt x="79785" y="348292"/>
                    <a:pt x="125055" y="321204"/>
                  </a:cubicBezTo>
                  <a:lnTo>
                    <a:pt x="179893" y="297854"/>
                  </a:lnTo>
                  <a:lnTo>
                    <a:pt x="167959" y="297854"/>
                  </a:lnTo>
                  <a:cubicBezTo>
                    <a:pt x="75198" y="297854"/>
                    <a:pt x="0" y="231249"/>
                    <a:pt x="0" y="149089"/>
                  </a:cubicBezTo>
                  <a:cubicBezTo>
                    <a:pt x="0" y="66929"/>
                    <a:pt x="75198" y="324"/>
                    <a:pt x="167959" y="324"/>
                  </a:cubicBezTo>
                  <a:lnTo>
                    <a:pt x="1216226" y="324"/>
                  </a:lnTo>
                  <a:close/>
                </a:path>
              </a:pathLst>
            </a:custGeom>
            <a:gradFill>
              <a:gsLst>
                <a:gs pos="0">
                  <a:srgbClr val="A06AB6"/>
                </a:gs>
                <a:gs pos="68000">
                  <a:srgbClr val="7D4793"/>
                </a:gs>
                <a:gs pos="36000">
                  <a:srgbClr val="7D4793"/>
                </a:gs>
                <a:gs pos="100000">
                  <a:srgbClr val="482955"/>
                </a:gs>
              </a:gsLst>
              <a:lin ang="5400000" scaled="1"/>
            </a:gradFill>
            <a:ln>
              <a:noFill/>
            </a:ln>
            <a:effectLst>
              <a:outerShdw blurRad="304800" dist="101600" dir="2700000" algn="tl" rotWithShape="0">
                <a:prstClr val="black">
                  <a:alpha val="40000"/>
                </a:prstClr>
              </a:out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50" name="圆角矩形 49"/>
            <p:cNvSpPr/>
            <p:nvPr/>
          </p:nvSpPr>
          <p:spPr>
            <a:xfrm>
              <a:off x="8866366" y="1562722"/>
              <a:ext cx="1074420" cy="1051225"/>
            </a:xfrm>
            <a:prstGeom prst="roundRect">
              <a:avLst>
                <a:gd name="adj" fmla="val 33339"/>
              </a:avLst>
            </a:prstGeom>
            <a:gradFill flip="none" rotWithShape="1">
              <a:gsLst>
                <a:gs pos="50000">
                  <a:srgbClr val="EBB3C3"/>
                </a:gs>
                <a:gs pos="0">
                  <a:srgbClr val="DC7A96"/>
                </a:gs>
                <a:gs pos="100000">
                  <a:srgbClr val="CC3C65"/>
                </a:gs>
              </a:gsLst>
              <a:lin ang="5400000" scaled="0"/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53" name="任意多边形 52"/>
            <p:cNvSpPr/>
            <p:nvPr/>
          </p:nvSpPr>
          <p:spPr>
            <a:xfrm>
              <a:off x="7863574" y="1557212"/>
              <a:ext cx="1620000" cy="1058075"/>
            </a:xfrm>
            <a:custGeom>
              <a:avLst/>
              <a:gdLst>
                <a:gd name="connsiteX0" fmla="*/ 0 w 1620000"/>
                <a:gd name="connsiteY0" fmla="*/ 0 h 1058075"/>
                <a:gd name="connsiteX1" fmla="*/ 1620000 w 1620000"/>
                <a:gd name="connsiteY1" fmla="*/ 0 h 1058075"/>
                <a:gd name="connsiteX2" fmla="*/ 1620000 w 1620000"/>
                <a:gd name="connsiteY2" fmla="*/ 1058075 h 1058075"/>
                <a:gd name="connsiteX3" fmla="*/ 0 w 1620000"/>
                <a:gd name="connsiteY3" fmla="*/ 1058075 h 1058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20000" h="1058075">
                  <a:moveTo>
                    <a:pt x="0" y="0"/>
                  </a:moveTo>
                  <a:lnTo>
                    <a:pt x="1620000" y="0"/>
                  </a:lnTo>
                  <a:lnTo>
                    <a:pt x="1620000" y="1058075"/>
                  </a:lnTo>
                  <a:lnTo>
                    <a:pt x="0" y="1058075"/>
                  </a:lnTo>
                  <a:close/>
                </a:path>
              </a:pathLst>
            </a:custGeom>
            <a:gradFill>
              <a:gsLst>
                <a:gs pos="0">
                  <a:srgbClr val="A06AB6"/>
                </a:gs>
                <a:gs pos="68000">
                  <a:srgbClr val="7D4793"/>
                </a:gs>
                <a:gs pos="36000">
                  <a:srgbClr val="7D4793"/>
                </a:gs>
                <a:gs pos="100000">
                  <a:srgbClr val="482955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26" name="任意多边形 25"/>
            <p:cNvSpPr/>
            <p:nvPr/>
          </p:nvSpPr>
          <p:spPr>
            <a:xfrm>
              <a:off x="2083688" y="1562723"/>
              <a:ext cx="1615408" cy="1042905"/>
            </a:xfrm>
            <a:custGeom>
              <a:avLst/>
              <a:gdLst>
                <a:gd name="connsiteX0" fmla="*/ 1014042 w 1615408"/>
                <a:gd name="connsiteY0" fmla="*/ 0 h 1053334"/>
                <a:gd name="connsiteX1" fmla="*/ 1615408 w 1615408"/>
                <a:gd name="connsiteY1" fmla="*/ 0 h 1053334"/>
                <a:gd name="connsiteX2" fmla="*/ 1615408 w 1615408"/>
                <a:gd name="connsiteY2" fmla="*/ 1053334 h 1053334"/>
                <a:gd name="connsiteX3" fmla="*/ 1014042 w 1615408"/>
                <a:gd name="connsiteY3" fmla="*/ 1053334 h 1053334"/>
                <a:gd name="connsiteX4" fmla="*/ 0 w 1615408"/>
                <a:gd name="connsiteY4" fmla="*/ 529842 h 1053334"/>
                <a:gd name="connsiteX5" fmla="*/ 1014042 w 1615408"/>
                <a:gd name="connsiteY5" fmla="*/ 6350 h 1053334"/>
                <a:gd name="connsiteX0" fmla="*/ 1014042 w 1615408"/>
                <a:gd name="connsiteY0" fmla="*/ 6350 h 1053334"/>
                <a:gd name="connsiteX1" fmla="*/ 1615408 w 1615408"/>
                <a:gd name="connsiteY1" fmla="*/ 0 h 1053334"/>
                <a:gd name="connsiteX2" fmla="*/ 1615408 w 1615408"/>
                <a:gd name="connsiteY2" fmla="*/ 1053334 h 1053334"/>
                <a:gd name="connsiteX3" fmla="*/ 1014042 w 1615408"/>
                <a:gd name="connsiteY3" fmla="*/ 1053334 h 1053334"/>
                <a:gd name="connsiteX4" fmla="*/ 0 w 1615408"/>
                <a:gd name="connsiteY4" fmla="*/ 529842 h 1053334"/>
                <a:gd name="connsiteX5" fmla="*/ 1014042 w 1615408"/>
                <a:gd name="connsiteY5" fmla="*/ 6350 h 105333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</a:cxnLst>
              <a:rect l="l" t="t" r="r" b="b"/>
              <a:pathLst>
                <a:path w="1615408" h="1053334">
                  <a:moveTo>
                    <a:pt x="1014042" y="6350"/>
                  </a:moveTo>
                  <a:lnTo>
                    <a:pt x="1615408" y="0"/>
                  </a:lnTo>
                  <a:lnTo>
                    <a:pt x="1615408" y="1053334"/>
                  </a:lnTo>
                  <a:lnTo>
                    <a:pt x="1014042" y="1053334"/>
                  </a:lnTo>
                  <a:lnTo>
                    <a:pt x="0" y="529842"/>
                  </a:lnTo>
                  <a:lnTo>
                    <a:pt x="1014042" y="6350"/>
                  </a:lnTo>
                  <a:close/>
                </a:path>
              </a:pathLst>
            </a:custGeom>
            <a:gradFill>
              <a:gsLst>
                <a:gs pos="0">
                  <a:srgbClr val="D1A78F"/>
                </a:gs>
                <a:gs pos="50000">
                  <a:srgbClr val="BC7E5C"/>
                </a:gs>
                <a:gs pos="100000">
                  <a:srgbClr val="E3C9BB"/>
                </a:gs>
              </a:gsLst>
              <a:lin ang="420000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20" name="任意多边形 19"/>
            <p:cNvSpPr/>
            <p:nvPr/>
          </p:nvSpPr>
          <p:spPr>
            <a:xfrm>
              <a:off x="4622227" y="1557212"/>
              <a:ext cx="1620000" cy="1058075"/>
            </a:xfrm>
            <a:custGeom>
              <a:avLst/>
              <a:gdLst>
                <a:gd name="connsiteX0" fmla="*/ 0 w 1620000"/>
                <a:gd name="connsiteY0" fmla="*/ 0 h 1058075"/>
                <a:gd name="connsiteX1" fmla="*/ 1620000 w 1620000"/>
                <a:gd name="connsiteY1" fmla="*/ 0 h 1058075"/>
                <a:gd name="connsiteX2" fmla="*/ 1620000 w 1620000"/>
                <a:gd name="connsiteY2" fmla="*/ 1058075 h 1058075"/>
                <a:gd name="connsiteX3" fmla="*/ 0 w 1620000"/>
                <a:gd name="connsiteY3" fmla="*/ 1058075 h 1058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20000" h="1058075">
                  <a:moveTo>
                    <a:pt x="0" y="0"/>
                  </a:moveTo>
                  <a:lnTo>
                    <a:pt x="1620000" y="0"/>
                  </a:lnTo>
                  <a:lnTo>
                    <a:pt x="1620000" y="1058075"/>
                  </a:lnTo>
                  <a:lnTo>
                    <a:pt x="0" y="1058075"/>
                  </a:lnTo>
                  <a:close/>
                </a:path>
              </a:pathLst>
            </a:custGeom>
            <a:gradFill>
              <a:gsLst>
                <a:gs pos="0">
                  <a:srgbClr val="01CCE1"/>
                </a:gs>
                <a:gs pos="68000">
                  <a:srgbClr val="01ACBE"/>
                </a:gs>
                <a:gs pos="36000">
                  <a:srgbClr val="01ACBE"/>
                </a:gs>
                <a:gs pos="100000">
                  <a:srgbClr val="017C89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22" name="任意多边形 21"/>
            <p:cNvSpPr/>
            <p:nvPr/>
          </p:nvSpPr>
          <p:spPr>
            <a:xfrm>
              <a:off x="6242227" y="1557212"/>
              <a:ext cx="1620000" cy="1058075"/>
            </a:xfrm>
            <a:custGeom>
              <a:avLst/>
              <a:gdLst>
                <a:gd name="connsiteX0" fmla="*/ 0 w 1620000"/>
                <a:gd name="connsiteY0" fmla="*/ 0 h 1058075"/>
                <a:gd name="connsiteX1" fmla="*/ 1620000 w 1620000"/>
                <a:gd name="connsiteY1" fmla="*/ 0 h 1058075"/>
                <a:gd name="connsiteX2" fmla="*/ 1620000 w 1620000"/>
                <a:gd name="connsiteY2" fmla="*/ 1058075 h 1058075"/>
                <a:gd name="connsiteX3" fmla="*/ 0 w 1620000"/>
                <a:gd name="connsiteY3" fmla="*/ 1058075 h 1058075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20000" h="1058075">
                  <a:moveTo>
                    <a:pt x="0" y="0"/>
                  </a:moveTo>
                  <a:lnTo>
                    <a:pt x="1620000" y="0"/>
                  </a:lnTo>
                  <a:lnTo>
                    <a:pt x="1620000" y="1058075"/>
                  </a:lnTo>
                  <a:lnTo>
                    <a:pt x="0" y="1058075"/>
                  </a:lnTo>
                  <a:close/>
                </a:path>
              </a:pathLst>
            </a:custGeom>
            <a:gradFill>
              <a:gsLst>
                <a:gs pos="0">
                  <a:srgbClr val="EE9696"/>
                </a:gs>
                <a:gs pos="68000">
                  <a:srgbClr val="E87071"/>
                </a:gs>
                <a:gs pos="36000">
                  <a:srgbClr val="E87071"/>
                </a:gs>
                <a:gs pos="100000">
                  <a:srgbClr val="DD2727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28" name="饼形 27"/>
            <p:cNvSpPr/>
            <p:nvPr/>
          </p:nvSpPr>
          <p:spPr>
            <a:xfrm>
              <a:off x="1811373" y="1810272"/>
              <a:ext cx="546218" cy="546218"/>
            </a:xfrm>
            <a:prstGeom prst="pie">
              <a:avLst>
                <a:gd name="adj1" fmla="val 20043235"/>
                <a:gd name="adj2" fmla="val 1633172"/>
              </a:avLst>
            </a:prstGeom>
            <a:solidFill>
              <a:schemeClr val="tx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grpSp>
          <p:nvGrpSpPr>
            <p:cNvPr id="46" name="组合 45"/>
            <p:cNvGrpSpPr/>
            <p:nvPr/>
          </p:nvGrpSpPr>
          <p:grpSpPr>
            <a:xfrm>
              <a:off x="89017" y="767898"/>
              <a:ext cx="3400261" cy="2662715"/>
              <a:chOff x="75882" y="1012249"/>
              <a:chExt cx="3740287" cy="2662715"/>
            </a:xfrm>
          </p:grpSpPr>
          <p:sp>
            <p:nvSpPr>
              <p:cNvPr id="44" name="饼形 43"/>
              <p:cNvSpPr/>
              <p:nvPr/>
            </p:nvSpPr>
            <p:spPr>
              <a:xfrm>
                <a:off x="98341" y="1135638"/>
                <a:ext cx="3717828" cy="2539326"/>
              </a:xfrm>
              <a:prstGeom prst="pie">
                <a:avLst>
                  <a:gd name="adj1" fmla="val 20014170"/>
                  <a:gd name="adj2" fmla="val 21431408"/>
                </a:avLst>
              </a:prstGeom>
              <a:gradFill>
                <a:gsLst>
                  <a:gs pos="56000">
                    <a:srgbClr val="FFFFFF">
                      <a:alpha val="71000"/>
                    </a:srgbClr>
                  </a:gs>
                  <a:gs pos="29000">
                    <a:srgbClr val="BE8362">
                      <a:alpha val="0"/>
                    </a:srgbClr>
                  </a:gs>
                  <a:gs pos="75000">
                    <a:srgbClr val="BE8362">
                      <a:alpha val="0"/>
                    </a:srgbClr>
                  </a:gs>
                </a:gsLst>
                <a:lin ang="4200000" scaled="0"/>
              </a:gradFill>
              <a:ln>
                <a:noFill/>
              </a:ln>
              <a:effectLst>
                <a:softEdge rad="635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5" name="饼形 44"/>
              <p:cNvSpPr/>
              <p:nvPr/>
            </p:nvSpPr>
            <p:spPr>
              <a:xfrm>
                <a:off x="75882" y="1012249"/>
                <a:ext cx="3717829" cy="2539326"/>
              </a:xfrm>
              <a:prstGeom prst="pie">
                <a:avLst>
                  <a:gd name="adj1" fmla="val 113881"/>
                  <a:gd name="adj2" fmla="val 1386911"/>
                </a:avLst>
              </a:prstGeom>
              <a:gradFill>
                <a:gsLst>
                  <a:gs pos="52000">
                    <a:srgbClr val="FFFFFF">
                      <a:alpha val="71000"/>
                    </a:srgbClr>
                  </a:gs>
                  <a:gs pos="25000">
                    <a:srgbClr val="BE8362">
                      <a:alpha val="0"/>
                    </a:srgbClr>
                  </a:gs>
                  <a:gs pos="100000">
                    <a:srgbClr val="D1A78F">
                      <a:alpha val="17647"/>
                    </a:srgbClr>
                  </a:gs>
                </a:gsLst>
                <a:lin ang="6600000" scaled="0"/>
              </a:gradFill>
              <a:ln>
                <a:noFill/>
              </a:ln>
              <a:effectLst>
                <a:softEdge rad="508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39" name="任意多边形 38"/>
            <p:cNvSpPr/>
            <p:nvPr/>
          </p:nvSpPr>
          <p:spPr>
            <a:xfrm>
              <a:off x="3001243" y="1557212"/>
              <a:ext cx="1620000" cy="1058724"/>
            </a:xfrm>
            <a:custGeom>
              <a:avLst/>
              <a:gdLst>
                <a:gd name="connsiteX0" fmla="*/ 1081090 w 1440000"/>
                <a:gd name="connsiteY0" fmla="*/ 0 h 1058724"/>
                <a:gd name="connsiteX1" fmla="*/ 1440000 w 1440000"/>
                <a:gd name="connsiteY1" fmla="*/ 0 h 1058724"/>
                <a:gd name="connsiteX2" fmla="*/ 1440000 w 1440000"/>
                <a:gd name="connsiteY2" fmla="*/ 529525 h 1058724"/>
                <a:gd name="connsiteX3" fmla="*/ 1440000 w 1440000"/>
                <a:gd name="connsiteY3" fmla="*/ 1058400 h 1058724"/>
                <a:gd name="connsiteX4" fmla="*/ 1292313 w 1440000"/>
                <a:gd name="connsiteY4" fmla="*/ 1058400 h 1058724"/>
                <a:gd name="connsiteX5" fmla="*/ 1290702 w 1440000"/>
                <a:gd name="connsiteY5" fmla="*/ 1058724 h 1058724"/>
                <a:gd name="connsiteX6" fmla="*/ 149297 w 1440000"/>
                <a:gd name="connsiteY6" fmla="*/ 1058724 h 1058724"/>
                <a:gd name="connsiteX7" fmla="*/ 0 w 1440000"/>
                <a:gd name="connsiteY7" fmla="*/ 909959 h 1058724"/>
                <a:gd name="connsiteX8" fmla="*/ 149297 w 1440000"/>
                <a:gd name="connsiteY8" fmla="*/ 761194 h 1058724"/>
                <a:gd name="connsiteX9" fmla="*/ 154591 w 1440000"/>
                <a:gd name="connsiteY9" fmla="*/ 761194 h 1058724"/>
                <a:gd name="connsiteX10" fmla="*/ 153987 w 1440000"/>
                <a:gd name="connsiteY10" fmla="*/ 761007 h 1058724"/>
                <a:gd name="connsiteX11" fmla="*/ 19813 w 1440000"/>
                <a:gd name="connsiteY11" fmla="*/ 627313 h 1058724"/>
                <a:gd name="connsiteX12" fmla="*/ 0 w 1440000"/>
                <a:gd name="connsiteY12" fmla="*/ 529525 h 1058724"/>
                <a:gd name="connsiteX13" fmla="*/ 19813 w 1440000"/>
                <a:gd name="connsiteY13" fmla="*/ 431737 h 1058724"/>
                <a:gd name="connsiteX14" fmla="*/ 111160 w 1440000"/>
                <a:gd name="connsiteY14" fmla="*/ 321204 h 1058724"/>
                <a:gd name="connsiteX15" fmla="*/ 159905 w 1440000"/>
                <a:gd name="connsiteY15" fmla="*/ 297854 h 1058724"/>
                <a:gd name="connsiteX16" fmla="*/ 149297 w 1440000"/>
                <a:gd name="connsiteY16" fmla="*/ 297854 h 1058724"/>
                <a:gd name="connsiteX17" fmla="*/ 0 w 1440000"/>
                <a:gd name="connsiteY17" fmla="*/ 149089 h 1058724"/>
                <a:gd name="connsiteX18" fmla="*/ 149297 w 1440000"/>
                <a:gd name="connsiteY18" fmla="*/ 324 h 1058724"/>
                <a:gd name="connsiteX19" fmla="*/ 1081090 w 1440000"/>
                <a:gd name="connsiteY19" fmla="*/ 324 h 1058724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</a:cxnLst>
              <a:rect l="l" t="t" r="r" b="b"/>
              <a:pathLst>
                <a:path w="1440000" h="1058724">
                  <a:moveTo>
                    <a:pt x="1081090" y="0"/>
                  </a:moveTo>
                  <a:lnTo>
                    <a:pt x="1440000" y="0"/>
                  </a:lnTo>
                  <a:lnTo>
                    <a:pt x="1440000" y="529525"/>
                  </a:lnTo>
                  <a:lnTo>
                    <a:pt x="1440000" y="1058400"/>
                  </a:lnTo>
                  <a:lnTo>
                    <a:pt x="1292313" y="1058400"/>
                  </a:lnTo>
                  <a:lnTo>
                    <a:pt x="1290702" y="1058724"/>
                  </a:lnTo>
                  <a:lnTo>
                    <a:pt x="149297" y="1058724"/>
                  </a:lnTo>
                  <a:cubicBezTo>
                    <a:pt x="66843" y="1058724"/>
                    <a:pt x="0" y="992119"/>
                    <a:pt x="0" y="909959"/>
                  </a:cubicBezTo>
                  <a:cubicBezTo>
                    <a:pt x="0" y="827799"/>
                    <a:pt x="66843" y="761194"/>
                    <a:pt x="149297" y="761194"/>
                  </a:cubicBezTo>
                  <a:lnTo>
                    <a:pt x="154591" y="761194"/>
                  </a:lnTo>
                  <a:lnTo>
                    <a:pt x="153987" y="761007"/>
                  </a:lnTo>
                  <a:cubicBezTo>
                    <a:pt x="93659" y="735582"/>
                    <a:pt x="45330" y="687424"/>
                    <a:pt x="19813" y="627313"/>
                  </a:cubicBezTo>
                  <a:lnTo>
                    <a:pt x="0" y="529525"/>
                  </a:lnTo>
                  <a:lnTo>
                    <a:pt x="19813" y="431737"/>
                  </a:lnTo>
                  <a:cubicBezTo>
                    <a:pt x="38950" y="386652"/>
                    <a:pt x="70920" y="348292"/>
                    <a:pt x="111160" y="321204"/>
                  </a:cubicBezTo>
                  <a:lnTo>
                    <a:pt x="159905" y="297854"/>
                  </a:lnTo>
                  <a:lnTo>
                    <a:pt x="149297" y="297854"/>
                  </a:lnTo>
                  <a:cubicBezTo>
                    <a:pt x="66843" y="297854"/>
                    <a:pt x="0" y="231249"/>
                    <a:pt x="0" y="149089"/>
                  </a:cubicBezTo>
                  <a:cubicBezTo>
                    <a:pt x="0" y="66929"/>
                    <a:pt x="66843" y="324"/>
                    <a:pt x="149297" y="324"/>
                  </a:cubicBezTo>
                  <a:lnTo>
                    <a:pt x="1081090" y="324"/>
                  </a:lnTo>
                  <a:close/>
                </a:path>
              </a:pathLst>
            </a:custGeom>
            <a:gradFill>
              <a:gsLst>
                <a:gs pos="0">
                  <a:srgbClr val="FFCC81"/>
                </a:gs>
                <a:gs pos="68000">
                  <a:srgbClr val="FFB850"/>
                </a:gs>
                <a:gs pos="36000">
                  <a:srgbClr val="FFB850"/>
                </a:gs>
                <a:gs pos="100000">
                  <a:srgbClr val="D27D00"/>
                </a:gs>
              </a:gsLst>
              <a:lin ang="5400000" scaled="1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47" name="椭圆 46"/>
            <p:cNvSpPr/>
            <p:nvPr/>
          </p:nvSpPr>
          <p:spPr>
            <a:xfrm>
              <a:off x="3156732" y="1839293"/>
              <a:ext cx="6302987" cy="34350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alpha val="67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48" name="椭圆 47"/>
            <p:cNvSpPr/>
            <p:nvPr/>
          </p:nvSpPr>
          <p:spPr>
            <a:xfrm>
              <a:off x="3156732" y="2299017"/>
              <a:ext cx="6302987" cy="34350"/>
            </a:xfrm>
            <a:prstGeom prst="ellipse">
              <a:avLst/>
            </a:prstGeom>
            <a:gradFill flip="none" rotWithShape="1">
              <a:gsLst>
                <a:gs pos="0">
                  <a:schemeClr val="bg1"/>
                </a:gs>
                <a:gs pos="100000">
                  <a:schemeClr val="bg1">
                    <a:alpha val="67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49" name="任意多边形 48"/>
            <p:cNvSpPr/>
            <p:nvPr/>
          </p:nvSpPr>
          <p:spPr>
            <a:xfrm>
              <a:off x="2997367" y="1555547"/>
              <a:ext cx="163080" cy="1036968"/>
            </a:xfrm>
            <a:custGeom>
              <a:avLst/>
              <a:gdLst>
                <a:gd name="connsiteX0" fmla="*/ 1081090 w 1440000"/>
                <a:gd name="connsiteY0" fmla="*/ 0 h 1058724"/>
                <a:gd name="connsiteX1" fmla="*/ 1440000 w 1440000"/>
                <a:gd name="connsiteY1" fmla="*/ 0 h 1058724"/>
                <a:gd name="connsiteX2" fmla="*/ 1440000 w 1440000"/>
                <a:gd name="connsiteY2" fmla="*/ 529525 h 1058724"/>
                <a:gd name="connsiteX3" fmla="*/ 1440000 w 1440000"/>
                <a:gd name="connsiteY3" fmla="*/ 1058400 h 1058724"/>
                <a:gd name="connsiteX4" fmla="*/ 1292313 w 1440000"/>
                <a:gd name="connsiteY4" fmla="*/ 1058400 h 1058724"/>
                <a:gd name="connsiteX5" fmla="*/ 1290702 w 1440000"/>
                <a:gd name="connsiteY5" fmla="*/ 1058724 h 1058724"/>
                <a:gd name="connsiteX6" fmla="*/ 149297 w 1440000"/>
                <a:gd name="connsiteY6" fmla="*/ 1058724 h 1058724"/>
                <a:gd name="connsiteX7" fmla="*/ 0 w 1440000"/>
                <a:gd name="connsiteY7" fmla="*/ 909959 h 1058724"/>
                <a:gd name="connsiteX8" fmla="*/ 149297 w 1440000"/>
                <a:gd name="connsiteY8" fmla="*/ 761194 h 1058724"/>
                <a:gd name="connsiteX9" fmla="*/ 154591 w 1440000"/>
                <a:gd name="connsiteY9" fmla="*/ 761194 h 1058724"/>
                <a:gd name="connsiteX10" fmla="*/ 153987 w 1440000"/>
                <a:gd name="connsiteY10" fmla="*/ 761007 h 1058724"/>
                <a:gd name="connsiteX11" fmla="*/ 19813 w 1440000"/>
                <a:gd name="connsiteY11" fmla="*/ 627313 h 1058724"/>
                <a:gd name="connsiteX12" fmla="*/ 0 w 1440000"/>
                <a:gd name="connsiteY12" fmla="*/ 529525 h 1058724"/>
                <a:gd name="connsiteX13" fmla="*/ 19813 w 1440000"/>
                <a:gd name="connsiteY13" fmla="*/ 431737 h 1058724"/>
                <a:gd name="connsiteX14" fmla="*/ 111160 w 1440000"/>
                <a:gd name="connsiteY14" fmla="*/ 321204 h 1058724"/>
                <a:gd name="connsiteX15" fmla="*/ 159905 w 1440000"/>
                <a:gd name="connsiteY15" fmla="*/ 297854 h 1058724"/>
                <a:gd name="connsiteX16" fmla="*/ 149297 w 1440000"/>
                <a:gd name="connsiteY16" fmla="*/ 297854 h 1058724"/>
                <a:gd name="connsiteX17" fmla="*/ 0 w 1440000"/>
                <a:gd name="connsiteY17" fmla="*/ 149089 h 1058724"/>
                <a:gd name="connsiteX18" fmla="*/ 149297 w 1440000"/>
                <a:gd name="connsiteY18" fmla="*/ 324 h 1058724"/>
                <a:gd name="connsiteX19" fmla="*/ 1081090 w 1440000"/>
                <a:gd name="connsiteY19" fmla="*/ 324 h 1058724"/>
                <a:gd name="connsiteX0" fmla="*/ 1081090 w 1440000"/>
                <a:gd name="connsiteY0" fmla="*/ 0 h 1058724"/>
                <a:gd name="connsiteX1" fmla="*/ 1440000 w 1440000"/>
                <a:gd name="connsiteY1" fmla="*/ 0 h 1058724"/>
                <a:gd name="connsiteX2" fmla="*/ 1440000 w 1440000"/>
                <a:gd name="connsiteY2" fmla="*/ 529525 h 1058724"/>
                <a:gd name="connsiteX3" fmla="*/ 1440000 w 1440000"/>
                <a:gd name="connsiteY3" fmla="*/ 1058400 h 1058724"/>
                <a:gd name="connsiteX4" fmla="*/ 1292313 w 1440000"/>
                <a:gd name="connsiteY4" fmla="*/ 1058400 h 1058724"/>
                <a:gd name="connsiteX5" fmla="*/ 1290702 w 1440000"/>
                <a:gd name="connsiteY5" fmla="*/ 1058724 h 1058724"/>
                <a:gd name="connsiteX6" fmla="*/ 149297 w 1440000"/>
                <a:gd name="connsiteY6" fmla="*/ 1058724 h 1058724"/>
                <a:gd name="connsiteX7" fmla="*/ 0 w 1440000"/>
                <a:gd name="connsiteY7" fmla="*/ 909959 h 1058724"/>
                <a:gd name="connsiteX8" fmla="*/ 149297 w 1440000"/>
                <a:gd name="connsiteY8" fmla="*/ 761194 h 1058724"/>
                <a:gd name="connsiteX9" fmla="*/ 154591 w 1440000"/>
                <a:gd name="connsiteY9" fmla="*/ 761194 h 1058724"/>
                <a:gd name="connsiteX10" fmla="*/ 153987 w 1440000"/>
                <a:gd name="connsiteY10" fmla="*/ 761007 h 1058724"/>
                <a:gd name="connsiteX11" fmla="*/ 19813 w 1440000"/>
                <a:gd name="connsiteY11" fmla="*/ 627313 h 1058724"/>
                <a:gd name="connsiteX12" fmla="*/ 0 w 1440000"/>
                <a:gd name="connsiteY12" fmla="*/ 529525 h 1058724"/>
                <a:gd name="connsiteX13" fmla="*/ 19813 w 1440000"/>
                <a:gd name="connsiteY13" fmla="*/ 431737 h 1058724"/>
                <a:gd name="connsiteX14" fmla="*/ 111160 w 1440000"/>
                <a:gd name="connsiteY14" fmla="*/ 321204 h 1058724"/>
                <a:gd name="connsiteX15" fmla="*/ 159905 w 1440000"/>
                <a:gd name="connsiteY15" fmla="*/ 297854 h 1058724"/>
                <a:gd name="connsiteX16" fmla="*/ 149297 w 1440000"/>
                <a:gd name="connsiteY16" fmla="*/ 297854 h 1058724"/>
                <a:gd name="connsiteX17" fmla="*/ 0 w 1440000"/>
                <a:gd name="connsiteY17" fmla="*/ 149089 h 1058724"/>
                <a:gd name="connsiteX18" fmla="*/ 149297 w 1440000"/>
                <a:gd name="connsiteY18" fmla="*/ 324 h 1058724"/>
                <a:gd name="connsiteX19" fmla="*/ 1081090 w 1440000"/>
                <a:gd name="connsiteY19" fmla="*/ 324 h 1058724"/>
                <a:gd name="connsiteX20" fmla="*/ 1172530 w 1440000"/>
                <a:gd name="connsiteY20" fmla="*/ 91440 h 1058724"/>
                <a:gd name="connsiteX0" fmla="*/ 1081090 w 1440000"/>
                <a:gd name="connsiteY0" fmla="*/ 0 h 1058724"/>
                <a:gd name="connsiteX1" fmla="*/ 1440000 w 1440000"/>
                <a:gd name="connsiteY1" fmla="*/ 0 h 1058724"/>
                <a:gd name="connsiteX2" fmla="*/ 1440000 w 1440000"/>
                <a:gd name="connsiteY2" fmla="*/ 529525 h 1058724"/>
                <a:gd name="connsiteX3" fmla="*/ 1440000 w 1440000"/>
                <a:gd name="connsiteY3" fmla="*/ 1058400 h 1058724"/>
                <a:gd name="connsiteX4" fmla="*/ 1292313 w 1440000"/>
                <a:gd name="connsiteY4" fmla="*/ 1058400 h 1058724"/>
                <a:gd name="connsiteX5" fmla="*/ 1290702 w 1440000"/>
                <a:gd name="connsiteY5" fmla="*/ 1058724 h 1058724"/>
                <a:gd name="connsiteX6" fmla="*/ 149297 w 1440000"/>
                <a:gd name="connsiteY6" fmla="*/ 1058724 h 1058724"/>
                <a:gd name="connsiteX7" fmla="*/ 0 w 1440000"/>
                <a:gd name="connsiteY7" fmla="*/ 909959 h 1058724"/>
                <a:gd name="connsiteX8" fmla="*/ 149297 w 1440000"/>
                <a:gd name="connsiteY8" fmla="*/ 761194 h 1058724"/>
                <a:gd name="connsiteX9" fmla="*/ 154591 w 1440000"/>
                <a:gd name="connsiteY9" fmla="*/ 761194 h 1058724"/>
                <a:gd name="connsiteX10" fmla="*/ 153987 w 1440000"/>
                <a:gd name="connsiteY10" fmla="*/ 761007 h 1058724"/>
                <a:gd name="connsiteX11" fmla="*/ 19813 w 1440000"/>
                <a:gd name="connsiteY11" fmla="*/ 627313 h 1058724"/>
                <a:gd name="connsiteX12" fmla="*/ 0 w 1440000"/>
                <a:gd name="connsiteY12" fmla="*/ 529525 h 1058724"/>
                <a:gd name="connsiteX13" fmla="*/ 19813 w 1440000"/>
                <a:gd name="connsiteY13" fmla="*/ 431737 h 1058724"/>
                <a:gd name="connsiteX14" fmla="*/ 111160 w 1440000"/>
                <a:gd name="connsiteY14" fmla="*/ 321204 h 1058724"/>
                <a:gd name="connsiteX15" fmla="*/ 159905 w 1440000"/>
                <a:gd name="connsiteY15" fmla="*/ 297854 h 1058724"/>
                <a:gd name="connsiteX16" fmla="*/ 149297 w 1440000"/>
                <a:gd name="connsiteY16" fmla="*/ 297854 h 1058724"/>
                <a:gd name="connsiteX17" fmla="*/ 0 w 1440000"/>
                <a:gd name="connsiteY17" fmla="*/ 149089 h 1058724"/>
                <a:gd name="connsiteX18" fmla="*/ 149297 w 1440000"/>
                <a:gd name="connsiteY18" fmla="*/ 324 h 1058724"/>
                <a:gd name="connsiteX19" fmla="*/ 1081090 w 1440000"/>
                <a:gd name="connsiteY19" fmla="*/ 324 h 1058724"/>
                <a:gd name="connsiteX0" fmla="*/ 1081090 w 1440000"/>
                <a:gd name="connsiteY0" fmla="*/ 0 h 1058724"/>
                <a:gd name="connsiteX1" fmla="*/ 1440000 w 1440000"/>
                <a:gd name="connsiteY1" fmla="*/ 0 h 1058724"/>
                <a:gd name="connsiteX2" fmla="*/ 1440000 w 1440000"/>
                <a:gd name="connsiteY2" fmla="*/ 529525 h 1058724"/>
                <a:gd name="connsiteX3" fmla="*/ 1440000 w 1440000"/>
                <a:gd name="connsiteY3" fmla="*/ 1058400 h 1058724"/>
                <a:gd name="connsiteX4" fmla="*/ 1292313 w 1440000"/>
                <a:gd name="connsiteY4" fmla="*/ 1058400 h 1058724"/>
                <a:gd name="connsiteX5" fmla="*/ 1290702 w 1440000"/>
                <a:gd name="connsiteY5" fmla="*/ 1058724 h 1058724"/>
                <a:gd name="connsiteX6" fmla="*/ 149297 w 1440000"/>
                <a:gd name="connsiteY6" fmla="*/ 1058724 h 1058724"/>
                <a:gd name="connsiteX7" fmla="*/ 0 w 1440000"/>
                <a:gd name="connsiteY7" fmla="*/ 909959 h 1058724"/>
                <a:gd name="connsiteX8" fmla="*/ 149297 w 1440000"/>
                <a:gd name="connsiteY8" fmla="*/ 761194 h 1058724"/>
                <a:gd name="connsiteX9" fmla="*/ 154591 w 1440000"/>
                <a:gd name="connsiteY9" fmla="*/ 761194 h 1058724"/>
                <a:gd name="connsiteX10" fmla="*/ 153987 w 1440000"/>
                <a:gd name="connsiteY10" fmla="*/ 761007 h 1058724"/>
                <a:gd name="connsiteX11" fmla="*/ 19813 w 1440000"/>
                <a:gd name="connsiteY11" fmla="*/ 627313 h 1058724"/>
                <a:gd name="connsiteX12" fmla="*/ 0 w 1440000"/>
                <a:gd name="connsiteY12" fmla="*/ 529525 h 1058724"/>
                <a:gd name="connsiteX13" fmla="*/ 19813 w 1440000"/>
                <a:gd name="connsiteY13" fmla="*/ 431737 h 1058724"/>
                <a:gd name="connsiteX14" fmla="*/ 111160 w 1440000"/>
                <a:gd name="connsiteY14" fmla="*/ 321204 h 1058724"/>
                <a:gd name="connsiteX15" fmla="*/ 159905 w 1440000"/>
                <a:gd name="connsiteY15" fmla="*/ 297854 h 1058724"/>
                <a:gd name="connsiteX16" fmla="*/ 149297 w 1440000"/>
                <a:gd name="connsiteY16" fmla="*/ 297854 h 1058724"/>
                <a:gd name="connsiteX17" fmla="*/ 0 w 1440000"/>
                <a:gd name="connsiteY17" fmla="*/ 149089 h 1058724"/>
                <a:gd name="connsiteX18" fmla="*/ 149297 w 1440000"/>
                <a:gd name="connsiteY18" fmla="*/ 324 h 1058724"/>
                <a:gd name="connsiteX0" fmla="*/ 1081090 w 1440000"/>
                <a:gd name="connsiteY0" fmla="*/ 0 h 1058724"/>
                <a:gd name="connsiteX1" fmla="*/ 1440000 w 1440000"/>
                <a:gd name="connsiteY1" fmla="*/ 0 h 1058724"/>
                <a:gd name="connsiteX2" fmla="*/ 1440000 w 1440000"/>
                <a:gd name="connsiteY2" fmla="*/ 529525 h 1058724"/>
                <a:gd name="connsiteX3" fmla="*/ 1292313 w 1440000"/>
                <a:gd name="connsiteY3" fmla="*/ 1058400 h 1058724"/>
                <a:gd name="connsiteX4" fmla="*/ 1290702 w 1440000"/>
                <a:gd name="connsiteY4" fmla="*/ 1058724 h 1058724"/>
                <a:gd name="connsiteX5" fmla="*/ 149297 w 1440000"/>
                <a:gd name="connsiteY5" fmla="*/ 1058724 h 1058724"/>
                <a:gd name="connsiteX6" fmla="*/ 0 w 1440000"/>
                <a:gd name="connsiteY6" fmla="*/ 909959 h 1058724"/>
                <a:gd name="connsiteX7" fmla="*/ 149297 w 1440000"/>
                <a:gd name="connsiteY7" fmla="*/ 761194 h 1058724"/>
                <a:gd name="connsiteX8" fmla="*/ 154591 w 1440000"/>
                <a:gd name="connsiteY8" fmla="*/ 761194 h 1058724"/>
                <a:gd name="connsiteX9" fmla="*/ 153987 w 1440000"/>
                <a:gd name="connsiteY9" fmla="*/ 761007 h 1058724"/>
                <a:gd name="connsiteX10" fmla="*/ 19813 w 1440000"/>
                <a:gd name="connsiteY10" fmla="*/ 627313 h 1058724"/>
                <a:gd name="connsiteX11" fmla="*/ 0 w 1440000"/>
                <a:gd name="connsiteY11" fmla="*/ 529525 h 1058724"/>
                <a:gd name="connsiteX12" fmla="*/ 19813 w 1440000"/>
                <a:gd name="connsiteY12" fmla="*/ 431737 h 1058724"/>
                <a:gd name="connsiteX13" fmla="*/ 111160 w 1440000"/>
                <a:gd name="connsiteY13" fmla="*/ 321204 h 1058724"/>
                <a:gd name="connsiteX14" fmla="*/ 159905 w 1440000"/>
                <a:gd name="connsiteY14" fmla="*/ 297854 h 1058724"/>
                <a:gd name="connsiteX15" fmla="*/ 149297 w 1440000"/>
                <a:gd name="connsiteY15" fmla="*/ 297854 h 1058724"/>
                <a:gd name="connsiteX16" fmla="*/ 0 w 1440000"/>
                <a:gd name="connsiteY16" fmla="*/ 149089 h 1058724"/>
                <a:gd name="connsiteX17" fmla="*/ 149297 w 1440000"/>
                <a:gd name="connsiteY17" fmla="*/ 324 h 1058724"/>
                <a:gd name="connsiteX0" fmla="*/ 1081090 w 1440000"/>
                <a:gd name="connsiteY0" fmla="*/ 0 h 1058724"/>
                <a:gd name="connsiteX1" fmla="*/ 1440000 w 1440000"/>
                <a:gd name="connsiteY1" fmla="*/ 0 h 1058724"/>
                <a:gd name="connsiteX2" fmla="*/ 1440000 w 1440000"/>
                <a:gd name="connsiteY2" fmla="*/ 529525 h 1058724"/>
                <a:gd name="connsiteX3" fmla="*/ 1292313 w 1440000"/>
                <a:gd name="connsiteY3" fmla="*/ 1058400 h 1058724"/>
                <a:gd name="connsiteX4" fmla="*/ 149297 w 1440000"/>
                <a:gd name="connsiteY4" fmla="*/ 1058724 h 1058724"/>
                <a:gd name="connsiteX5" fmla="*/ 0 w 1440000"/>
                <a:gd name="connsiteY5" fmla="*/ 909959 h 1058724"/>
                <a:gd name="connsiteX6" fmla="*/ 149297 w 1440000"/>
                <a:gd name="connsiteY6" fmla="*/ 761194 h 1058724"/>
                <a:gd name="connsiteX7" fmla="*/ 154591 w 1440000"/>
                <a:gd name="connsiteY7" fmla="*/ 761194 h 1058724"/>
                <a:gd name="connsiteX8" fmla="*/ 153987 w 1440000"/>
                <a:gd name="connsiteY8" fmla="*/ 761007 h 1058724"/>
                <a:gd name="connsiteX9" fmla="*/ 19813 w 1440000"/>
                <a:gd name="connsiteY9" fmla="*/ 627313 h 1058724"/>
                <a:gd name="connsiteX10" fmla="*/ 0 w 1440000"/>
                <a:gd name="connsiteY10" fmla="*/ 529525 h 1058724"/>
                <a:gd name="connsiteX11" fmla="*/ 19813 w 1440000"/>
                <a:gd name="connsiteY11" fmla="*/ 431737 h 1058724"/>
                <a:gd name="connsiteX12" fmla="*/ 111160 w 1440000"/>
                <a:gd name="connsiteY12" fmla="*/ 321204 h 1058724"/>
                <a:gd name="connsiteX13" fmla="*/ 159905 w 1440000"/>
                <a:gd name="connsiteY13" fmla="*/ 297854 h 1058724"/>
                <a:gd name="connsiteX14" fmla="*/ 149297 w 1440000"/>
                <a:gd name="connsiteY14" fmla="*/ 297854 h 1058724"/>
                <a:gd name="connsiteX15" fmla="*/ 0 w 1440000"/>
                <a:gd name="connsiteY15" fmla="*/ 149089 h 1058724"/>
                <a:gd name="connsiteX16" fmla="*/ 149297 w 1440000"/>
                <a:gd name="connsiteY16" fmla="*/ 324 h 1058724"/>
                <a:gd name="connsiteX0" fmla="*/ 1081090 w 1440000"/>
                <a:gd name="connsiteY0" fmla="*/ 0 h 1058724"/>
                <a:gd name="connsiteX1" fmla="*/ 1440000 w 1440000"/>
                <a:gd name="connsiteY1" fmla="*/ 0 h 1058724"/>
                <a:gd name="connsiteX2" fmla="*/ 1440000 w 1440000"/>
                <a:gd name="connsiteY2" fmla="*/ 529525 h 1058724"/>
                <a:gd name="connsiteX3" fmla="*/ 149297 w 1440000"/>
                <a:gd name="connsiteY3" fmla="*/ 1058724 h 1058724"/>
                <a:gd name="connsiteX4" fmla="*/ 0 w 1440000"/>
                <a:gd name="connsiteY4" fmla="*/ 909959 h 1058724"/>
                <a:gd name="connsiteX5" fmla="*/ 149297 w 1440000"/>
                <a:gd name="connsiteY5" fmla="*/ 761194 h 1058724"/>
                <a:gd name="connsiteX6" fmla="*/ 154591 w 1440000"/>
                <a:gd name="connsiteY6" fmla="*/ 761194 h 1058724"/>
                <a:gd name="connsiteX7" fmla="*/ 153987 w 1440000"/>
                <a:gd name="connsiteY7" fmla="*/ 761007 h 1058724"/>
                <a:gd name="connsiteX8" fmla="*/ 19813 w 1440000"/>
                <a:gd name="connsiteY8" fmla="*/ 627313 h 1058724"/>
                <a:gd name="connsiteX9" fmla="*/ 0 w 1440000"/>
                <a:gd name="connsiteY9" fmla="*/ 529525 h 1058724"/>
                <a:gd name="connsiteX10" fmla="*/ 19813 w 1440000"/>
                <a:gd name="connsiteY10" fmla="*/ 431737 h 1058724"/>
                <a:gd name="connsiteX11" fmla="*/ 111160 w 1440000"/>
                <a:gd name="connsiteY11" fmla="*/ 321204 h 1058724"/>
                <a:gd name="connsiteX12" fmla="*/ 159905 w 1440000"/>
                <a:gd name="connsiteY12" fmla="*/ 297854 h 1058724"/>
                <a:gd name="connsiteX13" fmla="*/ 149297 w 1440000"/>
                <a:gd name="connsiteY13" fmla="*/ 297854 h 1058724"/>
                <a:gd name="connsiteX14" fmla="*/ 0 w 1440000"/>
                <a:gd name="connsiteY14" fmla="*/ 149089 h 1058724"/>
                <a:gd name="connsiteX15" fmla="*/ 149297 w 1440000"/>
                <a:gd name="connsiteY15" fmla="*/ 324 h 1058724"/>
                <a:gd name="connsiteX0" fmla="*/ 1081090 w 1440000"/>
                <a:gd name="connsiteY0" fmla="*/ 0 h 1058724"/>
                <a:gd name="connsiteX1" fmla="*/ 1440000 w 1440000"/>
                <a:gd name="connsiteY1" fmla="*/ 0 h 1058724"/>
                <a:gd name="connsiteX2" fmla="*/ 149297 w 1440000"/>
                <a:gd name="connsiteY2" fmla="*/ 1058724 h 1058724"/>
                <a:gd name="connsiteX3" fmla="*/ 0 w 1440000"/>
                <a:gd name="connsiteY3" fmla="*/ 909959 h 1058724"/>
                <a:gd name="connsiteX4" fmla="*/ 149297 w 1440000"/>
                <a:gd name="connsiteY4" fmla="*/ 761194 h 1058724"/>
                <a:gd name="connsiteX5" fmla="*/ 154591 w 1440000"/>
                <a:gd name="connsiteY5" fmla="*/ 761194 h 1058724"/>
                <a:gd name="connsiteX6" fmla="*/ 153987 w 1440000"/>
                <a:gd name="connsiteY6" fmla="*/ 761007 h 1058724"/>
                <a:gd name="connsiteX7" fmla="*/ 19813 w 1440000"/>
                <a:gd name="connsiteY7" fmla="*/ 627313 h 1058724"/>
                <a:gd name="connsiteX8" fmla="*/ 0 w 1440000"/>
                <a:gd name="connsiteY8" fmla="*/ 529525 h 1058724"/>
                <a:gd name="connsiteX9" fmla="*/ 19813 w 1440000"/>
                <a:gd name="connsiteY9" fmla="*/ 431737 h 1058724"/>
                <a:gd name="connsiteX10" fmla="*/ 111160 w 1440000"/>
                <a:gd name="connsiteY10" fmla="*/ 321204 h 1058724"/>
                <a:gd name="connsiteX11" fmla="*/ 159905 w 1440000"/>
                <a:gd name="connsiteY11" fmla="*/ 297854 h 1058724"/>
                <a:gd name="connsiteX12" fmla="*/ 149297 w 1440000"/>
                <a:gd name="connsiteY12" fmla="*/ 297854 h 1058724"/>
                <a:gd name="connsiteX13" fmla="*/ 0 w 1440000"/>
                <a:gd name="connsiteY13" fmla="*/ 149089 h 1058724"/>
                <a:gd name="connsiteX14" fmla="*/ 149297 w 1440000"/>
                <a:gd name="connsiteY14" fmla="*/ 324 h 1058724"/>
                <a:gd name="connsiteX0" fmla="*/ 1081090 w 1081090"/>
                <a:gd name="connsiteY0" fmla="*/ 0 h 1058724"/>
                <a:gd name="connsiteX1" fmla="*/ 149297 w 1081090"/>
                <a:gd name="connsiteY1" fmla="*/ 1058724 h 1058724"/>
                <a:gd name="connsiteX2" fmla="*/ 0 w 1081090"/>
                <a:gd name="connsiteY2" fmla="*/ 909959 h 1058724"/>
                <a:gd name="connsiteX3" fmla="*/ 149297 w 1081090"/>
                <a:gd name="connsiteY3" fmla="*/ 761194 h 1058724"/>
                <a:gd name="connsiteX4" fmla="*/ 154591 w 1081090"/>
                <a:gd name="connsiteY4" fmla="*/ 761194 h 1058724"/>
                <a:gd name="connsiteX5" fmla="*/ 153987 w 1081090"/>
                <a:gd name="connsiteY5" fmla="*/ 761007 h 1058724"/>
                <a:gd name="connsiteX6" fmla="*/ 19813 w 1081090"/>
                <a:gd name="connsiteY6" fmla="*/ 627313 h 1058724"/>
                <a:gd name="connsiteX7" fmla="*/ 0 w 1081090"/>
                <a:gd name="connsiteY7" fmla="*/ 529525 h 1058724"/>
                <a:gd name="connsiteX8" fmla="*/ 19813 w 1081090"/>
                <a:gd name="connsiteY8" fmla="*/ 431737 h 1058724"/>
                <a:gd name="connsiteX9" fmla="*/ 111160 w 1081090"/>
                <a:gd name="connsiteY9" fmla="*/ 321204 h 1058724"/>
                <a:gd name="connsiteX10" fmla="*/ 159905 w 1081090"/>
                <a:gd name="connsiteY10" fmla="*/ 297854 h 1058724"/>
                <a:gd name="connsiteX11" fmla="*/ 149297 w 1081090"/>
                <a:gd name="connsiteY11" fmla="*/ 297854 h 1058724"/>
                <a:gd name="connsiteX12" fmla="*/ 0 w 1081090"/>
                <a:gd name="connsiteY12" fmla="*/ 149089 h 1058724"/>
                <a:gd name="connsiteX13" fmla="*/ 149297 w 1081090"/>
                <a:gd name="connsiteY13" fmla="*/ 324 h 1058724"/>
                <a:gd name="connsiteX0" fmla="*/ 149297 w 159905"/>
                <a:gd name="connsiteY0" fmla="*/ 1058400 h 1058400"/>
                <a:gd name="connsiteX1" fmla="*/ 0 w 159905"/>
                <a:gd name="connsiteY1" fmla="*/ 909635 h 1058400"/>
                <a:gd name="connsiteX2" fmla="*/ 149297 w 159905"/>
                <a:gd name="connsiteY2" fmla="*/ 760870 h 1058400"/>
                <a:gd name="connsiteX3" fmla="*/ 154591 w 159905"/>
                <a:gd name="connsiteY3" fmla="*/ 760870 h 1058400"/>
                <a:gd name="connsiteX4" fmla="*/ 153987 w 159905"/>
                <a:gd name="connsiteY4" fmla="*/ 760683 h 1058400"/>
                <a:gd name="connsiteX5" fmla="*/ 19813 w 159905"/>
                <a:gd name="connsiteY5" fmla="*/ 626989 h 1058400"/>
                <a:gd name="connsiteX6" fmla="*/ 0 w 159905"/>
                <a:gd name="connsiteY6" fmla="*/ 529201 h 1058400"/>
                <a:gd name="connsiteX7" fmla="*/ 19813 w 159905"/>
                <a:gd name="connsiteY7" fmla="*/ 431413 h 1058400"/>
                <a:gd name="connsiteX8" fmla="*/ 111160 w 159905"/>
                <a:gd name="connsiteY8" fmla="*/ 320880 h 1058400"/>
                <a:gd name="connsiteX9" fmla="*/ 159905 w 159905"/>
                <a:gd name="connsiteY9" fmla="*/ 297530 h 1058400"/>
                <a:gd name="connsiteX10" fmla="*/ 149297 w 159905"/>
                <a:gd name="connsiteY10" fmla="*/ 297530 h 1058400"/>
                <a:gd name="connsiteX11" fmla="*/ 0 w 159905"/>
                <a:gd name="connsiteY11" fmla="*/ 148765 h 1058400"/>
                <a:gd name="connsiteX12" fmla="*/ 149297 w 159905"/>
                <a:gd name="connsiteY12" fmla="*/ 0 h 1058400"/>
                <a:gd name="connsiteX0" fmla="*/ 76854 w 166044"/>
                <a:gd name="connsiteY0" fmla="*/ 1036968 h 1036968"/>
                <a:gd name="connsiteX1" fmla="*/ 6139 w 166044"/>
                <a:gd name="connsiteY1" fmla="*/ 909635 h 1036968"/>
                <a:gd name="connsiteX2" fmla="*/ 155436 w 166044"/>
                <a:gd name="connsiteY2" fmla="*/ 760870 h 1036968"/>
                <a:gd name="connsiteX3" fmla="*/ 160730 w 166044"/>
                <a:gd name="connsiteY3" fmla="*/ 760870 h 1036968"/>
                <a:gd name="connsiteX4" fmla="*/ 160126 w 166044"/>
                <a:gd name="connsiteY4" fmla="*/ 760683 h 1036968"/>
                <a:gd name="connsiteX5" fmla="*/ 25952 w 166044"/>
                <a:gd name="connsiteY5" fmla="*/ 626989 h 1036968"/>
                <a:gd name="connsiteX6" fmla="*/ 6139 w 166044"/>
                <a:gd name="connsiteY6" fmla="*/ 529201 h 1036968"/>
                <a:gd name="connsiteX7" fmla="*/ 25952 w 166044"/>
                <a:gd name="connsiteY7" fmla="*/ 431413 h 1036968"/>
                <a:gd name="connsiteX8" fmla="*/ 117299 w 166044"/>
                <a:gd name="connsiteY8" fmla="*/ 320880 h 1036968"/>
                <a:gd name="connsiteX9" fmla="*/ 166044 w 166044"/>
                <a:gd name="connsiteY9" fmla="*/ 297530 h 1036968"/>
                <a:gd name="connsiteX10" fmla="*/ 155436 w 166044"/>
                <a:gd name="connsiteY10" fmla="*/ 297530 h 1036968"/>
                <a:gd name="connsiteX11" fmla="*/ 6139 w 166044"/>
                <a:gd name="connsiteY11" fmla="*/ 148765 h 1036968"/>
                <a:gd name="connsiteX12" fmla="*/ 155436 w 166044"/>
                <a:gd name="connsiteY12" fmla="*/ 0 h 1036968"/>
                <a:gd name="connsiteX0" fmla="*/ 73932 w 163122"/>
                <a:gd name="connsiteY0" fmla="*/ 1036968 h 1036968"/>
                <a:gd name="connsiteX1" fmla="*/ 3217 w 163122"/>
                <a:gd name="connsiteY1" fmla="*/ 909635 h 1036968"/>
                <a:gd name="connsiteX2" fmla="*/ 152514 w 163122"/>
                <a:gd name="connsiteY2" fmla="*/ 760870 h 1036968"/>
                <a:gd name="connsiteX3" fmla="*/ 157808 w 163122"/>
                <a:gd name="connsiteY3" fmla="*/ 760870 h 1036968"/>
                <a:gd name="connsiteX4" fmla="*/ 157204 w 163122"/>
                <a:gd name="connsiteY4" fmla="*/ 760683 h 1036968"/>
                <a:gd name="connsiteX5" fmla="*/ 23030 w 163122"/>
                <a:gd name="connsiteY5" fmla="*/ 626989 h 1036968"/>
                <a:gd name="connsiteX6" fmla="*/ 3217 w 163122"/>
                <a:gd name="connsiteY6" fmla="*/ 529201 h 1036968"/>
                <a:gd name="connsiteX7" fmla="*/ 23030 w 163122"/>
                <a:gd name="connsiteY7" fmla="*/ 431413 h 1036968"/>
                <a:gd name="connsiteX8" fmla="*/ 114377 w 163122"/>
                <a:gd name="connsiteY8" fmla="*/ 320880 h 1036968"/>
                <a:gd name="connsiteX9" fmla="*/ 163122 w 163122"/>
                <a:gd name="connsiteY9" fmla="*/ 297530 h 1036968"/>
                <a:gd name="connsiteX10" fmla="*/ 152514 w 163122"/>
                <a:gd name="connsiteY10" fmla="*/ 297530 h 1036968"/>
                <a:gd name="connsiteX11" fmla="*/ 3217 w 163122"/>
                <a:gd name="connsiteY11" fmla="*/ 148765 h 1036968"/>
                <a:gd name="connsiteX12" fmla="*/ 152514 w 163122"/>
                <a:gd name="connsiteY12" fmla="*/ 0 h 1036968"/>
                <a:gd name="connsiteX0" fmla="*/ 70778 w 159968"/>
                <a:gd name="connsiteY0" fmla="*/ 1036968 h 1036968"/>
                <a:gd name="connsiteX1" fmla="*/ 63 w 159968"/>
                <a:gd name="connsiteY1" fmla="*/ 909635 h 1036968"/>
                <a:gd name="connsiteX2" fmla="*/ 149360 w 159968"/>
                <a:gd name="connsiteY2" fmla="*/ 760870 h 1036968"/>
                <a:gd name="connsiteX3" fmla="*/ 154654 w 159968"/>
                <a:gd name="connsiteY3" fmla="*/ 760870 h 1036968"/>
                <a:gd name="connsiteX4" fmla="*/ 154050 w 159968"/>
                <a:gd name="connsiteY4" fmla="*/ 760683 h 1036968"/>
                <a:gd name="connsiteX5" fmla="*/ 19876 w 159968"/>
                <a:gd name="connsiteY5" fmla="*/ 626989 h 1036968"/>
                <a:gd name="connsiteX6" fmla="*/ 63 w 159968"/>
                <a:gd name="connsiteY6" fmla="*/ 529201 h 1036968"/>
                <a:gd name="connsiteX7" fmla="*/ 19876 w 159968"/>
                <a:gd name="connsiteY7" fmla="*/ 431413 h 1036968"/>
                <a:gd name="connsiteX8" fmla="*/ 111223 w 159968"/>
                <a:gd name="connsiteY8" fmla="*/ 320880 h 1036968"/>
                <a:gd name="connsiteX9" fmla="*/ 159968 w 159968"/>
                <a:gd name="connsiteY9" fmla="*/ 297530 h 1036968"/>
                <a:gd name="connsiteX10" fmla="*/ 149360 w 159968"/>
                <a:gd name="connsiteY10" fmla="*/ 297530 h 1036968"/>
                <a:gd name="connsiteX11" fmla="*/ 63 w 159968"/>
                <a:gd name="connsiteY11" fmla="*/ 148765 h 1036968"/>
                <a:gd name="connsiteX12" fmla="*/ 149360 w 159968"/>
                <a:gd name="connsiteY12" fmla="*/ 0 h 1036968"/>
                <a:gd name="connsiteX0" fmla="*/ 70715 w 159905"/>
                <a:gd name="connsiteY0" fmla="*/ 1036968 h 1036968"/>
                <a:gd name="connsiteX1" fmla="*/ 0 w 159905"/>
                <a:gd name="connsiteY1" fmla="*/ 909635 h 1036968"/>
                <a:gd name="connsiteX2" fmla="*/ 149297 w 159905"/>
                <a:gd name="connsiteY2" fmla="*/ 760870 h 1036968"/>
                <a:gd name="connsiteX3" fmla="*/ 154591 w 159905"/>
                <a:gd name="connsiteY3" fmla="*/ 760870 h 1036968"/>
                <a:gd name="connsiteX4" fmla="*/ 153987 w 159905"/>
                <a:gd name="connsiteY4" fmla="*/ 760683 h 1036968"/>
                <a:gd name="connsiteX5" fmla="*/ 19813 w 159905"/>
                <a:gd name="connsiteY5" fmla="*/ 626989 h 1036968"/>
                <a:gd name="connsiteX6" fmla="*/ 0 w 159905"/>
                <a:gd name="connsiteY6" fmla="*/ 529201 h 1036968"/>
                <a:gd name="connsiteX7" fmla="*/ 19813 w 159905"/>
                <a:gd name="connsiteY7" fmla="*/ 431413 h 1036968"/>
                <a:gd name="connsiteX8" fmla="*/ 111160 w 159905"/>
                <a:gd name="connsiteY8" fmla="*/ 320880 h 1036968"/>
                <a:gd name="connsiteX9" fmla="*/ 159905 w 159905"/>
                <a:gd name="connsiteY9" fmla="*/ 297530 h 1036968"/>
                <a:gd name="connsiteX10" fmla="*/ 149297 w 159905"/>
                <a:gd name="connsiteY10" fmla="*/ 297530 h 1036968"/>
                <a:gd name="connsiteX11" fmla="*/ 0 w 159905"/>
                <a:gd name="connsiteY11" fmla="*/ 148765 h 1036968"/>
                <a:gd name="connsiteX12" fmla="*/ 149297 w 159905"/>
                <a:gd name="connsiteY12" fmla="*/ 0 h 1036968"/>
                <a:gd name="connsiteX0" fmla="*/ 70715 w 159905"/>
                <a:gd name="connsiteY0" fmla="*/ 1036968 h 1036968"/>
                <a:gd name="connsiteX1" fmla="*/ 0 w 159905"/>
                <a:gd name="connsiteY1" fmla="*/ 909635 h 1036968"/>
                <a:gd name="connsiteX2" fmla="*/ 149297 w 159905"/>
                <a:gd name="connsiteY2" fmla="*/ 760870 h 1036968"/>
                <a:gd name="connsiteX3" fmla="*/ 154591 w 159905"/>
                <a:gd name="connsiteY3" fmla="*/ 760870 h 1036968"/>
                <a:gd name="connsiteX4" fmla="*/ 153987 w 159905"/>
                <a:gd name="connsiteY4" fmla="*/ 760683 h 1036968"/>
                <a:gd name="connsiteX5" fmla="*/ 19813 w 159905"/>
                <a:gd name="connsiteY5" fmla="*/ 626989 h 1036968"/>
                <a:gd name="connsiteX6" fmla="*/ 0 w 159905"/>
                <a:gd name="connsiteY6" fmla="*/ 529201 h 1036968"/>
                <a:gd name="connsiteX7" fmla="*/ 19813 w 159905"/>
                <a:gd name="connsiteY7" fmla="*/ 431413 h 1036968"/>
                <a:gd name="connsiteX8" fmla="*/ 111160 w 159905"/>
                <a:gd name="connsiteY8" fmla="*/ 320880 h 1036968"/>
                <a:gd name="connsiteX9" fmla="*/ 159905 w 159905"/>
                <a:gd name="connsiteY9" fmla="*/ 297530 h 1036968"/>
                <a:gd name="connsiteX10" fmla="*/ 149297 w 159905"/>
                <a:gd name="connsiteY10" fmla="*/ 297530 h 1036968"/>
                <a:gd name="connsiteX11" fmla="*/ 0 w 159905"/>
                <a:gd name="connsiteY11" fmla="*/ 148765 h 1036968"/>
                <a:gd name="connsiteX12" fmla="*/ 149297 w 159905"/>
                <a:gd name="connsiteY12" fmla="*/ 0 h 1036968"/>
                <a:gd name="connsiteX0" fmla="*/ 73890 w 163080"/>
                <a:gd name="connsiteY0" fmla="*/ 1036968 h 1036968"/>
                <a:gd name="connsiteX1" fmla="*/ 0 w 163080"/>
                <a:gd name="connsiteY1" fmla="*/ 896935 h 1036968"/>
                <a:gd name="connsiteX2" fmla="*/ 152472 w 163080"/>
                <a:gd name="connsiteY2" fmla="*/ 760870 h 1036968"/>
                <a:gd name="connsiteX3" fmla="*/ 157766 w 163080"/>
                <a:gd name="connsiteY3" fmla="*/ 760870 h 1036968"/>
                <a:gd name="connsiteX4" fmla="*/ 157162 w 163080"/>
                <a:gd name="connsiteY4" fmla="*/ 760683 h 1036968"/>
                <a:gd name="connsiteX5" fmla="*/ 22988 w 163080"/>
                <a:gd name="connsiteY5" fmla="*/ 626989 h 1036968"/>
                <a:gd name="connsiteX6" fmla="*/ 3175 w 163080"/>
                <a:gd name="connsiteY6" fmla="*/ 529201 h 1036968"/>
                <a:gd name="connsiteX7" fmla="*/ 22988 w 163080"/>
                <a:gd name="connsiteY7" fmla="*/ 431413 h 1036968"/>
                <a:gd name="connsiteX8" fmla="*/ 114335 w 163080"/>
                <a:gd name="connsiteY8" fmla="*/ 320880 h 1036968"/>
                <a:gd name="connsiteX9" fmla="*/ 163080 w 163080"/>
                <a:gd name="connsiteY9" fmla="*/ 297530 h 1036968"/>
                <a:gd name="connsiteX10" fmla="*/ 152472 w 163080"/>
                <a:gd name="connsiteY10" fmla="*/ 297530 h 1036968"/>
                <a:gd name="connsiteX11" fmla="*/ 3175 w 163080"/>
                <a:gd name="connsiteY11" fmla="*/ 148765 h 1036968"/>
                <a:gd name="connsiteX12" fmla="*/ 152472 w 163080"/>
                <a:gd name="connsiteY12" fmla="*/ 0 h 103696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163080" h="1036968">
                  <a:moveTo>
                    <a:pt x="73890" y="1036968"/>
                  </a:moveTo>
                  <a:cubicBezTo>
                    <a:pt x="17630" y="1003631"/>
                    <a:pt x="5954" y="969145"/>
                    <a:pt x="0" y="896935"/>
                  </a:cubicBezTo>
                  <a:cubicBezTo>
                    <a:pt x="13097" y="850919"/>
                    <a:pt x="70018" y="760870"/>
                    <a:pt x="152472" y="760870"/>
                  </a:cubicBezTo>
                  <a:lnTo>
                    <a:pt x="157766" y="760870"/>
                  </a:lnTo>
                  <a:lnTo>
                    <a:pt x="157162" y="760683"/>
                  </a:lnTo>
                  <a:cubicBezTo>
                    <a:pt x="96834" y="735258"/>
                    <a:pt x="48505" y="687100"/>
                    <a:pt x="22988" y="626989"/>
                  </a:cubicBezTo>
                  <a:lnTo>
                    <a:pt x="3175" y="529201"/>
                  </a:lnTo>
                  <a:lnTo>
                    <a:pt x="22988" y="431413"/>
                  </a:lnTo>
                  <a:cubicBezTo>
                    <a:pt x="42125" y="386328"/>
                    <a:pt x="74095" y="347968"/>
                    <a:pt x="114335" y="320880"/>
                  </a:cubicBezTo>
                  <a:lnTo>
                    <a:pt x="163080" y="297530"/>
                  </a:lnTo>
                  <a:lnTo>
                    <a:pt x="152472" y="297530"/>
                  </a:lnTo>
                  <a:cubicBezTo>
                    <a:pt x="70018" y="297530"/>
                    <a:pt x="3175" y="230925"/>
                    <a:pt x="3175" y="148765"/>
                  </a:cubicBezTo>
                  <a:cubicBezTo>
                    <a:pt x="3175" y="66605"/>
                    <a:pt x="70018" y="0"/>
                    <a:pt x="152472" y="0"/>
                  </a:cubicBezTo>
                </a:path>
              </a:pathLst>
            </a:custGeom>
            <a:noFill/>
            <a:ln w="12700">
              <a:solidFill>
                <a:schemeClr val="bg1">
                  <a:alpha val="75000"/>
                </a:schemeClr>
              </a:solidFill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85" name="文本框 84"/>
            <p:cNvSpPr txBox="1"/>
            <p:nvPr/>
          </p:nvSpPr>
          <p:spPr>
            <a:xfrm>
              <a:off x="5081303" y="1837614"/>
              <a:ext cx="2326979" cy="461665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zh-CN" altLang="en-US" sz="2400" dirty="0">
                  <a:solidFill>
                    <a:prstClr val="white"/>
                  </a:solidFill>
                  <a:cs typeface="+mn-ea"/>
                  <a:sym typeface="+mn-lt"/>
                </a:rPr>
                <a:t>在此添加标题</a:t>
              </a:r>
            </a:p>
          </p:txBody>
        </p:sp>
      </p:grpSp>
    </p:spTree>
    <p:extLst>
      <p:ext uri="{BB962C8B-B14F-4D97-AF65-F5344CB8AC3E}">
        <p14:creationId xmlns:p14="http://schemas.microsoft.com/office/powerpoint/2010/main" val="512183484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133" name="椭圆 132"/>
          <p:cNvSpPr/>
          <p:nvPr/>
        </p:nvSpPr>
        <p:spPr>
          <a:xfrm>
            <a:off x="5818480" y="5764346"/>
            <a:ext cx="4227814" cy="624518"/>
          </a:xfrm>
          <a:prstGeom prst="ellipse">
            <a:avLst/>
          </a:prstGeom>
          <a:gradFill flip="none" rotWithShape="1">
            <a:gsLst>
              <a:gs pos="0">
                <a:schemeClr val="bg1">
                  <a:alpha val="69000"/>
                </a:schemeClr>
              </a:gs>
              <a:gs pos="100000">
                <a:srgbClr val="F0F0F0">
                  <a:alpha val="6900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grpSp>
        <p:nvGrpSpPr>
          <p:cNvPr id="33" name="组合 32"/>
          <p:cNvGrpSpPr/>
          <p:nvPr/>
        </p:nvGrpSpPr>
        <p:grpSpPr>
          <a:xfrm>
            <a:off x="4503139" y="4013875"/>
            <a:ext cx="2749550" cy="1263570"/>
            <a:chOff x="4503139" y="4013875"/>
            <a:chExt cx="2749550" cy="1263570"/>
          </a:xfrm>
        </p:grpSpPr>
        <p:grpSp>
          <p:nvGrpSpPr>
            <p:cNvPr id="25" name="组合 24"/>
            <p:cNvGrpSpPr/>
            <p:nvPr/>
          </p:nvGrpSpPr>
          <p:grpSpPr>
            <a:xfrm>
              <a:off x="4503139" y="4013875"/>
              <a:ext cx="2749550" cy="1114425"/>
              <a:chOff x="4503139" y="4013875"/>
              <a:chExt cx="2749550" cy="1114425"/>
            </a:xfrm>
          </p:grpSpPr>
          <p:grpSp>
            <p:nvGrpSpPr>
              <p:cNvPr id="1117" name="Group 139"/>
              <p:cNvGrpSpPr>
                <a:grpSpLocks noChangeAspect="1"/>
              </p:cNvGrpSpPr>
              <p:nvPr/>
            </p:nvGrpSpPr>
            <p:grpSpPr bwMode="auto">
              <a:xfrm>
                <a:off x="4503139" y="4013875"/>
                <a:ext cx="2749550" cy="1114425"/>
                <a:chOff x="2638" y="2373"/>
                <a:chExt cx="1732" cy="702"/>
              </a:xfrm>
              <a:solidFill>
                <a:srgbClr val="01ACBE"/>
              </a:solidFill>
            </p:grpSpPr>
            <p:sp>
              <p:nvSpPr>
                <p:cNvPr id="1119" name="Freeform 140"/>
                <p:cNvSpPr>
                  <a:spLocks/>
                </p:cNvSpPr>
                <p:nvPr/>
              </p:nvSpPr>
              <p:spPr bwMode="auto">
                <a:xfrm>
                  <a:off x="2638" y="2385"/>
                  <a:ext cx="1732" cy="690"/>
                </a:xfrm>
                <a:custGeom>
                  <a:avLst/>
                  <a:gdLst>
                    <a:gd name="T0" fmla="*/ 343 w 1732"/>
                    <a:gd name="T1" fmla="*/ 690 h 690"/>
                    <a:gd name="T2" fmla="*/ 1732 w 1732"/>
                    <a:gd name="T3" fmla="*/ 690 h 690"/>
                    <a:gd name="T4" fmla="*/ 1732 w 1732"/>
                    <a:gd name="T5" fmla="*/ 0 h 690"/>
                    <a:gd name="T6" fmla="*/ 343 w 1732"/>
                    <a:gd name="T7" fmla="*/ 0 h 690"/>
                    <a:gd name="T8" fmla="*/ 0 w 1732"/>
                    <a:gd name="T9" fmla="*/ 342 h 690"/>
                    <a:gd name="T10" fmla="*/ 0 w 1732"/>
                    <a:gd name="T11" fmla="*/ 345 h 690"/>
                    <a:gd name="T12" fmla="*/ 343 w 1732"/>
                    <a:gd name="T13" fmla="*/ 690 h 690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732" h="690">
                      <a:moveTo>
                        <a:pt x="343" y="690"/>
                      </a:moveTo>
                      <a:lnTo>
                        <a:pt x="1732" y="690"/>
                      </a:lnTo>
                      <a:lnTo>
                        <a:pt x="1732" y="0"/>
                      </a:lnTo>
                      <a:lnTo>
                        <a:pt x="343" y="0"/>
                      </a:lnTo>
                      <a:lnTo>
                        <a:pt x="0" y="342"/>
                      </a:lnTo>
                      <a:lnTo>
                        <a:pt x="0" y="345"/>
                      </a:lnTo>
                      <a:lnTo>
                        <a:pt x="343" y="690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28" name="Freeform 141"/>
                <p:cNvSpPr>
                  <a:spLocks/>
                </p:cNvSpPr>
                <p:nvPr/>
              </p:nvSpPr>
              <p:spPr bwMode="auto">
                <a:xfrm>
                  <a:off x="2638" y="2373"/>
                  <a:ext cx="1732" cy="689"/>
                </a:xfrm>
                <a:custGeom>
                  <a:avLst/>
                  <a:gdLst>
                    <a:gd name="T0" fmla="*/ 0 w 1732"/>
                    <a:gd name="T1" fmla="*/ 345 h 689"/>
                    <a:gd name="T2" fmla="*/ 343 w 1732"/>
                    <a:gd name="T3" fmla="*/ 2 h 689"/>
                    <a:gd name="T4" fmla="*/ 343 w 1732"/>
                    <a:gd name="T5" fmla="*/ 0 h 689"/>
                    <a:gd name="T6" fmla="*/ 1732 w 1732"/>
                    <a:gd name="T7" fmla="*/ 0 h 689"/>
                    <a:gd name="T8" fmla="*/ 1732 w 1732"/>
                    <a:gd name="T9" fmla="*/ 689 h 689"/>
                    <a:gd name="T10" fmla="*/ 343 w 1732"/>
                    <a:gd name="T11" fmla="*/ 689 h 689"/>
                    <a:gd name="T12" fmla="*/ 343 w 1732"/>
                    <a:gd name="T13" fmla="*/ 689 h 689"/>
                    <a:gd name="T14" fmla="*/ 0 w 1732"/>
                    <a:gd name="T15" fmla="*/ 354 h 689"/>
                    <a:gd name="T16" fmla="*/ 0 w 1732"/>
                    <a:gd name="T17" fmla="*/ 345 h 689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732" h="689">
                      <a:moveTo>
                        <a:pt x="0" y="345"/>
                      </a:moveTo>
                      <a:lnTo>
                        <a:pt x="343" y="2"/>
                      </a:lnTo>
                      <a:lnTo>
                        <a:pt x="343" y="0"/>
                      </a:lnTo>
                      <a:lnTo>
                        <a:pt x="1732" y="0"/>
                      </a:lnTo>
                      <a:lnTo>
                        <a:pt x="1732" y="689"/>
                      </a:lnTo>
                      <a:lnTo>
                        <a:pt x="343" y="689"/>
                      </a:lnTo>
                      <a:lnTo>
                        <a:pt x="343" y="689"/>
                      </a:lnTo>
                      <a:lnTo>
                        <a:pt x="0" y="354"/>
                      </a:lnTo>
                      <a:lnTo>
                        <a:pt x="0" y="345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29" name="Freeform 142"/>
                <p:cNvSpPr>
                  <a:spLocks/>
                </p:cNvSpPr>
                <p:nvPr/>
              </p:nvSpPr>
              <p:spPr bwMode="auto">
                <a:xfrm>
                  <a:off x="2638" y="2380"/>
                  <a:ext cx="1732" cy="691"/>
                </a:xfrm>
                <a:custGeom>
                  <a:avLst/>
                  <a:gdLst>
                    <a:gd name="T0" fmla="*/ 0 w 1732"/>
                    <a:gd name="T1" fmla="*/ 347 h 691"/>
                    <a:gd name="T2" fmla="*/ 343 w 1732"/>
                    <a:gd name="T3" fmla="*/ 0 h 691"/>
                    <a:gd name="T4" fmla="*/ 1732 w 1732"/>
                    <a:gd name="T5" fmla="*/ 0 h 691"/>
                    <a:gd name="T6" fmla="*/ 1732 w 1732"/>
                    <a:gd name="T7" fmla="*/ 691 h 691"/>
                    <a:gd name="T8" fmla="*/ 343 w 1732"/>
                    <a:gd name="T9" fmla="*/ 691 h 691"/>
                    <a:gd name="T10" fmla="*/ 343 w 1732"/>
                    <a:gd name="T11" fmla="*/ 690 h 691"/>
                    <a:gd name="T12" fmla="*/ 0 w 1732"/>
                    <a:gd name="T13" fmla="*/ 347 h 691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732" h="691">
                      <a:moveTo>
                        <a:pt x="0" y="347"/>
                      </a:moveTo>
                      <a:lnTo>
                        <a:pt x="343" y="0"/>
                      </a:lnTo>
                      <a:lnTo>
                        <a:pt x="1732" y="0"/>
                      </a:lnTo>
                      <a:lnTo>
                        <a:pt x="1732" y="691"/>
                      </a:lnTo>
                      <a:lnTo>
                        <a:pt x="343" y="691"/>
                      </a:lnTo>
                      <a:lnTo>
                        <a:pt x="343" y="690"/>
                      </a:lnTo>
                      <a:lnTo>
                        <a:pt x="0" y="347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321" name="文本框 320"/>
              <p:cNvSpPr txBox="1"/>
              <p:nvPr/>
            </p:nvSpPr>
            <p:spPr>
              <a:xfrm>
                <a:off x="5047868" y="4247930"/>
                <a:ext cx="372786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3600" dirty="0">
                    <a:ln w="15875">
                      <a:noFill/>
                    </a:ln>
                    <a:solidFill>
                      <a:prstClr val="white"/>
                    </a:solidFill>
                    <a:effectLst>
                      <a:innerShdw blurRad="38100" dist="25400" dir="13500000">
                        <a:prstClr val="black">
                          <a:alpha val="50000"/>
                        </a:prstClr>
                      </a:innerShdw>
                    </a:effectLst>
                    <a:cs typeface="+mn-ea"/>
                    <a:sym typeface="+mn-lt"/>
                  </a:rPr>
                  <a:t>D</a:t>
                </a:r>
                <a:endParaRPr lang="zh-CN" altLang="en-US" sz="3600" dirty="0">
                  <a:ln w="15875">
                    <a:noFill/>
                  </a:ln>
                  <a:solidFill>
                    <a:prstClr val="white"/>
                  </a:solidFill>
                  <a:effectLst>
                    <a:innerShdw blurRad="38100" dist="25400" dir="13500000">
                      <a:prstClr val="black">
                        <a:alpha val="50000"/>
                      </a:prstClr>
                    </a:inn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325" name="文本框 324"/>
              <p:cNvSpPr txBox="1"/>
              <p:nvPr/>
            </p:nvSpPr>
            <p:spPr>
              <a:xfrm>
                <a:off x="5547682" y="4417046"/>
                <a:ext cx="1289008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1400" dirty="0">
                    <a:solidFill>
                      <a:prstClr val="white"/>
                    </a:solidFill>
                    <a:cs typeface="+mn-ea"/>
                    <a:sym typeface="+mn-lt"/>
                  </a:rPr>
                  <a:t>在此添加标题</a:t>
                </a:r>
              </a:p>
            </p:txBody>
          </p:sp>
        </p:grpSp>
        <p:pic>
          <p:nvPicPr>
            <p:cNvPr id="181" name="图片 180"/>
            <p:cNvPicPr>
              <a:picLocks noChangeAspect="1"/>
            </p:cNvPicPr>
            <p:nvPr/>
          </p:nvPicPr>
          <p:blipFill rotWithShape="1">
            <a:blip r:embed="rId3">
              <a:biLevel thresh="75000"/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66000"/>
                      </a14:imgEffect>
                    </a14:imgLayer>
                  </a14:imgProps>
                </a:ext>
              </a:extLst>
            </a:blip>
            <a:srcRect t="76775"/>
            <a:stretch/>
          </p:blipFill>
          <p:spPr>
            <a:xfrm>
              <a:off x="5050625" y="5112871"/>
              <a:ext cx="2131142" cy="164574"/>
            </a:xfrm>
            <a:prstGeom prst="rect">
              <a:avLst/>
            </a:prstGeom>
          </p:spPr>
        </p:pic>
      </p:grpSp>
      <p:grpSp>
        <p:nvGrpSpPr>
          <p:cNvPr id="32" name="组合 31"/>
          <p:cNvGrpSpPr/>
          <p:nvPr/>
        </p:nvGrpSpPr>
        <p:grpSpPr>
          <a:xfrm>
            <a:off x="4982564" y="2997875"/>
            <a:ext cx="2438400" cy="1132735"/>
            <a:chOff x="4982564" y="2997875"/>
            <a:chExt cx="2438400" cy="1132735"/>
          </a:xfrm>
        </p:grpSpPr>
        <p:grpSp>
          <p:nvGrpSpPr>
            <p:cNvPr id="26" name="组合 25"/>
            <p:cNvGrpSpPr/>
            <p:nvPr/>
          </p:nvGrpSpPr>
          <p:grpSpPr>
            <a:xfrm>
              <a:off x="4982564" y="2997875"/>
              <a:ext cx="2438400" cy="996950"/>
              <a:chOff x="4982564" y="2997875"/>
              <a:chExt cx="2438400" cy="996950"/>
            </a:xfrm>
          </p:grpSpPr>
          <p:grpSp>
            <p:nvGrpSpPr>
              <p:cNvPr id="1112" name="Group 133"/>
              <p:cNvGrpSpPr>
                <a:grpSpLocks noChangeAspect="1"/>
              </p:cNvGrpSpPr>
              <p:nvPr/>
            </p:nvGrpSpPr>
            <p:grpSpPr bwMode="auto">
              <a:xfrm>
                <a:off x="4982564" y="2997875"/>
                <a:ext cx="2438400" cy="996950"/>
                <a:chOff x="2940" y="1733"/>
                <a:chExt cx="1536" cy="628"/>
              </a:xfrm>
              <a:solidFill>
                <a:srgbClr val="E87071"/>
              </a:solidFill>
            </p:grpSpPr>
            <p:sp>
              <p:nvSpPr>
                <p:cNvPr id="1114" name="Freeform 134"/>
                <p:cNvSpPr>
                  <a:spLocks/>
                </p:cNvSpPr>
                <p:nvPr/>
              </p:nvSpPr>
              <p:spPr bwMode="auto">
                <a:xfrm>
                  <a:off x="2940" y="1744"/>
                  <a:ext cx="1536" cy="617"/>
                </a:xfrm>
                <a:custGeom>
                  <a:avLst/>
                  <a:gdLst>
                    <a:gd name="T0" fmla="*/ 306 w 1536"/>
                    <a:gd name="T1" fmla="*/ 617 h 617"/>
                    <a:gd name="T2" fmla="*/ 1536 w 1536"/>
                    <a:gd name="T3" fmla="*/ 617 h 617"/>
                    <a:gd name="T4" fmla="*/ 1536 w 1536"/>
                    <a:gd name="T5" fmla="*/ 0 h 617"/>
                    <a:gd name="T6" fmla="*/ 306 w 1536"/>
                    <a:gd name="T7" fmla="*/ 0 h 617"/>
                    <a:gd name="T8" fmla="*/ 0 w 1536"/>
                    <a:gd name="T9" fmla="*/ 304 h 617"/>
                    <a:gd name="T10" fmla="*/ 0 w 1536"/>
                    <a:gd name="T11" fmla="*/ 309 h 617"/>
                    <a:gd name="T12" fmla="*/ 306 w 1536"/>
                    <a:gd name="T13" fmla="*/ 617 h 6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536" h="617">
                      <a:moveTo>
                        <a:pt x="306" y="617"/>
                      </a:moveTo>
                      <a:lnTo>
                        <a:pt x="1536" y="617"/>
                      </a:lnTo>
                      <a:lnTo>
                        <a:pt x="1536" y="0"/>
                      </a:lnTo>
                      <a:lnTo>
                        <a:pt x="306" y="0"/>
                      </a:lnTo>
                      <a:lnTo>
                        <a:pt x="0" y="304"/>
                      </a:lnTo>
                      <a:lnTo>
                        <a:pt x="0" y="309"/>
                      </a:lnTo>
                      <a:lnTo>
                        <a:pt x="306" y="617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115" name="Freeform 135"/>
                <p:cNvSpPr>
                  <a:spLocks/>
                </p:cNvSpPr>
                <p:nvPr/>
              </p:nvSpPr>
              <p:spPr bwMode="auto">
                <a:xfrm>
                  <a:off x="2940" y="1733"/>
                  <a:ext cx="1536" cy="617"/>
                </a:xfrm>
                <a:custGeom>
                  <a:avLst/>
                  <a:gdLst>
                    <a:gd name="T0" fmla="*/ 0 w 1536"/>
                    <a:gd name="T1" fmla="*/ 309 h 617"/>
                    <a:gd name="T2" fmla="*/ 306 w 1536"/>
                    <a:gd name="T3" fmla="*/ 2 h 617"/>
                    <a:gd name="T4" fmla="*/ 306 w 1536"/>
                    <a:gd name="T5" fmla="*/ 0 h 617"/>
                    <a:gd name="T6" fmla="*/ 1536 w 1536"/>
                    <a:gd name="T7" fmla="*/ 0 h 617"/>
                    <a:gd name="T8" fmla="*/ 1536 w 1536"/>
                    <a:gd name="T9" fmla="*/ 617 h 617"/>
                    <a:gd name="T10" fmla="*/ 306 w 1536"/>
                    <a:gd name="T11" fmla="*/ 617 h 617"/>
                    <a:gd name="T12" fmla="*/ 306 w 1536"/>
                    <a:gd name="T13" fmla="*/ 615 h 617"/>
                    <a:gd name="T14" fmla="*/ 0 w 1536"/>
                    <a:gd name="T15" fmla="*/ 315 h 617"/>
                    <a:gd name="T16" fmla="*/ 0 w 1536"/>
                    <a:gd name="T17" fmla="*/ 309 h 6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536" h="617">
                      <a:moveTo>
                        <a:pt x="0" y="309"/>
                      </a:moveTo>
                      <a:lnTo>
                        <a:pt x="306" y="2"/>
                      </a:lnTo>
                      <a:lnTo>
                        <a:pt x="306" y="0"/>
                      </a:lnTo>
                      <a:lnTo>
                        <a:pt x="1536" y="0"/>
                      </a:lnTo>
                      <a:lnTo>
                        <a:pt x="1536" y="617"/>
                      </a:lnTo>
                      <a:lnTo>
                        <a:pt x="306" y="617"/>
                      </a:lnTo>
                      <a:lnTo>
                        <a:pt x="306" y="615"/>
                      </a:lnTo>
                      <a:lnTo>
                        <a:pt x="0" y="315"/>
                      </a:lnTo>
                      <a:lnTo>
                        <a:pt x="0" y="309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116" name="Freeform 136"/>
                <p:cNvSpPr>
                  <a:spLocks/>
                </p:cNvSpPr>
                <p:nvPr/>
              </p:nvSpPr>
              <p:spPr bwMode="auto">
                <a:xfrm>
                  <a:off x="2940" y="1740"/>
                  <a:ext cx="1536" cy="617"/>
                </a:xfrm>
                <a:custGeom>
                  <a:avLst/>
                  <a:gdLst>
                    <a:gd name="T0" fmla="*/ 0 w 1536"/>
                    <a:gd name="T1" fmla="*/ 308 h 617"/>
                    <a:gd name="T2" fmla="*/ 306 w 1536"/>
                    <a:gd name="T3" fmla="*/ 0 h 617"/>
                    <a:gd name="T4" fmla="*/ 1536 w 1536"/>
                    <a:gd name="T5" fmla="*/ 0 h 617"/>
                    <a:gd name="T6" fmla="*/ 1536 w 1536"/>
                    <a:gd name="T7" fmla="*/ 617 h 617"/>
                    <a:gd name="T8" fmla="*/ 306 w 1536"/>
                    <a:gd name="T9" fmla="*/ 617 h 617"/>
                    <a:gd name="T10" fmla="*/ 306 w 1536"/>
                    <a:gd name="T11" fmla="*/ 616 h 617"/>
                    <a:gd name="T12" fmla="*/ 0 w 1536"/>
                    <a:gd name="T13" fmla="*/ 308 h 617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536" h="617">
                      <a:moveTo>
                        <a:pt x="0" y="308"/>
                      </a:moveTo>
                      <a:lnTo>
                        <a:pt x="306" y="0"/>
                      </a:lnTo>
                      <a:lnTo>
                        <a:pt x="1536" y="0"/>
                      </a:lnTo>
                      <a:lnTo>
                        <a:pt x="1536" y="617"/>
                      </a:lnTo>
                      <a:lnTo>
                        <a:pt x="306" y="617"/>
                      </a:lnTo>
                      <a:lnTo>
                        <a:pt x="306" y="616"/>
                      </a:lnTo>
                      <a:lnTo>
                        <a:pt x="0" y="30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320" name="文本框 319"/>
              <p:cNvSpPr txBox="1"/>
              <p:nvPr/>
            </p:nvSpPr>
            <p:spPr>
              <a:xfrm>
                <a:off x="5454268" y="3244443"/>
                <a:ext cx="372786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3600" dirty="0">
                    <a:ln w="15875">
                      <a:noFill/>
                    </a:ln>
                    <a:solidFill>
                      <a:prstClr val="white"/>
                    </a:solidFill>
                    <a:effectLst>
                      <a:innerShdw blurRad="38100" dist="25400" dir="13500000">
                        <a:prstClr val="black">
                          <a:alpha val="50000"/>
                        </a:prstClr>
                      </a:innerShdw>
                    </a:effectLst>
                    <a:cs typeface="+mn-ea"/>
                    <a:sym typeface="+mn-lt"/>
                  </a:rPr>
                  <a:t>C</a:t>
                </a:r>
                <a:endParaRPr lang="zh-CN" altLang="en-US" sz="3600" dirty="0">
                  <a:ln w="15875">
                    <a:noFill/>
                  </a:ln>
                  <a:solidFill>
                    <a:prstClr val="white"/>
                  </a:solidFill>
                  <a:effectLst>
                    <a:innerShdw blurRad="38100" dist="25400" dir="13500000">
                      <a:prstClr val="black">
                        <a:alpha val="50000"/>
                      </a:prstClr>
                    </a:inn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324" name="文本框 323"/>
              <p:cNvSpPr txBox="1"/>
              <p:nvPr/>
            </p:nvSpPr>
            <p:spPr>
              <a:xfrm>
                <a:off x="5890582" y="3381793"/>
                <a:ext cx="1289008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1400" dirty="0">
                    <a:solidFill>
                      <a:prstClr val="white"/>
                    </a:solidFill>
                    <a:cs typeface="+mn-ea"/>
                    <a:sym typeface="+mn-lt"/>
                  </a:rPr>
                  <a:t>在此添加标题</a:t>
                </a:r>
              </a:p>
            </p:txBody>
          </p:sp>
        </p:grpSp>
        <p:pic>
          <p:nvPicPr>
            <p:cNvPr id="178" name="图片 177"/>
            <p:cNvPicPr>
              <a:picLocks noChangeAspect="1"/>
            </p:cNvPicPr>
            <p:nvPr/>
          </p:nvPicPr>
          <p:blipFill rotWithShape="1">
            <a:blip r:embed="rId3">
              <a:biLevel thresh="75000"/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66000"/>
                      </a14:imgEffect>
                    </a14:imgLayer>
                  </a14:imgProps>
                </a:ext>
              </a:extLst>
            </a:blip>
            <a:srcRect t="76775"/>
            <a:stretch/>
          </p:blipFill>
          <p:spPr>
            <a:xfrm>
              <a:off x="5445852" y="3982478"/>
              <a:ext cx="1918220" cy="148132"/>
            </a:xfrm>
            <a:prstGeom prst="rect">
              <a:avLst/>
            </a:prstGeom>
          </p:spPr>
        </p:pic>
      </p:grpSp>
      <p:grpSp>
        <p:nvGrpSpPr>
          <p:cNvPr id="29" name="组合 28"/>
          <p:cNvGrpSpPr/>
          <p:nvPr/>
        </p:nvGrpSpPr>
        <p:grpSpPr>
          <a:xfrm>
            <a:off x="5327052" y="2083475"/>
            <a:ext cx="2176462" cy="1012266"/>
            <a:chOff x="5327052" y="2083475"/>
            <a:chExt cx="2176462" cy="1012266"/>
          </a:xfrm>
        </p:grpSpPr>
        <p:grpSp>
          <p:nvGrpSpPr>
            <p:cNvPr id="22" name="组合 21"/>
            <p:cNvGrpSpPr/>
            <p:nvPr/>
          </p:nvGrpSpPr>
          <p:grpSpPr>
            <a:xfrm>
              <a:off x="5327052" y="2083475"/>
              <a:ext cx="2176462" cy="893762"/>
              <a:chOff x="5327052" y="2083475"/>
              <a:chExt cx="2176462" cy="893762"/>
            </a:xfrm>
          </p:grpSpPr>
          <p:grpSp>
            <p:nvGrpSpPr>
              <p:cNvPr id="1107" name="Group 127"/>
              <p:cNvGrpSpPr>
                <a:grpSpLocks noChangeAspect="1"/>
              </p:cNvGrpSpPr>
              <p:nvPr/>
            </p:nvGrpSpPr>
            <p:grpSpPr bwMode="auto">
              <a:xfrm>
                <a:off x="5327052" y="2083475"/>
                <a:ext cx="2176462" cy="893762"/>
                <a:chOff x="3157" y="1157"/>
                <a:chExt cx="1371" cy="563"/>
              </a:xfrm>
              <a:solidFill>
                <a:srgbClr val="663A77"/>
              </a:solidFill>
            </p:grpSpPr>
            <p:sp>
              <p:nvSpPr>
                <p:cNvPr id="1109" name="Freeform 128"/>
                <p:cNvSpPr>
                  <a:spLocks/>
                </p:cNvSpPr>
                <p:nvPr/>
              </p:nvSpPr>
              <p:spPr bwMode="auto">
                <a:xfrm>
                  <a:off x="3157" y="1168"/>
                  <a:ext cx="1371" cy="552"/>
                </a:xfrm>
                <a:custGeom>
                  <a:avLst/>
                  <a:gdLst>
                    <a:gd name="T0" fmla="*/ 274 w 1371"/>
                    <a:gd name="T1" fmla="*/ 552 h 552"/>
                    <a:gd name="T2" fmla="*/ 1371 w 1371"/>
                    <a:gd name="T3" fmla="*/ 552 h 552"/>
                    <a:gd name="T4" fmla="*/ 1371 w 1371"/>
                    <a:gd name="T5" fmla="*/ 0 h 552"/>
                    <a:gd name="T6" fmla="*/ 274 w 1371"/>
                    <a:gd name="T7" fmla="*/ 0 h 552"/>
                    <a:gd name="T8" fmla="*/ 0 w 1371"/>
                    <a:gd name="T9" fmla="*/ 272 h 552"/>
                    <a:gd name="T10" fmla="*/ 0 w 1371"/>
                    <a:gd name="T11" fmla="*/ 276 h 552"/>
                    <a:gd name="T12" fmla="*/ 274 w 1371"/>
                    <a:gd name="T13" fmla="*/ 552 h 552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371" h="552">
                      <a:moveTo>
                        <a:pt x="274" y="552"/>
                      </a:moveTo>
                      <a:lnTo>
                        <a:pt x="1371" y="552"/>
                      </a:lnTo>
                      <a:lnTo>
                        <a:pt x="1371" y="0"/>
                      </a:lnTo>
                      <a:lnTo>
                        <a:pt x="274" y="0"/>
                      </a:lnTo>
                      <a:lnTo>
                        <a:pt x="0" y="272"/>
                      </a:lnTo>
                      <a:lnTo>
                        <a:pt x="0" y="276"/>
                      </a:lnTo>
                      <a:lnTo>
                        <a:pt x="274" y="552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110" name="Freeform 129"/>
                <p:cNvSpPr>
                  <a:spLocks/>
                </p:cNvSpPr>
                <p:nvPr/>
              </p:nvSpPr>
              <p:spPr bwMode="auto">
                <a:xfrm>
                  <a:off x="3157" y="1157"/>
                  <a:ext cx="1371" cy="554"/>
                </a:xfrm>
                <a:custGeom>
                  <a:avLst/>
                  <a:gdLst>
                    <a:gd name="T0" fmla="*/ 0 w 1371"/>
                    <a:gd name="T1" fmla="*/ 278 h 554"/>
                    <a:gd name="T2" fmla="*/ 274 w 1371"/>
                    <a:gd name="T3" fmla="*/ 2 h 554"/>
                    <a:gd name="T4" fmla="*/ 274 w 1371"/>
                    <a:gd name="T5" fmla="*/ 0 h 554"/>
                    <a:gd name="T6" fmla="*/ 1371 w 1371"/>
                    <a:gd name="T7" fmla="*/ 0 h 554"/>
                    <a:gd name="T8" fmla="*/ 1371 w 1371"/>
                    <a:gd name="T9" fmla="*/ 554 h 554"/>
                    <a:gd name="T10" fmla="*/ 274 w 1371"/>
                    <a:gd name="T11" fmla="*/ 554 h 554"/>
                    <a:gd name="T12" fmla="*/ 274 w 1371"/>
                    <a:gd name="T13" fmla="*/ 554 h 554"/>
                    <a:gd name="T14" fmla="*/ 0 w 1371"/>
                    <a:gd name="T15" fmla="*/ 283 h 554"/>
                    <a:gd name="T16" fmla="*/ 0 w 1371"/>
                    <a:gd name="T17" fmla="*/ 278 h 5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  <a:cxn ang="0">
                      <a:pos x="T14" y="T15"/>
                    </a:cxn>
                    <a:cxn ang="0">
                      <a:pos x="T16" y="T17"/>
                    </a:cxn>
                  </a:cxnLst>
                  <a:rect l="0" t="0" r="r" b="b"/>
                  <a:pathLst>
                    <a:path w="1371" h="554">
                      <a:moveTo>
                        <a:pt x="0" y="278"/>
                      </a:moveTo>
                      <a:lnTo>
                        <a:pt x="274" y="2"/>
                      </a:lnTo>
                      <a:lnTo>
                        <a:pt x="274" y="0"/>
                      </a:lnTo>
                      <a:lnTo>
                        <a:pt x="1371" y="0"/>
                      </a:lnTo>
                      <a:lnTo>
                        <a:pt x="1371" y="554"/>
                      </a:lnTo>
                      <a:lnTo>
                        <a:pt x="274" y="554"/>
                      </a:lnTo>
                      <a:lnTo>
                        <a:pt x="274" y="554"/>
                      </a:lnTo>
                      <a:lnTo>
                        <a:pt x="0" y="283"/>
                      </a:lnTo>
                      <a:lnTo>
                        <a:pt x="0" y="278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  <p:sp>
              <p:nvSpPr>
                <p:cNvPr id="1111" name="Freeform 130"/>
                <p:cNvSpPr>
                  <a:spLocks/>
                </p:cNvSpPr>
                <p:nvPr/>
              </p:nvSpPr>
              <p:spPr bwMode="auto">
                <a:xfrm>
                  <a:off x="3157" y="1164"/>
                  <a:ext cx="1371" cy="554"/>
                </a:xfrm>
                <a:custGeom>
                  <a:avLst/>
                  <a:gdLst>
                    <a:gd name="T0" fmla="*/ 0 w 1371"/>
                    <a:gd name="T1" fmla="*/ 276 h 554"/>
                    <a:gd name="T2" fmla="*/ 274 w 1371"/>
                    <a:gd name="T3" fmla="*/ 0 h 554"/>
                    <a:gd name="T4" fmla="*/ 1371 w 1371"/>
                    <a:gd name="T5" fmla="*/ 0 h 554"/>
                    <a:gd name="T6" fmla="*/ 1371 w 1371"/>
                    <a:gd name="T7" fmla="*/ 554 h 554"/>
                    <a:gd name="T8" fmla="*/ 274 w 1371"/>
                    <a:gd name="T9" fmla="*/ 554 h 554"/>
                    <a:gd name="T10" fmla="*/ 274 w 1371"/>
                    <a:gd name="T11" fmla="*/ 553 h 554"/>
                    <a:gd name="T12" fmla="*/ 0 w 1371"/>
                    <a:gd name="T13" fmla="*/ 276 h 554"/>
                  </a:gdLst>
                  <a:ahLst/>
                  <a:cxnLst>
                    <a:cxn ang="0">
                      <a:pos x="T0" y="T1"/>
                    </a:cxn>
                    <a:cxn ang="0">
                      <a:pos x="T2" y="T3"/>
                    </a:cxn>
                    <a:cxn ang="0">
                      <a:pos x="T4" y="T5"/>
                    </a:cxn>
                    <a:cxn ang="0">
                      <a:pos x="T6" y="T7"/>
                    </a:cxn>
                    <a:cxn ang="0">
                      <a:pos x="T8" y="T9"/>
                    </a:cxn>
                    <a:cxn ang="0">
                      <a:pos x="T10" y="T11"/>
                    </a:cxn>
                    <a:cxn ang="0">
                      <a:pos x="T12" y="T13"/>
                    </a:cxn>
                  </a:cxnLst>
                  <a:rect l="0" t="0" r="r" b="b"/>
                  <a:pathLst>
                    <a:path w="1371" h="554">
                      <a:moveTo>
                        <a:pt x="0" y="276"/>
                      </a:moveTo>
                      <a:lnTo>
                        <a:pt x="274" y="0"/>
                      </a:lnTo>
                      <a:lnTo>
                        <a:pt x="1371" y="0"/>
                      </a:lnTo>
                      <a:lnTo>
                        <a:pt x="1371" y="554"/>
                      </a:lnTo>
                      <a:lnTo>
                        <a:pt x="274" y="554"/>
                      </a:lnTo>
                      <a:lnTo>
                        <a:pt x="274" y="553"/>
                      </a:lnTo>
                      <a:lnTo>
                        <a:pt x="0" y="276"/>
                      </a:lnTo>
                      <a:close/>
                    </a:path>
                  </a:pathLst>
                </a:custGeom>
                <a:grpFill/>
                <a:ln>
                  <a:noFill/>
                </a:ln>
                <a:extLst>
                  <a:ext uri="{91240B29-F687-4F45-9708-019B960494DF}">
                    <a14:hiddenLine xmlns:a14="http://schemas.microsoft.com/office/drawing/2010/main" w="9525">
                      <a:solidFill>
                        <a:srgbClr val="000000"/>
                      </a:solidFill>
                      <a:round/>
                      <a:headEnd/>
                      <a:tailEnd/>
                    </a14:hiddenLine>
                  </a:ext>
                </a:extLst>
              </p:spPr>
              <p:txBody>
                <a:bodyPr vert="horz" wrap="square" lIns="91440" tIns="45720" rIns="91440" bIns="45720" numCol="1" anchor="t" anchorCtr="0" compatLnSpc="1">
                  <a:prstTxWarp prst="textNoShape">
                    <a:avLst/>
                  </a:prstTxWarp>
                </a:bodyPr>
                <a:lstStyle/>
                <a:p>
                  <a:endParaRPr lang="zh-CN" altLang="en-US">
                    <a:solidFill>
                      <a:prstClr val="black"/>
                    </a:solidFill>
                    <a:cs typeface="+mn-ea"/>
                    <a:sym typeface="+mn-lt"/>
                  </a:endParaRPr>
                </a:p>
              </p:txBody>
            </p:sp>
          </p:grpSp>
          <p:sp>
            <p:nvSpPr>
              <p:cNvPr id="319" name="文本框 318"/>
              <p:cNvSpPr txBox="1"/>
              <p:nvPr/>
            </p:nvSpPr>
            <p:spPr>
              <a:xfrm>
                <a:off x="5720968" y="2228209"/>
                <a:ext cx="372786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3600" dirty="0">
                    <a:ln w="15875">
                      <a:noFill/>
                    </a:ln>
                    <a:solidFill>
                      <a:prstClr val="white"/>
                    </a:solidFill>
                    <a:effectLst>
                      <a:innerShdw blurRad="38100" dist="25400" dir="13500000">
                        <a:prstClr val="black">
                          <a:alpha val="50000"/>
                        </a:prstClr>
                      </a:innerShdw>
                    </a:effectLst>
                    <a:cs typeface="+mn-ea"/>
                    <a:sym typeface="+mn-lt"/>
                  </a:rPr>
                  <a:t>B</a:t>
                </a:r>
                <a:endParaRPr lang="zh-CN" altLang="en-US" sz="3600" dirty="0">
                  <a:ln w="15875">
                    <a:noFill/>
                  </a:ln>
                  <a:solidFill>
                    <a:prstClr val="white"/>
                  </a:solidFill>
                  <a:effectLst>
                    <a:innerShdw blurRad="38100" dist="25400" dir="13500000">
                      <a:prstClr val="black">
                        <a:alpha val="50000"/>
                      </a:prstClr>
                    </a:inn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323" name="文本框 322"/>
              <p:cNvSpPr txBox="1"/>
              <p:nvPr/>
            </p:nvSpPr>
            <p:spPr>
              <a:xfrm>
                <a:off x="6100132" y="2384382"/>
                <a:ext cx="1289008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1400" dirty="0">
                    <a:solidFill>
                      <a:prstClr val="white"/>
                    </a:solidFill>
                    <a:cs typeface="+mn-ea"/>
                    <a:sym typeface="+mn-lt"/>
                  </a:rPr>
                  <a:t>在此添加标题</a:t>
                </a:r>
              </a:p>
            </p:txBody>
          </p:sp>
        </p:grpSp>
        <p:pic>
          <p:nvPicPr>
            <p:cNvPr id="177" name="图片 176"/>
            <p:cNvPicPr>
              <a:picLocks noChangeAspect="1"/>
            </p:cNvPicPr>
            <p:nvPr/>
          </p:nvPicPr>
          <p:blipFill rotWithShape="1">
            <a:blip r:embed="rId3">
              <a:biLevel thresh="75000"/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66000"/>
                      </a14:imgEffect>
                    </a14:imgLayer>
                  </a14:imgProps>
                </a:ext>
              </a:extLst>
            </a:blip>
            <a:srcRect t="76775"/>
            <a:stretch/>
          </p:blipFill>
          <p:spPr>
            <a:xfrm>
              <a:off x="5775016" y="2967074"/>
              <a:ext cx="1666172" cy="128667"/>
            </a:xfrm>
            <a:prstGeom prst="rect">
              <a:avLst/>
            </a:prstGeom>
          </p:spPr>
        </p:pic>
      </p:grpSp>
      <p:grpSp>
        <p:nvGrpSpPr>
          <p:cNvPr id="34" name="组合 33"/>
          <p:cNvGrpSpPr/>
          <p:nvPr/>
        </p:nvGrpSpPr>
        <p:grpSpPr>
          <a:xfrm>
            <a:off x="5696197" y="1318095"/>
            <a:ext cx="1904762" cy="845939"/>
            <a:chOff x="5696197" y="1318095"/>
            <a:chExt cx="1904762" cy="845939"/>
          </a:xfrm>
        </p:grpSpPr>
        <p:grpSp>
          <p:nvGrpSpPr>
            <p:cNvPr id="18" name="组合 17"/>
            <p:cNvGrpSpPr/>
            <p:nvPr/>
          </p:nvGrpSpPr>
          <p:grpSpPr>
            <a:xfrm>
              <a:off x="5696197" y="1318095"/>
              <a:ext cx="1904762" cy="729940"/>
              <a:chOff x="5696197" y="1318095"/>
              <a:chExt cx="1904762" cy="729940"/>
            </a:xfrm>
          </p:grpSpPr>
          <p:sp>
            <p:nvSpPr>
              <p:cNvPr id="1067" name="Freeform 73"/>
              <p:cNvSpPr>
                <a:spLocks/>
              </p:cNvSpPr>
              <p:nvPr/>
            </p:nvSpPr>
            <p:spPr bwMode="auto">
              <a:xfrm>
                <a:off x="5696197" y="1318095"/>
                <a:ext cx="1904762" cy="729940"/>
              </a:xfrm>
              <a:custGeom>
                <a:avLst/>
                <a:gdLst>
                  <a:gd name="T0" fmla="*/ 0 w 1597"/>
                  <a:gd name="T1" fmla="*/ 306 h 612"/>
                  <a:gd name="T2" fmla="*/ 304 w 1597"/>
                  <a:gd name="T3" fmla="*/ 0 h 612"/>
                  <a:gd name="T4" fmla="*/ 1597 w 1597"/>
                  <a:gd name="T5" fmla="*/ 0 h 612"/>
                  <a:gd name="T6" fmla="*/ 1597 w 1597"/>
                  <a:gd name="T7" fmla="*/ 612 h 612"/>
                  <a:gd name="T8" fmla="*/ 304 w 1597"/>
                  <a:gd name="T9" fmla="*/ 612 h 612"/>
                  <a:gd name="T10" fmla="*/ 304 w 1597"/>
                  <a:gd name="T11" fmla="*/ 612 h 612"/>
                  <a:gd name="T12" fmla="*/ 0 w 1597"/>
                  <a:gd name="T13" fmla="*/ 306 h 6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597" h="612">
                    <a:moveTo>
                      <a:pt x="0" y="306"/>
                    </a:moveTo>
                    <a:lnTo>
                      <a:pt x="304" y="0"/>
                    </a:lnTo>
                    <a:lnTo>
                      <a:pt x="1597" y="0"/>
                    </a:lnTo>
                    <a:lnTo>
                      <a:pt x="1597" y="612"/>
                    </a:lnTo>
                    <a:lnTo>
                      <a:pt x="304" y="612"/>
                    </a:lnTo>
                    <a:lnTo>
                      <a:pt x="304" y="612"/>
                    </a:lnTo>
                    <a:lnTo>
                      <a:pt x="0" y="306"/>
                    </a:lnTo>
                    <a:close/>
                  </a:path>
                </a:pathLst>
              </a:custGeom>
              <a:solidFill>
                <a:srgbClr val="FFA3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59" name="文本框 1158"/>
              <p:cNvSpPr txBox="1"/>
              <p:nvPr/>
            </p:nvSpPr>
            <p:spPr>
              <a:xfrm>
                <a:off x="6000368" y="1364455"/>
                <a:ext cx="372786" cy="646331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en-US" altLang="zh-CN" sz="3600" dirty="0">
                    <a:ln w="15875">
                      <a:noFill/>
                    </a:ln>
                    <a:solidFill>
                      <a:prstClr val="white"/>
                    </a:solidFill>
                    <a:effectLst>
                      <a:innerShdw blurRad="38100" dist="25400" dir="13500000">
                        <a:prstClr val="black">
                          <a:alpha val="50000"/>
                        </a:prstClr>
                      </a:innerShdw>
                    </a:effectLst>
                    <a:cs typeface="+mn-ea"/>
                    <a:sym typeface="+mn-lt"/>
                  </a:rPr>
                  <a:t>A</a:t>
                </a:r>
                <a:endParaRPr lang="zh-CN" altLang="en-US" sz="3600" dirty="0">
                  <a:ln w="15875">
                    <a:noFill/>
                  </a:ln>
                  <a:solidFill>
                    <a:prstClr val="white"/>
                  </a:solidFill>
                  <a:effectLst>
                    <a:innerShdw blurRad="38100" dist="25400" dir="13500000">
                      <a:prstClr val="black">
                        <a:alpha val="50000"/>
                      </a:prstClr>
                    </a:innerShdw>
                  </a:effectLst>
                  <a:cs typeface="+mn-ea"/>
                  <a:sym typeface="+mn-lt"/>
                </a:endParaRPr>
              </a:p>
            </p:txBody>
          </p:sp>
          <p:sp>
            <p:nvSpPr>
              <p:cNvPr id="322" name="文本框 321"/>
              <p:cNvSpPr txBox="1"/>
              <p:nvPr/>
            </p:nvSpPr>
            <p:spPr>
              <a:xfrm>
                <a:off x="6271582" y="1527164"/>
                <a:ext cx="1289008" cy="307777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ctr"/>
                <a:r>
                  <a:rPr lang="zh-CN" altLang="en-US" sz="1400" dirty="0">
                    <a:solidFill>
                      <a:prstClr val="white"/>
                    </a:solidFill>
                    <a:cs typeface="+mn-ea"/>
                    <a:sym typeface="+mn-lt"/>
                  </a:rPr>
                  <a:t>在此添加标题</a:t>
                </a:r>
              </a:p>
            </p:txBody>
          </p:sp>
        </p:grpSp>
        <p:pic>
          <p:nvPicPr>
            <p:cNvPr id="176" name="图片 175"/>
            <p:cNvPicPr>
              <a:picLocks noChangeAspect="1"/>
            </p:cNvPicPr>
            <p:nvPr/>
          </p:nvPicPr>
          <p:blipFill rotWithShape="1">
            <a:blip r:embed="rId3">
              <a:biLevel thresh="75000"/>
              <a:extLst>
                <a:ext uri="{BEBA8EAE-BF5A-486C-A8C5-ECC9F3942E4B}">
                  <a14:imgProps xmlns:a14="http://schemas.microsoft.com/office/drawing/2010/main">
                    <a14:imgLayer r:embed="rId4">
                      <a14:imgEffect>
                        <a14:saturation sat="66000"/>
                      </a14:imgEffect>
                    </a14:imgLayer>
                  </a14:imgProps>
                </a:ext>
              </a:extLst>
            </a:blip>
            <a:srcRect t="76775"/>
            <a:stretch/>
          </p:blipFill>
          <p:spPr>
            <a:xfrm>
              <a:off x="6051244" y="2047552"/>
              <a:ext cx="1508363" cy="116482"/>
            </a:xfrm>
            <a:prstGeom prst="rect">
              <a:avLst/>
            </a:prstGeom>
          </p:spPr>
        </p:pic>
      </p:grpSp>
      <p:sp>
        <p:nvSpPr>
          <p:cNvPr id="4" name="标题 3"/>
          <p:cNvSpPr>
            <a:spLocks noGrp="1"/>
          </p:cNvSpPr>
          <p:nvPr>
            <p:ph type="title"/>
          </p:nvPr>
        </p:nvSpPr>
        <p:spPr>
          <a:xfrm>
            <a:off x="416312" y="206333"/>
            <a:ext cx="3050788" cy="546975"/>
          </a:xfrm>
        </p:spPr>
        <p:txBody>
          <a:bodyPr>
            <a:normAutofit/>
          </a:bodyPr>
          <a:lstStyle/>
          <a:p>
            <a:r>
              <a:rPr lang="zh-CN" altLang="en-US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创意铅笔百分比图表</a:t>
            </a:r>
          </a:p>
        </p:txBody>
      </p:sp>
      <p:grpSp>
        <p:nvGrpSpPr>
          <p:cNvPr id="36" name="组合 35"/>
          <p:cNvGrpSpPr/>
          <p:nvPr/>
        </p:nvGrpSpPr>
        <p:grpSpPr>
          <a:xfrm>
            <a:off x="5337992" y="3973221"/>
            <a:ext cx="3045881" cy="1736205"/>
            <a:chOff x="5337992" y="3973221"/>
            <a:chExt cx="3045881" cy="1736205"/>
          </a:xfrm>
        </p:grpSpPr>
        <p:sp>
          <p:nvSpPr>
            <p:cNvPr id="166" name="矩形 165"/>
            <p:cNvSpPr/>
            <p:nvPr/>
          </p:nvSpPr>
          <p:spPr>
            <a:xfrm>
              <a:off x="6990274" y="4012289"/>
              <a:ext cx="254499" cy="1111314"/>
            </a:xfrm>
            <a:prstGeom prst="rect">
              <a:avLst/>
            </a:prstGeom>
            <a:gradFill>
              <a:gsLst>
                <a:gs pos="0">
                  <a:srgbClr val="01ACBE">
                    <a:alpha val="0"/>
                  </a:srgbClr>
                </a:gs>
                <a:gs pos="100000">
                  <a:schemeClr val="tx1">
                    <a:alpha val="30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174" name="梯形 130"/>
            <p:cNvSpPr/>
            <p:nvPr/>
          </p:nvSpPr>
          <p:spPr>
            <a:xfrm>
              <a:off x="5337992" y="3973221"/>
              <a:ext cx="3045881" cy="1736205"/>
            </a:xfrm>
            <a:custGeom>
              <a:avLst/>
              <a:gdLst>
                <a:gd name="connsiteX0" fmla="*/ 0 w 951881"/>
                <a:gd name="connsiteY0" fmla="*/ 909228 h 909228"/>
                <a:gd name="connsiteX1" fmla="*/ 227307 w 951881"/>
                <a:gd name="connsiteY1" fmla="*/ 0 h 909228"/>
                <a:gd name="connsiteX2" fmla="*/ 724574 w 951881"/>
                <a:gd name="connsiteY2" fmla="*/ 0 h 909228"/>
                <a:gd name="connsiteX3" fmla="*/ 951881 w 951881"/>
                <a:gd name="connsiteY3" fmla="*/ 909228 h 909228"/>
                <a:gd name="connsiteX4" fmla="*/ 0 w 951881"/>
                <a:gd name="connsiteY4" fmla="*/ 909228 h 909228"/>
                <a:gd name="connsiteX0" fmla="*/ 0 w 951881"/>
                <a:gd name="connsiteY0" fmla="*/ 909228 h 909228"/>
                <a:gd name="connsiteX1" fmla="*/ 227307 w 951881"/>
                <a:gd name="connsiteY1" fmla="*/ 0 h 909228"/>
                <a:gd name="connsiteX2" fmla="*/ 937299 w 951881"/>
                <a:gd name="connsiteY2" fmla="*/ 3175 h 909228"/>
                <a:gd name="connsiteX3" fmla="*/ 951881 w 951881"/>
                <a:gd name="connsiteY3" fmla="*/ 909228 h 909228"/>
                <a:gd name="connsiteX4" fmla="*/ 0 w 951881"/>
                <a:gd name="connsiteY4" fmla="*/ 909228 h 909228"/>
                <a:gd name="connsiteX0" fmla="*/ 0 w 1418606"/>
                <a:gd name="connsiteY0" fmla="*/ 912403 h 912403"/>
                <a:gd name="connsiteX1" fmla="*/ 694032 w 1418606"/>
                <a:gd name="connsiteY1" fmla="*/ 0 h 912403"/>
                <a:gd name="connsiteX2" fmla="*/ 1404024 w 1418606"/>
                <a:gd name="connsiteY2" fmla="*/ 3175 h 912403"/>
                <a:gd name="connsiteX3" fmla="*/ 1418606 w 1418606"/>
                <a:gd name="connsiteY3" fmla="*/ 909228 h 912403"/>
                <a:gd name="connsiteX4" fmla="*/ 0 w 1418606"/>
                <a:gd name="connsiteY4" fmla="*/ 912403 h 912403"/>
                <a:gd name="connsiteX0" fmla="*/ 0 w 1404024"/>
                <a:gd name="connsiteY0" fmla="*/ 912403 h 912403"/>
                <a:gd name="connsiteX1" fmla="*/ 694032 w 1404024"/>
                <a:gd name="connsiteY1" fmla="*/ 0 h 912403"/>
                <a:gd name="connsiteX2" fmla="*/ 1404024 w 1404024"/>
                <a:gd name="connsiteY2" fmla="*/ 3175 h 912403"/>
                <a:gd name="connsiteX3" fmla="*/ 796306 w 1404024"/>
                <a:gd name="connsiteY3" fmla="*/ 909228 h 912403"/>
                <a:gd name="connsiteX4" fmla="*/ 0 w 1404024"/>
                <a:gd name="connsiteY4" fmla="*/ 912403 h 912403"/>
                <a:gd name="connsiteX0" fmla="*/ 0 w 1661199"/>
                <a:gd name="connsiteY0" fmla="*/ 915578 h 915578"/>
                <a:gd name="connsiteX1" fmla="*/ 951207 w 1661199"/>
                <a:gd name="connsiteY1" fmla="*/ 0 h 915578"/>
                <a:gd name="connsiteX2" fmla="*/ 1661199 w 1661199"/>
                <a:gd name="connsiteY2" fmla="*/ 3175 h 915578"/>
                <a:gd name="connsiteX3" fmla="*/ 1053481 w 1661199"/>
                <a:gd name="connsiteY3" fmla="*/ 909228 h 915578"/>
                <a:gd name="connsiteX4" fmla="*/ 0 w 1661199"/>
                <a:gd name="connsiteY4" fmla="*/ 915578 h 915578"/>
                <a:gd name="connsiteX0" fmla="*/ 0 w 1661199"/>
                <a:gd name="connsiteY0" fmla="*/ 915578 h 915578"/>
                <a:gd name="connsiteX1" fmla="*/ 951207 w 1661199"/>
                <a:gd name="connsiteY1" fmla="*/ 0 h 915578"/>
                <a:gd name="connsiteX2" fmla="*/ 1661199 w 1661199"/>
                <a:gd name="connsiteY2" fmla="*/ 3175 h 915578"/>
                <a:gd name="connsiteX3" fmla="*/ 1012206 w 1661199"/>
                <a:gd name="connsiteY3" fmla="*/ 909228 h 915578"/>
                <a:gd name="connsiteX4" fmla="*/ 0 w 1661199"/>
                <a:gd name="connsiteY4" fmla="*/ 915578 h 915578"/>
                <a:gd name="connsiteX0" fmla="*/ 0 w 1578649"/>
                <a:gd name="connsiteY0" fmla="*/ 915578 h 915578"/>
                <a:gd name="connsiteX1" fmla="*/ 951207 w 1578649"/>
                <a:gd name="connsiteY1" fmla="*/ 0 h 915578"/>
                <a:gd name="connsiteX2" fmla="*/ 1578649 w 1578649"/>
                <a:gd name="connsiteY2" fmla="*/ 9525 h 915578"/>
                <a:gd name="connsiteX3" fmla="*/ 1012206 w 1578649"/>
                <a:gd name="connsiteY3" fmla="*/ 909228 h 915578"/>
                <a:gd name="connsiteX4" fmla="*/ 0 w 1578649"/>
                <a:gd name="connsiteY4" fmla="*/ 915578 h 915578"/>
                <a:gd name="connsiteX0" fmla="*/ 0 w 1578649"/>
                <a:gd name="connsiteY0" fmla="*/ 915578 h 915578"/>
                <a:gd name="connsiteX1" fmla="*/ 951207 w 1578649"/>
                <a:gd name="connsiteY1" fmla="*/ 0 h 915578"/>
                <a:gd name="connsiteX2" fmla="*/ 1578649 w 1578649"/>
                <a:gd name="connsiteY2" fmla="*/ 9525 h 915578"/>
                <a:gd name="connsiteX3" fmla="*/ 843931 w 1578649"/>
                <a:gd name="connsiteY3" fmla="*/ 912403 h 915578"/>
                <a:gd name="connsiteX4" fmla="*/ 0 w 1578649"/>
                <a:gd name="connsiteY4" fmla="*/ 915578 h 915578"/>
                <a:gd name="connsiteX0" fmla="*/ 0 w 1578649"/>
                <a:gd name="connsiteY0" fmla="*/ 915578 h 917943"/>
                <a:gd name="connsiteX1" fmla="*/ 951207 w 1578649"/>
                <a:gd name="connsiteY1" fmla="*/ 0 h 917943"/>
                <a:gd name="connsiteX2" fmla="*/ 1578649 w 1578649"/>
                <a:gd name="connsiteY2" fmla="*/ 9525 h 917943"/>
                <a:gd name="connsiteX3" fmla="*/ 691880 w 1578649"/>
                <a:gd name="connsiteY3" fmla="*/ 917943 h 917943"/>
                <a:gd name="connsiteX4" fmla="*/ 0 w 1578649"/>
                <a:gd name="connsiteY4" fmla="*/ 915578 h 9179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78649" h="917943">
                  <a:moveTo>
                    <a:pt x="0" y="915578"/>
                  </a:moveTo>
                  <a:lnTo>
                    <a:pt x="951207" y="0"/>
                  </a:lnTo>
                  <a:lnTo>
                    <a:pt x="1578649" y="9525"/>
                  </a:lnTo>
                  <a:lnTo>
                    <a:pt x="691880" y="917943"/>
                  </a:lnTo>
                  <a:lnTo>
                    <a:pt x="0" y="915578"/>
                  </a:lnTo>
                  <a:close/>
                </a:path>
              </a:pathLst>
            </a:custGeom>
            <a:gradFill>
              <a:gsLst>
                <a:gs pos="39000">
                  <a:srgbClr val="01ACBE">
                    <a:alpha val="0"/>
                  </a:srgbClr>
                </a:gs>
                <a:gs pos="100000">
                  <a:schemeClr val="tx1">
                    <a:alpha val="31000"/>
                  </a:schemeClr>
                </a:gs>
              </a:gsLst>
              <a:lin ang="18600000" scaled="0"/>
            </a:gra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5685997" y="2953321"/>
            <a:ext cx="2768983" cy="1578368"/>
            <a:chOff x="5685997" y="2953321"/>
            <a:chExt cx="2768983" cy="1578368"/>
          </a:xfrm>
        </p:grpSpPr>
        <p:sp>
          <p:nvSpPr>
            <p:cNvPr id="173" name="梯形 130"/>
            <p:cNvSpPr/>
            <p:nvPr/>
          </p:nvSpPr>
          <p:spPr>
            <a:xfrm>
              <a:off x="5685997" y="2953321"/>
              <a:ext cx="2768983" cy="1578368"/>
            </a:xfrm>
            <a:custGeom>
              <a:avLst/>
              <a:gdLst>
                <a:gd name="connsiteX0" fmla="*/ 0 w 951881"/>
                <a:gd name="connsiteY0" fmla="*/ 909228 h 909228"/>
                <a:gd name="connsiteX1" fmla="*/ 227307 w 951881"/>
                <a:gd name="connsiteY1" fmla="*/ 0 h 909228"/>
                <a:gd name="connsiteX2" fmla="*/ 724574 w 951881"/>
                <a:gd name="connsiteY2" fmla="*/ 0 h 909228"/>
                <a:gd name="connsiteX3" fmla="*/ 951881 w 951881"/>
                <a:gd name="connsiteY3" fmla="*/ 909228 h 909228"/>
                <a:gd name="connsiteX4" fmla="*/ 0 w 951881"/>
                <a:gd name="connsiteY4" fmla="*/ 909228 h 909228"/>
                <a:gd name="connsiteX0" fmla="*/ 0 w 951881"/>
                <a:gd name="connsiteY0" fmla="*/ 909228 h 909228"/>
                <a:gd name="connsiteX1" fmla="*/ 227307 w 951881"/>
                <a:gd name="connsiteY1" fmla="*/ 0 h 909228"/>
                <a:gd name="connsiteX2" fmla="*/ 937299 w 951881"/>
                <a:gd name="connsiteY2" fmla="*/ 3175 h 909228"/>
                <a:gd name="connsiteX3" fmla="*/ 951881 w 951881"/>
                <a:gd name="connsiteY3" fmla="*/ 909228 h 909228"/>
                <a:gd name="connsiteX4" fmla="*/ 0 w 951881"/>
                <a:gd name="connsiteY4" fmla="*/ 909228 h 909228"/>
                <a:gd name="connsiteX0" fmla="*/ 0 w 1418606"/>
                <a:gd name="connsiteY0" fmla="*/ 912403 h 912403"/>
                <a:gd name="connsiteX1" fmla="*/ 694032 w 1418606"/>
                <a:gd name="connsiteY1" fmla="*/ 0 h 912403"/>
                <a:gd name="connsiteX2" fmla="*/ 1404024 w 1418606"/>
                <a:gd name="connsiteY2" fmla="*/ 3175 h 912403"/>
                <a:gd name="connsiteX3" fmla="*/ 1418606 w 1418606"/>
                <a:gd name="connsiteY3" fmla="*/ 909228 h 912403"/>
                <a:gd name="connsiteX4" fmla="*/ 0 w 1418606"/>
                <a:gd name="connsiteY4" fmla="*/ 912403 h 912403"/>
                <a:gd name="connsiteX0" fmla="*/ 0 w 1404024"/>
                <a:gd name="connsiteY0" fmla="*/ 912403 h 912403"/>
                <a:gd name="connsiteX1" fmla="*/ 694032 w 1404024"/>
                <a:gd name="connsiteY1" fmla="*/ 0 h 912403"/>
                <a:gd name="connsiteX2" fmla="*/ 1404024 w 1404024"/>
                <a:gd name="connsiteY2" fmla="*/ 3175 h 912403"/>
                <a:gd name="connsiteX3" fmla="*/ 796306 w 1404024"/>
                <a:gd name="connsiteY3" fmla="*/ 909228 h 912403"/>
                <a:gd name="connsiteX4" fmla="*/ 0 w 1404024"/>
                <a:gd name="connsiteY4" fmla="*/ 912403 h 912403"/>
                <a:gd name="connsiteX0" fmla="*/ 0 w 1661199"/>
                <a:gd name="connsiteY0" fmla="*/ 915578 h 915578"/>
                <a:gd name="connsiteX1" fmla="*/ 951207 w 1661199"/>
                <a:gd name="connsiteY1" fmla="*/ 0 h 915578"/>
                <a:gd name="connsiteX2" fmla="*/ 1661199 w 1661199"/>
                <a:gd name="connsiteY2" fmla="*/ 3175 h 915578"/>
                <a:gd name="connsiteX3" fmla="*/ 1053481 w 1661199"/>
                <a:gd name="connsiteY3" fmla="*/ 909228 h 915578"/>
                <a:gd name="connsiteX4" fmla="*/ 0 w 1661199"/>
                <a:gd name="connsiteY4" fmla="*/ 915578 h 915578"/>
                <a:gd name="connsiteX0" fmla="*/ 0 w 1661199"/>
                <a:gd name="connsiteY0" fmla="*/ 915578 h 915578"/>
                <a:gd name="connsiteX1" fmla="*/ 951207 w 1661199"/>
                <a:gd name="connsiteY1" fmla="*/ 0 h 915578"/>
                <a:gd name="connsiteX2" fmla="*/ 1661199 w 1661199"/>
                <a:gd name="connsiteY2" fmla="*/ 3175 h 915578"/>
                <a:gd name="connsiteX3" fmla="*/ 1012206 w 1661199"/>
                <a:gd name="connsiteY3" fmla="*/ 909228 h 915578"/>
                <a:gd name="connsiteX4" fmla="*/ 0 w 1661199"/>
                <a:gd name="connsiteY4" fmla="*/ 915578 h 915578"/>
                <a:gd name="connsiteX0" fmla="*/ 0 w 1578649"/>
                <a:gd name="connsiteY0" fmla="*/ 915578 h 915578"/>
                <a:gd name="connsiteX1" fmla="*/ 951207 w 1578649"/>
                <a:gd name="connsiteY1" fmla="*/ 0 h 915578"/>
                <a:gd name="connsiteX2" fmla="*/ 1578649 w 1578649"/>
                <a:gd name="connsiteY2" fmla="*/ 9525 h 915578"/>
                <a:gd name="connsiteX3" fmla="*/ 1012206 w 1578649"/>
                <a:gd name="connsiteY3" fmla="*/ 909228 h 915578"/>
                <a:gd name="connsiteX4" fmla="*/ 0 w 1578649"/>
                <a:gd name="connsiteY4" fmla="*/ 915578 h 915578"/>
                <a:gd name="connsiteX0" fmla="*/ 0 w 1578649"/>
                <a:gd name="connsiteY0" fmla="*/ 915578 h 915578"/>
                <a:gd name="connsiteX1" fmla="*/ 951207 w 1578649"/>
                <a:gd name="connsiteY1" fmla="*/ 0 h 915578"/>
                <a:gd name="connsiteX2" fmla="*/ 1578649 w 1578649"/>
                <a:gd name="connsiteY2" fmla="*/ 9525 h 915578"/>
                <a:gd name="connsiteX3" fmla="*/ 843931 w 1578649"/>
                <a:gd name="connsiteY3" fmla="*/ 912403 h 915578"/>
                <a:gd name="connsiteX4" fmla="*/ 0 w 1578649"/>
                <a:gd name="connsiteY4" fmla="*/ 915578 h 915578"/>
                <a:gd name="connsiteX0" fmla="*/ 0 w 1578649"/>
                <a:gd name="connsiteY0" fmla="*/ 915578 h 917943"/>
                <a:gd name="connsiteX1" fmla="*/ 951207 w 1578649"/>
                <a:gd name="connsiteY1" fmla="*/ 0 h 917943"/>
                <a:gd name="connsiteX2" fmla="*/ 1578649 w 1578649"/>
                <a:gd name="connsiteY2" fmla="*/ 9525 h 917943"/>
                <a:gd name="connsiteX3" fmla="*/ 691880 w 1578649"/>
                <a:gd name="connsiteY3" fmla="*/ 917943 h 917943"/>
                <a:gd name="connsiteX4" fmla="*/ 0 w 1578649"/>
                <a:gd name="connsiteY4" fmla="*/ 915578 h 91794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78649" h="917943">
                  <a:moveTo>
                    <a:pt x="0" y="915578"/>
                  </a:moveTo>
                  <a:lnTo>
                    <a:pt x="951207" y="0"/>
                  </a:lnTo>
                  <a:lnTo>
                    <a:pt x="1578649" y="9525"/>
                  </a:lnTo>
                  <a:lnTo>
                    <a:pt x="691880" y="917943"/>
                  </a:lnTo>
                  <a:lnTo>
                    <a:pt x="0" y="915578"/>
                  </a:lnTo>
                  <a:close/>
                </a:path>
              </a:pathLst>
            </a:custGeom>
            <a:gradFill>
              <a:gsLst>
                <a:gs pos="32000">
                  <a:srgbClr val="E87071">
                    <a:alpha val="0"/>
                  </a:srgbClr>
                </a:gs>
                <a:gs pos="100000">
                  <a:schemeClr val="tx1">
                    <a:alpha val="35000"/>
                  </a:schemeClr>
                </a:gs>
              </a:gsLst>
              <a:lin ang="18600000" scaled="0"/>
            </a:gra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165" name="矩形 164"/>
            <p:cNvSpPr/>
            <p:nvPr/>
          </p:nvSpPr>
          <p:spPr>
            <a:xfrm>
              <a:off x="7115992" y="2997875"/>
              <a:ext cx="254499" cy="990601"/>
            </a:xfrm>
            <a:prstGeom prst="rect">
              <a:avLst/>
            </a:prstGeom>
            <a:gradFill>
              <a:gsLst>
                <a:gs pos="0">
                  <a:srgbClr val="E87071">
                    <a:alpha val="0"/>
                  </a:srgbClr>
                </a:gs>
                <a:gs pos="100000">
                  <a:schemeClr val="tx1">
                    <a:alpha val="30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7" name="组合 36"/>
          <p:cNvGrpSpPr/>
          <p:nvPr/>
        </p:nvGrpSpPr>
        <p:grpSpPr>
          <a:xfrm>
            <a:off x="7115992" y="3861620"/>
            <a:ext cx="1602299" cy="2681813"/>
            <a:chOff x="7115992" y="3861620"/>
            <a:chExt cx="1602299" cy="2681813"/>
          </a:xfrm>
        </p:grpSpPr>
        <p:sp>
          <p:nvSpPr>
            <p:cNvPr id="170" name="矩形 169"/>
            <p:cNvSpPr/>
            <p:nvPr/>
          </p:nvSpPr>
          <p:spPr>
            <a:xfrm flipH="1">
              <a:off x="8504905" y="3985719"/>
              <a:ext cx="213386" cy="1123040"/>
            </a:xfrm>
            <a:prstGeom prst="rect">
              <a:avLst/>
            </a:prstGeom>
            <a:gradFill>
              <a:gsLst>
                <a:gs pos="0">
                  <a:srgbClr val="F2F2F2">
                    <a:alpha val="0"/>
                  </a:srgbClr>
                </a:gs>
                <a:gs pos="100000">
                  <a:schemeClr val="tx1"/>
                </a:gs>
              </a:gsLst>
              <a:lin ang="0" scaled="0"/>
            </a:gradFill>
            <a:ln>
              <a:noFill/>
            </a:ln>
            <a:effectLst>
              <a:softEdge rad="508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grpSp>
          <p:nvGrpSpPr>
            <p:cNvPr id="6" name="Group 4"/>
            <p:cNvGrpSpPr>
              <a:grpSpLocks noChangeAspect="1"/>
            </p:cNvGrpSpPr>
            <p:nvPr/>
          </p:nvGrpSpPr>
          <p:grpSpPr bwMode="auto">
            <a:xfrm>
              <a:off x="7214210" y="3861620"/>
              <a:ext cx="1354921" cy="1498047"/>
              <a:chOff x="3271" y="1533"/>
              <a:chExt cx="1136" cy="1256"/>
            </a:xfrm>
          </p:grpSpPr>
          <p:sp>
            <p:nvSpPr>
              <p:cNvPr id="7" name="AutoShape 3"/>
              <p:cNvSpPr>
                <a:spLocks noChangeAspect="1" noChangeArrowheads="1" noTextEdit="1"/>
              </p:cNvSpPr>
              <p:nvPr/>
            </p:nvSpPr>
            <p:spPr bwMode="auto">
              <a:xfrm>
                <a:off x="3273" y="1533"/>
                <a:ext cx="1134" cy="125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8" name="Freeform 5"/>
              <p:cNvSpPr>
                <a:spLocks/>
              </p:cNvSpPr>
              <p:nvPr/>
            </p:nvSpPr>
            <p:spPr bwMode="auto">
              <a:xfrm>
                <a:off x="3271" y="1654"/>
                <a:ext cx="323" cy="1135"/>
              </a:xfrm>
              <a:custGeom>
                <a:avLst/>
                <a:gdLst>
                  <a:gd name="T0" fmla="*/ 323 w 323"/>
                  <a:gd name="T1" fmla="*/ 1135 h 1135"/>
                  <a:gd name="T2" fmla="*/ 323 w 323"/>
                  <a:gd name="T3" fmla="*/ 119 h 1135"/>
                  <a:gd name="T4" fmla="*/ 0 w 323"/>
                  <a:gd name="T5" fmla="*/ 0 h 1135"/>
                  <a:gd name="T6" fmla="*/ 0 w 323"/>
                  <a:gd name="T7" fmla="*/ 917 h 1135"/>
                  <a:gd name="T8" fmla="*/ 323 w 323"/>
                  <a:gd name="T9" fmla="*/ 1135 h 1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3" h="1135">
                    <a:moveTo>
                      <a:pt x="323" y="1135"/>
                    </a:moveTo>
                    <a:lnTo>
                      <a:pt x="323" y="119"/>
                    </a:lnTo>
                    <a:lnTo>
                      <a:pt x="0" y="0"/>
                    </a:lnTo>
                    <a:lnTo>
                      <a:pt x="0" y="917"/>
                    </a:lnTo>
                    <a:lnTo>
                      <a:pt x="323" y="1135"/>
                    </a:lnTo>
                    <a:close/>
                  </a:path>
                </a:pathLst>
              </a:custGeom>
              <a:solidFill>
                <a:srgbClr val="01DAF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9" name="Freeform 6"/>
              <p:cNvSpPr>
                <a:spLocks/>
              </p:cNvSpPr>
              <p:nvPr/>
            </p:nvSpPr>
            <p:spPr bwMode="auto">
              <a:xfrm>
                <a:off x="4081" y="1654"/>
                <a:ext cx="324" cy="1135"/>
              </a:xfrm>
              <a:custGeom>
                <a:avLst/>
                <a:gdLst>
                  <a:gd name="T0" fmla="*/ 0 w 324"/>
                  <a:gd name="T1" fmla="*/ 1135 h 1135"/>
                  <a:gd name="T2" fmla="*/ 0 w 324"/>
                  <a:gd name="T3" fmla="*/ 119 h 1135"/>
                  <a:gd name="T4" fmla="*/ 324 w 324"/>
                  <a:gd name="T5" fmla="*/ 0 h 1135"/>
                  <a:gd name="T6" fmla="*/ 324 w 324"/>
                  <a:gd name="T7" fmla="*/ 917 h 1135"/>
                  <a:gd name="T8" fmla="*/ 0 w 324"/>
                  <a:gd name="T9" fmla="*/ 1135 h 1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324" h="1135">
                    <a:moveTo>
                      <a:pt x="0" y="1135"/>
                    </a:moveTo>
                    <a:lnTo>
                      <a:pt x="0" y="119"/>
                    </a:lnTo>
                    <a:lnTo>
                      <a:pt x="324" y="0"/>
                    </a:lnTo>
                    <a:lnTo>
                      <a:pt x="324" y="917"/>
                    </a:lnTo>
                    <a:lnTo>
                      <a:pt x="0" y="1135"/>
                    </a:lnTo>
                    <a:close/>
                  </a:path>
                </a:pathLst>
              </a:custGeom>
              <a:solidFill>
                <a:srgbClr val="01839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0" name="Rectangle 7"/>
              <p:cNvSpPr>
                <a:spLocks noChangeArrowheads="1"/>
              </p:cNvSpPr>
              <p:nvPr/>
            </p:nvSpPr>
            <p:spPr bwMode="auto">
              <a:xfrm>
                <a:off x="3594" y="1773"/>
                <a:ext cx="487" cy="1016"/>
              </a:xfrm>
              <a:prstGeom prst="rect">
                <a:avLst/>
              </a:prstGeom>
              <a:solidFill>
                <a:srgbClr val="01ACB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" name="Freeform 8"/>
              <p:cNvSpPr>
                <a:spLocks/>
              </p:cNvSpPr>
              <p:nvPr/>
            </p:nvSpPr>
            <p:spPr bwMode="auto">
              <a:xfrm>
                <a:off x="3271" y="1533"/>
                <a:ext cx="1134" cy="240"/>
              </a:xfrm>
              <a:custGeom>
                <a:avLst/>
                <a:gdLst>
                  <a:gd name="T0" fmla="*/ 810 w 1134"/>
                  <a:gd name="T1" fmla="*/ 0 h 240"/>
                  <a:gd name="T2" fmla="*/ 323 w 1134"/>
                  <a:gd name="T3" fmla="*/ 0 h 240"/>
                  <a:gd name="T4" fmla="*/ 0 w 1134"/>
                  <a:gd name="T5" fmla="*/ 121 h 240"/>
                  <a:gd name="T6" fmla="*/ 323 w 1134"/>
                  <a:gd name="T7" fmla="*/ 240 h 240"/>
                  <a:gd name="T8" fmla="*/ 810 w 1134"/>
                  <a:gd name="T9" fmla="*/ 240 h 240"/>
                  <a:gd name="T10" fmla="*/ 1134 w 1134"/>
                  <a:gd name="T11" fmla="*/ 121 h 240"/>
                  <a:gd name="T12" fmla="*/ 810 w 1134"/>
                  <a:gd name="T13" fmla="*/ 0 h 2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134" h="240">
                    <a:moveTo>
                      <a:pt x="810" y="0"/>
                    </a:moveTo>
                    <a:lnTo>
                      <a:pt x="323" y="0"/>
                    </a:lnTo>
                    <a:lnTo>
                      <a:pt x="0" y="121"/>
                    </a:lnTo>
                    <a:lnTo>
                      <a:pt x="323" y="240"/>
                    </a:lnTo>
                    <a:lnTo>
                      <a:pt x="810" y="240"/>
                    </a:lnTo>
                    <a:lnTo>
                      <a:pt x="1134" y="121"/>
                    </a:lnTo>
                    <a:lnTo>
                      <a:pt x="810" y="0"/>
                    </a:lnTo>
                    <a:close/>
                  </a:path>
                </a:pathLst>
              </a:custGeom>
              <a:solidFill>
                <a:srgbClr val="D0A78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2" name="Freeform 9"/>
              <p:cNvSpPr>
                <a:spLocks/>
              </p:cNvSpPr>
              <p:nvPr/>
            </p:nvSpPr>
            <p:spPr bwMode="auto">
              <a:xfrm>
                <a:off x="3271" y="1654"/>
                <a:ext cx="323" cy="1135"/>
              </a:xfrm>
              <a:custGeom>
                <a:avLst/>
                <a:gdLst>
                  <a:gd name="T0" fmla="*/ 0 w 323"/>
                  <a:gd name="T1" fmla="*/ 0 h 1135"/>
                  <a:gd name="T2" fmla="*/ 0 w 323"/>
                  <a:gd name="T3" fmla="*/ 3 h 1135"/>
                  <a:gd name="T4" fmla="*/ 321 w 323"/>
                  <a:gd name="T5" fmla="*/ 124 h 1135"/>
                  <a:gd name="T6" fmla="*/ 321 w 323"/>
                  <a:gd name="T7" fmla="*/ 1133 h 1135"/>
                  <a:gd name="T8" fmla="*/ 323 w 323"/>
                  <a:gd name="T9" fmla="*/ 1135 h 1135"/>
                  <a:gd name="T10" fmla="*/ 323 w 323"/>
                  <a:gd name="T11" fmla="*/ 119 h 1135"/>
                  <a:gd name="T12" fmla="*/ 0 w 323"/>
                  <a:gd name="T13" fmla="*/ 0 h 1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23" h="1135">
                    <a:moveTo>
                      <a:pt x="0" y="0"/>
                    </a:moveTo>
                    <a:lnTo>
                      <a:pt x="0" y="3"/>
                    </a:lnTo>
                    <a:lnTo>
                      <a:pt x="321" y="124"/>
                    </a:lnTo>
                    <a:lnTo>
                      <a:pt x="321" y="1133"/>
                    </a:lnTo>
                    <a:lnTo>
                      <a:pt x="323" y="1135"/>
                    </a:lnTo>
                    <a:lnTo>
                      <a:pt x="323" y="119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3" name="Freeform 10"/>
              <p:cNvSpPr>
                <a:spLocks/>
              </p:cNvSpPr>
              <p:nvPr/>
            </p:nvSpPr>
            <p:spPr bwMode="auto">
              <a:xfrm>
                <a:off x="4081" y="1654"/>
                <a:ext cx="324" cy="1135"/>
              </a:xfrm>
              <a:custGeom>
                <a:avLst/>
                <a:gdLst>
                  <a:gd name="T0" fmla="*/ 324 w 324"/>
                  <a:gd name="T1" fmla="*/ 3 h 1135"/>
                  <a:gd name="T2" fmla="*/ 324 w 324"/>
                  <a:gd name="T3" fmla="*/ 0 h 1135"/>
                  <a:gd name="T4" fmla="*/ 324 w 324"/>
                  <a:gd name="T5" fmla="*/ 0 h 1135"/>
                  <a:gd name="T6" fmla="*/ 0 w 324"/>
                  <a:gd name="T7" fmla="*/ 119 h 1135"/>
                  <a:gd name="T8" fmla="*/ 0 w 324"/>
                  <a:gd name="T9" fmla="*/ 1135 h 1135"/>
                  <a:gd name="T10" fmla="*/ 5 w 324"/>
                  <a:gd name="T11" fmla="*/ 1133 h 1135"/>
                  <a:gd name="T12" fmla="*/ 5 w 324"/>
                  <a:gd name="T13" fmla="*/ 124 h 1135"/>
                  <a:gd name="T14" fmla="*/ 324 w 324"/>
                  <a:gd name="T15" fmla="*/ 3 h 113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24" h="1135">
                    <a:moveTo>
                      <a:pt x="324" y="3"/>
                    </a:moveTo>
                    <a:lnTo>
                      <a:pt x="324" y="0"/>
                    </a:lnTo>
                    <a:lnTo>
                      <a:pt x="324" y="0"/>
                    </a:lnTo>
                    <a:lnTo>
                      <a:pt x="0" y="119"/>
                    </a:lnTo>
                    <a:lnTo>
                      <a:pt x="0" y="1135"/>
                    </a:lnTo>
                    <a:lnTo>
                      <a:pt x="5" y="1133"/>
                    </a:lnTo>
                    <a:lnTo>
                      <a:pt x="5" y="124"/>
                    </a:lnTo>
                    <a:lnTo>
                      <a:pt x="324" y="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4" name="Freeform 11"/>
              <p:cNvSpPr>
                <a:spLocks/>
              </p:cNvSpPr>
              <p:nvPr/>
            </p:nvSpPr>
            <p:spPr bwMode="auto">
              <a:xfrm>
                <a:off x="3594" y="1773"/>
                <a:ext cx="487" cy="1016"/>
              </a:xfrm>
              <a:custGeom>
                <a:avLst/>
                <a:gdLst>
                  <a:gd name="T0" fmla="*/ 0 w 487"/>
                  <a:gd name="T1" fmla="*/ 0 h 1016"/>
                  <a:gd name="T2" fmla="*/ 0 w 487"/>
                  <a:gd name="T3" fmla="*/ 1016 h 1016"/>
                  <a:gd name="T4" fmla="*/ 5 w 487"/>
                  <a:gd name="T5" fmla="*/ 1016 h 1016"/>
                  <a:gd name="T6" fmla="*/ 5 w 487"/>
                  <a:gd name="T7" fmla="*/ 5 h 1016"/>
                  <a:gd name="T8" fmla="*/ 485 w 487"/>
                  <a:gd name="T9" fmla="*/ 5 h 1016"/>
                  <a:gd name="T10" fmla="*/ 485 w 487"/>
                  <a:gd name="T11" fmla="*/ 1016 h 1016"/>
                  <a:gd name="T12" fmla="*/ 487 w 487"/>
                  <a:gd name="T13" fmla="*/ 1016 h 1016"/>
                  <a:gd name="T14" fmla="*/ 487 w 487"/>
                  <a:gd name="T15" fmla="*/ 0 h 1016"/>
                  <a:gd name="T16" fmla="*/ 0 w 487"/>
                  <a:gd name="T17" fmla="*/ 0 h 10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87" h="1016">
                    <a:moveTo>
                      <a:pt x="0" y="0"/>
                    </a:moveTo>
                    <a:lnTo>
                      <a:pt x="0" y="1016"/>
                    </a:lnTo>
                    <a:lnTo>
                      <a:pt x="5" y="1016"/>
                    </a:lnTo>
                    <a:lnTo>
                      <a:pt x="5" y="5"/>
                    </a:lnTo>
                    <a:lnTo>
                      <a:pt x="485" y="5"/>
                    </a:lnTo>
                    <a:lnTo>
                      <a:pt x="485" y="1016"/>
                    </a:lnTo>
                    <a:lnTo>
                      <a:pt x="487" y="1016"/>
                    </a:lnTo>
                    <a:lnTo>
                      <a:pt x="487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5" name="Freeform 12"/>
              <p:cNvSpPr>
                <a:spLocks/>
              </p:cNvSpPr>
              <p:nvPr/>
            </p:nvSpPr>
            <p:spPr bwMode="auto">
              <a:xfrm>
                <a:off x="3271" y="1652"/>
                <a:ext cx="1134" cy="121"/>
              </a:xfrm>
              <a:custGeom>
                <a:avLst/>
                <a:gdLst>
                  <a:gd name="T0" fmla="*/ 323 w 1134"/>
                  <a:gd name="T1" fmla="*/ 121 h 121"/>
                  <a:gd name="T2" fmla="*/ 810 w 1134"/>
                  <a:gd name="T3" fmla="*/ 121 h 121"/>
                  <a:gd name="T4" fmla="*/ 1134 w 1134"/>
                  <a:gd name="T5" fmla="*/ 2 h 121"/>
                  <a:gd name="T6" fmla="*/ 1129 w 1134"/>
                  <a:gd name="T7" fmla="*/ 0 h 121"/>
                  <a:gd name="T8" fmla="*/ 810 w 1134"/>
                  <a:gd name="T9" fmla="*/ 119 h 121"/>
                  <a:gd name="T10" fmla="*/ 325 w 1134"/>
                  <a:gd name="T11" fmla="*/ 119 h 121"/>
                  <a:gd name="T12" fmla="*/ 7 w 1134"/>
                  <a:gd name="T13" fmla="*/ 0 h 121"/>
                  <a:gd name="T14" fmla="*/ 0 w 1134"/>
                  <a:gd name="T15" fmla="*/ 2 h 121"/>
                  <a:gd name="T16" fmla="*/ 323 w 1134"/>
                  <a:gd name="T17" fmla="*/ 121 h 1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134" h="121">
                    <a:moveTo>
                      <a:pt x="323" y="121"/>
                    </a:moveTo>
                    <a:lnTo>
                      <a:pt x="810" y="121"/>
                    </a:lnTo>
                    <a:lnTo>
                      <a:pt x="1134" y="2"/>
                    </a:lnTo>
                    <a:lnTo>
                      <a:pt x="1129" y="0"/>
                    </a:lnTo>
                    <a:lnTo>
                      <a:pt x="810" y="119"/>
                    </a:lnTo>
                    <a:lnTo>
                      <a:pt x="325" y="119"/>
                    </a:lnTo>
                    <a:lnTo>
                      <a:pt x="7" y="0"/>
                    </a:lnTo>
                    <a:lnTo>
                      <a:pt x="0" y="2"/>
                    </a:lnTo>
                    <a:lnTo>
                      <a:pt x="323" y="121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19" name="Freeform 16"/>
            <p:cNvSpPr>
              <a:spLocks/>
            </p:cNvSpPr>
            <p:nvPr/>
          </p:nvSpPr>
          <p:spPr bwMode="auto">
            <a:xfrm>
              <a:off x="7220042" y="5023799"/>
              <a:ext cx="1352536" cy="818201"/>
            </a:xfrm>
            <a:custGeom>
              <a:avLst/>
              <a:gdLst>
                <a:gd name="T0" fmla="*/ 57 w 477"/>
                <a:gd name="T1" fmla="*/ 48 h 288"/>
                <a:gd name="T2" fmla="*/ 135 w 477"/>
                <a:gd name="T3" fmla="*/ 0 h 288"/>
                <a:gd name="T4" fmla="*/ 234 w 477"/>
                <a:gd name="T5" fmla="*/ 55 h 288"/>
                <a:gd name="T6" fmla="*/ 340 w 477"/>
                <a:gd name="T7" fmla="*/ 0 h 288"/>
                <a:gd name="T8" fmla="*/ 419 w 477"/>
                <a:gd name="T9" fmla="*/ 47 h 288"/>
                <a:gd name="T10" fmla="*/ 477 w 477"/>
                <a:gd name="T11" fmla="*/ 11 h 288"/>
                <a:gd name="T12" fmla="*/ 477 w 477"/>
                <a:gd name="T13" fmla="*/ 27 h 288"/>
                <a:gd name="T14" fmla="*/ 325 w 477"/>
                <a:gd name="T15" fmla="*/ 250 h 288"/>
                <a:gd name="T16" fmla="*/ 238 w 477"/>
                <a:gd name="T17" fmla="*/ 288 h 288"/>
                <a:gd name="T18" fmla="*/ 156 w 477"/>
                <a:gd name="T19" fmla="*/ 259 h 288"/>
                <a:gd name="T20" fmla="*/ 0 w 477"/>
                <a:gd name="T21" fmla="*/ 29 h 288"/>
                <a:gd name="T22" fmla="*/ 0 w 477"/>
                <a:gd name="T23" fmla="*/ 10 h 288"/>
                <a:gd name="T24" fmla="*/ 57 w 477"/>
                <a:gd name="T25" fmla="*/ 48 h 28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</a:cxnLst>
              <a:rect l="0" t="0" r="r" b="b"/>
              <a:pathLst>
                <a:path w="477" h="288">
                  <a:moveTo>
                    <a:pt x="57" y="48"/>
                  </a:moveTo>
                  <a:cubicBezTo>
                    <a:pt x="110" y="46"/>
                    <a:pt x="135" y="0"/>
                    <a:pt x="135" y="0"/>
                  </a:cubicBezTo>
                  <a:cubicBezTo>
                    <a:pt x="135" y="0"/>
                    <a:pt x="158" y="55"/>
                    <a:pt x="234" y="55"/>
                  </a:cubicBezTo>
                  <a:cubicBezTo>
                    <a:pt x="310" y="55"/>
                    <a:pt x="340" y="0"/>
                    <a:pt x="340" y="0"/>
                  </a:cubicBezTo>
                  <a:cubicBezTo>
                    <a:pt x="340" y="0"/>
                    <a:pt x="368" y="47"/>
                    <a:pt x="419" y="47"/>
                  </a:cubicBezTo>
                  <a:cubicBezTo>
                    <a:pt x="442" y="47"/>
                    <a:pt x="468" y="30"/>
                    <a:pt x="477" y="11"/>
                  </a:cubicBezTo>
                  <a:cubicBezTo>
                    <a:pt x="477" y="22"/>
                    <a:pt x="477" y="27"/>
                    <a:pt x="477" y="27"/>
                  </a:cubicBezTo>
                  <a:cubicBezTo>
                    <a:pt x="325" y="250"/>
                    <a:pt x="325" y="250"/>
                    <a:pt x="325" y="250"/>
                  </a:cubicBezTo>
                  <a:cubicBezTo>
                    <a:pt x="238" y="288"/>
                    <a:pt x="238" y="288"/>
                    <a:pt x="238" y="288"/>
                  </a:cubicBezTo>
                  <a:cubicBezTo>
                    <a:pt x="156" y="259"/>
                    <a:pt x="156" y="259"/>
                    <a:pt x="156" y="259"/>
                  </a:cubicBezTo>
                  <a:cubicBezTo>
                    <a:pt x="0" y="29"/>
                    <a:pt x="0" y="29"/>
                    <a:pt x="0" y="29"/>
                  </a:cubicBezTo>
                  <a:cubicBezTo>
                    <a:pt x="0" y="29"/>
                    <a:pt x="1" y="21"/>
                    <a:pt x="0" y="10"/>
                  </a:cubicBezTo>
                  <a:cubicBezTo>
                    <a:pt x="3" y="30"/>
                    <a:pt x="30" y="49"/>
                    <a:pt x="57" y="48"/>
                  </a:cubicBezTo>
                  <a:close/>
                </a:path>
              </a:pathLst>
            </a:custGeom>
            <a:gradFill>
              <a:gsLst>
                <a:gs pos="65000">
                  <a:srgbClr val="885638"/>
                </a:gs>
                <a:gs pos="31000">
                  <a:srgbClr val="E5A570"/>
                </a:gs>
                <a:gs pos="0">
                  <a:srgbClr val="FAE3C8"/>
                </a:gs>
                <a:gs pos="100000">
                  <a:srgbClr val="E3BB99"/>
                </a:gs>
              </a:gsLst>
              <a:lin ang="0" scaled="0"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grpSp>
          <p:nvGrpSpPr>
            <p:cNvPr id="230" name="组合 229"/>
            <p:cNvGrpSpPr/>
            <p:nvPr/>
          </p:nvGrpSpPr>
          <p:grpSpPr>
            <a:xfrm>
              <a:off x="7302700" y="4021865"/>
              <a:ext cx="1168584" cy="223479"/>
              <a:chOff x="7238525" y="1827329"/>
              <a:chExt cx="672894" cy="127409"/>
            </a:xfrm>
          </p:grpSpPr>
          <p:sp>
            <p:nvSpPr>
              <p:cNvPr id="231" name="矩形 230"/>
              <p:cNvSpPr/>
              <p:nvPr/>
            </p:nvSpPr>
            <p:spPr>
              <a:xfrm rot="6775151" flipH="1">
                <a:off x="7296952" y="1768902"/>
                <a:ext cx="81581" cy="198435"/>
              </a:xfrm>
              <a:prstGeom prst="rect">
                <a:avLst/>
              </a:prstGeom>
              <a:gradFill>
                <a:gsLst>
                  <a:gs pos="0">
                    <a:srgbClr val="D0A785">
                      <a:alpha val="0"/>
                    </a:srgbClr>
                  </a:gs>
                  <a:gs pos="100000">
                    <a:schemeClr val="tx1">
                      <a:alpha val="40000"/>
                    </a:schemeClr>
                  </a:gs>
                </a:gsLst>
                <a:lin ang="0" scaled="0"/>
              </a:gradFill>
              <a:ln>
                <a:noFill/>
              </a:ln>
              <a:effectLst>
                <a:softEdge rad="127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32" name="矩形 231"/>
              <p:cNvSpPr/>
              <p:nvPr/>
            </p:nvSpPr>
            <p:spPr>
              <a:xfrm rot="5400000" flipH="1">
                <a:off x="7532324" y="1766760"/>
                <a:ext cx="89228" cy="286727"/>
              </a:xfrm>
              <a:prstGeom prst="rect">
                <a:avLst/>
              </a:prstGeom>
              <a:gradFill>
                <a:gsLst>
                  <a:gs pos="0">
                    <a:srgbClr val="D0A785">
                      <a:alpha val="0"/>
                    </a:srgbClr>
                  </a:gs>
                  <a:gs pos="100000">
                    <a:schemeClr val="tx1">
                      <a:alpha val="40000"/>
                    </a:schemeClr>
                  </a:gs>
                </a:gsLst>
                <a:lin ang="0" scaled="0"/>
              </a:gradFill>
              <a:ln>
                <a:noFill/>
              </a:ln>
              <a:effectLst>
                <a:softEdge rad="127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33" name="矩形 232"/>
              <p:cNvSpPr/>
              <p:nvPr/>
            </p:nvSpPr>
            <p:spPr>
              <a:xfrm rot="14824849">
                <a:off x="7767996" y="1766565"/>
                <a:ext cx="82398" cy="204448"/>
              </a:xfrm>
              <a:prstGeom prst="rect">
                <a:avLst/>
              </a:prstGeom>
              <a:gradFill>
                <a:gsLst>
                  <a:gs pos="0">
                    <a:srgbClr val="D0A785">
                      <a:alpha val="0"/>
                    </a:srgbClr>
                  </a:gs>
                  <a:gs pos="100000">
                    <a:schemeClr val="tx1">
                      <a:alpha val="40000"/>
                    </a:schemeClr>
                  </a:gs>
                </a:gsLst>
                <a:lin ang="0" scaled="0"/>
              </a:gradFill>
              <a:ln>
                <a:noFill/>
              </a:ln>
              <a:effectLst>
                <a:softEdge rad="127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74" name="任意多边形 73"/>
            <p:cNvSpPr>
              <a:spLocks/>
            </p:cNvSpPr>
            <p:nvPr/>
          </p:nvSpPr>
          <p:spPr bwMode="auto">
            <a:xfrm>
              <a:off x="7115992" y="4972014"/>
              <a:ext cx="779999" cy="1005477"/>
            </a:xfrm>
            <a:custGeom>
              <a:avLst/>
              <a:gdLst>
                <a:gd name="connsiteX0" fmla="*/ 517811 w 804893"/>
                <a:gd name="connsiteY0" fmla="*/ 0 h 1037567"/>
                <a:gd name="connsiteX1" fmla="*/ 525660 w 804893"/>
                <a:gd name="connsiteY1" fmla="*/ 13442 h 1037567"/>
                <a:gd name="connsiteX2" fmla="*/ 550206 w 804893"/>
                <a:gd name="connsiteY2" fmla="*/ 46750 h 1037567"/>
                <a:gd name="connsiteX3" fmla="*/ 554635 w 804893"/>
                <a:gd name="connsiteY3" fmla="*/ 51363 h 1037567"/>
                <a:gd name="connsiteX4" fmla="*/ 804893 w 804893"/>
                <a:gd name="connsiteY4" fmla="*/ 1037567 h 1037567"/>
                <a:gd name="connsiteX5" fmla="*/ 794192 w 804893"/>
                <a:gd name="connsiteY5" fmla="*/ 1033775 h 1037567"/>
                <a:gd name="connsiteX6" fmla="*/ 625554 w 804893"/>
                <a:gd name="connsiteY6" fmla="*/ 974020 h 1037567"/>
                <a:gd name="connsiteX7" fmla="*/ 616295 w 804893"/>
                <a:gd name="connsiteY7" fmla="*/ 970739 h 1037567"/>
                <a:gd name="connsiteX8" fmla="*/ 548389 w 804893"/>
                <a:gd name="connsiteY8" fmla="*/ 872576 h 1037567"/>
                <a:gd name="connsiteX9" fmla="*/ 19536 w 804893"/>
                <a:gd name="connsiteY9" fmla="*/ 120953 h 1037567"/>
                <a:gd name="connsiteX10" fmla="*/ 13742 w 804893"/>
                <a:gd name="connsiteY10" fmla="*/ 113686 h 1037567"/>
                <a:gd name="connsiteX11" fmla="*/ 7317 w 804893"/>
                <a:gd name="connsiteY11" fmla="*/ 104194 h 1037567"/>
                <a:gd name="connsiteX12" fmla="*/ 0 w 804893"/>
                <a:gd name="connsiteY12" fmla="*/ 93386 h 1037567"/>
                <a:gd name="connsiteX13" fmla="*/ 30880 w 804893"/>
                <a:gd name="connsiteY13" fmla="*/ 81860 h 1037567"/>
                <a:gd name="connsiteX14" fmla="*/ 71711 w 804893"/>
                <a:gd name="connsiteY14" fmla="*/ 120383 h 1037567"/>
                <a:gd name="connsiteX15" fmla="*/ 213238 w 804893"/>
                <a:gd name="connsiteY15" fmla="*/ 162450 h 1037567"/>
                <a:gd name="connsiteX16" fmla="*/ 489747 w 804893"/>
                <a:gd name="connsiteY16" fmla="*/ 8243 h 1037567"/>
                <a:gd name="connsiteX17" fmla="*/ 494202 w 804893"/>
                <a:gd name="connsiteY17" fmla="*/ 1668 h 1037567"/>
                <a:gd name="connsiteX0" fmla="*/ 517811 w 804893"/>
                <a:gd name="connsiteY0" fmla="*/ 0 h 1037567"/>
                <a:gd name="connsiteX1" fmla="*/ 525660 w 804893"/>
                <a:gd name="connsiteY1" fmla="*/ 13442 h 1037567"/>
                <a:gd name="connsiteX2" fmla="*/ 550206 w 804893"/>
                <a:gd name="connsiteY2" fmla="*/ 46750 h 1037567"/>
                <a:gd name="connsiteX3" fmla="*/ 554635 w 804893"/>
                <a:gd name="connsiteY3" fmla="*/ 51363 h 1037567"/>
                <a:gd name="connsiteX4" fmla="*/ 804893 w 804893"/>
                <a:gd name="connsiteY4" fmla="*/ 1037567 h 1037567"/>
                <a:gd name="connsiteX5" fmla="*/ 794192 w 804893"/>
                <a:gd name="connsiteY5" fmla="*/ 1033775 h 1037567"/>
                <a:gd name="connsiteX6" fmla="*/ 625554 w 804893"/>
                <a:gd name="connsiteY6" fmla="*/ 974020 h 1037567"/>
                <a:gd name="connsiteX7" fmla="*/ 616295 w 804893"/>
                <a:gd name="connsiteY7" fmla="*/ 970739 h 1037567"/>
                <a:gd name="connsiteX8" fmla="*/ 531746 w 804893"/>
                <a:gd name="connsiteY8" fmla="*/ 883671 h 1037567"/>
                <a:gd name="connsiteX9" fmla="*/ 19536 w 804893"/>
                <a:gd name="connsiteY9" fmla="*/ 120953 h 1037567"/>
                <a:gd name="connsiteX10" fmla="*/ 13742 w 804893"/>
                <a:gd name="connsiteY10" fmla="*/ 113686 h 1037567"/>
                <a:gd name="connsiteX11" fmla="*/ 7317 w 804893"/>
                <a:gd name="connsiteY11" fmla="*/ 104194 h 1037567"/>
                <a:gd name="connsiteX12" fmla="*/ 0 w 804893"/>
                <a:gd name="connsiteY12" fmla="*/ 93386 h 1037567"/>
                <a:gd name="connsiteX13" fmla="*/ 30880 w 804893"/>
                <a:gd name="connsiteY13" fmla="*/ 81860 h 1037567"/>
                <a:gd name="connsiteX14" fmla="*/ 71711 w 804893"/>
                <a:gd name="connsiteY14" fmla="*/ 120383 h 1037567"/>
                <a:gd name="connsiteX15" fmla="*/ 213238 w 804893"/>
                <a:gd name="connsiteY15" fmla="*/ 162450 h 1037567"/>
                <a:gd name="connsiteX16" fmla="*/ 489747 w 804893"/>
                <a:gd name="connsiteY16" fmla="*/ 8243 h 1037567"/>
                <a:gd name="connsiteX17" fmla="*/ 494202 w 804893"/>
                <a:gd name="connsiteY17" fmla="*/ 1668 h 1037567"/>
                <a:gd name="connsiteX18" fmla="*/ 517811 w 804893"/>
                <a:gd name="connsiteY18" fmla="*/ 0 h 103756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</a:cxnLst>
              <a:rect l="l" t="t" r="r" b="b"/>
              <a:pathLst>
                <a:path w="804893" h="1037567">
                  <a:moveTo>
                    <a:pt x="517811" y="0"/>
                  </a:moveTo>
                  <a:lnTo>
                    <a:pt x="525660" y="13442"/>
                  </a:lnTo>
                  <a:cubicBezTo>
                    <a:pt x="531969" y="23191"/>
                    <a:pt x="540078" y="34564"/>
                    <a:pt x="550206" y="46750"/>
                  </a:cubicBezTo>
                  <a:lnTo>
                    <a:pt x="554635" y="51363"/>
                  </a:lnTo>
                  <a:lnTo>
                    <a:pt x="804893" y="1037567"/>
                  </a:lnTo>
                  <a:lnTo>
                    <a:pt x="794192" y="1033775"/>
                  </a:lnTo>
                  <a:lnTo>
                    <a:pt x="625554" y="974020"/>
                  </a:lnTo>
                  <a:lnTo>
                    <a:pt x="616295" y="970739"/>
                  </a:lnTo>
                  <a:cubicBezTo>
                    <a:pt x="593660" y="938018"/>
                    <a:pt x="554381" y="916392"/>
                    <a:pt x="531746" y="883671"/>
                  </a:cubicBezTo>
                  <a:cubicBezTo>
                    <a:pt x="323202" y="582477"/>
                    <a:pt x="98078" y="224511"/>
                    <a:pt x="19536" y="120953"/>
                  </a:cubicBezTo>
                  <a:lnTo>
                    <a:pt x="13742" y="113686"/>
                  </a:lnTo>
                  <a:lnTo>
                    <a:pt x="7317" y="104194"/>
                  </a:lnTo>
                  <a:lnTo>
                    <a:pt x="0" y="93386"/>
                  </a:lnTo>
                  <a:lnTo>
                    <a:pt x="30880" y="81860"/>
                  </a:lnTo>
                  <a:lnTo>
                    <a:pt x="71711" y="120383"/>
                  </a:lnTo>
                  <a:cubicBezTo>
                    <a:pt x="111339" y="147325"/>
                    <a:pt x="162289" y="164341"/>
                    <a:pt x="213238" y="162450"/>
                  </a:cubicBezTo>
                  <a:cubicBezTo>
                    <a:pt x="363257" y="156778"/>
                    <a:pt x="453834" y="57518"/>
                    <a:pt x="489747" y="8243"/>
                  </a:cubicBezTo>
                  <a:lnTo>
                    <a:pt x="494202" y="1668"/>
                  </a:lnTo>
                  <a:lnTo>
                    <a:pt x="517811" y="0"/>
                  </a:lnTo>
                  <a:close/>
                </a:path>
              </a:pathLst>
            </a:custGeom>
            <a:gradFill>
              <a:gsLst>
                <a:gs pos="62000">
                  <a:srgbClr val="FCECD8"/>
                </a:gs>
                <a:gs pos="0">
                  <a:srgbClr val="CA8B5D"/>
                </a:gs>
                <a:gs pos="24000">
                  <a:srgbClr val="E9C4A9">
                    <a:alpha val="47843"/>
                  </a:srgbClr>
                </a:gs>
              </a:gsLst>
              <a:lin ang="9000000" scaled="0"/>
            </a:gradFill>
            <a:ln>
              <a:noFill/>
            </a:ln>
            <a:effectLst>
              <a:softEdge rad="63500"/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75" name="任意多边形 74"/>
            <p:cNvSpPr>
              <a:spLocks/>
            </p:cNvSpPr>
            <p:nvPr/>
          </p:nvSpPr>
          <p:spPr bwMode="auto">
            <a:xfrm>
              <a:off x="7938850" y="4975979"/>
              <a:ext cx="746894" cy="957596"/>
            </a:xfrm>
            <a:custGeom>
              <a:avLst/>
              <a:gdLst>
                <a:gd name="connsiteX0" fmla="*/ 260016 w 703608"/>
                <a:gd name="connsiteY0" fmla="*/ 0 h 989685"/>
                <a:gd name="connsiteX1" fmla="*/ 278928 w 703608"/>
                <a:gd name="connsiteY1" fmla="*/ 22367 h 989685"/>
                <a:gd name="connsiteX2" fmla="*/ 533493 w 703608"/>
                <a:gd name="connsiteY2" fmla="*/ 143857 h 989685"/>
                <a:gd name="connsiteX3" fmla="*/ 662754 w 703608"/>
                <a:gd name="connsiteY3" fmla="*/ 102735 h 989685"/>
                <a:gd name="connsiteX4" fmla="*/ 703608 w 703608"/>
                <a:gd name="connsiteY4" fmla="*/ 69455 h 989685"/>
                <a:gd name="connsiteX5" fmla="*/ 694274 w 703608"/>
                <a:gd name="connsiteY5" fmla="*/ 84770 h 989685"/>
                <a:gd name="connsiteX6" fmla="*/ 273051 w 703608"/>
                <a:gd name="connsiteY6" fmla="*/ 764150 h 989685"/>
                <a:gd name="connsiteX7" fmla="*/ 209725 w 703608"/>
                <a:gd name="connsiteY7" fmla="*/ 865909 h 989685"/>
                <a:gd name="connsiteX8" fmla="*/ 208982 w 703608"/>
                <a:gd name="connsiteY8" fmla="*/ 867001 h 989685"/>
                <a:gd name="connsiteX9" fmla="*/ 178731 w 703608"/>
                <a:gd name="connsiteY9" fmla="*/ 911468 h 989685"/>
                <a:gd name="connsiteX10" fmla="*/ 70352 w 703608"/>
                <a:gd name="connsiteY10" fmla="*/ 958898 h 989685"/>
                <a:gd name="connsiteX11" fmla="*/ 0 w 703608"/>
                <a:gd name="connsiteY11" fmla="*/ 989685 h 989685"/>
                <a:gd name="connsiteX0" fmla="*/ 233050 w 703608"/>
                <a:gd name="connsiteY0" fmla="*/ 88054 h 967706"/>
                <a:gd name="connsiteX1" fmla="*/ 278928 w 703608"/>
                <a:gd name="connsiteY1" fmla="*/ 388 h 967706"/>
                <a:gd name="connsiteX2" fmla="*/ 533493 w 703608"/>
                <a:gd name="connsiteY2" fmla="*/ 121878 h 967706"/>
                <a:gd name="connsiteX3" fmla="*/ 662754 w 703608"/>
                <a:gd name="connsiteY3" fmla="*/ 80756 h 967706"/>
                <a:gd name="connsiteX4" fmla="*/ 703608 w 703608"/>
                <a:gd name="connsiteY4" fmla="*/ 47476 h 967706"/>
                <a:gd name="connsiteX5" fmla="*/ 694274 w 703608"/>
                <a:gd name="connsiteY5" fmla="*/ 62791 h 967706"/>
                <a:gd name="connsiteX6" fmla="*/ 273051 w 703608"/>
                <a:gd name="connsiteY6" fmla="*/ 742171 h 967706"/>
                <a:gd name="connsiteX7" fmla="*/ 209725 w 703608"/>
                <a:gd name="connsiteY7" fmla="*/ 843930 h 967706"/>
                <a:gd name="connsiteX8" fmla="*/ 208982 w 703608"/>
                <a:gd name="connsiteY8" fmla="*/ 845022 h 967706"/>
                <a:gd name="connsiteX9" fmla="*/ 178731 w 703608"/>
                <a:gd name="connsiteY9" fmla="*/ 889489 h 967706"/>
                <a:gd name="connsiteX10" fmla="*/ 70352 w 703608"/>
                <a:gd name="connsiteY10" fmla="*/ 936919 h 967706"/>
                <a:gd name="connsiteX11" fmla="*/ 0 w 703608"/>
                <a:gd name="connsiteY11" fmla="*/ 967706 h 967706"/>
                <a:gd name="connsiteX12" fmla="*/ 233050 w 703608"/>
                <a:gd name="connsiteY12" fmla="*/ 88054 h 967706"/>
                <a:gd name="connsiteX0" fmla="*/ 233050 w 703608"/>
                <a:gd name="connsiteY0" fmla="*/ 40578 h 920230"/>
                <a:gd name="connsiteX1" fmla="*/ 305894 w 703608"/>
                <a:gd name="connsiteY1" fmla="*/ 40021 h 920230"/>
                <a:gd name="connsiteX2" fmla="*/ 533493 w 703608"/>
                <a:gd name="connsiteY2" fmla="*/ 74402 h 920230"/>
                <a:gd name="connsiteX3" fmla="*/ 662754 w 703608"/>
                <a:gd name="connsiteY3" fmla="*/ 33280 h 920230"/>
                <a:gd name="connsiteX4" fmla="*/ 703608 w 703608"/>
                <a:gd name="connsiteY4" fmla="*/ 0 h 920230"/>
                <a:gd name="connsiteX5" fmla="*/ 694274 w 703608"/>
                <a:gd name="connsiteY5" fmla="*/ 15315 h 920230"/>
                <a:gd name="connsiteX6" fmla="*/ 273051 w 703608"/>
                <a:gd name="connsiteY6" fmla="*/ 694695 h 920230"/>
                <a:gd name="connsiteX7" fmla="*/ 209725 w 703608"/>
                <a:gd name="connsiteY7" fmla="*/ 796454 h 920230"/>
                <a:gd name="connsiteX8" fmla="*/ 208982 w 703608"/>
                <a:gd name="connsiteY8" fmla="*/ 797546 h 920230"/>
                <a:gd name="connsiteX9" fmla="*/ 178731 w 703608"/>
                <a:gd name="connsiteY9" fmla="*/ 842013 h 920230"/>
                <a:gd name="connsiteX10" fmla="*/ 70352 w 703608"/>
                <a:gd name="connsiteY10" fmla="*/ 889443 h 920230"/>
                <a:gd name="connsiteX11" fmla="*/ 0 w 703608"/>
                <a:gd name="connsiteY11" fmla="*/ 920230 h 920230"/>
                <a:gd name="connsiteX12" fmla="*/ 233050 w 703608"/>
                <a:gd name="connsiteY12" fmla="*/ 40578 h 920230"/>
                <a:gd name="connsiteX0" fmla="*/ 233050 w 703608"/>
                <a:gd name="connsiteY0" fmla="*/ 40578 h 920230"/>
                <a:gd name="connsiteX1" fmla="*/ 301400 w 703608"/>
                <a:gd name="connsiteY1" fmla="*/ 81283 h 920230"/>
                <a:gd name="connsiteX2" fmla="*/ 533493 w 703608"/>
                <a:gd name="connsiteY2" fmla="*/ 74402 h 920230"/>
                <a:gd name="connsiteX3" fmla="*/ 662754 w 703608"/>
                <a:gd name="connsiteY3" fmla="*/ 33280 h 920230"/>
                <a:gd name="connsiteX4" fmla="*/ 703608 w 703608"/>
                <a:gd name="connsiteY4" fmla="*/ 0 h 920230"/>
                <a:gd name="connsiteX5" fmla="*/ 694274 w 703608"/>
                <a:gd name="connsiteY5" fmla="*/ 15315 h 920230"/>
                <a:gd name="connsiteX6" fmla="*/ 273051 w 703608"/>
                <a:gd name="connsiteY6" fmla="*/ 694695 h 920230"/>
                <a:gd name="connsiteX7" fmla="*/ 209725 w 703608"/>
                <a:gd name="connsiteY7" fmla="*/ 796454 h 920230"/>
                <a:gd name="connsiteX8" fmla="*/ 208982 w 703608"/>
                <a:gd name="connsiteY8" fmla="*/ 797546 h 920230"/>
                <a:gd name="connsiteX9" fmla="*/ 178731 w 703608"/>
                <a:gd name="connsiteY9" fmla="*/ 842013 h 920230"/>
                <a:gd name="connsiteX10" fmla="*/ 70352 w 703608"/>
                <a:gd name="connsiteY10" fmla="*/ 889443 h 920230"/>
                <a:gd name="connsiteX11" fmla="*/ 0 w 703608"/>
                <a:gd name="connsiteY11" fmla="*/ 920230 h 920230"/>
                <a:gd name="connsiteX12" fmla="*/ 233050 w 703608"/>
                <a:gd name="connsiteY12" fmla="*/ 40578 h 920230"/>
                <a:gd name="connsiteX0" fmla="*/ 233050 w 703608"/>
                <a:gd name="connsiteY0" fmla="*/ 40578 h 920230"/>
                <a:gd name="connsiteX1" fmla="*/ 296906 w 703608"/>
                <a:gd name="connsiteY1" fmla="*/ 90453 h 920230"/>
                <a:gd name="connsiteX2" fmla="*/ 533493 w 703608"/>
                <a:gd name="connsiteY2" fmla="*/ 74402 h 920230"/>
                <a:gd name="connsiteX3" fmla="*/ 662754 w 703608"/>
                <a:gd name="connsiteY3" fmla="*/ 33280 h 920230"/>
                <a:gd name="connsiteX4" fmla="*/ 703608 w 703608"/>
                <a:gd name="connsiteY4" fmla="*/ 0 h 920230"/>
                <a:gd name="connsiteX5" fmla="*/ 694274 w 703608"/>
                <a:gd name="connsiteY5" fmla="*/ 15315 h 920230"/>
                <a:gd name="connsiteX6" fmla="*/ 273051 w 703608"/>
                <a:gd name="connsiteY6" fmla="*/ 694695 h 920230"/>
                <a:gd name="connsiteX7" fmla="*/ 209725 w 703608"/>
                <a:gd name="connsiteY7" fmla="*/ 796454 h 920230"/>
                <a:gd name="connsiteX8" fmla="*/ 208982 w 703608"/>
                <a:gd name="connsiteY8" fmla="*/ 797546 h 920230"/>
                <a:gd name="connsiteX9" fmla="*/ 178731 w 703608"/>
                <a:gd name="connsiteY9" fmla="*/ 842013 h 920230"/>
                <a:gd name="connsiteX10" fmla="*/ 70352 w 703608"/>
                <a:gd name="connsiteY10" fmla="*/ 889443 h 920230"/>
                <a:gd name="connsiteX11" fmla="*/ 0 w 703608"/>
                <a:gd name="connsiteY11" fmla="*/ 920230 h 920230"/>
                <a:gd name="connsiteX12" fmla="*/ 233050 w 703608"/>
                <a:gd name="connsiteY12" fmla="*/ 40578 h 920230"/>
                <a:gd name="connsiteX0" fmla="*/ 233050 w 703608"/>
                <a:gd name="connsiteY0" fmla="*/ 40578 h 920230"/>
                <a:gd name="connsiteX1" fmla="*/ 364322 w 703608"/>
                <a:gd name="connsiteY1" fmla="*/ 122545 h 920230"/>
                <a:gd name="connsiteX2" fmla="*/ 533493 w 703608"/>
                <a:gd name="connsiteY2" fmla="*/ 74402 h 920230"/>
                <a:gd name="connsiteX3" fmla="*/ 662754 w 703608"/>
                <a:gd name="connsiteY3" fmla="*/ 33280 h 920230"/>
                <a:gd name="connsiteX4" fmla="*/ 703608 w 703608"/>
                <a:gd name="connsiteY4" fmla="*/ 0 h 920230"/>
                <a:gd name="connsiteX5" fmla="*/ 694274 w 703608"/>
                <a:gd name="connsiteY5" fmla="*/ 15315 h 920230"/>
                <a:gd name="connsiteX6" fmla="*/ 273051 w 703608"/>
                <a:gd name="connsiteY6" fmla="*/ 694695 h 920230"/>
                <a:gd name="connsiteX7" fmla="*/ 209725 w 703608"/>
                <a:gd name="connsiteY7" fmla="*/ 796454 h 920230"/>
                <a:gd name="connsiteX8" fmla="*/ 208982 w 703608"/>
                <a:gd name="connsiteY8" fmla="*/ 797546 h 920230"/>
                <a:gd name="connsiteX9" fmla="*/ 178731 w 703608"/>
                <a:gd name="connsiteY9" fmla="*/ 842013 h 920230"/>
                <a:gd name="connsiteX10" fmla="*/ 70352 w 703608"/>
                <a:gd name="connsiteY10" fmla="*/ 889443 h 920230"/>
                <a:gd name="connsiteX11" fmla="*/ 0 w 703608"/>
                <a:gd name="connsiteY11" fmla="*/ 920230 h 920230"/>
                <a:gd name="connsiteX12" fmla="*/ 233050 w 703608"/>
                <a:gd name="connsiteY12" fmla="*/ 40578 h 920230"/>
                <a:gd name="connsiteX0" fmla="*/ 233050 w 703608"/>
                <a:gd name="connsiteY0" fmla="*/ 40578 h 920230"/>
                <a:gd name="connsiteX1" fmla="*/ 364322 w 703608"/>
                <a:gd name="connsiteY1" fmla="*/ 122545 h 920230"/>
                <a:gd name="connsiteX2" fmla="*/ 537987 w 703608"/>
                <a:gd name="connsiteY2" fmla="*/ 101910 h 920230"/>
                <a:gd name="connsiteX3" fmla="*/ 662754 w 703608"/>
                <a:gd name="connsiteY3" fmla="*/ 33280 h 920230"/>
                <a:gd name="connsiteX4" fmla="*/ 703608 w 703608"/>
                <a:gd name="connsiteY4" fmla="*/ 0 h 920230"/>
                <a:gd name="connsiteX5" fmla="*/ 694274 w 703608"/>
                <a:gd name="connsiteY5" fmla="*/ 15315 h 920230"/>
                <a:gd name="connsiteX6" fmla="*/ 273051 w 703608"/>
                <a:gd name="connsiteY6" fmla="*/ 694695 h 920230"/>
                <a:gd name="connsiteX7" fmla="*/ 209725 w 703608"/>
                <a:gd name="connsiteY7" fmla="*/ 796454 h 920230"/>
                <a:gd name="connsiteX8" fmla="*/ 208982 w 703608"/>
                <a:gd name="connsiteY8" fmla="*/ 797546 h 920230"/>
                <a:gd name="connsiteX9" fmla="*/ 178731 w 703608"/>
                <a:gd name="connsiteY9" fmla="*/ 842013 h 920230"/>
                <a:gd name="connsiteX10" fmla="*/ 70352 w 703608"/>
                <a:gd name="connsiteY10" fmla="*/ 889443 h 920230"/>
                <a:gd name="connsiteX11" fmla="*/ 0 w 703608"/>
                <a:gd name="connsiteY11" fmla="*/ 920230 h 920230"/>
                <a:gd name="connsiteX12" fmla="*/ 233050 w 703608"/>
                <a:gd name="connsiteY12" fmla="*/ 40578 h 92023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</a:cxnLst>
              <a:rect l="l" t="t" r="r" b="b"/>
              <a:pathLst>
                <a:path w="703608" h="920230">
                  <a:moveTo>
                    <a:pt x="233050" y="40578"/>
                  </a:moveTo>
                  <a:cubicBezTo>
                    <a:pt x="239354" y="48034"/>
                    <a:pt x="358018" y="115089"/>
                    <a:pt x="364322" y="122545"/>
                  </a:cubicBezTo>
                  <a:cubicBezTo>
                    <a:pt x="412198" y="174612"/>
                    <a:pt x="488248" y="116788"/>
                    <a:pt x="537987" y="101910"/>
                  </a:cubicBezTo>
                  <a:cubicBezTo>
                    <a:pt x="587726" y="87033"/>
                    <a:pt x="623127" y="58332"/>
                    <a:pt x="662754" y="33280"/>
                  </a:cubicBezTo>
                  <a:lnTo>
                    <a:pt x="703608" y="0"/>
                  </a:lnTo>
                  <a:lnTo>
                    <a:pt x="694274" y="15315"/>
                  </a:lnTo>
                  <a:cubicBezTo>
                    <a:pt x="617851" y="140003"/>
                    <a:pt x="440494" y="425564"/>
                    <a:pt x="273051" y="694695"/>
                  </a:cubicBezTo>
                  <a:lnTo>
                    <a:pt x="209725" y="796454"/>
                  </a:lnTo>
                  <a:lnTo>
                    <a:pt x="208982" y="797546"/>
                  </a:lnTo>
                  <a:lnTo>
                    <a:pt x="178731" y="842013"/>
                  </a:lnTo>
                  <a:lnTo>
                    <a:pt x="70352" y="889443"/>
                  </a:lnTo>
                  <a:lnTo>
                    <a:pt x="0" y="920230"/>
                  </a:lnTo>
                  <a:cubicBezTo>
                    <a:pt x="86672" y="590335"/>
                    <a:pt x="146378" y="370473"/>
                    <a:pt x="233050" y="40578"/>
                  </a:cubicBezTo>
                  <a:close/>
                </a:path>
              </a:pathLst>
            </a:custGeom>
            <a:gradFill>
              <a:gsLst>
                <a:gs pos="0">
                  <a:srgbClr val="FCECD8"/>
                </a:gs>
                <a:gs pos="100000">
                  <a:srgbClr val="CA8B5D"/>
                </a:gs>
                <a:gs pos="66000">
                  <a:srgbClr val="E9C4A9">
                    <a:alpha val="25000"/>
                  </a:srgbClr>
                </a:gs>
              </a:gsLst>
              <a:lin ang="12000000" scaled="0"/>
            </a:gradFill>
            <a:ln>
              <a:noFill/>
            </a:ln>
            <a:effectLst>
              <a:softEdge rad="63500"/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058" name="饼形 1057"/>
            <p:cNvSpPr/>
            <p:nvPr/>
          </p:nvSpPr>
          <p:spPr>
            <a:xfrm>
              <a:off x="7427939" y="5653232"/>
              <a:ext cx="890201" cy="890201"/>
            </a:xfrm>
            <a:prstGeom prst="pie">
              <a:avLst>
                <a:gd name="adj1" fmla="val 14222001"/>
                <a:gd name="adj2" fmla="val 18346834"/>
              </a:avLst>
            </a:prstGeom>
            <a:gradFill>
              <a:gsLst>
                <a:gs pos="0">
                  <a:schemeClr val="bg1">
                    <a:lumMod val="65000"/>
                  </a:schemeClr>
                </a:gs>
                <a:gs pos="100000">
                  <a:schemeClr val="tx1">
                    <a:lumMod val="65000"/>
                    <a:lumOff val="35000"/>
                  </a:schemeClr>
                </a:gs>
                <a:gs pos="61000">
                  <a:schemeClr val="tx1">
                    <a:lumMod val="85000"/>
                    <a:lumOff val="15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grpSp>
          <p:nvGrpSpPr>
            <p:cNvPr id="24" name="Group 24"/>
            <p:cNvGrpSpPr>
              <a:grpSpLocks noChangeAspect="1"/>
            </p:cNvGrpSpPr>
            <p:nvPr/>
          </p:nvGrpSpPr>
          <p:grpSpPr bwMode="auto">
            <a:xfrm>
              <a:off x="7658334" y="5686085"/>
              <a:ext cx="415953" cy="401137"/>
              <a:chOff x="3644" y="1995"/>
              <a:chExt cx="365" cy="352"/>
            </a:xfrm>
          </p:grpSpPr>
          <p:sp>
            <p:nvSpPr>
              <p:cNvPr id="27" name="Freeform 27"/>
              <p:cNvSpPr>
                <a:spLocks/>
              </p:cNvSpPr>
              <p:nvPr/>
            </p:nvSpPr>
            <p:spPr bwMode="auto">
              <a:xfrm>
                <a:off x="3644" y="2002"/>
                <a:ext cx="184" cy="343"/>
              </a:xfrm>
              <a:custGeom>
                <a:avLst/>
                <a:gdLst>
                  <a:gd name="T0" fmla="*/ 77 w 77"/>
                  <a:gd name="T1" fmla="*/ 143 h 143"/>
                  <a:gd name="T2" fmla="*/ 0 w 77"/>
                  <a:gd name="T3" fmla="*/ 10 h 143"/>
                  <a:gd name="T4" fmla="*/ 47 w 77"/>
                  <a:gd name="T5" fmla="*/ 0 h 143"/>
                  <a:gd name="T6" fmla="*/ 77 w 77"/>
                  <a:gd name="T7" fmla="*/ 143 h 14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7" h="143">
                    <a:moveTo>
                      <a:pt x="77" y="143"/>
                    </a:moveTo>
                    <a:cubicBezTo>
                      <a:pt x="77" y="143"/>
                      <a:pt x="6" y="18"/>
                      <a:pt x="0" y="10"/>
                    </a:cubicBezTo>
                    <a:cubicBezTo>
                      <a:pt x="14" y="2"/>
                      <a:pt x="47" y="0"/>
                      <a:pt x="47" y="0"/>
                    </a:cubicBezTo>
                    <a:lnTo>
                      <a:pt x="77" y="143"/>
                    </a:lnTo>
                    <a:close/>
                  </a:path>
                </a:pathLst>
              </a:custGeom>
              <a:gradFill>
                <a:gsLst>
                  <a:gs pos="0">
                    <a:schemeClr val="bg1">
                      <a:lumMod val="75000"/>
                    </a:schemeClr>
                  </a:gs>
                  <a:gs pos="100000">
                    <a:schemeClr val="tx1">
                      <a:lumMod val="75000"/>
                      <a:lumOff val="25000"/>
                    </a:schemeClr>
                  </a:gs>
                </a:gsLst>
                <a:lin ang="0" scaled="0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8" name="Freeform 28"/>
              <p:cNvSpPr>
                <a:spLocks/>
              </p:cNvSpPr>
              <p:nvPr/>
            </p:nvSpPr>
            <p:spPr bwMode="auto">
              <a:xfrm>
                <a:off x="3840" y="1995"/>
                <a:ext cx="169" cy="352"/>
              </a:xfrm>
              <a:custGeom>
                <a:avLst/>
                <a:gdLst>
                  <a:gd name="T0" fmla="*/ 0 w 71"/>
                  <a:gd name="T1" fmla="*/ 147 h 147"/>
                  <a:gd name="T2" fmla="*/ 71 w 71"/>
                  <a:gd name="T3" fmla="*/ 9 h 147"/>
                  <a:gd name="T4" fmla="*/ 32 w 71"/>
                  <a:gd name="T5" fmla="*/ 0 h 147"/>
                  <a:gd name="T6" fmla="*/ 0 w 71"/>
                  <a:gd name="T7" fmla="*/ 147 h 1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</a:cxnLst>
                <a:rect l="0" t="0" r="r" b="b"/>
                <a:pathLst>
                  <a:path w="71" h="147">
                    <a:moveTo>
                      <a:pt x="0" y="147"/>
                    </a:moveTo>
                    <a:cubicBezTo>
                      <a:pt x="0" y="147"/>
                      <a:pt x="62" y="27"/>
                      <a:pt x="71" y="9"/>
                    </a:cubicBezTo>
                    <a:cubicBezTo>
                      <a:pt x="53" y="1"/>
                      <a:pt x="32" y="0"/>
                      <a:pt x="32" y="0"/>
                    </a:cubicBezTo>
                    <a:lnTo>
                      <a:pt x="0" y="147"/>
                    </a:lnTo>
                    <a:close/>
                  </a:path>
                </a:pathLst>
              </a:custGeom>
              <a:gradFill>
                <a:gsLst>
                  <a:gs pos="100000">
                    <a:schemeClr val="bg1">
                      <a:lumMod val="65000"/>
                    </a:schemeClr>
                  </a:gs>
                  <a:gs pos="0">
                    <a:schemeClr val="tx1">
                      <a:lumMod val="75000"/>
                      <a:lumOff val="25000"/>
                    </a:schemeClr>
                  </a:gs>
                </a:gsLst>
                <a:lin ang="1200000" scaled="0"/>
              </a:gra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21" name="组合 20"/>
          <p:cNvGrpSpPr/>
          <p:nvPr/>
        </p:nvGrpSpPr>
        <p:grpSpPr>
          <a:xfrm>
            <a:off x="6448314" y="1247784"/>
            <a:ext cx="1853987" cy="1075268"/>
            <a:chOff x="6448314" y="1247784"/>
            <a:chExt cx="1853987" cy="1075268"/>
          </a:xfrm>
        </p:grpSpPr>
        <p:sp>
          <p:nvSpPr>
            <p:cNvPr id="131" name="梯形 130"/>
            <p:cNvSpPr/>
            <p:nvPr/>
          </p:nvSpPr>
          <p:spPr>
            <a:xfrm>
              <a:off x="6448314" y="1247784"/>
              <a:ext cx="1853987" cy="1075268"/>
            </a:xfrm>
            <a:custGeom>
              <a:avLst/>
              <a:gdLst>
                <a:gd name="connsiteX0" fmla="*/ 0 w 951881"/>
                <a:gd name="connsiteY0" fmla="*/ 909228 h 909228"/>
                <a:gd name="connsiteX1" fmla="*/ 227307 w 951881"/>
                <a:gd name="connsiteY1" fmla="*/ 0 h 909228"/>
                <a:gd name="connsiteX2" fmla="*/ 724574 w 951881"/>
                <a:gd name="connsiteY2" fmla="*/ 0 h 909228"/>
                <a:gd name="connsiteX3" fmla="*/ 951881 w 951881"/>
                <a:gd name="connsiteY3" fmla="*/ 909228 h 909228"/>
                <a:gd name="connsiteX4" fmla="*/ 0 w 951881"/>
                <a:gd name="connsiteY4" fmla="*/ 909228 h 909228"/>
                <a:gd name="connsiteX0" fmla="*/ 0 w 951881"/>
                <a:gd name="connsiteY0" fmla="*/ 909228 h 909228"/>
                <a:gd name="connsiteX1" fmla="*/ 227307 w 951881"/>
                <a:gd name="connsiteY1" fmla="*/ 0 h 909228"/>
                <a:gd name="connsiteX2" fmla="*/ 937299 w 951881"/>
                <a:gd name="connsiteY2" fmla="*/ 3175 h 909228"/>
                <a:gd name="connsiteX3" fmla="*/ 951881 w 951881"/>
                <a:gd name="connsiteY3" fmla="*/ 909228 h 909228"/>
                <a:gd name="connsiteX4" fmla="*/ 0 w 951881"/>
                <a:gd name="connsiteY4" fmla="*/ 909228 h 909228"/>
                <a:gd name="connsiteX0" fmla="*/ 0 w 1418606"/>
                <a:gd name="connsiteY0" fmla="*/ 912403 h 912403"/>
                <a:gd name="connsiteX1" fmla="*/ 694032 w 1418606"/>
                <a:gd name="connsiteY1" fmla="*/ 0 h 912403"/>
                <a:gd name="connsiteX2" fmla="*/ 1404024 w 1418606"/>
                <a:gd name="connsiteY2" fmla="*/ 3175 h 912403"/>
                <a:gd name="connsiteX3" fmla="*/ 1418606 w 1418606"/>
                <a:gd name="connsiteY3" fmla="*/ 909228 h 912403"/>
                <a:gd name="connsiteX4" fmla="*/ 0 w 1418606"/>
                <a:gd name="connsiteY4" fmla="*/ 912403 h 912403"/>
                <a:gd name="connsiteX0" fmla="*/ 0 w 1404024"/>
                <a:gd name="connsiteY0" fmla="*/ 912403 h 912403"/>
                <a:gd name="connsiteX1" fmla="*/ 694032 w 1404024"/>
                <a:gd name="connsiteY1" fmla="*/ 0 h 912403"/>
                <a:gd name="connsiteX2" fmla="*/ 1404024 w 1404024"/>
                <a:gd name="connsiteY2" fmla="*/ 3175 h 912403"/>
                <a:gd name="connsiteX3" fmla="*/ 796306 w 1404024"/>
                <a:gd name="connsiteY3" fmla="*/ 909228 h 912403"/>
                <a:gd name="connsiteX4" fmla="*/ 0 w 1404024"/>
                <a:gd name="connsiteY4" fmla="*/ 912403 h 912403"/>
                <a:gd name="connsiteX0" fmla="*/ 0 w 1661199"/>
                <a:gd name="connsiteY0" fmla="*/ 915578 h 915578"/>
                <a:gd name="connsiteX1" fmla="*/ 951207 w 1661199"/>
                <a:gd name="connsiteY1" fmla="*/ 0 h 915578"/>
                <a:gd name="connsiteX2" fmla="*/ 1661199 w 1661199"/>
                <a:gd name="connsiteY2" fmla="*/ 3175 h 915578"/>
                <a:gd name="connsiteX3" fmla="*/ 1053481 w 1661199"/>
                <a:gd name="connsiteY3" fmla="*/ 909228 h 915578"/>
                <a:gd name="connsiteX4" fmla="*/ 0 w 1661199"/>
                <a:gd name="connsiteY4" fmla="*/ 915578 h 915578"/>
                <a:gd name="connsiteX0" fmla="*/ 0 w 1661199"/>
                <a:gd name="connsiteY0" fmla="*/ 915578 h 915578"/>
                <a:gd name="connsiteX1" fmla="*/ 951207 w 1661199"/>
                <a:gd name="connsiteY1" fmla="*/ 0 h 915578"/>
                <a:gd name="connsiteX2" fmla="*/ 1661199 w 1661199"/>
                <a:gd name="connsiteY2" fmla="*/ 3175 h 915578"/>
                <a:gd name="connsiteX3" fmla="*/ 1012206 w 1661199"/>
                <a:gd name="connsiteY3" fmla="*/ 909228 h 915578"/>
                <a:gd name="connsiteX4" fmla="*/ 0 w 1661199"/>
                <a:gd name="connsiteY4" fmla="*/ 915578 h 915578"/>
                <a:gd name="connsiteX0" fmla="*/ 0 w 1578649"/>
                <a:gd name="connsiteY0" fmla="*/ 915578 h 915578"/>
                <a:gd name="connsiteX1" fmla="*/ 951207 w 1578649"/>
                <a:gd name="connsiteY1" fmla="*/ 0 h 915578"/>
                <a:gd name="connsiteX2" fmla="*/ 1578649 w 1578649"/>
                <a:gd name="connsiteY2" fmla="*/ 9525 h 915578"/>
                <a:gd name="connsiteX3" fmla="*/ 1012206 w 1578649"/>
                <a:gd name="connsiteY3" fmla="*/ 909228 h 915578"/>
                <a:gd name="connsiteX4" fmla="*/ 0 w 1578649"/>
                <a:gd name="connsiteY4" fmla="*/ 915578 h 915578"/>
                <a:gd name="connsiteX0" fmla="*/ 0 w 1578649"/>
                <a:gd name="connsiteY0" fmla="*/ 915578 h 915578"/>
                <a:gd name="connsiteX1" fmla="*/ 951207 w 1578649"/>
                <a:gd name="connsiteY1" fmla="*/ 0 h 915578"/>
                <a:gd name="connsiteX2" fmla="*/ 1578649 w 1578649"/>
                <a:gd name="connsiteY2" fmla="*/ 9525 h 915578"/>
                <a:gd name="connsiteX3" fmla="*/ 843931 w 1578649"/>
                <a:gd name="connsiteY3" fmla="*/ 912403 h 915578"/>
                <a:gd name="connsiteX4" fmla="*/ 0 w 1578649"/>
                <a:gd name="connsiteY4" fmla="*/ 915578 h 9155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78649" h="915578">
                  <a:moveTo>
                    <a:pt x="0" y="915578"/>
                  </a:moveTo>
                  <a:lnTo>
                    <a:pt x="951207" y="0"/>
                  </a:lnTo>
                  <a:lnTo>
                    <a:pt x="1578649" y="9525"/>
                  </a:lnTo>
                  <a:lnTo>
                    <a:pt x="843931" y="912403"/>
                  </a:lnTo>
                  <a:lnTo>
                    <a:pt x="0" y="915578"/>
                  </a:lnTo>
                  <a:close/>
                </a:path>
              </a:pathLst>
            </a:custGeom>
            <a:gradFill>
              <a:gsLst>
                <a:gs pos="25000">
                  <a:srgbClr val="FFA300">
                    <a:alpha val="0"/>
                  </a:srgbClr>
                </a:gs>
                <a:gs pos="100000">
                  <a:schemeClr val="tx1">
                    <a:alpha val="29000"/>
                  </a:schemeClr>
                </a:gs>
              </a:gsLst>
              <a:lin ang="18600000" scaled="0"/>
            </a:gra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130" name="矩形 129"/>
            <p:cNvSpPr/>
            <p:nvPr/>
          </p:nvSpPr>
          <p:spPr>
            <a:xfrm>
              <a:off x="7382864" y="1318176"/>
              <a:ext cx="217675" cy="727906"/>
            </a:xfrm>
            <a:prstGeom prst="rect">
              <a:avLst/>
            </a:prstGeom>
            <a:gradFill>
              <a:gsLst>
                <a:gs pos="0">
                  <a:srgbClr val="FDB851">
                    <a:alpha val="0"/>
                  </a:srgbClr>
                </a:gs>
                <a:gs pos="100000">
                  <a:schemeClr val="tx1">
                    <a:alpha val="25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5" name="组合 34"/>
          <p:cNvGrpSpPr/>
          <p:nvPr/>
        </p:nvGrpSpPr>
        <p:grpSpPr>
          <a:xfrm>
            <a:off x="6083451" y="2004381"/>
            <a:ext cx="2288415" cy="1301075"/>
            <a:chOff x="6083451" y="2004381"/>
            <a:chExt cx="2288415" cy="1301075"/>
          </a:xfrm>
        </p:grpSpPr>
        <p:sp>
          <p:nvSpPr>
            <p:cNvPr id="164" name="矩形 163"/>
            <p:cNvSpPr/>
            <p:nvPr/>
          </p:nvSpPr>
          <p:spPr>
            <a:xfrm>
              <a:off x="7282151" y="2084020"/>
              <a:ext cx="217675" cy="885613"/>
            </a:xfrm>
            <a:prstGeom prst="rect">
              <a:avLst/>
            </a:prstGeom>
            <a:gradFill>
              <a:gsLst>
                <a:gs pos="0">
                  <a:srgbClr val="663A77">
                    <a:alpha val="33000"/>
                  </a:srgbClr>
                </a:gs>
                <a:gs pos="100000">
                  <a:schemeClr val="tx1">
                    <a:alpha val="34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172" name="梯形 130"/>
            <p:cNvSpPr/>
            <p:nvPr/>
          </p:nvSpPr>
          <p:spPr>
            <a:xfrm>
              <a:off x="6083451" y="2004381"/>
              <a:ext cx="2288415" cy="1301075"/>
            </a:xfrm>
            <a:custGeom>
              <a:avLst/>
              <a:gdLst>
                <a:gd name="connsiteX0" fmla="*/ 0 w 951881"/>
                <a:gd name="connsiteY0" fmla="*/ 909228 h 909228"/>
                <a:gd name="connsiteX1" fmla="*/ 227307 w 951881"/>
                <a:gd name="connsiteY1" fmla="*/ 0 h 909228"/>
                <a:gd name="connsiteX2" fmla="*/ 724574 w 951881"/>
                <a:gd name="connsiteY2" fmla="*/ 0 h 909228"/>
                <a:gd name="connsiteX3" fmla="*/ 951881 w 951881"/>
                <a:gd name="connsiteY3" fmla="*/ 909228 h 909228"/>
                <a:gd name="connsiteX4" fmla="*/ 0 w 951881"/>
                <a:gd name="connsiteY4" fmla="*/ 909228 h 909228"/>
                <a:gd name="connsiteX0" fmla="*/ 0 w 951881"/>
                <a:gd name="connsiteY0" fmla="*/ 909228 h 909228"/>
                <a:gd name="connsiteX1" fmla="*/ 227307 w 951881"/>
                <a:gd name="connsiteY1" fmla="*/ 0 h 909228"/>
                <a:gd name="connsiteX2" fmla="*/ 937299 w 951881"/>
                <a:gd name="connsiteY2" fmla="*/ 3175 h 909228"/>
                <a:gd name="connsiteX3" fmla="*/ 951881 w 951881"/>
                <a:gd name="connsiteY3" fmla="*/ 909228 h 909228"/>
                <a:gd name="connsiteX4" fmla="*/ 0 w 951881"/>
                <a:gd name="connsiteY4" fmla="*/ 909228 h 909228"/>
                <a:gd name="connsiteX0" fmla="*/ 0 w 1418606"/>
                <a:gd name="connsiteY0" fmla="*/ 912403 h 912403"/>
                <a:gd name="connsiteX1" fmla="*/ 694032 w 1418606"/>
                <a:gd name="connsiteY1" fmla="*/ 0 h 912403"/>
                <a:gd name="connsiteX2" fmla="*/ 1404024 w 1418606"/>
                <a:gd name="connsiteY2" fmla="*/ 3175 h 912403"/>
                <a:gd name="connsiteX3" fmla="*/ 1418606 w 1418606"/>
                <a:gd name="connsiteY3" fmla="*/ 909228 h 912403"/>
                <a:gd name="connsiteX4" fmla="*/ 0 w 1418606"/>
                <a:gd name="connsiteY4" fmla="*/ 912403 h 912403"/>
                <a:gd name="connsiteX0" fmla="*/ 0 w 1404024"/>
                <a:gd name="connsiteY0" fmla="*/ 912403 h 912403"/>
                <a:gd name="connsiteX1" fmla="*/ 694032 w 1404024"/>
                <a:gd name="connsiteY1" fmla="*/ 0 h 912403"/>
                <a:gd name="connsiteX2" fmla="*/ 1404024 w 1404024"/>
                <a:gd name="connsiteY2" fmla="*/ 3175 h 912403"/>
                <a:gd name="connsiteX3" fmla="*/ 796306 w 1404024"/>
                <a:gd name="connsiteY3" fmla="*/ 909228 h 912403"/>
                <a:gd name="connsiteX4" fmla="*/ 0 w 1404024"/>
                <a:gd name="connsiteY4" fmla="*/ 912403 h 912403"/>
                <a:gd name="connsiteX0" fmla="*/ 0 w 1661199"/>
                <a:gd name="connsiteY0" fmla="*/ 915578 h 915578"/>
                <a:gd name="connsiteX1" fmla="*/ 951207 w 1661199"/>
                <a:gd name="connsiteY1" fmla="*/ 0 h 915578"/>
                <a:gd name="connsiteX2" fmla="*/ 1661199 w 1661199"/>
                <a:gd name="connsiteY2" fmla="*/ 3175 h 915578"/>
                <a:gd name="connsiteX3" fmla="*/ 1053481 w 1661199"/>
                <a:gd name="connsiteY3" fmla="*/ 909228 h 915578"/>
                <a:gd name="connsiteX4" fmla="*/ 0 w 1661199"/>
                <a:gd name="connsiteY4" fmla="*/ 915578 h 915578"/>
                <a:gd name="connsiteX0" fmla="*/ 0 w 1661199"/>
                <a:gd name="connsiteY0" fmla="*/ 915578 h 915578"/>
                <a:gd name="connsiteX1" fmla="*/ 951207 w 1661199"/>
                <a:gd name="connsiteY1" fmla="*/ 0 h 915578"/>
                <a:gd name="connsiteX2" fmla="*/ 1661199 w 1661199"/>
                <a:gd name="connsiteY2" fmla="*/ 3175 h 915578"/>
                <a:gd name="connsiteX3" fmla="*/ 1012206 w 1661199"/>
                <a:gd name="connsiteY3" fmla="*/ 909228 h 915578"/>
                <a:gd name="connsiteX4" fmla="*/ 0 w 1661199"/>
                <a:gd name="connsiteY4" fmla="*/ 915578 h 915578"/>
                <a:gd name="connsiteX0" fmla="*/ 0 w 1578649"/>
                <a:gd name="connsiteY0" fmla="*/ 915578 h 915578"/>
                <a:gd name="connsiteX1" fmla="*/ 951207 w 1578649"/>
                <a:gd name="connsiteY1" fmla="*/ 0 h 915578"/>
                <a:gd name="connsiteX2" fmla="*/ 1578649 w 1578649"/>
                <a:gd name="connsiteY2" fmla="*/ 9525 h 915578"/>
                <a:gd name="connsiteX3" fmla="*/ 1012206 w 1578649"/>
                <a:gd name="connsiteY3" fmla="*/ 909228 h 915578"/>
                <a:gd name="connsiteX4" fmla="*/ 0 w 1578649"/>
                <a:gd name="connsiteY4" fmla="*/ 915578 h 915578"/>
                <a:gd name="connsiteX0" fmla="*/ 0 w 1578649"/>
                <a:gd name="connsiteY0" fmla="*/ 915578 h 915578"/>
                <a:gd name="connsiteX1" fmla="*/ 951207 w 1578649"/>
                <a:gd name="connsiteY1" fmla="*/ 0 h 915578"/>
                <a:gd name="connsiteX2" fmla="*/ 1578649 w 1578649"/>
                <a:gd name="connsiteY2" fmla="*/ 9525 h 915578"/>
                <a:gd name="connsiteX3" fmla="*/ 843931 w 1578649"/>
                <a:gd name="connsiteY3" fmla="*/ 912403 h 915578"/>
                <a:gd name="connsiteX4" fmla="*/ 0 w 1578649"/>
                <a:gd name="connsiteY4" fmla="*/ 915578 h 91557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</a:cxnLst>
              <a:rect l="l" t="t" r="r" b="b"/>
              <a:pathLst>
                <a:path w="1578649" h="915578">
                  <a:moveTo>
                    <a:pt x="0" y="915578"/>
                  </a:moveTo>
                  <a:lnTo>
                    <a:pt x="951207" y="0"/>
                  </a:lnTo>
                  <a:lnTo>
                    <a:pt x="1578649" y="9525"/>
                  </a:lnTo>
                  <a:lnTo>
                    <a:pt x="843931" y="912403"/>
                  </a:lnTo>
                  <a:lnTo>
                    <a:pt x="0" y="915578"/>
                  </a:lnTo>
                  <a:close/>
                </a:path>
              </a:pathLst>
            </a:custGeom>
            <a:gradFill>
              <a:gsLst>
                <a:gs pos="32000">
                  <a:srgbClr val="663A77">
                    <a:alpha val="0"/>
                  </a:srgbClr>
                </a:gs>
                <a:gs pos="100000">
                  <a:schemeClr val="tx1">
                    <a:alpha val="81000"/>
                  </a:schemeClr>
                </a:gs>
              </a:gsLst>
              <a:lin ang="18600000" scaled="0"/>
            </a:gradFill>
            <a:ln>
              <a:noFill/>
            </a:ln>
            <a:effectLst>
              <a:softEdge rad="635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38" name="组合 37"/>
          <p:cNvGrpSpPr/>
          <p:nvPr/>
        </p:nvGrpSpPr>
        <p:grpSpPr>
          <a:xfrm>
            <a:off x="7357336" y="2887533"/>
            <a:ext cx="1223525" cy="1216567"/>
            <a:chOff x="7357336" y="2887533"/>
            <a:chExt cx="1223525" cy="1216567"/>
          </a:xfrm>
        </p:grpSpPr>
        <p:sp>
          <p:nvSpPr>
            <p:cNvPr id="169" name="矩形 168"/>
            <p:cNvSpPr/>
            <p:nvPr/>
          </p:nvSpPr>
          <p:spPr>
            <a:xfrm flipH="1">
              <a:off x="8367475" y="2965785"/>
              <a:ext cx="213386" cy="1068535"/>
            </a:xfrm>
            <a:prstGeom prst="rect">
              <a:avLst/>
            </a:prstGeom>
            <a:gradFill>
              <a:gsLst>
                <a:gs pos="0">
                  <a:srgbClr val="F2F2F2">
                    <a:alpha val="0"/>
                  </a:srgbClr>
                </a:gs>
                <a:gs pos="100000">
                  <a:schemeClr val="tx1"/>
                </a:gs>
              </a:gsLst>
              <a:lin ang="0" scaled="0"/>
            </a:gradFill>
            <a:ln>
              <a:noFill/>
            </a:ln>
            <a:effectLst>
              <a:softEdge rad="508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grpSp>
          <p:nvGrpSpPr>
            <p:cNvPr id="30" name="Group 31"/>
            <p:cNvGrpSpPr>
              <a:grpSpLocks noChangeAspect="1"/>
            </p:cNvGrpSpPr>
            <p:nvPr/>
          </p:nvGrpSpPr>
          <p:grpSpPr bwMode="auto">
            <a:xfrm>
              <a:off x="7357336" y="2887533"/>
              <a:ext cx="1065092" cy="1216567"/>
              <a:chOff x="3676" y="1820"/>
              <a:chExt cx="893" cy="1020"/>
            </a:xfrm>
          </p:grpSpPr>
          <p:sp>
            <p:nvSpPr>
              <p:cNvPr id="31" name="AutoShape 30"/>
              <p:cNvSpPr>
                <a:spLocks noChangeAspect="1" noChangeArrowheads="1" noTextEdit="1"/>
              </p:cNvSpPr>
              <p:nvPr/>
            </p:nvSpPr>
            <p:spPr bwMode="auto">
              <a:xfrm>
                <a:off x="3676" y="1820"/>
                <a:ext cx="893" cy="1020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24" name="Freeform 32"/>
              <p:cNvSpPr>
                <a:spLocks/>
              </p:cNvSpPr>
              <p:nvPr/>
            </p:nvSpPr>
            <p:spPr bwMode="auto">
              <a:xfrm>
                <a:off x="3674" y="1917"/>
                <a:ext cx="247" cy="923"/>
              </a:xfrm>
              <a:custGeom>
                <a:avLst/>
                <a:gdLst>
                  <a:gd name="T0" fmla="*/ 247 w 247"/>
                  <a:gd name="T1" fmla="*/ 923 h 923"/>
                  <a:gd name="T2" fmla="*/ 247 w 247"/>
                  <a:gd name="T3" fmla="*/ 96 h 923"/>
                  <a:gd name="T4" fmla="*/ 0 w 247"/>
                  <a:gd name="T5" fmla="*/ 0 h 923"/>
                  <a:gd name="T6" fmla="*/ 0 w 247"/>
                  <a:gd name="T7" fmla="*/ 825 h 923"/>
                  <a:gd name="T8" fmla="*/ 247 w 247"/>
                  <a:gd name="T9" fmla="*/ 923 h 9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7" h="923">
                    <a:moveTo>
                      <a:pt x="247" y="923"/>
                    </a:moveTo>
                    <a:lnTo>
                      <a:pt x="247" y="96"/>
                    </a:lnTo>
                    <a:lnTo>
                      <a:pt x="0" y="0"/>
                    </a:lnTo>
                    <a:lnTo>
                      <a:pt x="0" y="825"/>
                    </a:lnTo>
                    <a:lnTo>
                      <a:pt x="247" y="923"/>
                    </a:lnTo>
                    <a:close/>
                  </a:path>
                </a:pathLst>
              </a:custGeom>
              <a:solidFill>
                <a:srgbClr val="EF9999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025" name="Freeform 33"/>
              <p:cNvSpPr>
                <a:spLocks/>
              </p:cNvSpPr>
              <p:nvPr/>
            </p:nvSpPr>
            <p:spPr bwMode="auto">
              <a:xfrm>
                <a:off x="4321" y="1917"/>
                <a:ext cx="248" cy="923"/>
              </a:xfrm>
              <a:custGeom>
                <a:avLst/>
                <a:gdLst>
                  <a:gd name="T0" fmla="*/ 0 w 248"/>
                  <a:gd name="T1" fmla="*/ 923 h 923"/>
                  <a:gd name="T2" fmla="*/ 0 w 248"/>
                  <a:gd name="T3" fmla="*/ 96 h 923"/>
                  <a:gd name="T4" fmla="*/ 248 w 248"/>
                  <a:gd name="T5" fmla="*/ 0 h 923"/>
                  <a:gd name="T6" fmla="*/ 248 w 248"/>
                  <a:gd name="T7" fmla="*/ 825 h 923"/>
                  <a:gd name="T8" fmla="*/ 0 w 248"/>
                  <a:gd name="T9" fmla="*/ 923 h 9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48" h="923">
                    <a:moveTo>
                      <a:pt x="0" y="923"/>
                    </a:moveTo>
                    <a:lnTo>
                      <a:pt x="0" y="96"/>
                    </a:lnTo>
                    <a:lnTo>
                      <a:pt x="248" y="0"/>
                    </a:lnTo>
                    <a:lnTo>
                      <a:pt x="248" y="825"/>
                    </a:lnTo>
                    <a:lnTo>
                      <a:pt x="0" y="923"/>
                    </a:lnTo>
                    <a:close/>
                  </a:path>
                </a:pathLst>
              </a:custGeom>
              <a:solidFill>
                <a:srgbClr val="DE3232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026" name="Rectangle 34"/>
              <p:cNvSpPr>
                <a:spLocks noChangeArrowheads="1"/>
              </p:cNvSpPr>
              <p:nvPr/>
            </p:nvSpPr>
            <p:spPr bwMode="auto">
              <a:xfrm>
                <a:off x="3921" y="2013"/>
                <a:ext cx="400" cy="827"/>
              </a:xfrm>
              <a:prstGeom prst="rect">
                <a:avLst/>
              </a:prstGeom>
              <a:solidFill>
                <a:srgbClr val="E870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027" name="Freeform 35"/>
              <p:cNvSpPr>
                <a:spLocks/>
              </p:cNvSpPr>
              <p:nvPr/>
            </p:nvSpPr>
            <p:spPr bwMode="auto">
              <a:xfrm>
                <a:off x="3674" y="1822"/>
                <a:ext cx="895" cy="191"/>
              </a:xfrm>
              <a:custGeom>
                <a:avLst/>
                <a:gdLst>
                  <a:gd name="T0" fmla="*/ 647 w 895"/>
                  <a:gd name="T1" fmla="*/ 0 h 191"/>
                  <a:gd name="T2" fmla="*/ 247 w 895"/>
                  <a:gd name="T3" fmla="*/ 0 h 191"/>
                  <a:gd name="T4" fmla="*/ 0 w 895"/>
                  <a:gd name="T5" fmla="*/ 95 h 191"/>
                  <a:gd name="T6" fmla="*/ 247 w 895"/>
                  <a:gd name="T7" fmla="*/ 191 h 191"/>
                  <a:gd name="T8" fmla="*/ 647 w 895"/>
                  <a:gd name="T9" fmla="*/ 191 h 191"/>
                  <a:gd name="T10" fmla="*/ 895 w 895"/>
                  <a:gd name="T11" fmla="*/ 95 h 191"/>
                  <a:gd name="T12" fmla="*/ 647 w 895"/>
                  <a:gd name="T13" fmla="*/ 0 h 19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895" h="191">
                    <a:moveTo>
                      <a:pt x="647" y="0"/>
                    </a:moveTo>
                    <a:lnTo>
                      <a:pt x="247" y="0"/>
                    </a:lnTo>
                    <a:lnTo>
                      <a:pt x="0" y="95"/>
                    </a:lnTo>
                    <a:lnTo>
                      <a:pt x="247" y="191"/>
                    </a:lnTo>
                    <a:lnTo>
                      <a:pt x="647" y="191"/>
                    </a:lnTo>
                    <a:lnTo>
                      <a:pt x="895" y="95"/>
                    </a:lnTo>
                    <a:lnTo>
                      <a:pt x="647" y="0"/>
                    </a:lnTo>
                    <a:close/>
                  </a:path>
                </a:pathLst>
              </a:custGeom>
              <a:solidFill>
                <a:srgbClr val="D0A78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028" name="Freeform 36"/>
              <p:cNvSpPr>
                <a:spLocks/>
              </p:cNvSpPr>
              <p:nvPr/>
            </p:nvSpPr>
            <p:spPr bwMode="auto">
              <a:xfrm>
                <a:off x="3674" y="1917"/>
                <a:ext cx="247" cy="923"/>
              </a:xfrm>
              <a:custGeom>
                <a:avLst/>
                <a:gdLst>
                  <a:gd name="T0" fmla="*/ 0 w 247"/>
                  <a:gd name="T1" fmla="*/ 0 h 923"/>
                  <a:gd name="T2" fmla="*/ 0 w 247"/>
                  <a:gd name="T3" fmla="*/ 3 h 923"/>
                  <a:gd name="T4" fmla="*/ 243 w 247"/>
                  <a:gd name="T5" fmla="*/ 98 h 923"/>
                  <a:gd name="T6" fmla="*/ 243 w 247"/>
                  <a:gd name="T7" fmla="*/ 921 h 923"/>
                  <a:gd name="T8" fmla="*/ 247 w 247"/>
                  <a:gd name="T9" fmla="*/ 923 h 923"/>
                  <a:gd name="T10" fmla="*/ 247 w 247"/>
                  <a:gd name="T11" fmla="*/ 96 h 923"/>
                  <a:gd name="T12" fmla="*/ 0 w 247"/>
                  <a:gd name="T13" fmla="*/ 0 h 9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47" h="923">
                    <a:moveTo>
                      <a:pt x="0" y="0"/>
                    </a:moveTo>
                    <a:lnTo>
                      <a:pt x="0" y="3"/>
                    </a:lnTo>
                    <a:lnTo>
                      <a:pt x="243" y="98"/>
                    </a:lnTo>
                    <a:lnTo>
                      <a:pt x="243" y="921"/>
                    </a:lnTo>
                    <a:lnTo>
                      <a:pt x="247" y="923"/>
                    </a:lnTo>
                    <a:lnTo>
                      <a:pt x="247" y="96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029" name="Freeform 37"/>
              <p:cNvSpPr>
                <a:spLocks/>
              </p:cNvSpPr>
              <p:nvPr/>
            </p:nvSpPr>
            <p:spPr bwMode="auto">
              <a:xfrm>
                <a:off x="4321" y="1917"/>
                <a:ext cx="248" cy="923"/>
              </a:xfrm>
              <a:custGeom>
                <a:avLst/>
                <a:gdLst>
                  <a:gd name="T0" fmla="*/ 248 w 248"/>
                  <a:gd name="T1" fmla="*/ 3 h 923"/>
                  <a:gd name="T2" fmla="*/ 248 w 248"/>
                  <a:gd name="T3" fmla="*/ 0 h 923"/>
                  <a:gd name="T4" fmla="*/ 248 w 248"/>
                  <a:gd name="T5" fmla="*/ 0 h 923"/>
                  <a:gd name="T6" fmla="*/ 0 w 248"/>
                  <a:gd name="T7" fmla="*/ 96 h 923"/>
                  <a:gd name="T8" fmla="*/ 0 w 248"/>
                  <a:gd name="T9" fmla="*/ 923 h 923"/>
                  <a:gd name="T10" fmla="*/ 3 w 248"/>
                  <a:gd name="T11" fmla="*/ 921 h 923"/>
                  <a:gd name="T12" fmla="*/ 3 w 248"/>
                  <a:gd name="T13" fmla="*/ 98 h 923"/>
                  <a:gd name="T14" fmla="*/ 248 w 248"/>
                  <a:gd name="T15" fmla="*/ 3 h 9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48" h="923">
                    <a:moveTo>
                      <a:pt x="248" y="3"/>
                    </a:moveTo>
                    <a:lnTo>
                      <a:pt x="248" y="0"/>
                    </a:lnTo>
                    <a:lnTo>
                      <a:pt x="248" y="0"/>
                    </a:lnTo>
                    <a:lnTo>
                      <a:pt x="0" y="96"/>
                    </a:lnTo>
                    <a:lnTo>
                      <a:pt x="0" y="923"/>
                    </a:lnTo>
                    <a:lnTo>
                      <a:pt x="3" y="921"/>
                    </a:lnTo>
                    <a:lnTo>
                      <a:pt x="3" y="98"/>
                    </a:lnTo>
                    <a:lnTo>
                      <a:pt x="248" y="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030" name="Freeform 38"/>
              <p:cNvSpPr>
                <a:spLocks/>
              </p:cNvSpPr>
              <p:nvPr/>
            </p:nvSpPr>
            <p:spPr bwMode="auto">
              <a:xfrm>
                <a:off x="3921" y="2013"/>
                <a:ext cx="400" cy="827"/>
              </a:xfrm>
              <a:custGeom>
                <a:avLst/>
                <a:gdLst>
                  <a:gd name="T0" fmla="*/ 0 w 400"/>
                  <a:gd name="T1" fmla="*/ 0 h 827"/>
                  <a:gd name="T2" fmla="*/ 0 w 400"/>
                  <a:gd name="T3" fmla="*/ 827 h 827"/>
                  <a:gd name="T4" fmla="*/ 3 w 400"/>
                  <a:gd name="T5" fmla="*/ 827 h 827"/>
                  <a:gd name="T6" fmla="*/ 3 w 400"/>
                  <a:gd name="T7" fmla="*/ 2 h 827"/>
                  <a:gd name="T8" fmla="*/ 398 w 400"/>
                  <a:gd name="T9" fmla="*/ 2 h 827"/>
                  <a:gd name="T10" fmla="*/ 398 w 400"/>
                  <a:gd name="T11" fmla="*/ 827 h 827"/>
                  <a:gd name="T12" fmla="*/ 400 w 400"/>
                  <a:gd name="T13" fmla="*/ 827 h 827"/>
                  <a:gd name="T14" fmla="*/ 400 w 400"/>
                  <a:gd name="T15" fmla="*/ 0 h 827"/>
                  <a:gd name="T16" fmla="*/ 0 w 400"/>
                  <a:gd name="T17" fmla="*/ 0 h 8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400" h="827">
                    <a:moveTo>
                      <a:pt x="0" y="0"/>
                    </a:moveTo>
                    <a:lnTo>
                      <a:pt x="0" y="827"/>
                    </a:lnTo>
                    <a:lnTo>
                      <a:pt x="3" y="827"/>
                    </a:lnTo>
                    <a:lnTo>
                      <a:pt x="3" y="2"/>
                    </a:lnTo>
                    <a:lnTo>
                      <a:pt x="398" y="2"/>
                    </a:lnTo>
                    <a:lnTo>
                      <a:pt x="398" y="827"/>
                    </a:lnTo>
                    <a:lnTo>
                      <a:pt x="400" y="827"/>
                    </a:lnTo>
                    <a:lnTo>
                      <a:pt x="40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031" name="Freeform 39"/>
              <p:cNvSpPr>
                <a:spLocks/>
              </p:cNvSpPr>
              <p:nvPr/>
            </p:nvSpPr>
            <p:spPr bwMode="auto">
              <a:xfrm>
                <a:off x="3674" y="1915"/>
                <a:ext cx="895" cy="98"/>
              </a:xfrm>
              <a:custGeom>
                <a:avLst/>
                <a:gdLst>
                  <a:gd name="T0" fmla="*/ 247 w 895"/>
                  <a:gd name="T1" fmla="*/ 98 h 98"/>
                  <a:gd name="T2" fmla="*/ 647 w 895"/>
                  <a:gd name="T3" fmla="*/ 98 h 98"/>
                  <a:gd name="T4" fmla="*/ 895 w 895"/>
                  <a:gd name="T5" fmla="*/ 2 h 98"/>
                  <a:gd name="T6" fmla="*/ 890 w 895"/>
                  <a:gd name="T7" fmla="*/ 0 h 98"/>
                  <a:gd name="T8" fmla="*/ 647 w 895"/>
                  <a:gd name="T9" fmla="*/ 93 h 98"/>
                  <a:gd name="T10" fmla="*/ 247 w 895"/>
                  <a:gd name="T11" fmla="*/ 93 h 98"/>
                  <a:gd name="T12" fmla="*/ 4 w 895"/>
                  <a:gd name="T13" fmla="*/ 0 h 98"/>
                  <a:gd name="T14" fmla="*/ 0 w 895"/>
                  <a:gd name="T15" fmla="*/ 2 h 98"/>
                  <a:gd name="T16" fmla="*/ 247 w 895"/>
                  <a:gd name="T17" fmla="*/ 98 h 9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95" h="98">
                    <a:moveTo>
                      <a:pt x="247" y="98"/>
                    </a:moveTo>
                    <a:lnTo>
                      <a:pt x="647" y="98"/>
                    </a:lnTo>
                    <a:lnTo>
                      <a:pt x="895" y="2"/>
                    </a:lnTo>
                    <a:lnTo>
                      <a:pt x="890" y="0"/>
                    </a:lnTo>
                    <a:lnTo>
                      <a:pt x="647" y="93"/>
                    </a:lnTo>
                    <a:lnTo>
                      <a:pt x="247" y="93"/>
                    </a:lnTo>
                    <a:lnTo>
                      <a:pt x="4" y="0"/>
                    </a:lnTo>
                    <a:lnTo>
                      <a:pt x="0" y="2"/>
                    </a:lnTo>
                    <a:lnTo>
                      <a:pt x="247" y="98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222" name="组合 221"/>
            <p:cNvGrpSpPr/>
            <p:nvPr/>
          </p:nvGrpSpPr>
          <p:grpSpPr>
            <a:xfrm>
              <a:off x="7424508" y="2988615"/>
              <a:ext cx="934035" cy="187789"/>
              <a:chOff x="7221825" y="1819996"/>
              <a:chExt cx="708772" cy="141089"/>
            </a:xfrm>
          </p:grpSpPr>
          <p:sp>
            <p:nvSpPr>
              <p:cNvPr id="223" name="矩形 222"/>
              <p:cNvSpPr/>
              <p:nvPr/>
            </p:nvSpPr>
            <p:spPr>
              <a:xfrm rot="6775151" flipH="1">
                <a:off x="7284834" y="1761749"/>
                <a:ext cx="97585" cy="223604"/>
              </a:xfrm>
              <a:prstGeom prst="rect">
                <a:avLst/>
              </a:prstGeom>
              <a:gradFill>
                <a:gsLst>
                  <a:gs pos="0">
                    <a:srgbClr val="D0A785">
                      <a:alpha val="0"/>
                    </a:srgbClr>
                  </a:gs>
                  <a:gs pos="100000">
                    <a:schemeClr val="tx1">
                      <a:alpha val="29000"/>
                    </a:schemeClr>
                  </a:gs>
                </a:gsLst>
                <a:lin ang="0" scaled="0"/>
              </a:gradFill>
              <a:ln>
                <a:noFill/>
              </a:ln>
              <a:effectLst>
                <a:softEdge rad="127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24" name="矩形 223"/>
              <p:cNvSpPr/>
              <p:nvPr/>
            </p:nvSpPr>
            <p:spPr>
              <a:xfrm rot="5400000" flipH="1">
                <a:off x="7530049" y="1763519"/>
                <a:ext cx="93779" cy="301353"/>
              </a:xfrm>
              <a:prstGeom prst="rect">
                <a:avLst/>
              </a:prstGeom>
              <a:gradFill>
                <a:gsLst>
                  <a:gs pos="0">
                    <a:srgbClr val="D0A785">
                      <a:alpha val="0"/>
                    </a:srgbClr>
                  </a:gs>
                  <a:gs pos="100000">
                    <a:schemeClr val="tx1">
                      <a:alpha val="29000"/>
                    </a:schemeClr>
                  </a:gs>
                </a:gsLst>
                <a:lin ang="0" scaled="0"/>
              </a:gradFill>
              <a:ln>
                <a:noFill/>
              </a:ln>
              <a:effectLst>
                <a:softEdge rad="127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25" name="矩形 224"/>
              <p:cNvSpPr/>
              <p:nvPr/>
            </p:nvSpPr>
            <p:spPr>
              <a:xfrm rot="14824849">
                <a:off x="7770002" y="1756987"/>
                <a:ext cx="97585" cy="223604"/>
              </a:xfrm>
              <a:prstGeom prst="rect">
                <a:avLst/>
              </a:prstGeom>
              <a:gradFill>
                <a:gsLst>
                  <a:gs pos="0">
                    <a:srgbClr val="D0A785">
                      <a:alpha val="0"/>
                    </a:srgbClr>
                  </a:gs>
                  <a:gs pos="100000">
                    <a:schemeClr val="tx1">
                      <a:alpha val="29000"/>
                    </a:schemeClr>
                  </a:gs>
                </a:gsLst>
                <a:lin ang="0" scaled="0"/>
              </a:gradFill>
              <a:ln>
                <a:noFill/>
              </a:ln>
              <a:effectLst>
                <a:softEdge rad="127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39" name="组合 38"/>
          <p:cNvGrpSpPr/>
          <p:nvPr/>
        </p:nvGrpSpPr>
        <p:grpSpPr>
          <a:xfrm>
            <a:off x="7470047" y="1989779"/>
            <a:ext cx="1003491" cy="1081790"/>
            <a:chOff x="7470047" y="1989779"/>
            <a:chExt cx="1003491" cy="1081790"/>
          </a:xfrm>
        </p:grpSpPr>
        <p:sp>
          <p:nvSpPr>
            <p:cNvPr id="168" name="矩形 167"/>
            <p:cNvSpPr/>
            <p:nvPr/>
          </p:nvSpPr>
          <p:spPr>
            <a:xfrm flipH="1">
              <a:off x="8258018" y="2062025"/>
              <a:ext cx="215520" cy="948270"/>
            </a:xfrm>
            <a:prstGeom prst="rect">
              <a:avLst/>
            </a:prstGeom>
            <a:gradFill>
              <a:gsLst>
                <a:gs pos="0">
                  <a:srgbClr val="F2F2F2">
                    <a:alpha val="0"/>
                  </a:srgbClr>
                </a:gs>
                <a:gs pos="100000">
                  <a:schemeClr val="tx1"/>
                </a:gs>
              </a:gsLst>
              <a:lin ang="0" scaled="0"/>
            </a:gradFill>
            <a:ln>
              <a:noFill/>
            </a:ln>
            <a:effectLst>
              <a:softEdge rad="508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grpSp>
          <p:nvGrpSpPr>
            <p:cNvPr id="1033" name="Group 42"/>
            <p:cNvGrpSpPr>
              <a:grpSpLocks noChangeAspect="1"/>
            </p:cNvGrpSpPr>
            <p:nvPr/>
          </p:nvGrpSpPr>
          <p:grpSpPr bwMode="auto">
            <a:xfrm>
              <a:off x="7470047" y="1989779"/>
              <a:ext cx="836092" cy="1081790"/>
              <a:chOff x="3494" y="779"/>
              <a:chExt cx="701" cy="907"/>
            </a:xfrm>
          </p:grpSpPr>
          <p:sp>
            <p:nvSpPr>
              <p:cNvPr id="1034" name="AutoShape 41"/>
              <p:cNvSpPr>
                <a:spLocks noChangeAspect="1" noChangeArrowheads="1" noTextEdit="1"/>
              </p:cNvSpPr>
              <p:nvPr/>
            </p:nvSpPr>
            <p:spPr bwMode="auto">
              <a:xfrm>
                <a:off x="3494" y="779"/>
                <a:ext cx="701" cy="907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35" name="Freeform 43"/>
              <p:cNvSpPr>
                <a:spLocks/>
              </p:cNvSpPr>
              <p:nvPr/>
            </p:nvSpPr>
            <p:spPr bwMode="auto">
              <a:xfrm>
                <a:off x="3494" y="850"/>
                <a:ext cx="195" cy="834"/>
              </a:xfrm>
              <a:custGeom>
                <a:avLst/>
                <a:gdLst>
                  <a:gd name="T0" fmla="*/ 195 w 195"/>
                  <a:gd name="T1" fmla="*/ 834 h 834"/>
                  <a:gd name="T2" fmla="*/ 195 w 195"/>
                  <a:gd name="T3" fmla="*/ 74 h 834"/>
                  <a:gd name="T4" fmla="*/ 0 w 195"/>
                  <a:gd name="T5" fmla="*/ 0 h 834"/>
                  <a:gd name="T6" fmla="*/ 0 w 195"/>
                  <a:gd name="T7" fmla="*/ 757 h 834"/>
                  <a:gd name="T8" fmla="*/ 195 w 195"/>
                  <a:gd name="T9" fmla="*/ 834 h 8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5" h="834">
                    <a:moveTo>
                      <a:pt x="195" y="834"/>
                    </a:moveTo>
                    <a:lnTo>
                      <a:pt x="195" y="74"/>
                    </a:lnTo>
                    <a:lnTo>
                      <a:pt x="0" y="0"/>
                    </a:lnTo>
                    <a:lnTo>
                      <a:pt x="0" y="757"/>
                    </a:lnTo>
                    <a:lnTo>
                      <a:pt x="195" y="834"/>
                    </a:lnTo>
                    <a:close/>
                  </a:path>
                </a:pathLst>
              </a:custGeom>
              <a:solidFill>
                <a:srgbClr val="844B9B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036" name="Freeform 44"/>
              <p:cNvSpPr>
                <a:spLocks/>
              </p:cNvSpPr>
              <p:nvPr/>
            </p:nvSpPr>
            <p:spPr bwMode="auto">
              <a:xfrm>
                <a:off x="4004" y="850"/>
                <a:ext cx="193" cy="834"/>
              </a:xfrm>
              <a:custGeom>
                <a:avLst/>
                <a:gdLst>
                  <a:gd name="T0" fmla="*/ 0 w 193"/>
                  <a:gd name="T1" fmla="*/ 834 h 834"/>
                  <a:gd name="T2" fmla="*/ 0 w 193"/>
                  <a:gd name="T3" fmla="*/ 74 h 834"/>
                  <a:gd name="T4" fmla="*/ 193 w 193"/>
                  <a:gd name="T5" fmla="*/ 0 h 834"/>
                  <a:gd name="T6" fmla="*/ 193 w 193"/>
                  <a:gd name="T7" fmla="*/ 757 h 834"/>
                  <a:gd name="T8" fmla="*/ 0 w 193"/>
                  <a:gd name="T9" fmla="*/ 834 h 8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93" h="834">
                    <a:moveTo>
                      <a:pt x="0" y="834"/>
                    </a:moveTo>
                    <a:lnTo>
                      <a:pt x="0" y="74"/>
                    </a:lnTo>
                    <a:lnTo>
                      <a:pt x="193" y="0"/>
                    </a:lnTo>
                    <a:lnTo>
                      <a:pt x="193" y="757"/>
                    </a:lnTo>
                    <a:lnTo>
                      <a:pt x="0" y="834"/>
                    </a:lnTo>
                    <a:close/>
                  </a:path>
                </a:pathLst>
              </a:custGeom>
              <a:solidFill>
                <a:srgbClr val="4A2B5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037" name="Rectangle 45"/>
              <p:cNvSpPr>
                <a:spLocks noChangeArrowheads="1"/>
              </p:cNvSpPr>
              <p:nvPr/>
            </p:nvSpPr>
            <p:spPr bwMode="auto">
              <a:xfrm>
                <a:off x="3689" y="924"/>
                <a:ext cx="315" cy="760"/>
              </a:xfrm>
              <a:prstGeom prst="rect">
                <a:avLst/>
              </a:prstGeom>
              <a:solidFill>
                <a:srgbClr val="663A7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038" name="Freeform 46"/>
              <p:cNvSpPr>
                <a:spLocks/>
              </p:cNvSpPr>
              <p:nvPr/>
            </p:nvSpPr>
            <p:spPr bwMode="auto">
              <a:xfrm>
                <a:off x="3494" y="777"/>
                <a:ext cx="703" cy="147"/>
              </a:xfrm>
              <a:custGeom>
                <a:avLst/>
                <a:gdLst>
                  <a:gd name="T0" fmla="*/ 510 w 703"/>
                  <a:gd name="T1" fmla="*/ 0 h 147"/>
                  <a:gd name="T2" fmla="*/ 195 w 703"/>
                  <a:gd name="T3" fmla="*/ 0 h 147"/>
                  <a:gd name="T4" fmla="*/ 0 w 703"/>
                  <a:gd name="T5" fmla="*/ 73 h 147"/>
                  <a:gd name="T6" fmla="*/ 195 w 703"/>
                  <a:gd name="T7" fmla="*/ 147 h 147"/>
                  <a:gd name="T8" fmla="*/ 510 w 703"/>
                  <a:gd name="T9" fmla="*/ 147 h 147"/>
                  <a:gd name="T10" fmla="*/ 703 w 703"/>
                  <a:gd name="T11" fmla="*/ 73 h 147"/>
                  <a:gd name="T12" fmla="*/ 510 w 703"/>
                  <a:gd name="T13" fmla="*/ 0 h 14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703" h="147">
                    <a:moveTo>
                      <a:pt x="510" y="0"/>
                    </a:moveTo>
                    <a:lnTo>
                      <a:pt x="195" y="0"/>
                    </a:lnTo>
                    <a:lnTo>
                      <a:pt x="0" y="73"/>
                    </a:lnTo>
                    <a:lnTo>
                      <a:pt x="195" y="147"/>
                    </a:lnTo>
                    <a:lnTo>
                      <a:pt x="510" y="147"/>
                    </a:lnTo>
                    <a:lnTo>
                      <a:pt x="703" y="73"/>
                    </a:lnTo>
                    <a:lnTo>
                      <a:pt x="510" y="0"/>
                    </a:lnTo>
                    <a:close/>
                  </a:path>
                </a:pathLst>
              </a:custGeom>
              <a:solidFill>
                <a:srgbClr val="D0A78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039" name="Freeform 47"/>
              <p:cNvSpPr>
                <a:spLocks/>
              </p:cNvSpPr>
              <p:nvPr/>
            </p:nvSpPr>
            <p:spPr bwMode="auto">
              <a:xfrm>
                <a:off x="3494" y="850"/>
                <a:ext cx="195" cy="834"/>
              </a:xfrm>
              <a:custGeom>
                <a:avLst/>
                <a:gdLst>
                  <a:gd name="T0" fmla="*/ 0 w 195"/>
                  <a:gd name="T1" fmla="*/ 0 h 834"/>
                  <a:gd name="T2" fmla="*/ 0 w 195"/>
                  <a:gd name="T3" fmla="*/ 3 h 834"/>
                  <a:gd name="T4" fmla="*/ 193 w 195"/>
                  <a:gd name="T5" fmla="*/ 77 h 834"/>
                  <a:gd name="T6" fmla="*/ 193 w 195"/>
                  <a:gd name="T7" fmla="*/ 831 h 834"/>
                  <a:gd name="T8" fmla="*/ 195 w 195"/>
                  <a:gd name="T9" fmla="*/ 834 h 834"/>
                  <a:gd name="T10" fmla="*/ 195 w 195"/>
                  <a:gd name="T11" fmla="*/ 74 h 834"/>
                  <a:gd name="T12" fmla="*/ 0 w 195"/>
                  <a:gd name="T13" fmla="*/ 0 h 8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95" h="834">
                    <a:moveTo>
                      <a:pt x="0" y="0"/>
                    </a:moveTo>
                    <a:lnTo>
                      <a:pt x="0" y="3"/>
                    </a:lnTo>
                    <a:lnTo>
                      <a:pt x="193" y="77"/>
                    </a:lnTo>
                    <a:lnTo>
                      <a:pt x="193" y="831"/>
                    </a:lnTo>
                    <a:lnTo>
                      <a:pt x="195" y="834"/>
                    </a:lnTo>
                    <a:lnTo>
                      <a:pt x="195" y="74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040" name="Freeform 48"/>
              <p:cNvSpPr>
                <a:spLocks/>
              </p:cNvSpPr>
              <p:nvPr/>
            </p:nvSpPr>
            <p:spPr bwMode="auto">
              <a:xfrm>
                <a:off x="4004" y="850"/>
                <a:ext cx="193" cy="834"/>
              </a:xfrm>
              <a:custGeom>
                <a:avLst/>
                <a:gdLst>
                  <a:gd name="T0" fmla="*/ 193 w 193"/>
                  <a:gd name="T1" fmla="*/ 3 h 834"/>
                  <a:gd name="T2" fmla="*/ 193 w 193"/>
                  <a:gd name="T3" fmla="*/ 0 h 834"/>
                  <a:gd name="T4" fmla="*/ 193 w 193"/>
                  <a:gd name="T5" fmla="*/ 0 h 834"/>
                  <a:gd name="T6" fmla="*/ 0 w 193"/>
                  <a:gd name="T7" fmla="*/ 74 h 834"/>
                  <a:gd name="T8" fmla="*/ 0 w 193"/>
                  <a:gd name="T9" fmla="*/ 834 h 834"/>
                  <a:gd name="T10" fmla="*/ 3 w 193"/>
                  <a:gd name="T11" fmla="*/ 831 h 834"/>
                  <a:gd name="T12" fmla="*/ 3 w 193"/>
                  <a:gd name="T13" fmla="*/ 77 h 834"/>
                  <a:gd name="T14" fmla="*/ 193 w 193"/>
                  <a:gd name="T15" fmla="*/ 3 h 8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93" h="834">
                    <a:moveTo>
                      <a:pt x="193" y="3"/>
                    </a:moveTo>
                    <a:lnTo>
                      <a:pt x="193" y="0"/>
                    </a:lnTo>
                    <a:lnTo>
                      <a:pt x="193" y="0"/>
                    </a:lnTo>
                    <a:lnTo>
                      <a:pt x="0" y="74"/>
                    </a:lnTo>
                    <a:lnTo>
                      <a:pt x="0" y="834"/>
                    </a:lnTo>
                    <a:lnTo>
                      <a:pt x="3" y="831"/>
                    </a:lnTo>
                    <a:lnTo>
                      <a:pt x="3" y="77"/>
                    </a:lnTo>
                    <a:lnTo>
                      <a:pt x="193" y="3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042" name="Freeform 49"/>
              <p:cNvSpPr>
                <a:spLocks/>
              </p:cNvSpPr>
              <p:nvPr/>
            </p:nvSpPr>
            <p:spPr bwMode="auto">
              <a:xfrm>
                <a:off x="3689" y="924"/>
                <a:ext cx="315" cy="760"/>
              </a:xfrm>
              <a:custGeom>
                <a:avLst/>
                <a:gdLst>
                  <a:gd name="T0" fmla="*/ 0 w 315"/>
                  <a:gd name="T1" fmla="*/ 0 h 760"/>
                  <a:gd name="T2" fmla="*/ 0 w 315"/>
                  <a:gd name="T3" fmla="*/ 760 h 760"/>
                  <a:gd name="T4" fmla="*/ 3 w 315"/>
                  <a:gd name="T5" fmla="*/ 760 h 760"/>
                  <a:gd name="T6" fmla="*/ 3 w 315"/>
                  <a:gd name="T7" fmla="*/ 3 h 760"/>
                  <a:gd name="T8" fmla="*/ 313 w 315"/>
                  <a:gd name="T9" fmla="*/ 3 h 760"/>
                  <a:gd name="T10" fmla="*/ 313 w 315"/>
                  <a:gd name="T11" fmla="*/ 760 h 760"/>
                  <a:gd name="T12" fmla="*/ 315 w 315"/>
                  <a:gd name="T13" fmla="*/ 760 h 760"/>
                  <a:gd name="T14" fmla="*/ 315 w 315"/>
                  <a:gd name="T15" fmla="*/ 0 h 760"/>
                  <a:gd name="T16" fmla="*/ 0 w 315"/>
                  <a:gd name="T17" fmla="*/ 0 h 7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15" h="760">
                    <a:moveTo>
                      <a:pt x="0" y="0"/>
                    </a:moveTo>
                    <a:lnTo>
                      <a:pt x="0" y="760"/>
                    </a:lnTo>
                    <a:lnTo>
                      <a:pt x="3" y="760"/>
                    </a:lnTo>
                    <a:lnTo>
                      <a:pt x="3" y="3"/>
                    </a:lnTo>
                    <a:lnTo>
                      <a:pt x="313" y="3"/>
                    </a:lnTo>
                    <a:lnTo>
                      <a:pt x="313" y="760"/>
                    </a:lnTo>
                    <a:lnTo>
                      <a:pt x="315" y="760"/>
                    </a:lnTo>
                    <a:lnTo>
                      <a:pt x="315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043" name="Freeform 50"/>
              <p:cNvSpPr>
                <a:spLocks/>
              </p:cNvSpPr>
              <p:nvPr/>
            </p:nvSpPr>
            <p:spPr bwMode="auto">
              <a:xfrm>
                <a:off x="3494" y="850"/>
                <a:ext cx="703" cy="74"/>
              </a:xfrm>
              <a:custGeom>
                <a:avLst/>
                <a:gdLst>
                  <a:gd name="T0" fmla="*/ 195 w 703"/>
                  <a:gd name="T1" fmla="*/ 74 h 74"/>
                  <a:gd name="T2" fmla="*/ 510 w 703"/>
                  <a:gd name="T3" fmla="*/ 74 h 74"/>
                  <a:gd name="T4" fmla="*/ 703 w 703"/>
                  <a:gd name="T5" fmla="*/ 0 h 74"/>
                  <a:gd name="T6" fmla="*/ 701 w 703"/>
                  <a:gd name="T7" fmla="*/ 0 h 74"/>
                  <a:gd name="T8" fmla="*/ 510 w 703"/>
                  <a:gd name="T9" fmla="*/ 72 h 74"/>
                  <a:gd name="T10" fmla="*/ 195 w 703"/>
                  <a:gd name="T11" fmla="*/ 72 h 74"/>
                  <a:gd name="T12" fmla="*/ 5 w 703"/>
                  <a:gd name="T13" fmla="*/ 0 h 74"/>
                  <a:gd name="T14" fmla="*/ 0 w 703"/>
                  <a:gd name="T15" fmla="*/ 0 h 74"/>
                  <a:gd name="T16" fmla="*/ 195 w 703"/>
                  <a:gd name="T17" fmla="*/ 74 h 7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03" h="74">
                    <a:moveTo>
                      <a:pt x="195" y="74"/>
                    </a:moveTo>
                    <a:lnTo>
                      <a:pt x="510" y="74"/>
                    </a:lnTo>
                    <a:lnTo>
                      <a:pt x="703" y="0"/>
                    </a:lnTo>
                    <a:lnTo>
                      <a:pt x="701" y="0"/>
                    </a:lnTo>
                    <a:lnTo>
                      <a:pt x="510" y="72"/>
                    </a:lnTo>
                    <a:lnTo>
                      <a:pt x="195" y="72"/>
                    </a:lnTo>
                    <a:lnTo>
                      <a:pt x="5" y="0"/>
                    </a:lnTo>
                    <a:lnTo>
                      <a:pt x="0" y="0"/>
                    </a:lnTo>
                    <a:lnTo>
                      <a:pt x="195" y="74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134" name="组合 133"/>
            <p:cNvGrpSpPr/>
            <p:nvPr/>
          </p:nvGrpSpPr>
          <p:grpSpPr>
            <a:xfrm>
              <a:off x="7537139" y="2066733"/>
              <a:ext cx="708772" cy="142991"/>
              <a:chOff x="7221825" y="1819996"/>
              <a:chExt cx="708772" cy="142991"/>
            </a:xfrm>
          </p:grpSpPr>
          <p:sp>
            <p:nvSpPr>
              <p:cNvPr id="186" name="矩形 185"/>
              <p:cNvSpPr/>
              <p:nvPr/>
            </p:nvSpPr>
            <p:spPr>
              <a:xfrm rot="6775151" flipH="1">
                <a:off x="7284834" y="1761749"/>
                <a:ext cx="97585" cy="223604"/>
              </a:xfrm>
              <a:prstGeom prst="rect">
                <a:avLst/>
              </a:prstGeom>
              <a:gradFill>
                <a:gsLst>
                  <a:gs pos="0">
                    <a:srgbClr val="D0A785">
                      <a:alpha val="0"/>
                    </a:srgbClr>
                  </a:gs>
                  <a:gs pos="100000">
                    <a:schemeClr val="tx1">
                      <a:alpha val="29000"/>
                    </a:schemeClr>
                  </a:gs>
                </a:gsLst>
                <a:lin ang="0" scaled="0"/>
              </a:gradFill>
              <a:ln>
                <a:noFill/>
              </a:ln>
              <a:effectLst>
                <a:softEdge rad="127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85" name="矩形 184"/>
              <p:cNvSpPr/>
              <p:nvPr/>
            </p:nvSpPr>
            <p:spPr>
              <a:xfrm rot="5400000" flipH="1">
                <a:off x="7528145" y="1757400"/>
                <a:ext cx="97585" cy="313590"/>
              </a:xfrm>
              <a:prstGeom prst="rect">
                <a:avLst/>
              </a:prstGeom>
              <a:gradFill>
                <a:gsLst>
                  <a:gs pos="0">
                    <a:srgbClr val="D0A785">
                      <a:alpha val="0"/>
                    </a:srgbClr>
                  </a:gs>
                  <a:gs pos="100000">
                    <a:schemeClr val="tx1">
                      <a:alpha val="29000"/>
                    </a:schemeClr>
                  </a:gs>
                </a:gsLst>
                <a:lin ang="0" scaled="0"/>
              </a:gradFill>
              <a:ln>
                <a:noFill/>
              </a:ln>
              <a:effectLst>
                <a:softEdge rad="127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20" name="矩形 219"/>
              <p:cNvSpPr/>
              <p:nvPr/>
            </p:nvSpPr>
            <p:spPr>
              <a:xfrm rot="14824849">
                <a:off x="7770002" y="1756987"/>
                <a:ext cx="97585" cy="223604"/>
              </a:xfrm>
              <a:prstGeom prst="rect">
                <a:avLst/>
              </a:prstGeom>
              <a:gradFill>
                <a:gsLst>
                  <a:gs pos="0">
                    <a:srgbClr val="D0A785">
                      <a:alpha val="0"/>
                    </a:srgbClr>
                  </a:gs>
                  <a:gs pos="100000">
                    <a:schemeClr val="tx1">
                      <a:alpha val="29000"/>
                    </a:schemeClr>
                  </a:gs>
                </a:gsLst>
                <a:lin ang="0" scaled="0"/>
              </a:gradFill>
              <a:ln>
                <a:noFill/>
              </a:ln>
              <a:effectLst>
                <a:softEdge rad="12700"/>
              </a:effectLst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 dirty="0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40" name="组合 39"/>
          <p:cNvGrpSpPr/>
          <p:nvPr/>
        </p:nvGrpSpPr>
        <p:grpSpPr>
          <a:xfrm>
            <a:off x="7573217" y="1237951"/>
            <a:ext cx="806133" cy="887378"/>
            <a:chOff x="7573217" y="1237951"/>
            <a:chExt cx="806133" cy="887378"/>
          </a:xfrm>
        </p:grpSpPr>
        <p:sp>
          <p:nvSpPr>
            <p:cNvPr id="167" name="矩形 166"/>
            <p:cNvSpPr/>
            <p:nvPr/>
          </p:nvSpPr>
          <p:spPr>
            <a:xfrm flipH="1">
              <a:off x="8161675" y="1278497"/>
              <a:ext cx="217675" cy="816791"/>
            </a:xfrm>
            <a:prstGeom prst="rect">
              <a:avLst/>
            </a:prstGeom>
            <a:gradFill>
              <a:gsLst>
                <a:gs pos="0">
                  <a:srgbClr val="F2F2F2">
                    <a:alpha val="0"/>
                  </a:srgbClr>
                </a:gs>
                <a:gs pos="100000">
                  <a:schemeClr val="tx1"/>
                </a:gs>
              </a:gsLst>
              <a:lin ang="0" scaled="0"/>
            </a:gradFill>
            <a:ln>
              <a:noFill/>
            </a:ln>
            <a:effectLst>
              <a:softEdge rad="50800"/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 dirty="0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grpSp>
          <p:nvGrpSpPr>
            <p:cNvPr id="1046" name="Group 53"/>
            <p:cNvGrpSpPr>
              <a:grpSpLocks noChangeAspect="1"/>
            </p:cNvGrpSpPr>
            <p:nvPr/>
          </p:nvGrpSpPr>
          <p:grpSpPr bwMode="auto">
            <a:xfrm>
              <a:off x="7573217" y="1237951"/>
              <a:ext cx="634523" cy="887378"/>
              <a:chOff x="3574" y="1788"/>
              <a:chExt cx="532" cy="744"/>
            </a:xfrm>
          </p:grpSpPr>
          <p:sp>
            <p:nvSpPr>
              <p:cNvPr id="1047" name="AutoShape 52"/>
              <p:cNvSpPr>
                <a:spLocks noChangeAspect="1" noChangeArrowheads="1" noTextEdit="1"/>
              </p:cNvSpPr>
              <p:nvPr/>
            </p:nvSpPr>
            <p:spPr bwMode="auto">
              <a:xfrm>
                <a:off x="3574" y="1788"/>
                <a:ext cx="532" cy="744"/>
              </a:xfrm>
              <a:prstGeom prst="rect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solidFill>
                      <a:srgbClr val="FFFFFF"/>
                    </a:solidFill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</a:endParaRPr>
              </a:p>
            </p:txBody>
          </p:sp>
          <p:sp>
            <p:nvSpPr>
              <p:cNvPr id="1048" name="Freeform 54"/>
              <p:cNvSpPr>
                <a:spLocks/>
              </p:cNvSpPr>
              <p:nvPr/>
            </p:nvSpPr>
            <p:spPr bwMode="auto">
              <a:xfrm>
                <a:off x="3574" y="1848"/>
                <a:ext cx="149" cy="682"/>
              </a:xfrm>
              <a:custGeom>
                <a:avLst/>
                <a:gdLst>
                  <a:gd name="T0" fmla="*/ 149 w 149"/>
                  <a:gd name="T1" fmla="*/ 682 h 682"/>
                  <a:gd name="T2" fmla="*/ 149 w 149"/>
                  <a:gd name="T3" fmla="*/ 57 h 682"/>
                  <a:gd name="T4" fmla="*/ 0 w 149"/>
                  <a:gd name="T5" fmla="*/ 0 h 682"/>
                  <a:gd name="T6" fmla="*/ 0 w 149"/>
                  <a:gd name="T7" fmla="*/ 622 h 682"/>
                  <a:gd name="T8" fmla="*/ 149 w 149"/>
                  <a:gd name="T9" fmla="*/ 682 h 6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9" h="682">
                    <a:moveTo>
                      <a:pt x="149" y="682"/>
                    </a:moveTo>
                    <a:lnTo>
                      <a:pt x="149" y="57"/>
                    </a:lnTo>
                    <a:lnTo>
                      <a:pt x="0" y="0"/>
                    </a:lnTo>
                    <a:lnTo>
                      <a:pt x="0" y="622"/>
                    </a:lnTo>
                    <a:lnTo>
                      <a:pt x="149" y="682"/>
                    </a:lnTo>
                    <a:close/>
                  </a:path>
                </a:pathLst>
              </a:custGeom>
              <a:solidFill>
                <a:srgbClr val="FDB85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049" name="Freeform 55"/>
              <p:cNvSpPr>
                <a:spLocks/>
              </p:cNvSpPr>
              <p:nvPr/>
            </p:nvSpPr>
            <p:spPr bwMode="auto">
              <a:xfrm>
                <a:off x="3962" y="1848"/>
                <a:ext cx="146" cy="682"/>
              </a:xfrm>
              <a:custGeom>
                <a:avLst/>
                <a:gdLst>
                  <a:gd name="T0" fmla="*/ 0 w 146"/>
                  <a:gd name="T1" fmla="*/ 682 h 682"/>
                  <a:gd name="T2" fmla="*/ 0 w 146"/>
                  <a:gd name="T3" fmla="*/ 57 h 682"/>
                  <a:gd name="T4" fmla="*/ 146 w 146"/>
                  <a:gd name="T5" fmla="*/ 0 h 682"/>
                  <a:gd name="T6" fmla="*/ 146 w 146"/>
                  <a:gd name="T7" fmla="*/ 622 h 682"/>
                  <a:gd name="T8" fmla="*/ 0 w 146"/>
                  <a:gd name="T9" fmla="*/ 682 h 6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46" h="682">
                    <a:moveTo>
                      <a:pt x="0" y="682"/>
                    </a:moveTo>
                    <a:lnTo>
                      <a:pt x="0" y="57"/>
                    </a:lnTo>
                    <a:lnTo>
                      <a:pt x="146" y="0"/>
                    </a:lnTo>
                    <a:lnTo>
                      <a:pt x="146" y="622"/>
                    </a:lnTo>
                    <a:lnTo>
                      <a:pt x="0" y="682"/>
                    </a:lnTo>
                    <a:close/>
                  </a:path>
                </a:pathLst>
              </a:custGeom>
              <a:solidFill>
                <a:srgbClr val="C880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051" name="Rectangle 56"/>
              <p:cNvSpPr>
                <a:spLocks noChangeArrowheads="1"/>
              </p:cNvSpPr>
              <p:nvPr/>
            </p:nvSpPr>
            <p:spPr bwMode="auto">
              <a:xfrm>
                <a:off x="3723" y="1905"/>
                <a:ext cx="239" cy="625"/>
              </a:xfrm>
              <a:prstGeom prst="rect">
                <a:avLst/>
              </a:prstGeom>
              <a:solidFill>
                <a:srgbClr val="FFA30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miter lim="800000"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052" name="Freeform 57"/>
              <p:cNvSpPr>
                <a:spLocks/>
              </p:cNvSpPr>
              <p:nvPr/>
            </p:nvSpPr>
            <p:spPr bwMode="auto">
              <a:xfrm>
                <a:off x="3574" y="1788"/>
                <a:ext cx="534" cy="112"/>
              </a:xfrm>
              <a:custGeom>
                <a:avLst/>
                <a:gdLst>
                  <a:gd name="T0" fmla="*/ 388 w 534"/>
                  <a:gd name="T1" fmla="*/ 0 h 112"/>
                  <a:gd name="T2" fmla="*/ 149 w 534"/>
                  <a:gd name="T3" fmla="*/ 0 h 112"/>
                  <a:gd name="T4" fmla="*/ 0 w 534"/>
                  <a:gd name="T5" fmla="*/ 57 h 112"/>
                  <a:gd name="T6" fmla="*/ 149 w 534"/>
                  <a:gd name="T7" fmla="*/ 112 h 112"/>
                  <a:gd name="T8" fmla="*/ 388 w 534"/>
                  <a:gd name="T9" fmla="*/ 112 h 112"/>
                  <a:gd name="T10" fmla="*/ 534 w 534"/>
                  <a:gd name="T11" fmla="*/ 57 h 112"/>
                  <a:gd name="T12" fmla="*/ 388 w 534"/>
                  <a:gd name="T13" fmla="*/ 0 h 1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534" h="112">
                    <a:moveTo>
                      <a:pt x="388" y="0"/>
                    </a:moveTo>
                    <a:lnTo>
                      <a:pt x="149" y="0"/>
                    </a:lnTo>
                    <a:lnTo>
                      <a:pt x="0" y="57"/>
                    </a:lnTo>
                    <a:lnTo>
                      <a:pt x="149" y="112"/>
                    </a:lnTo>
                    <a:lnTo>
                      <a:pt x="388" y="112"/>
                    </a:lnTo>
                    <a:lnTo>
                      <a:pt x="534" y="57"/>
                    </a:lnTo>
                    <a:lnTo>
                      <a:pt x="388" y="0"/>
                    </a:lnTo>
                    <a:close/>
                  </a:path>
                </a:pathLst>
              </a:custGeom>
              <a:solidFill>
                <a:srgbClr val="D0A78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053" name="Freeform 58"/>
              <p:cNvSpPr>
                <a:spLocks/>
              </p:cNvSpPr>
              <p:nvPr/>
            </p:nvSpPr>
            <p:spPr bwMode="auto">
              <a:xfrm>
                <a:off x="3574" y="1848"/>
                <a:ext cx="149" cy="682"/>
              </a:xfrm>
              <a:custGeom>
                <a:avLst/>
                <a:gdLst>
                  <a:gd name="T0" fmla="*/ 0 w 149"/>
                  <a:gd name="T1" fmla="*/ 0 h 682"/>
                  <a:gd name="T2" fmla="*/ 0 w 149"/>
                  <a:gd name="T3" fmla="*/ 2 h 682"/>
                  <a:gd name="T4" fmla="*/ 146 w 149"/>
                  <a:gd name="T5" fmla="*/ 57 h 682"/>
                  <a:gd name="T6" fmla="*/ 146 w 149"/>
                  <a:gd name="T7" fmla="*/ 679 h 682"/>
                  <a:gd name="T8" fmla="*/ 149 w 149"/>
                  <a:gd name="T9" fmla="*/ 682 h 682"/>
                  <a:gd name="T10" fmla="*/ 149 w 149"/>
                  <a:gd name="T11" fmla="*/ 57 h 682"/>
                  <a:gd name="T12" fmla="*/ 0 w 149"/>
                  <a:gd name="T13" fmla="*/ 0 h 6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149" h="682">
                    <a:moveTo>
                      <a:pt x="0" y="0"/>
                    </a:moveTo>
                    <a:lnTo>
                      <a:pt x="0" y="2"/>
                    </a:lnTo>
                    <a:lnTo>
                      <a:pt x="146" y="57"/>
                    </a:lnTo>
                    <a:lnTo>
                      <a:pt x="146" y="679"/>
                    </a:lnTo>
                    <a:lnTo>
                      <a:pt x="149" y="682"/>
                    </a:lnTo>
                    <a:lnTo>
                      <a:pt x="149" y="57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054" name="Freeform 59"/>
              <p:cNvSpPr>
                <a:spLocks/>
              </p:cNvSpPr>
              <p:nvPr/>
            </p:nvSpPr>
            <p:spPr bwMode="auto">
              <a:xfrm>
                <a:off x="3962" y="1848"/>
                <a:ext cx="146" cy="682"/>
              </a:xfrm>
              <a:custGeom>
                <a:avLst/>
                <a:gdLst>
                  <a:gd name="T0" fmla="*/ 146 w 146"/>
                  <a:gd name="T1" fmla="*/ 2 h 682"/>
                  <a:gd name="T2" fmla="*/ 146 w 146"/>
                  <a:gd name="T3" fmla="*/ 0 h 682"/>
                  <a:gd name="T4" fmla="*/ 146 w 146"/>
                  <a:gd name="T5" fmla="*/ 0 h 682"/>
                  <a:gd name="T6" fmla="*/ 0 w 146"/>
                  <a:gd name="T7" fmla="*/ 57 h 682"/>
                  <a:gd name="T8" fmla="*/ 0 w 146"/>
                  <a:gd name="T9" fmla="*/ 682 h 682"/>
                  <a:gd name="T10" fmla="*/ 0 w 146"/>
                  <a:gd name="T11" fmla="*/ 679 h 682"/>
                  <a:gd name="T12" fmla="*/ 0 w 146"/>
                  <a:gd name="T13" fmla="*/ 57 h 682"/>
                  <a:gd name="T14" fmla="*/ 146 w 146"/>
                  <a:gd name="T15" fmla="*/ 2 h 68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146" h="682">
                    <a:moveTo>
                      <a:pt x="146" y="2"/>
                    </a:moveTo>
                    <a:lnTo>
                      <a:pt x="146" y="0"/>
                    </a:lnTo>
                    <a:lnTo>
                      <a:pt x="146" y="0"/>
                    </a:lnTo>
                    <a:lnTo>
                      <a:pt x="0" y="57"/>
                    </a:lnTo>
                    <a:lnTo>
                      <a:pt x="0" y="682"/>
                    </a:lnTo>
                    <a:lnTo>
                      <a:pt x="0" y="679"/>
                    </a:lnTo>
                    <a:lnTo>
                      <a:pt x="0" y="57"/>
                    </a:lnTo>
                    <a:lnTo>
                      <a:pt x="146" y="2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055" name="Freeform 60"/>
              <p:cNvSpPr>
                <a:spLocks/>
              </p:cNvSpPr>
              <p:nvPr/>
            </p:nvSpPr>
            <p:spPr bwMode="auto">
              <a:xfrm>
                <a:off x="3723" y="1905"/>
                <a:ext cx="239" cy="625"/>
              </a:xfrm>
              <a:custGeom>
                <a:avLst/>
                <a:gdLst>
                  <a:gd name="T0" fmla="*/ 0 w 239"/>
                  <a:gd name="T1" fmla="*/ 0 h 625"/>
                  <a:gd name="T2" fmla="*/ 0 w 239"/>
                  <a:gd name="T3" fmla="*/ 625 h 625"/>
                  <a:gd name="T4" fmla="*/ 2 w 239"/>
                  <a:gd name="T5" fmla="*/ 625 h 625"/>
                  <a:gd name="T6" fmla="*/ 2 w 239"/>
                  <a:gd name="T7" fmla="*/ 0 h 625"/>
                  <a:gd name="T8" fmla="*/ 237 w 239"/>
                  <a:gd name="T9" fmla="*/ 0 h 625"/>
                  <a:gd name="T10" fmla="*/ 237 w 239"/>
                  <a:gd name="T11" fmla="*/ 625 h 625"/>
                  <a:gd name="T12" fmla="*/ 239 w 239"/>
                  <a:gd name="T13" fmla="*/ 625 h 625"/>
                  <a:gd name="T14" fmla="*/ 239 w 239"/>
                  <a:gd name="T15" fmla="*/ 0 h 625"/>
                  <a:gd name="T16" fmla="*/ 0 w 239"/>
                  <a:gd name="T17" fmla="*/ 0 h 6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39" h="625">
                    <a:moveTo>
                      <a:pt x="0" y="0"/>
                    </a:moveTo>
                    <a:lnTo>
                      <a:pt x="0" y="625"/>
                    </a:lnTo>
                    <a:lnTo>
                      <a:pt x="2" y="625"/>
                    </a:lnTo>
                    <a:lnTo>
                      <a:pt x="2" y="0"/>
                    </a:lnTo>
                    <a:lnTo>
                      <a:pt x="237" y="0"/>
                    </a:lnTo>
                    <a:lnTo>
                      <a:pt x="237" y="625"/>
                    </a:lnTo>
                    <a:lnTo>
                      <a:pt x="239" y="625"/>
                    </a:lnTo>
                    <a:lnTo>
                      <a:pt x="239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056" name="Freeform 61"/>
              <p:cNvSpPr>
                <a:spLocks/>
              </p:cNvSpPr>
              <p:nvPr/>
            </p:nvSpPr>
            <p:spPr bwMode="auto">
              <a:xfrm>
                <a:off x="3574" y="1848"/>
                <a:ext cx="534" cy="57"/>
              </a:xfrm>
              <a:custGeom>
                <a:avLst/>
                <a:gdLst>
                  <a:gd name="T0" fmla="*/ 149 w 534"/>
                  <a:gd name="T1" fmla="*/ 57 h 57"/>
                  <a:gd name="T2" fmla="*/ 388 w 534"/>
                  <a:gd name="T3" fmla="*/ 57 h 57"/>
                  <a:gd name="T4" fmla="*/ 534 w 534"/>
                  <a:gd name="T5" fmla="*/ 0 h 57"/>
                  <a:gd name="T6" fmla="*/ 532 w 534"/>
                  <a:gd name="T7" fmla="*/ 0 h 57"/>
                  <a:gd name="T8" fmla="*/ 388 w 534"/>
                  <a:gd name="T9" fmla="*/ 55 h 57"/>
                  <a:gd name="T10" fmla="*/ 149 w 534"/>
                  <a:gd name="T11" fmla="*/ 55 h 57"/>
                  <a:gd name="T12" fmla="*/ 5 w 534"/>
                  <a:gd name="T13" fmla="*/ 0 h 57"/>
                  <a:gd name="T14" fmla="*/ 0 w 534"/>
                  <a:gd name="T15" fmla="*/ 0 h 57"/>
                  <a:gd name="T16" fmla="*/ 149 w 534"/>
                  <a:gd name="T17" fmla="*/ 57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34" h="57">
                    <a:moveTo>
                      <a:pt x="149" y="57"/>
                    </a:moveTo>
                    <a:lnTo>
                      <a:pt x="388" y="57"/>
                    </a:lnTo>
                    <a:lnTo>
                      <a:pt x="534" y="0"/>
                    </a:lnTo>
                    <a:lnTo>
                      <a:pt x="532" y="0"/>
                    </a:lnTo>
                    <a:lnTo>
                      <a:pt x="388" y="55"/>
                    </a:lnTo>
                    <a:lnTo>
                      <a:pt x="149" y="55"/>
                    </a:lnTo>
                    <a:lnTo>
                      <a:pt x="5" y="0"/>
                    </a:lnTo>
                    <a:lnTo>
                      <a:pt x="0" y="0"/>
                    </a:lnTo>
                    <a:lnTo>
                      <a:pt x="149" y="57"/>
                    </a:lnTo>
                    <a:close/>
                  </a:path>
                </a:pathLst>
              </a:custGeom>
              <a:solidFill>
                <a:srgbClr val="FFFFF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</p:grpSp>
      </p:grpSp>
      <p:pic>
        <p:nvPicPr>
          <p:cNvPr id="183" name="图片 182"/>
          <p:cNvPicPr>
            <a:picLocks noChangeAspect="1"/>
          </p:cNvPicPr>
          <p:nvPr/>
        </p:nvPicPr>
        <p:blipFill rotWithShape="1">
          <a:blip r:embed="rId3">
            <a:biLevel thresh="75000"/>
            <a:extLst>
              <a:ext uri="{BEBA8EAE-BF5A-486C-A8C5-ECC9F3942E4B}">
                <a14:imgProps xmlns:a14="http://schemas.microsoft.com/office/drawing/2010/main">
                  <a14:imgLayer r:embed="rId4">
                    <a14:imgEffect>
                      <a14:saturation sat="66000"/>
                    </a14:imgEffect>
                  </a14:imgLayer>
                </a14:imgProps>
              </a:ext>
            </a:extLst>
          </a:blip>
          <a:srcRect t="76775"/>
          <a:stretch/>
        </p:blipFill>
        <p:spPr>
          <a:xfrm flipV="1">
            <a:off x="6000368" y="6012809"/>
            <a:ext cx="3775449" cy="91727"/>
          </a:xfrm>
          <a:prstGeom prst="rect">
            <a:avLst/>
          </a:prstGeom>
        </p:spPr>
      </p:pic>
      <p:sp>
        <p:nvSpPr>
          <p:cNvPr id="184" name="直角三角形 69"/>
          <p:cNvSpPr/>
          <p:nvPr/>
        </p:nvSpPr>
        <p:spPr>
          <a:xfrm flipH="1">
            <a:off x="7544627" y="5363534"/>
            <a:ext cx="2888363" cy="737871"/>
          </a:xfrm>
          <a:custGeom>
            <a:avLst/>
            <a:gdLst>
              <a:gd name="connsiteX0" fmla="*/ 0 w 1994637"/>
              <a:gd name="connsiteY0" fmla="*/ 328931 h 328931"/>
              <a:gd name="connsiteX1" fmla="*/ 0 w 1994637"/>
              <a:gd name="connsiteY1" fmla="*/ 0 h 328931"/>
              <a:gd name="connsiteX2" fmla="*/ 1994637 w 1994637"/>
              <a:gd name="connsiteY2" fmla="*/ 328931 h 328931"/>
              <a:gd name="connsiteX3" fmla="*/ 0 w 1994637"/>
              <a:gd name="connsiteY3" fmla="*/ 328931 h 328931"/>
              <a:gd name="connsiteX0" fmla="*/ 196850 w 2191487"/>
              <a:gd name="connsiteY0" fmla="*/ 278131 h 278131"/>
              <a:gd name="connsiteX1" fmla="*/ 0 w 2191487"/>
              <a:gd name="connsiteY1" fmla="*/ 0 h 278131"/>
              <a:gd name="connsiteX2" fmla="*/ 2191487 w 2191487"/>
              <a:gd name="connsiteY2" fmla="*/ 278131 h 278131"/>
              <a:gd name="connsiteX3" fmla="*/ 196850 w 2191487"/>
              <a:gd name="connsiteY3" fmla="*/ 278131 h 278131"/>
              <a:gd name="connsiteX0" fmla="*/ 273050 w 2267687"/>
              <a:gd name="connsiteY0" fmla="*/ 290831 h 290831"/>
              <a:gd name="connsiteX1" fmla="*/ 0 w 2267687"/>
              <a:gd name="connsiteY1" fmla="*/ 0 h 290831"/>
              <a:gd name="connsiteX2" fmla="*/ 2267687 w 2267687"/>
              <a:gd name="connsiteY2" fmla="*/ 290831 h 290831"/>
              <a:gd name="connsiteX3" fmla="*/ 273050 w 2267687"/>
              <a:gd name="connsiteY3" fmla="*/ 290831 h 290831"/>
              <a:gd name="connsiteX0" fmla="*/ 174418 w 2267687"/>
              <a:gd name="connsiteY0" fmla="*/ 303531 h 303531"/>
              <a:gd name="connsiteX1" fmla="*/ 0 w 2267687"/>
              <a:gd name="connsiteY1" fmla="*/ 0 h 303531"/>
              <a:gd name="connsiteX2" fmla="*/ 2267687 w 2267687"/>
              <a:gd name="connsiteY2" fmla="*/ 290831 h 303531"/>
              <a:gd name="connsiteX3" fmla="*/ 174418 w 2267687"/>
              <a:gd name="connsiteY3" fmla="*/ 303531 h 303531"/>
              <a:gd name="connsiteX0" fmla="*/ 172657 w 2265926"/>
              <a:gd name="connsiteY0" fmla="*/ 316231 h 316231"/>
              <a:gd name="connsiteX1" fmla="*/ 0 w 2265926"/>
              <a:gd name="connsiteY1" fmla="*/ 0 h 316231"/>
              <a:gd name="connsiteX2" fmla="*/ 2265926 w 2265926"/>
              <a:gd name="connsiteY2" fmla="*/ 303531 h 316231"/>
              <a:gd name="connsiteX3" fmla="*/ 172657 w 2265926"/>
              <a:gd name="connsiteY3" fmla="*/ 316231 h 316231"/>
              <a:gd name="connsiteX0" fmla="*/ 198019 w 2291288"/>
              <a:gd name="connsiteY0" fmla="*/ 666751 h 666751"/>
              <a:gd name="connsiteX1" fmla="*/ 0 w 2291288"/>
              <a:gd name="connsiteY1" fmla="*/ 0 h 666751"/>
              <a:gd name="connsiteX2" fmla="*/ 2291288 w 2291288"/>
              <a:gd name="connsiteY2" fmla="*/ 654051 h 666751"/>
              <a:gd name="connsiteX3" fmla="*/ 198019 w 2291288"/>
              <a:gd name="connsiteY3" fmla="*/ 666751 h 666751"/>
              <a:gd name="connsiteX0" fmla="*/ 747539 w 2291288"/>
              <a:gd name="connsiteY0" fmla="*/ 643891 h 654051"/>
              <a:gd name="connsiteX1" fmla="*/ 0 w 2291288"/>
              <a:gd name="connsiteY1" fmla="*/ 0 h 654051"/>
              <a:gd name="connsiteX2" fmla="*/ 2291288 w 2291288"/>
              <a:gd name="connsiteY2" fmla="*/ 654051 h 654051"/>
              <a:gd name="connsiteX3" fmla="*/ 747539 w 2291288"/>
              <a:gd name="connsiteY3" fmla="*/ 643891 h 654051"/>
              <a:gd name="connsiteX0" fmla="*/ 71207 w 1614956"/>
              <a:gd name="connsiteY0" fmla="*/ 453391 h 463551"/>
              <a:gd name="connsiteX1" fmla="*/ 0 w 1614956"/>
              <a:gd name="connsiteY1" fmla="*/ 0 h 463551"/>
              <a:gd name="connsiteX2" fmla="*/ 1614956 w 1614956"/>
              <a:gd name="connsiteY2" fmla="*/ 463551 h 463551"/>
              <a:gd name="connsiteX3" fmla="*/ 71207 w 1614956"/>
              <a:gd name="connsiteY3" fmla="*/ 453391 h 463551"/>
              <a:gd name="connsiteX0" fmla="*/ 58526 w 1602275"/>
              <a:gd name="connsiteY0" fmla="*/ 727711 h 737871"/>
              <a:gd name="connsiteX1" fmla="*/ 0 w 1602275"/>
              <a:gd name="connsiteY1" fmla="*/ 0 h 737871"/>
              <a:gd name="connsiteX2" fmla="*/ 1602275 w 1602275"/>
              <a:gd name="connsiteY2" fmla="*/ 737871 h 737871"/>
              <a:gd name="connsiteX3" fmla="*/ 58526 w 1602275"/>
              <a:gd name="connsiteY3" fmla="*/ 727711 h 737871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1602275" h="737871">
                <a:moveTo>
                  <a:pt x="58526" y="727711"/>
                </a:moveTo>
                <a:lnTo>
                  <a:pt x="0" y="0"/>
                </a:lnTo>
                <a:lnTo>
                  <a:pt x="1602275" y="737871"/>
                </a:lnTo>
                <a:lnTo>
                  <a:pt x="58526" y="727711"/>
                </a:lnTo>
                <a:close/>
              </a:path>
            </a:pathLst>
          </a:custGeom>
          <a:gradFill>
            <a:gsLst>
              <a:gs pos="100000">
                <a:schemeClr val="bg1">
                  <a:lumMod val="50000"/>
                  <a:alpha val="44000"/>
                </a:schemeClr>
              </a:gs>
              <a:gs pos="0">
                <a:srgbClr val="F3F3F3">
                  <a:alpha val="12000"/>
                </a:srgbClr>
              </a:gs>
            </a:gsLst>
            <a:lin ang="0" scaled="0"/>
          </a:gradFill>
          <a:ln>
            <a:noFill/>
          </a:ln>
          <a:effectLst>
            <a:softEdge rad="38100"/>
          </a:effectLst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grpSp>
        <p:nvGrpSpPr>
          <p:cNvPr id="254" name="Group 211"/>
          <p:cNvGrpSpPr>
            <a:grpSpLocks noChangeAspect="1"/>
          </p:cNvGrpSpPr>
          <p:nvPr/>
        </p:nvGrpSpPr>
        <p:grpSpPr bwMode="auto">
          <a:xfrm>
            <a:off x="7740363" y="829182"/>
            <a:ext cx="342310" cy="474038"/>
            <a:chOff x="3651" y="1806"/>
            <a:chExt cx="382" cy="529"/>
          </a:xfrm>
          <a:solidFill>
            <a:schemeClr val="tx1">
              <a:lumMod val="50000"/>
              <a:lumOff val="50000"/>
            </a:schemeClr>
          </a:solidFill>
          <a:effectLst>
            <a:reflection blurRad="6350" stA="52000" endA="300" endPos="13000" dir="5400000" sy="-100000" algn="bl" rotWithShape="0"/>
          </a:effectLst>
        </p:grpSpPr>
        <p:sp>
          <p:nvSpPr>
            <p:cNvPr id="1152" name="Freeform 212"/>
            <p:cNvSpPr>
              <a:spLocks/>
            </p:cNvSpPr>
            <p:nvPr/>
          </p:nvSpPr>
          <p:spPr bwMode="auto">
            <a:xfrm>
              <a:off x="3709" y="1937"/>
              <a:ext cx="245" cy="215"/>
            </a:xfrm>
            <a:custGeom>
              <a:avLst/>
              <a:gdLst>
                <a:gd name="T0" fmla="*/ 96 w 102"/>
                <a:gd name="T1" fmla="*/ 25 h 90"/>
                <a:gd name="T2" fmla="*/ 92 w 102"/>
                <a:gd name="T3" fmla="*/ 24 h 90"/>
                <a:gd name="T4" fmla="*/ 93 w 102"/>
                <a:gd name="T5" fmla="*/ 8 h 90"/>
                <a:gd name="T6" fmla="*/ 84 w 102"/>
                <a:gd name="T7" fmla="*/ 13 h 90"/>
                <a:gd name="T8" fmla="*/ 83 w 102"/>
                <a:gd name="T9" fmla="*/ 13 h 90"/>
                <a:gd name="T10" fmla="*/ 84 w 102"/>
                <a:gd name="T11" fmla="*/ 17 h 90"/>
                <a:gd name="T12" fmla="*/ 85 w 102"/>
                <a:gd name="T13" fmla="*/ 43 h 90"/>
                <a:gd name="T14" fmla="*/ 90 w 102"/>
                <a:gd name="T15" fmla="*/ 30 h 90"/>
                <a:gd name="T16" fmla="*/ 93 w 102"/>
                <a:gd name="T17" fmla="*/ 30 h 90"/>
                <a:gd name="T18" fmla="*/ 95 w 102"/>
                <a:gd name="T19" fmla="*/ 35 h 90"/>
                <a:gd name="T20" fmla="*/ 90 w 102"/>
                <a:gd name="T21" fmla="*/ 52 h 90"/>
                <a:gd name="T22" fmla="*/ 84 w 102"/>
                <a:gd name="T23" fmla="*/ 53 h 90"/>
                <a:gd name="T24" fmla="*/ 84 w 102"/>
                <a:gd name="T25" fmla="*/ 55 h 90"/>
                <a:gd name="T26" fmla="*/ 51 w 102"/>
                <a:gd name="T27" fmla="*/ 85 h 90"/>
                <a:gd name="T28" fmla="*/ 19 w 102"/>
                <a:gd name="T29" fmla="*/ 54 h 90"/>
                <a:gd name="T30" fmla="*/ 18 w 102"/>
                <a:gd name="T31" fmla="*/ 52 h 90"/>
                <a:gd name="T32" fmla="*/ 12 w 102"/>
                <a:gd name="T33" fmla="*/ 52 h 90"/>
                <a:gd name="T34" fmla="*/ 7 w 102"/>
                <a:gd name="T35" fmla="*/ 35 h 90"/>
                <a:gd name="T36" fmla="*/ 9 w 102"/>
                <a:gd name="T37" fmla="*/ 30 h 90"/>
                <a:gd name="T38" fmla="*/ 12 w 102"/>
                <a:gd name="T39" fmla="*/ 30 h 90"/>
                <a:gd name="T40" fmla="*/ 18 w 102"/>
                <a:gd name="T41" fmla="*/ 43 h 90"/>
                <a:gd name="T42" fmla="*/ 19 w 102"/>
                <a:gd name="T43" fmla="*/ 11 h 90"/>
                <a:gd name="T44" fmla="*/ 11 w 102"/>
                <a:gd name="T45" fmla="*/ 0 h 90"/>
                <a:gd name="T46" fmla="*/ 9 w 102"/>
                <a:gd name="T47" fmla="*/ 7 h 90"/>
                <a:gd name="T48" fmla="*/ 11 w 102"/>
                <a:gd name="T49" fmla="*/ 24 h 90"/>
                <a:gd name="T50" fmla="*/ 7 w 102"/>
                <a:gd name="T51" fmla="*/ 25 h 90"/>
                <a:gd name="T52" fmla="*/ 2 w 102"/>
                <a:gd name="T53" fmla="*/ 34 h 90"/>
                <a:gd name="T54" fmla="*/ 9 w 102"/>
                <a:gd name="T55" fmla="*/ 57 h 90"/>
                <a:gd name="T56" fmla="*/ 14 w 102"/>
                <a:gd name="T57" fmla="*/ 59 h 90"/>
                <a:gd name="T58" fmla="*/ 15 w 102"/>
                <a:gd name="T59" fmla="*/ 59 h 90"/>
                <a:gd name="T60" fmla="*/ 51 w 102"/>
                <a:gd name="T61" fmla="*/ 90 h 90"/>
                <a:gd name="T62" fmla="*/ 88 w 102"/>
                <a:gd name="T63" fmla="*/ 59 h 90"/>
                <a:gd name="T64" fmla="*/ 88 w 102"/>
                <a:gd name="T65" fmla="*/ 59 h 90"/>
                <a:gd name="T66" fmla="*/ 94 w 102"/>
                <a:gd name="T67" fmla="*/ 57 h 90"/>
                <a:gd name="T68" fmla="*/ 101 w 102"/>
                <a:gd name="T69" fmla="*/ 34 h 90"/>
                <a:gd name="T70" fmla="*/ 96 w 102"/>
                <a:gd name="T71" fmla="*/ 25 h 9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  <a:cxn ang="0">
                  <a:pos x="T64" y="T65"/>
                </a:cxn>
                <a:cxn ang="0">
                  <a:pos x="T66" y="T67"/>
                </a:cxn>
                <a:cxn ang="0">
                  <a:pos x="T68" y="T69"/>
                </a:cxn>
                <a:cxn ang="0">
                  <a:pos x="T70" y="T71"/>
                </a:cxn>
              </a:cxnLst>
              <a:rect l="0" t="0" r="r" b="b"/>
              <a:pathLst>
                <a:path w="102" h="90">
                  <a:moveTo>
                    <a:pt x="96" y="25"/>
                  </a:moveTo>
                  <a:cubicBezTo>
                    <a:pt x="94" y="24"/>
                    <a:pt x="93" y="24"/>
                    <a:pt x="92" y="24"/>
                  </a:cubicBezTo>
                  <a:cubicBezTo>
                    <a:pt x="93" y="18"/>
                    <a:pt x="93" y="12"/>
                    <a:pt x="93" y="8"/>
                  </a:cubicBezTo>
                  <a:cubicBezTo>
                    <a:pt x="90" y="10"/>
                    <a:pt x="87" y="12"/>
                    <a:pt x="84" y="13"/>
                  </a:cubicBezTo>
                  <a:cubicBezTo>
                    <a:pt x="83" y="13"/>
                    <a:pt x="83" y="13"/>
                    <a:pt x="83" y="13"/>
                  </a:cubicBezTo>
                  <a:cubicBezTo>
                    <a:pt x="83" y="15"/>
                    <a:pt x="84" y="16"/>
                    <a:pt x="84" y="17"/>
                  </a:cubicBezTo>
                  <a:cubicBezTo>
                    <a:pt x="86" y="26"/>
                    <a:pt x="85" y="43"/>
                    <a:pt x="85" y="43"/>
                  </a:cubicBezTo>
                  <a:cubicBezTo>
                    <a:pt x="87" y="40"/>
                    <a:pt x="89" y="35"/>
                    <a:pt x="90" y="30"/>
                  </a:cubicBezTo>
                  <a:cubicBezTo>
                    <a:pt x="91" y="30"/>
                    <a:pt x="92" y="30"/>
                    <a:pt x="93" y="30"/>
                  </a:cubicBezTo>
                  <a:cubicBezTo>
                    <a:pt x="95" y="31"/>
                    <a:pt x="95" y="33"/>
                    <a:pt x="95" y="35"/>
                  </a:cubicBezTo>
                  <a:cubicBezTo>
                    <a:pt x="97" y="42"/>
                    <a:pt x="94" y="49"/>
                    <a:pt x="90" y="52"/>
                  </a:cubicBezTo>
                  <a:cubicBezTo>
                    <a:pt x="88" y="54"/>
                    <a:pt x="85" y="53"/>
                    <a:pt x="84" y="53"/>
                  </a:cubicBezTo>
                  <a:cubicBezTo>
                    <a:pt x="84" y="55"/>
                    <a:pt x="84" y="55"/>
                    <a:pt x="84" y="55"/>
                  </a:cubicBezTo>
                  <a:cubicBezTo>
                    <a:pt x="79" y="74"/>
                    <a:pt x="66" y="85"/>
                    <a:pt x="51" y="85"/>
                  </a:cubicBezTo>
                  <a:cubicBezTo>
                    <a:pt x="36" y="85"/>
                    <a:pt x="24" y="73"/>
                    <a:pt x="19" y="54"/>
                  </a:cubicBezTo>
                  <a:cubicBezTo>
                    <a:pt x="18" y="52"/>
                    <a:pt x="18" y="52"/>
                    <a:pt x="18" y="52"/>
                  </a:cubicBezTo>
                  <a:cubicBezTo>
                    <a:pt x="17" y="54"/>
                    <a:pt x="14" y="54"/>
                    <a:pt x="12" y="52"/>
                  </a:cubicBezTo>
                  <a:cubicBezTo>
                    <a:pt x="9" y="50"/>
                    <a:pt x="6" y="42"/>
                    <a:pt x="7" y="35"/>
                  </a:cubicBezTo>
                  <a:cubicBezTo>
                    <a:pt x="7" y="33"/>
                    <a:pt x="8" y="31"/>
                    <a:pt x="9" y="30"/>
                  </a:cubicBezTo>
                  <a:cubicBezTo>
                    <a:pt x="10" y="30"/>
                    <a:pt x="11" y="30"/>
                    <a:pt x="12" y="30"/>
                  </a:cubicBezTo>
                  <a:cubicBezTo>
                    <a:pt x="14" y="35"/>
                    <a:pt x="15" y="40"/>
                    <a:pt x="18" y="43"/>
                  </a:cubicBezTo>
                  <a:cubicBezTo>
                    <a:pt x="18" y="43"/>
                    <a:pt x="16" y="22"/>
                    <a:pt x="19" y="11"/>
                  </a:cubicBezTo>
                  <a:cubicBezTo>
                    <a:pt x="16" y="8"/>
                    <a:pt x="13" y="4"/>
                    <a:pt x="11" y="0"/>
                  </a:cubicBezTo>
                  <a:cubicBezTo>
                    <a:pt x="10" y="2"/>
                    <a:pt x="9" y="4"/>
                    <a:pt x="9" y="7"/>
                  </a:cubicBezTo>
                  <a:cubicBezTo>
                    <a:pt x="9" y="11"/>
                    <a:pt x="10" y="17"/>
                    <a:pt x="11" y="24"/>
                  </a:cubicBezTo>
                  <a:cubicBezTo>
                    <a:pt x="10" y="24"/>
                    <a:pt x="8" y="25"/>
                    <a:pt x="7" y="25"/>
                  </a:cubicBezTo>
                  <a:cubicBezTo>
                    <a:pt x="4" y="27"/>
                    <a:pt x="2" y="30"/>
                    <a:pt x="2" y="34"/>
                  </a:cubicBezTo>
                  <a:cubicBezTo>
                    <a:pt x="0" y="42"/>
                    <a:pt x="3" y="52"/>
                    <a:pt x="9" y="57"/>
                  </a:cubicBezTo>
                  <a:cubicBezTo>
                    <a:pt x="11" y="58"/>
                    <a:pt x="12" y="59"/>
                    <a:pt x="14" y="59"/>
                  </a:cubicBezTo>
                  <a:cubicBezTo>
                    <a:pt x="15" y="59"/>
                    <a:pt x="15" y="59"/>
                    <a:pt x="15" y="59"/>
                  </a:cubicBezTo>
                  <a:cubicBezTo>
                    <a:pt x="21" y="78"/>
                    <a:pt x="35" y="90"/>
                    <a:pt x="51" y="90"/>
                  </a:cubicBezTo>
                  <a:cubicBezTo>
                    <a:pt x="68" y="90"/>
                    <a:pt x="82" y="78"/>
                    <a:pt x="88" y="59"/>
                  </a:cubicBezTo>
                  <a:cubicBezTo>
                    <a:pt x="88" y="59"/>
                    <a:pt x="88" y="59"/>
                    <a:pt x="88" y="59"/>
                  </a:cubicBezTo>
                  <a:cubicBezTo>
                    <a:pt x="90" y="59"/>
                    <a:pt x="92" y="58"/>
                    <a:pt x="94" y="57"/>
                  </a:cubicBezTo>
                  <a:cubicBezTo>
                    <a:pt x="99" y="52"/>
                    <a:pt x="102" y="42"/>
                    <a:pt x="101" y="34"/>
                  </a:cubicBezTo>
                  <a:cubicBezTo>
                    <a:pt x="100" y="30"/>
                    <a:pt x="98" y="27"/>
                    <a:pt x="96" y="25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endParaRPr>
            </a:p>
          </p:txBody>
        </p:sp>
        <p:sp>
          <p:nvSpPr>
            <p:cNvPr id="1153" name="Freeform 213"/>
            <p:cNvSpPr>
              <a:spLocks/>
            </p:cNvSpPr>
            <p:nvPr/>
          </p:nvSpPr>
          <p:spPr bwMode="auto">
            <a:xfrm>
              <a:off x="3651" y="2164"/>
              <a:ext cx="363" cy="171"/>
            </a:xfrm>
            <a:custGeom>
              <a:avLst/>
              <a:gdLst>
                <a:gd name="T0" fmla="*/ 151 w 151"/>
                <a:gd name="T1" fmla="*/ 62 h 72"/>
                <a:gd name="T2" fmla="*/ 145 w 151"/>
                <a:gd name="T3" fmla="*/ 23 h 72"/>
                <a:gd name="T4" fmla="*/ 119 w 151"/>
                <a:gd name="T5" fmla="*/ 4 h 72"/>
                <a:gd name="T6" fmla="*/ 119 w 151"/>
                <a:gd name="T7" fmla="*/ 4 h 72"/>
                <a:gd name="T8" fmla="*/ 105 w 151"/>
                <a:gd name="T9" fmla="*/ 0 h 72"/>
                <a:gd name="T10" fmla="*/ 104 w 151"/>
                <a:gd name="T11" fmla="*/ 19 h 72"/>
                <a:gd name="T12" fmla="*/ 75 w 151"/>
                <a:gd name="T13" fmla="*/ 66 h 72"/>
                <a:gd name="T14" fmla="*/ 46 w 151"/>
                <a:gd name="T15" fmla="*/ 19 h 72"/>
                <a:gd name="T16" fmla="*/ 45 w 151"/>
                <a:gd name="T17" fmla="*/ 0 h 72"/>
                <a:gd name="T18" fmla="*/ 32 w 151"/>
                <a:gd name="T19" fmla="*/ 4 h 72"/>
                <a:gd name="T20" fmla="*/ 31 w 151"/>
                <a:gd name="T21" fmla="*/ 4 h 72"/>
                <a:gd name="T22" fmla="*/ 6 w 151"/>
                <a:gd name="T23" fmla="*/ 23 h 72"/>
                <a:gd name="T24" fmla="*/ 0 w 151"/>
                <a:gd name="T25" fmla="*/ 62 h 72"/>
                <a:gd name="T26" fmla="*/ 9 w 151"/>
                <a:gd name="T27" fmla="*/ 66 h 72"/>
                <a:gd name="T28" fmla="*/ 9 w 151"/>
                <a:gd name="T29" fmla="*/ 66 h 72"/>
                <a:gd name="T30" fmla="*/ 72 w 151"/>
                <a:gd name="T31" fmla="*/ 72 h 72"/>
                <a:gd name="T32" fmla="*/ 72 w 151"/>
                <a:gd name="T33" fmla="*/ 72 h 72"/>
                <a:gd name="T34" fmla="*/ 75 w 151"/>
                <a:gd name="T35" fmla="*/ 72 h 72"/>
                <a:gd name="T36" fmla="*/ 78 w 151"/>
                <a:gd name="T37" fmla="*/ 72 h 72"/>
                <a:gd name="T38" fmla="*/ 79 w 151"/>
                <a:gd name="T39" fmla="*/ 72 h 72"/>
                <a:gd name="T40" fmla="*/ 141 w 151"/>
                <a:gd name="T41" fmla="*/ 66 h 72"/>
                <a:gd name="T42" fmla="*/ 141 w 151"/>
                <a:gd name="T43" fmla="*/ 66 h 72"/>
                <a:gd name="T44" fmla="*/ 151 w 151"/>
                <a:gd name="T45" fmla="*/ 62 h 72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</a:cxnLst>
              <a:rect l="0" t="0" r="r" b="b"/>
              <a:pathLst>
                <a:path w="151" h="72">
                  <a:moveTo>
                    <a:pt x="151" y="62"/>
                  </a:moveTo>
                  <a:cubicBezTo>
                    <a:pt x="151" y="62"/>
                    <a:pt x="149" y="30"/>
                    <a:pt x="145" y="23"/>
                  </a:cubicBezTo>
                  <a:cubicBezTo>
                    <a:pt x="141" y="16"/>
                    <a:pt x="133" y="10"/>
                    <a:pt x="119" y="4"/>
                  </a:cubicBezTo>
                  <a:cubicBezTo>
                    <a:pt x="119" y="4"/>
                    <a:pt x="119" y="4"/>
                    <a:pt x="119" y="4"/>
                  </a:cubicBezTo>
                  <a:cubicBezTo>
                    <a:pt x="115" y="3"/>
                    <a:pt x="110" y="1"/>
                    <a:pt x="105" y="0"/>
                  </a:cubicBezTo>
                  <a:cubicBezTo>
                    <a:pt x="106" y="4"/>
                    <a:pt x="107" y="10"/>
                    <a:pt x="104" y="19"/>
                  </a:cubicBezTo>
                  <a:cubicBezTo>
                    <a:pt x="98" y="40"/>
                    <a:pt x="77" y="65"/>
                    <a:pt x="75" y="66"/>
                  </a:cubicBezTo>
                  <a:cubicBezTo>
                    <a:pt x="74" y="65"/>
                    <a:pt x="52" y="40"/>
                    <a:pt x="46" y="19"/>
                  </a:cubicBezTo>
                  <a:cubicBezTo>
                    <a:pt x="44" y="10"/>
                    <a:pt x="44" y="4"/>
                    <a:pt x="45" y="0"/>
                  </a:cubicBezTo>
                  <a:cubicBezTo>
                    <a:pt x="40" y="1"/>
                    <a:pt x="36" y="3"/>
                    <a:pt x="32" y="4"/>
                  </a:cubicBezTo>
                  <a:cubicBezTo>
                    <a:pt x="31" y="4"/>
                    <a:pt x="31" y="4"/>
                    <a:pt x="31" y="4"/>
                  </a:cubicBezTo>
                  <a:cubicBezTo>
                    <a:pt x="17" y="10"/>
                    <a:pt x="9" y="16"/>
                    <a:pt x="6" y="23"/>
                  </a:cubicBezTo>
                  <a:cubicBezTo>
                    <a:pt x="2" y="30"/>
                    <a:pt x="0" y="62"/>
                    <a:pt x="0" y="62"/>
                  </a:cubicBezTo>
                  <a:cubicBezTo>
                    <a:pt x="3" y="64"/>
                    <a:pt x="6" y="65"/>
                    <a:pt x="9" y="66"/>
                  </a:cubicBezTo>
                  <a:cubicBezTo>
                    <a:pt x="9" y="66"/>
                    <a:pt x="9" y="66"/>
                    <a:pt x="9" y="66"/>
                  </a:cubicBezTo>
                  <a:cubicBezTo>
                    <a:pt x="25" y="70"/>
                    <a:pt x="48" y="72"/>
                    <a:pt x="72" y="72"/>
                  </a:cubicBezTo>
                  <a:cubicBezTo>
                    <a:pt x="72" y="72"/>
                    <a:pt x="72" y="72"/>
                    <a:pt x="72" y="72"/>
                  </a:cubicBezTo>
                  <a:cubicBezTo>
                    <a:pt x="73" y="72"/>
                    <a:pt x="74" y="72"/>
                    <a:pt x="75" y="72"/>
                  </a:cubicBezTo>
                  <a:cubicBezTo>
                    <a:pt x="76" y="72"/>
                    <a:pt x="77" y="72"/>
                    <a:pt x="78" y="72"/>
                  </a:cubicBezTo>
                  <a:cubicBezTo>
                    <a:pt x="79" y="72"/>
                    <a:pt x="79" y="72"/>
                    <a:pt x="79" y="72"/>
                  </a:cubicBezTo>
                  <a:cubicBezTo>
                    <a:pt x="102" y="72"/>
                    <a:pt x="125" y="70"/>
                    <a:pt x="141" y="66"/>
                  </a:cubicBezTo>
                  <a:cubicBezTo>
                    <a:pt x="141" y="66"/>
                    <a:pt x="141" y="66"/>
                    <a:pt x="141" y="66"/>
                  </a:cubicBezTo>
                  <a:cubicBezTo>
                    <a:pt x="145" y="65"/>
                    <a:pt x="148" y="64"/>
                    <a:pt x="151" y="62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endParaRPr>
            </a:p>
          </p:txBody>
        </p:sp>
        <p:sp>
          <p:nvSpPr>
            <p:cNvPr id="1154" name="Freeform 214"/>
            <p:cNvSpPr>
              <a:spLocks/>
            </p:cNvSpPr>
            <p:nvPr/>
          </p:nvSpPr>
          <p:spPr bwMode="auto">
            <a:xfrm>
              <a:off x="3805" y="2178"/>
              <a:ext cx="55" cy="124"/>
            </a:xfrm>
            <a:custGeom>
              <a:avLst/>
              <a:gdLst>
                <a:gd name="T0" fmla="*/ 46 w 55"/>
                <a:gd name="T1" fmla="*/ 0 h 124"/>
                <a:gd name="T2" fmla="*/ 27 w 55"/>
                <a:gd name="T3" fmla="*/ 0 h 124"/>
                <a:gd name="T4" fmla="*/ 10 w 55"/>
                <a:gd name="T5" fmla="*/ 0 h 124"/>
                <a:gd name="T6" fmla="*/ 0 w 55"/>
                <a:gd name="T7" fmla="*/ 24 h 124"/>
                <a:gd name="T8" fmla="*/ 17 w 55"/>
                <a:gd name="T9" fmla="*/ 38 h 124"/>
                <a:gd name="T10" fmla="*/ 3 w 55"/>
                <a:gd name="T11" fmla="*/ 90 h 124"/>
                <a:gd name="T12" fmla="*/ 27 w 55"/>
                <a:gd name="T13" fmla="*/ 124 h 124"/>
                <a:gd name="T14" fmla="*/ 51 w 55"/>
                <a:gd name="T15" fmla="*/ 90 h 124"/>
                <a:gd name="T16" fmla="*/ 39 w 55"/>
                <a:gd name="T17" fmla="*/ 38 h 124"/>
                <a:gd name="T18" fmla="*/ 55 w 55"/>
                <a:gd name="T19" fmla="*/ 24 h 124"/>
                <a:gd name="T20" fmla="*/ 46 w 55"/>
                <a:gd name="T21" fmla="*/ 0 h 12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</a:cxnLst>
              <a:rect l="0" t="0" r="r" b="b"/>
              <a:pathLst>
                <a:path w="55" h="124">
                  <a:moveTo>
                    <a:pt x="46" y="0"/>
                  </a:moveTo>
                  <a:lnTo>
                    <a:pt x="27" y="0"/>
                  </a:lnTo>
                  <a:lnTo>
                    <a:pt x="10" y="0"/>
                  </a:lnTo>
                  <a:lnTo>
                    <a:pt x="0" y="24"/>
                  </a:lnTo>
                  <a:lnTo>
                    <a:pt x="17" y="38"/>
                  </a:lnTo>
                  <a:lnTo>
                    <a:pt x="3" y="90"/>
                  </a:lnTo>
                  <a:lnTo>
                    <a:pt x="27" y="124"/>
                  </a:lnTo>
                  <a:lnTo>
                    <a:pt x="51" y="90"/>
                  </a:lnTo>
                  <a:lnTo>
                    <a:pt x="39" y="38"/>
                  </a:lnTo>
                  <a:lnTo>
                    <a:pt x="55" y="24"/>
                  </a:lnTo>
                  <a:lnTo>
                    <a:pt x="46" y="0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endParaRPr>
            </a:p>
          </p:txBody>
        </p:sp>
        <p:sp>
          <p:nvSpPr>
            <p:cNvPr id="1155" name="Freeform 215"/>
            <p:cNvSpPr>
              <a:spLocks/>
            </p:cNvSpPr>
            <p:nvPr/>
          </p:nvSpPr>
          <p:spPr bwMode="auto">
            <a:xfrm>
              <a:off x="3654" y="1806"/>
              <a:ext cx="379" cy="179"/>
            </a:xfrm>
            <a:custGeom>
              <a:avLst/>
              <a:gdLst>
                <a:gd name="T0" fmla="*/ 156 w 158"/>
                <a:gd name="T1" fmla="*/ 57 h 75"/>
                <a:gd name="T2" fmla="*/ 156 w 158"/>
                <a:gd name="T3" fmla="*/ 53 h 75"/>
                <a:gd name="T4" fmla="*/ 154 w 158"/>
                <a:gd name="T5" fmla="*/ 52 h 75"/>
                <a:gd name="T6" fmla="*/ 153 w 158"/>
                <a:gd name="T7" fmla="*/ 52 h 75"/>
                <a:gd name="T8" fmla="*/ 153 w 158"/>
                <a:gd name="T9" fmla="*/ 31 h 75"/>
                <a:gd name="T10" fmla="*/ 82 w 158"/>
                <a:gd name="T11" fmla="*/ 31 h 75"/>
                <a:gd name="T12" fmla="*/ 73 w 158"/>
                <a:gd name="T13" fmla="*/ 35 h 75"/>
                <a:gd name="T14" fmla="*/ 63 w 158"/>
                <a:gd name="T15" fmla="*/ 31 h 75"/>
                <a:gd name="T16" fmla="*/ 73 w 158"/>
                <a:gd name="T17" fmla="*/ 26 h 75"/>
                <a:gd name="T18" fmla="*/ 81 w 158"/>
                <a:gd name="T19" fmla="*/ 28 h 75"/>
                <a:gd name="T20" fmla="*/ 141 w 158"/>
                <a:gd name="T21" fmla="*/ 28 h 75"/>
                <a:gd name="T22" fmla="*/ 76 w 158"/>
                <a:gd name="T23" fmla="*/ 0 h 75"/>
                <a:gd name="T24" fmla="*/ 72 w 158"/>
                <a:gd name="T25" fmla="*/ 0 h 75"/>
                <a:gd name="T26" fmla="*/ 1 w 158"/>
                <a:gd name="T27" fmla="*/ 31 h 75"/>
                <a:gd name="T28" fmla="*/ 1 w 158"/>
                <a:gd name="T29" fmla="*/ 33 h 75"/>
                <a:gd name="T30" fmla="*/ 72 w 158"/>
                <a:gd name="T31" fmla="*/ 63 h 75"/>
                <a:gd name="T32" fmla="*/ 76 w 158"/>
                <a:gd name="T33" fmla="*/ 63 h 75"/>
                <a:gd name="T34" fmla="*/ 144 w 158"/>
                <a:gd name="T35" fmla="*/ 34 h 75"/>
                <a:gd name="T36" fmla="*/ 149 w 158"/>
                <a:gd name="T37" fmla="*/ 34 h 75"/>
                <a:gd name="T38" fmla="*/ 149 w 158"/>
                <a:gd name="T39" fmla="*/ 52 h 75"/>
                <a:gd name="T40" fmla="*/ 149 w 158"/>
                <a:gd name="T41" fmla="*/ 52 h 75"/>
                <a:gd name="T42" fmla="*/ 147 w 158"/>
                <a:gd name="T43" fmla="*/ 53 h 75"/>
                <a:gd name="T44" fmla="*/ 147 w 158"/>
                <a:gd name="T45" fmla="*/ 57 h 75"/>
                <a:gd name="T46" fmla="*/ 146 w 158"/>
                <a:gd name="T47" fmla="*/ 59 h 75"/>
                <a:gd name="T48" fmla="*/ 146 w 158"/>
                <a:gd name="T49" fmla="*/ 72 h 75"/>
                <a:gd name="T50" fmla="*/ 152 w 158"/>
                <a:gd name="T51" fmla="*/ 73 h 75"/>
                <a:gd name="T52" fmla="*/ 158 w 158"/>
                <a:gd name="T53" fmla="*/ 73 h 75"/>
                <a:gd name="T54" fmla="*/ 158 w 158"/>
                <a:gd name="T55" fmla="*/ 59 h 75"/>
                <a:gd name="T56" fmla="*/ 156 w 158"/>
                <a:gd name="T57" fmla="*/ 57 h 7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</a:cxnLst>
              <a:rect l="0" t="0" r="r" b="b"/>
              <a:pathLst>
                <a:path w="158" h="75">
                  <a:moveTo>
                    <a:pt x="156" y="57"/>
                  </a:moveTo>
                  <a:cubicBezTo>
                    <a:pt x="156" y="53"/>
                    <a:pt x="156" y="53"/>
                    <a:pt x="156" y="53"/>
                  </a:cubicBezTo>
                  <a:cubicBezTo>
                    <a:pt x="156" y="52"/>
                    <a:pt x="155" y="52"/>
                    <a:pt x="154" y="52"/>
                  </a:cubicBezTo>
                  <a:cubicBezTo>
                    <a:pt x="153" y="52"/>
                    <a:pt x="153" y="52"/>
                    <a:pt x="153" y="52"/>
                  </a:cubicBezTo>
                  <a:cubicBezTo>
                    <a:pt x="153" y="31"/>
                    <a:pt x="153" y="31"/>
                    <a:pt x="153" y="31"/>
                  </a:cubicBezTo>
                  <a:cubicBezTo>
                    <a:pt x="82" y="31"/>
                    <a:pt x="82" y="31"/>
                    <a:pt x="82" y="31"/>
                  </a:cubicBezTo>
                  <a:cubicBezTo>
                    <a:pt x="82" y="31"/>
                    <a:pt x="81" y="35"/>
                    <a:pt x="73" y="35"/>
                  </a:cubicBezTo>
                  <a:cubicBezTo>
                    <a:pt x="68" y="35"/>
                    <a:pt x="63" y="33"/>
                    <a:pt x="63" y="31"/>
                  </a:cubicBezTo>
                  <a:cubicBezTo>
                    <a:pt x="63" y="28"/>
                    <a:pt x="68" y="26"/>
                    <a:pt x="73" y="26"/>
                  </a:cubicBezTo>
                  <a:cubicBezTo>
                    <a:pt x="76" y="26"/>
                    <a:pt x="79" y="27"/>
                    <a:pt x="81" y="28"/>
                  </a:cubicBezTo>
                  <a:cubicBezTo>
                    <a:pt x="141" y="28"/>
                    <a:pt x="141" y="28"/>
                    <a:pt x="141" y="28"/>
                  </a:cubicBezTo>
                  <a:cubicBezTo>
                    <a:pt x="76" y="0"/>
                    <a:pt x="76" y="0"/>
                    <a:pt x="76" y="0"/>
                  </a:cubicBezTo>
                  <a:cubicBezTo>
                    <a:pt x="75" y="0"/>
                    <a:pt x="73" y="0"/>
                    <a:pt x="72" y="0"/>
                  </a:cubicBezTo>
                  <a:cubicBezTo>
                    <a:pt x="1" y="31"/>
                    <a:pt x="1" y="31"/>
                    <a:pt x="1" y="31"/>
                  </a:cubicBezTo>
                  <a:cubicBezTo>
                    <a:pt x="0" y="31"/>
                    <a:pt x="0" y="32"/>
                    <a:pt x="1" y="33"/>
                  </a:cubicBezTo>
                  <a:cubicBezTo>
                    <a:pt x="72" y="63"/>
                    <a:pt x="72" y="63"/>
                    <a:pt x="72" y="63"/>
                  </a:cubicBezTo>
                  <a:cubicBezTo>
                    <a:pt x="73" y="64"/>
                    <a:pt x="75" y="64"/>
                    <a:pt x="76" y="63"/>
                  </a:cubicBezTo>
                  <a:cubicBezTo>
                    <a:pt x="144" y="34"/>
                    <a:pt x="144" y="34"/>
                    <a:pt x="144" y="34"/>
                  </a:cubicBezTo>
                  <a:cubicBezTo>
                    <a:pt x="149" y="34"/>
                    <a:pt x="149" y="34"/>
                    <a:pt x="149" y="34"/>
                  </a:cubicBezTo>
                  <a:cubicBezTo>
                    <a:pt x="149" y="52"/>
                    <a:pt x="149" y="52"/>
                    <a:pt x="149" y="52"/>
                  </a:cubicBezTo>
                  <a:cubicBezTo>
                    <a:pt x="149" y="52"/>
                    <a:pt x="149" y="52"/>
                    <a:pt x="149" y="52"/>
                  </a:cubicBezTo>
                  <a:cubicBezTo>
                    <a:pt x="148" y="52"/>
                    <a:pt x="147" y="52"/>
                    <a:pt x="147" y="53"/>
                  </a:cubicBezTo>
                  <a:cubicBezTo>
                    <a:pt x="147" y="57"/>
                    <a:pt x="147" y="57"/>
                    <a:pt x="147" y="57"/>
                  </a:cubicBezTo>
                  <a:cubicBezTo>
                    <a:pt x="146" y="58"/>
                    <a:pt x="146" y="58"/>
                    <a:pt x="146" y="59"/>
                  </a:cubicBezTo>
                  <a:cubicBezTo>
                    <a:pt x="146" y="72"/>
                    <a:pt x="146" y="72"/>
                    <a:pt x="146" y="72"/>
                  </a:cubicBezTo>
                  <a:cubicBezTo>
                    <a:pt x="146" y="72"/>
                    <a:pt x="149" y="71"/>
                    <a:pt x="152" y="73"/>
                  </a:cubicBezTo>
                  <a:cubicBezTo>
                    <a:pt x="155" y="75"/>
                    <a:pt x="158" y="73"/>
                    <a:pt x="158" y="73"/>
                  </a:cubicBezTo>
                  <a:cubicBezTo>
                    <a:pt x="158" y="59"/>
                    <a:pt x="158" y="59"/>
                    <a:pt x="158" y="59"/>
                  </a:cubicBezTo>
                  <a:cubicBezTo>
                    <a:pt x="158" y="58"/>
                    <a:pt x="157" y="58"/>
                    <a:pt x="156" y="5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endParaRPr>
            </a:p>
          </p:txBody>
        </p:sp>
        <p:sp>
          <p:nvSpPr>
            <p:cNvPr id="1156" name="Freeform 216"/>
            <p:cNvSpPr>
              <a:spLocks/>
            </p:cNvSpPr>
            <p:nvPr/>
          </p:nvSpPr>
          <p:spPr bwMode="auto">
            <a:xfrm>
              <a:off x="3731" y="1927"/>
              <a:ext cx="204" cy="74"/>
            </a:xfrm>
            <a:custGeom>
              <a:avLst/>
              <a:gdLst>
                <a:gd name="T0" fmla="*/ 40 w 85"/>
                <a:gd name="T1" fmla="*/ 17 h 31"/>
                <a:gd name="T2" fmla="*/ 0 w 85"/>
                <a:gd name="T3" fmla="*/ 0 h 31"/>
                <a:gd name="T4" fmla="*/ 0 w 85"/>
                <a:gd name="T5" fmla="*/ 17 h 31"/>
                <a:gd name="T6" fmla="*/ 42 w 85"/>
                <a:gd name="T7" fmla="*/ 31 h 31"/>
                <a:gd name="T8" fmla="*/ 85 w 85"/>
                <a:gd name="T9" fmla="*/ 17 h 31"/>
                <a:gd name="T10" fmla="*/ 85 w 85"/>
                <a:gd name="T11" fmla="*/ 0 h 31"/>
                <a:gd name="T12" fmla="*/ 44 w 85"/>
                <a:gd name="T13" fmla="*/ 17 h 31"/>
                <a:gd name="T14" fmla="*/ 40 w 85"/>
                <a:gd name="T15" fmla="*/ 17 h 3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85" h="31">
                  <a:moveTo>
                    <a:pt x="40" y="17"/>
                  </a:moveTo>
                  <a:cubicBezTo>
                    <a:pt x="0" y="0"/>
                    <a:pt x="0" y="0"/>
                    <a:pt x="0" y="0"/>
                  </a:cubicBezTo>
                  <a:cubicBezTo>
                    <a:pt x="0" y="17"/>
                    <a:pt x="0" y="17"/>
                    <a:pt x="0" y="17"/>
                  </a:cubicBezTo>
                  <a:cubicBezTo>
                    <a:pt x="0" y="25"/>
                    <a:pt x="19" y="31"/>
                    <a:pt x="42" y="31"/>
                  </a:cubicBezTo>
                  <a:cubicBezTo>
                    <a:pt x="66" y="31"/>
                    <a:pt x="85" y="25"/>
                    <a:pt x="85" y="17"/>
                  </a:cubicBezTo>
                  <a:cubicBezTo>
                    <a:pt x="85" y="0"/>
                    <a:pt x="85" y="0"/>
                    <a:pt x="85" y="0"/>
                  </a:cubicBezTo>
                  <a:cubicBezTo>
                    <a:pt x="44" y="17"/>
                    <a:pt x="44" y="17"/>
                    <a:pt x="44" y="17"/>
                  </a:cubicBezTo>
                  <a:cubicBezTo>
                    <a:pt x="43" y="18"/>
                    <a:pt x="41" y="18"/>
                    <a:pt x="40" y="1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1158" name="文本框 1157"/>
          <p:cNvSpPr txBox="1"/>
          <p:nvPr/>
        </p:nvSpPr>
        <p:spPr>
          <a:xfrm>
            <a:off x="7654967" y="1387451"/>
            <a:ext cx="461665" cy="68258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en-US" altLang="zh-CN" dirty="0">
                <a:solidFill>
                  <a:prstClr val="white"/>
                </a:solidFill>
                <a:cs typeface="+mn-ea"/>
                <a:sym typeface="+mn-lt"/>
              </a:rPr>
              <a:t>20</a:t>
            </a:r>
            <a:r>
              <a:rPr lang="en-US" altLang="zh-CN" sz="1200" dirty="0">
                <a:solidFill>
                  <a:prstClr val="white"/>
                </a:solidFill>
                <a:cs typeface="+mn-ea"/>
                <a:sym typeface="+mn-lt"/>
              </a:rPr>
              <a:t>%</a:t>
            </a:r>
            <a:endParaRPr lang="zh-CN" altLang="en-US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312" name="文本框 311"/>
          <p:cNvSpPr txBox="1"/>
          <p:nvPr/>
        </p:nvSpPr>
        <p:spPr>
          <a:xfrm>
            <a:off x="7652773" y="2277385"/>
            <a:ext cx="492443" cy="68258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en-US" altLang="zh-CN" sz="2000" dirty="0">
                <a:solidFill>
                  <a:prstClr val="white"/>
                </a:solidFill>
                <a:cs typeface="+mn-ea"/>
                <a:sym typeface="+mn-lt"/>
              </a:rPr>
              <a:t>30</a:t>
            </a:r>
            <a:r>
              <a:rPr lang="en-US" altLang="zh-CN" sz="1400" dirty="0">
                <a:solidFill>
                  <a:prstClr val="white"/>
                </a:solidFill>
                <a:cs typeface="+mn-ea"/>
                <a:sym typeface="+mn-lt"/>
              </a:rPr>
              <a:t>%</a:t>
            </a:r>
            <a:endParaRPr lang="zh-CN" altLang="en-US" sz="20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313" name="文本框 312"/>
          <p:cNvSpPr txBox="1"/>
          <p:nvPr/>
        </p:nvSpPr>
        <p:spPr>
          <a:xfrm>
            <a:off x="7619788" y="3273070"/>
            <a:ext cx="553998" cy="68258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en-US" altLang="zh-CN" sz="2400" dirty="0">
                <a:solidFill>
                  <a:prstClr val="white"/>
                </a:solidFill>
                <a:cs typeface="+mn-ea"/>
                <a:sym typeface="+mn-lt"/>
              </a:rPr>
              <a:t>40</a:t>
            </a:r>
            <a:r>
              <a:rPr lang="en-US" altLang="zh-CN" sz="1600" dirty="0">
                <a:solidFill>
                  <a:prstClr val="white"/>
                </a:solidFill>
                <a:cs typeface="+mn-ea"/>
                <a:sym typeface="+mn-lt"/>
              </a:rPr>
              <a:t>%</a:t>
            </a:r>
            <a:endParaRPr lang="zh-CN" altLang="en-US" sz="24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314" name="文本框 313"/>
          <p:cNvSpPr txBox="1"/>
          <p:nvPr/>
        </p:nvSpPr>
        <p:spPr>
          <a:xfrm>
            <a:off x="7309812" y="4273421"/>
            <a:ext cx="892552" cy="682586"/>
          </a:xfrm>
          <a:prstGeom prst="rect">
            <a:avLst/>
          </a:prstGeom>
          <a:noFill/>
        </p:spPr>
        <p:txBody>
          <a:bodyPr vert="eaVert" wrap="square" rtlCol="0">
            <a:spAutoFit/>
          </a:bodyPr>
          <a:lstStyle/>
          <a:p>
            <a:pPr algn="ctr"/>
            <a:r>
              <a:rPr lang="en-US" altLang="zh-CN" sz="2800" dirty="0">
                <a:solidFill>
                  <a:prstClr val="white"/>
                </a:solidFill>
                <a:cs typeface="+mn-ea"/>
                <a:sym typeface="+mn-lt"/>
              </a:rPr>
              <a:t>60</a:t>
            </a:r>
            <a:r>
              <a:rPr lang="en-US" altLang="zh-CN" dirty="0">
                <a:solidFill>
                  <a:prstClr val="white"/>
                </a:solidFill>
                <a:cs typeface="+mn-ea"/>
                <a:sym typeface="+mn-lt"/>
              </a:rPr>
              <a:t>%</a:t>
            </a:r>
            <a:endParaRPr lang="zh-CN" altLang="en-US" sz="2800" dirty="0">
              <a:solidFill>
                <a:prstClr val="white"/>
              </a:solidFill>
              <a:cs typeface="+mn-ea"/>
              <a:sym typeface="+mn-lt"/>
            </a:endParaRPr>
          </a:p>
        </p:txBody>
      </p:sp>
      <p:grpSp>
        <p:nvGrpSpPr>
          <p:cNvPr id="44" name="组合 43"/>
          <p:cNvGrpSpPr/>
          <p:nvPr/>
        </p:nvGrpSpPr>
        <p:grpSpPr>
          <a:xfrm>
            <a:off x="2050367" y="4270759"/>
            <a:ext cx="2136370" cy="738664"/>
            <a:chOff x="2050367" y="4270759"/>
            <a:chExt cx="2136370" cy="738664"/>
          </a:xfrm>
        </p:grpSpPr>
        <p:grpSp>
          <p:nvGrpSpPr>
            <p:cNvPr id="245" name="Group 198"/>
            <p:cNvGrpSpPr>
              <a:grpSpLocks noChangeAspect="1"/>
            </p:cNvGrpSpPr>
            <p:nvPr/>
          </p:nvGrpSpPr>
          <p:grpSpPr bwMode="auto">
            <a:xfrm>
              <a:off x="3669815" y="4369179"/>
              <a:ext cx="516922" cy="397532"/>
              <a:chOff x="2216" y="2944"/>
              <a:chExt cx="394" cy="303"/>
            </a:xfrm>
            <a:effectLst>
              <a:reflection blurRad="6350" stA="50000" endA="300" endPos="55000" dir="5400000" sy="-100000" algn="bl" rotWithShape="0"/>
            </a:effectLst>
          </p:grpSpPr>
          <p:sp>
            <p:nvSpPr>
              <p:cNvPr id="247" name="Line 203"/>
              <p:cNvSpPr>
                <a:spLocks noChangeShapeType="1"/>
              </p:cNvSpPr>
              <p:nvPr/>
            </p:nvSpPr>
            <p:spPr bwMode="auto">
              <a:xfrm>
                <a:off x="2423" y="3189"/>
                <a:ext cx="0" cy="0"/>
              </a:xfrm>
              <a:prstGeom prst="line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/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48" name="Line 204"/>
              <p:cNvSpPr>
                <a:spLocks noChangeShapeType="1"/>
              </p:cNvSpPr>
              <p:nvPr/>
            </p:nvSpPr>
            <p:spPr bwMode="auto">
              <a:xfrm>
                <a:off x="2423" y="3189"/>
                <a:ext cx="0" cy="0"/>
              </a:xfrm>
              <a:prstGeom prst="line">
                <a:avLst/>
              </a:prstGeom>
              <a:noFill/>
              <a:ln>
                <a:noFill/>
              </a:ln>
              <a:extLst>
                <a:ext uri="{909E8E84-426E-40DD-AFC4-6F175D3DCCD1}">
                  <a14:hiddenFill xmlns:a14="http://schemas.microsoft.com/office/drawing/2010/main">
                    <a:noFill/>
                  </a14:hiddenFill>
                </a:ex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/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49" name="Freeform 205"/>
              <p:cNvSpPr>
                <a:spLocks noEditPoints="1"/>
              </p:cNvSpPr>
              <p:nvPr/>
            </p:nvSpPr>
            <p:spPr bwMode="auto">
              <a:xfrm>
                <a:off x="2216" y="2944"/>
                <a:ext cx="394" cy="303"/>
              </a:xfrm>
              <a:custGeom>
                <a:avLst/>
                <a:gdLst>
                  <a:gd name="T0" fmla="*/ 157 w 164"/>
                  <a:gd name="T1" fmla="*/ 12 h 126"/>
                  <a:gd name="T2" fmla="*/ 153 w 164"/>
                  <a:gd name="T3" fmla="*/ 7 h 126"/>
                  <a:gd name="T4" fmla="*/ 104 w 164"/>
                  <a:gd name="T5" fmla="*/ 0 h 126"/>
                  <a:gd name="T6" fmla="*/ 82 w 164"/>
                  <a:gd name="T7" fmla="*/ 10 h 126"/>
                  <a:gd name="T8" fmla="*/ 68 w 164"/>
                  <a:gd name="T9" fmla="*/ 1 h 126"/>
                  <a:gd name="T10" fmla="*/ 17 w 164"/>
                  <a:gd name="T11" fmla="*/ 6 h 126"/>
                  <a:gd name="T12" fmla="*/ 8 w 164"/>
                  <a:gd name="T13" fmla="*/ 10 h 126"/>
                  <a:gd name="T14" fmla="*/ 5 w 164"/>
                  <a:gd name="T15" fmla="*/ 12 h 126"/>
                  <a:gd name="T16" fmla="*/ 0 w 164"/>
                  <a:gd name="T17" fmla="*/ 83 h 126"/>
                  <a:gd name="T18" fmla="*/ 4 w 164"/>
                  <a:gd name="T19" fmla="*/ 120 h 126"/>
                  <a:gd name="T20" fmla="*/ 56 w 164"/>
                  <a:gd name="T21" fmla="*/ 120 h 126"/>
                  <a:gd name="T22" fmla="*/ 63 w 164"/>
                  <a:gd name="T23" fmla="*/ 120 h 126"/>
                  <a:gd name="T24" fmla="*/ 71 w 164"/>
                  <a:gd name="T25" fmla="*/ 126 h 126"/>
                  <a:gd name="T26" fmla="*/ 91 w 164"/>
                  <a:gd name="T27" fmla="*/ 126 h 126"/>
                  <a:gd name="T28" fmla="*/ 98 w 164"/>
                  <a:gd name="T29" fmla="*/ 123 h 126"/>
                  <a:gd name="T30" fmla="*/ 100 w 164"/>
                  <a:gd name="T31" fmla="*/ 120 h 126"/>
                  <a:gd name="T32" fmla="*/ 145 w 164"/>
                  <a:gd name="T33" fmla="*/ 120 h 126"/>
                  <a:gd name="T34" fmla="*/ 164 w 164"/>
                  <a:gd name="T35" fmla="*/ 114 h 126"/>
                  <a:gd name="T36" fmla="*/ 164 w 164"/>
                  <a:gd name="T37" fmla="*/ 21 h 126"/>
                  <a:gd name="T38" fmla="*/ 68 w 164"/>
                  <a:gd name="T39" fmla="*/ 113 h 126"/>
                  <a:gd name="T40" fmla="*/ 12 w 164"/>
                  <a:gd name="T41" fmla="*/ 107 h 126"/>
                  <a:gd name="T42" fmla="*/ 40 w 164"/>
                  <a:gd name="T43" fmla="*/ 101 h 126"/>
                  <a:gd name="T44" fmla="*/ 77 w 164"/>
                  <a:gd name="T45" fmla="*/ 109 h 126"/>
                  <a:gd name="T46" fmla="*/ 79 w 164"/>
                  <a:gd name="T47" fmla="*/ 17 h 126"/>
                  <a:gd name="T48" fmla="*/ 79 w 164"/>
                  <a:gd name="T49" fmla="*/ 98 h 126"/>
                  <a:gd name="T50" fmla="*/ 65 w 164"/>
                  <a:gd name="T51" fmla="*/ 94 h 126"/>
                  <a:gd name="T52" fmla="*/ 12 w 164"/>
                  <a:gd name="T53" fmla="*/ 100 h 126"/>
                  <a:gd name="T54" fmla="*/ 12 w 164"/>
                  <a:gd name="T55" fmla="*/ 13 h 126"/>
                  <a:gd name="T56" fmla="*/ 15 w 164"/>
                  <a:gd name="T57" fmla="*/ 11 h 126"/>
                  <a:gd name="T58" fmla="*/ 43 w 164"/>
                  <a:gd name="T59" fmla="*/ 6 h 126"/>
                  <a:gd name="T60" fmla="*/ 76 w 164"/>
                  <a:gd name="T61" fmla="*/ 10 h 126"/>
                  <a:gd name="T62" fmla="*/ 79 w 164"/>
                  <a:gd name="T63" fmla="*/ 17 h 126"/>
                  <a:gd name="T64" fmla="*/ 85 w 164"/>
                  <a:gd name="T65" fmla="*/ 40 h 126"/>
                  <a:gd name="T66" fmla="*/ 85 w 164"/>
                  <a:gd name="T67" fmla="*/ 14 h 126"/>
                  <a:gd name="T68" fmla="*/ 90 w 164"/>
                  <a:gd name="T69" fmla="*/ 8 h 126"/>
                  <a:gd name="T70" fmla="*/ 94 w 164"/>
                  <a:gd name="T71" fmla="*/ 43 h 126"/>
                  <a:gd name="T72" fmla="*/ 102 w 164"/>
                  <a:gd name="T73" fmla="*/ 43 h 126"/>
                  <a:gd name="T74" fmla="*/ 107 w 164"/>
                  <a:gd name="T75" fmla="*/ 5 h 126"/>
                  <a:gd name="T76" fmla="*/ 152 w 164"/>
                  <a:gd name="T77" fmla="*/ 11 h 126"/>
                  <a:gd name="T78" fmla="*/ 152 w 164"/>
                  <a:gd name="T79" fmla="*/ 15 h 126"/>
                  <a:gd name="T80" fmla="*/ 152 w 164"/>
                  <a:gd name="T81" fmla="*/ 100 h 126"/>
                  <a:gd name="T82" fmla="*/ 100 w 164"/>
                  <a:gd name="T83" fmla="*/ 94 h 126"/>
                  <a:gd name="T84" fmla="*/ 96 w 164"/>
                  <a:gd name="T85" fmla="*/ 113 h 126"/>
                  <a:gd name="T86" fmla="*/ 97 w 164"/>
                  <a:gd name="T87" fmla="*/ 101 h 126"/>
                  <a:gd name="T88" fmla="*/ 147 w 164"/>
                  <a:gd name="T89" fmla="*/ 106 h 126"/>
                  <a:gd name="T90" fmla="*/ 153 w 164"/>
                  <a:gd name="T91" fmla="*/ 113 h 1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64" h="126">
                    <a:moveTo>
                      <a:pt x="159" y="12"/>
                    </a:moveTo>
                    <a:cubicBezTo>
                      <a:pt x="159" y="12"/>
                      <a:pt x="158" y="12"/>
                      <a:pt x="157" y="12"/>
                    </a:cubicBezTo>
                    <a:cubicBezTo>
                      <a:pt x="156" y="12"/>
                      <a:pt x="156" y="12"/>
                      <a:pt x="156" y="11"/>
                    </a:cubicBezTo>
                    <a:cubicBezTo>
                      <a:pt x="156" y="9"/>
                      <a:pt x="155" y="8"/>
                      <a:pt x="153" y="7"/>
                    </a:cubicBezTo>
                    <a:cubicBezTo>
                      <a:pt x="146" y="6"/>
                      <a:pt x="138" y="4"/>
                      <a:pt x="131" y="3"/>
                    </a:cubicBezTo>
                    <a:cubicBezTo>
                      <a:pt x="122" y="2"/>
                      <a:pt x="113" y="0"/>
                      <a:pt x="104" y="0"/>
                    </a:cubicBezTo>
                    <a:cubicBezTo>
                      <a:pt x="100" y="0"/>
                      <a:pt x="95" y="1"/>
                      <a:pt x="92" y="2"/>
                    </a:cubicBezTo>
                    <a:cubicBezTo>
                      <a:pt x="88" y="3"/>
                      <a:pt x="85" y="7"/>
                      <a:pt x="82" y="10"/>
                    </a:cubicBezTo>
                    <a:cubicBezTo>
                      <a:pt x="80" y="8"/>
                      <a:pt x="78" y="6"/>
                      <a:pt x="76" y="4"/>
                    </a:cubicBezTo>
                    <a:cubicBezTo>
                      <a:pt x="73" y="2"/>
                      <a:pt x="71" y="2"/>
                      <a:pt x="68" y="1"/>
                    </a:cubicBezTo>
                    <a:cubicBezTo>
                      <a:pt x="62" y="0"/>
                      <a:pt x="56" y="0"/>
                      <a:pt x="50" y="1"/>
                    </a:cubicBezTo>
                    <a:cubicBezTo>
                      <a:pt x="39" y="2"/>
                      <a:pt x="28" y="4"/>
                      <a:pt x="17" y="6"/>
                    </a:cubicBezTo>
                    <a:cubicBezTo>
                      <a:pt x="14" y="7"/>
                      <a:pt x="12" y="7"/>
                      <a:pt x="10" y="7"/>
                    </a:cubicBezTo>
                    <a:cubicBezTo>
                      <a:pt x="8" y="8"/>
                      <a:pt x="8" y="9"/>
                      <a:pt x="8" y="10"/>
                    </a:cubicBezTo>
                    <a:cubicBezTo>
                      <a:pt x="8" y="12"/>
                      <a:pt x="8" y="12"/>
                      <a:pt x="8" y="12"/>
                    </a:cubicBezTo>
                    <a:cubicBezTo>
                      <a:pt x="7" y="12"/>
                      <a:pt x="6" y="12"/>
                      <a:pt x="5" y="12"/>
                    </a:cubicBezTo>
                    <a:cubicBezTo>
                      <a:pt x="1" y="12"/>
                      <a:pt x="0" y="15"/>
                      <a:pt x="0" y="19"/>
                    </a:cubicBezTo>
                    <a:cubicBezTo>
                      <a:pt x="0" y="43"/>
                      <a:pt x="0" y="59"/>
                      <a:pt x="0" y="83"/>
                    </a:cubicBezTo>
                    <a:cubicBezTo>
                      <a:pt x="0" y="93"/>
                      <a:pt x="0" y="103"/>
                      <a:pt x="0" y="113"/>
                    </a:cubicBezTo>
                    <a:cubicBezTo>
                      <a:pt x="0" y="116"/>
                      <a:pt x="0" y="120"/>
                      <a:pt x="4" y="120"/>
                    </a:cubicBezTo>
                    <a:cubicBezTo>
                      <a:pt x="8" y="120"/>
                      <a:pt x="12" y="120"/>
                      <a:pt x="15" y="120"/>
                    </a:cubicBezTo>
                    <a:cubicBezTo>
                      <a:pt x="29" y="120"/>
                      <a:pt x="42" y="120"/>
                      <a:pt x="56" y="120"/>
                    </a:cubicBezTo>
                    <a:cubicBezTo>
                      <a:pt x="58" y="120"/>
                      <a:pt x="60" y="120"/>
                      <a:pt x="62" y="120"/>
                    </a:cubicBezTo>
                    <a:cubicBezTo>
                      <a:pt x="62" y="120"/>
                      <a:pt x="63" y="120"/>
                      <a:pt x="63" y="120"/>
                    </a:cubicBezTo>
                    <a:cubicBezTo>
                      <a:pt x="65" y="120"/>
                      <a:pt x="65" y="121"/>
                      <a:pt x="65" y="122"/>
                    </a:cubicBezTo>
                    <a:cubicBezTo>
                      <a:pt x="66" y="125"/>
                      <a:pt x="69" y="126"/>
                      <a:pt x="71" y="126"/>
                    </a:cubicBezTo>
                    <a:cubicBezTo>
                      <a:pt x="74" y="126"/>
                      <a:pt x="77" y="126"/>
                      <a:pt x="80" y="126"/>
                    </a:cubicBezTo>
                    <a:cubicBezTo>
                      <a:pt x="84" y="126"/>
                      <a:pt x="87" y="126"/>
                      <a:pt x="91" y="126"/>
                    </a:cubicBezTo>
                    <a:cubicBezTo>
                      <a:pt x="92" y="126"/>
                      <a:pt x="95" y="126"/>
                      <a:pt x="96" y="125"/>
                    </a:cubicBezTo>
                    <a:cubicBezTo>
                      <a:pt x="97" y="125"/>
                      <a:pt x="98" y="124"/>
                      <a:pt x="98" y="123"/>
                    </a:cubicBezTo>
                    <a:cubicBezTo>
                      <a:pt x="99" y="122"/>
                      <a:pt x="98" y="121"/>
                      <a:pt x="99" y="120"/>
                    </a:cubicBezTo>
                    <a:cubicBezTo>
                      <a:pt x="100" y="120"/>
                      <a:pt x="100" y="120"/>
                      <a:pt x="100" y="120"/>
                    </a:cubicBezTo>
                    <a:cubicBezTo>
                      <a:pt x="102" y="120"/>
                      <a:pt x="104" y="120"/>
                      <a:pt x="105" y="120"/>
                    </a:cubicBezTo>
                    <a:cubicBezTo>
                      <a:pt x="118" y="120"/>
                      <a:pt x="132" y="120"/>
                      <a:pt x="145" y="120"/>
                    </a:cubicBezTo>
                    <a:cubicBezTo>
                      <a:pt x="149" y="120"/>
                      <a:pt x="154" y="120"/>
                      <a:pt x="159" y="120"/>
                    </a:cubicBezTo>
                    <a:cubicBezTo>
                      <a:pt x="162" y="120"/>
                      <a:pt x="164" y="118"/>
                      <a:pt x="164" y="114"/>
                    </a:cubicBezTo>
                    <a:cubicBezTo>
                      <a:pt x="164" y="105"/>
                      <a:pt x="164" y="96"/>
                      <a:pt x="164" y="87"/>
                    </a:cubicBezTo>
                    <a:cubicBezTo>
                      <a:pt x="164" y="62"/>
                      <a:pt x="164" y="46"/>
                      <a:pt x="164" y="21"/>
                    </a:cubicBezTo>
                    <a:cubicBezTo>
                      <a:pt x="164" y="17"/>
                      <a:pt x="164" y="12"/>
                      <a:pt x="159" y="12"/>
                    </a:cubicBezTo>
                    <a:close/>
                    <a:moveTo>
                      <a:pt x="68" y="113"/>
                    </a:moveTo>
                    <a:cubicBezTo>
                      <a:pt x="49" y="113"/>
                      <a:pt x="30" y="113"/>
                      <a:pt x="10" y="113"/>
                    </a:cubicBezTo>
                    <a:cubicBezTo>
                      <a:pt x="11" y="112"/>
                      <a:pt x="11" y="107"/>
                      <a:pt x="12" y="107"/>
                    </a:cubicBezTo>
                    <a:cubicBezTo>
                      <a:pt x="13" y="106"/>
                      <a:pt x="15" y="106"/>
                      <a:pt x="16" y="106"/>
                    </a:cubicBezTo>
                    <a:cubicBezTo>
                      <a:pt x="24" y="104"/>
                      <a:pt x="32" y="102"/>
                      <a:pt x="40" y="101"/>
                    </a:cubicBezTo>
                    <a:cubicBezTo>
                      <a:pt x="49" y="100"/>
                      <a:pt x="58" y="98"/>
                      <a:pt x="66" y="101"/>
                    </a:cubicBezTo>
                    <a:cubicBezTo>
                      <a:pt x="71" y="102"/>
                      <a:pt x="75" y="105"/>
                      <a:pt x="77" y="109"/>
                    </a:cubicBezTo>
                    <a:cubicBezTo>
                      <a:pt x="74" y="109"/>
                      <a:pt x="70" y="111"/>
                      <a:pt x="68" y="113"/>
                    </a:cubicBezTo>
                    <a:close/>
                    <a:moveTo>
                      <a:pt x="79" y="17"/>
                    </a:moveTo>
                    <a:cubicBezTo>
                      <a:pt x="79" y="22"/>
                      <a:pt x="79" y="20"/>
                      <a:pt x="79" y="25"/>
                    </a:cubicBezTo>
                    <a:cubicBezTo>
                      <a:pt x="79" y="50"/>
                      <a:pt x="79" y="73"/>
                      <a:pt x="79" y="98"/>
                    </a:cubicBezTo>
                    <a:cubicBezTo>
                      <a:pt x="79" y="100"/>
                      <a:pt x="79" y="101"/>
                      <a:pt x="79" y="102"/>
                    </a:cubicBezTo>
                    <a:cubicBezTo>
                      <a:pt x="75" y="99"/>
                      <a:pt x="70" y="95"/>
                      <a:pt x="65" y="94"/>
                    </a:cubicBezTo>
                    <a:cubicBezTo>
                      <a:pt x="59" y="93"/>
                      <a:pt x="53" y="93"/>
                      <a:pt x="46" y="94"/>
                    </a:cubicBezTo>
                    <a:cubicBezTo>
                      <a:pt x="35" y="95"/>
                      <a:pt x="23" y="97"/>
                      <a:pt x="12" y="100"/>
                    </a:cubicBezTo>
                    <a:cubicBezTo>
                      <a:pt x="12" y="79"/>
                      <a:pt x="12" y="57"/>
                      <a:pt x="12" y="36"/>
                    </a:cubicBezTo>
                    <a:cubicBezTo>
                      <a:pt x="12" y="25"/>
                      <a:pt x="12" y="23"/>
                      <a:pt x="12" y="13"/>
                    </a:cubicBezTo>
                    <a:cubicBezTo>
                      <a:pt x="12" y="12"/>
                      <a:pt x="12" y="11"/>
                      <a:pt x="12" y="11"/>
                    </a:cubicBezTo>
                    <a:cubicBezTo>
                      <a:pt x="13" y="11"/>
                      <a:pt x="14" y="11"/>
                      <a:pt x="15" y="11"/>
                    </a:cubicBezTo>
                    <a:cubicBezTo>
                      <a:pt x="17" y="10"/>
                      <a:pt x="20" y="10"/>
                      <a:pt x="22" y="10"/>
                    </a:cubicBezTo>
                    <a:cubicBezTo>
                      <a:pt x="29" y="8"/>
                      <a:pt x="36" y="7"/>
                      <a:pt x="43" y="6"/>
                    </a:cubicBezTo>
                    <a:cubicBezTo>
                      <a:pt x="49" y="6"/>
                      <a:pt x="55" y="5"/>
                      <a:pt x="61" y="5"/>
                    </a:cubicBezTo>
                    <a:cubicBezTo>
                      <a:pt x="67" y="5"/>
                      <a:pt x="72" y="6"/>
                      <a:pt x="76" y="10"/>
                    </a:cubicBezTo>
                    <a:cubicBezTo>
                      <a:pt x="78" y="11"/>
                      <a:pt x="79" y="12"/>
                      <a:pt x="79" y="13"/>
                    </a:cubicBezTo>
                    <a:cubicBezTo>
                      <a:pt x="79" y="15"/>
                      <a:pt x="79" y="16"/>
                      <a:pt x="79" y="17"/>
                    </a:cubicBezTo>
                    <a:close/>
                    <a:moveTo>
                      <a:pt x="85" y="103"/>
                    </a:moveTo>
                    <a:cubicBezTo>
                      <a:pt x="85" y="82"/>
                      <a:pt x="85" y="61"/>
                      <a:pt x="85" y="40"/>
                    </a:cubicBezTo>
                    <a:cubicBezTo>
                      <a:pt x="85" y="31"/>
                      <a:pt x="85" y="31"/>
                      <a:pt x="85" y="22"/>
                    </a:cubicBezTo>
                    <a:cubicBezTo>
                      <a:pt x="85" y="19"/>
                      <a:pt x="85" y="17"/>
                      <a:pt x="85" y="14"/>
                    </a:cubicBezTo>
                    <a:cubicBezTo>
                      <a:pt x="85" y="14"/>
                      <a:pt x="85" y="13"/>
                      <a:pt x="85" y="13"/>
                    </a:cubicBezTo>
                    <a:cubicBezTo>
                      <a:pt x="85" y="11"/>
                      <a:pt x="89" y="9"/>
                      <a:pt x="90" y="8"/>
                    </a:cubicBezTo>
                    <a:cubicBezTo>
                      <a:pt x="90" y="23"/>
                      <a:pt x="90" y="30"/>
                      <a:pt x="90" y="45"/>
                    </a:cubicBezTo>
                    <a:cubicBezTo>
                      <a:pt x="91" y="44"/>
                      <a:pt x="92" y="44"/>
                      <a:pt x="94" y="43"/>
                    </a:cubicBezTo>
                    <a:cubicBezTo>
                      <a:pt x="95" y="42"/>
                      <a:pt x="97" y="40"/>
                      <a:pt x="98" y="40"/>
                    </a:cubicBezTo>
                    <a:cubicBezTo>
                      <a:pt x="99" y="40"/>
                      <a:pt x="101" y="42"/>
                      <a:pt x="102" y="43"/>
                    </a:cubicBezTo>
                    <a:cubicBezTo>
                      <a:pt x="104" y="44"/>
                      <a:pt x="105" y="44"/>
                      <a:pt x="107" y="45"/>
                    </a:cubicBezTo>
                    <a:cubicBezTo>
                      <a:pt x="107" y="29"/>
                      <a:pt x="107" y="21"/>
                      <a:pt x="107" y="5"/>
                    </a:cubicBezTo>
                    <a:cubicBezTo>
                      <a:pt x="119" y="6"/>
                      <a:pt x="132" y="8"/>
                      <a:pt x="145" y="10"/>
                    </a:cubicBezTo>
                    <a:cubicBezTo>
                      <a:pt x="147" y="11"/>
                      <a:pt x="150" y="11"/>
                      <a:pt x="152" y="11"/>
                    </a:cubicBezTo>
                    <a:cubicBezTo>
                      <a:pt x="152" y="12"/>
                      <a:pt x="152" y="12"/>
                      <a:pt x="152" y="13"/>
                    </a:cubicBezTo>
                    <a:cubicBezTo>
                      <a:pt x="152" y="14"/>
                      <a:pt x="152" y="14"/>
                      <a:pt x="152" y="15"/>
                    </a:cubicBezTo>
                    <a:cubicBezTo>
                      <a:pt x="152" y="26"/>
                      <a:pt x="152" y="28"/>
                      <a:pt x="152" y="39"/>
                    </a:cubicBezTo>
                    <a:cubicBezTo>
                      <a:pt x="152" y="59"/>
                      <a:pt x="152" y="79"/>
                      <a:pt x="152" y="100"/>
                    </a:cubicBezTo>
                    <a:cubicBezTo>
                      <a:pt x="141" y="97"/>
                      <a:pt x="129" y="95"/>
                      <a:pt x="117" y="94"/>
                    </a:cubicBezTo>
                    <a:cubicBezTo>
                      <a:pt x="112" y="93"/>
                      <a:pt x="105" y="93"/>
                      <a:pt x="100" y="94"/>
                    </a:cubicBezTo>
                    <a:cubicBezTo>
                      <a:pt x="94" y="95"/>
                      <a:pt x="89" y="99"/>
                      <a:pt x="85" y="103"/>
                    </a:cubicBezTo>
                    <a:close/>
                    <a:moveTo>
                      <a:pt x="96" y="113"/>
                    </a:moveTo>
                    <a:cubicBezTo>
                      <a:pt x="93" y="111"/>
                      <a:pt x="90" y="109"/>
                      <a:pt x="87" y="109"/>
                    </a:cubicBezTo>
                    <a:cubicBezTo>
                      <a:pt x="88" y="105"/>
                      <a:pt x="93" y="103"/>
                      <a:pt x="97" y="101"/>
                    </a:cubicBezTo>
                    <a:cubicBezTo>
                      <a:pt x="105" y="98"/>
                      <a:pt x="115" y="100"/>
                      <a:pt x="124" y="101"/>
                    </a:cubicBezTo>
                    <a:cubicBezTo>
                      <a:pt x="131" y="102"/>
                      <a:pt x="139" y="104"/>
                      <a:pt x="147" y="106"/>
                    </a:cubicBezTo>
                    <a:cubicBezTo>
                      <a:pt x="149" y="106"/>
                      <a:pt x="150" y="106"/>
                      <a:pt x="152" y="107"/>
                    </a:cubicBezTo>
                    <a:cubicBezTo>
                      <a:pt x="152" y="107"/>
                      <a:pt x="153" y="112"/>
                      <a:pt x="153" y="113"/>
                    </a:cubicBezTo>
                    <a:cubicBezTo>
                      <a:pt x="134" y="113"/>
                      <a:pt x="115" y="113"/>
                      <a:pt x="96" y="113"/>
                    </a:cubicBezTo>
                    <a:close/>
                  </a:path>
                </a:pathLst>
              </a:custGeom>
              <a:solidFill>
                <a:srgbClr val="63636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/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50" name="Freeform 206"/>
              <p:cNvSpPr>
                <a:spLocks/>
              </p:cNvSpPr>
              <p:nvPr/>
            </p:nvSpPr>
            <p:spPr bwMode="auto">
              <a:xfrm>
                <a:off x="2420" y="3189"/>
                <a:ext cx="3" cy="2"/>
              </a:xfrm>
              <a:custGeom>
                <a:avLst/>
                <a:gdLst>
                  <a:gd name="T0" fmla="*/ 0 w 3"/>
                  <a:gd name="T1" fmla="*/ 2 h 2"/>
                  <a:gd name="T2" fmla="*/ 3 w 3"/>
                  <a:gd name="T3" fmla="*/ 0 h 2"/>
                  <a:gd name="T4" fmla="*/ 0 w 3"/>
                  <a:gd name="T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</a:cxnLst>
                <a:rect l="0" t="0" r="r" b="b"/>
                <a:pathLst>
                  <a:path w="3" h="2">
                    <a:moveTo>
                      <a:pt x="0" y="2"/>
                    </a:moveTo>
                    <a:lnTo>
                      <a:pt x="3" y="0"/>
                    </a:lnTo>
                    <a:lnTo>
                      <a:pt x="0" y="2"/>
                    </a:lnTo>
                    <a:close/>
                  </a:path>
                </a:pathLst>
              </a:custGeom>
              <a:solidFill>
                <a:srgbClr val="3636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/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51" name="Freeform 207"/>
              <p:cNvSpPr>
                <a:spLocks/>
              </p:cNvSpPr>
              <p:nvPr/>
            </p:nvSpPr>
            <p:spPr bwMode="auto">
              <a:xfrm>
                <a:off x="2420" y="3191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636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/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52" name="Freeform 208"/>
              <p:cNvSpPr>
                <a:spLocks/>
              </p:cNvSpPr>
              <p:nvPr/>
            </p:nvSpPr>
            <p:spPr bwMode="auto">
              <a:xfrm>
                <a:off x="2420" y="3191"/>
                <a:ext cx="0" cy="0"/>
              </a:xfrm>
              <a:custGeom>
                <a:avLst/>
                <a:gdLst/>
                <a:ahLst/>
                <a:cxnLst>
                  <a:cxn ang="0">
                    <a:pos x="0" y="0"/>
                  </a:cxn>
                  <a:cxn ang="0">
                    <a:pos x="0" y="0"/>
                  </a:cxn>
                  <a:cxn ang="0">
                    <a:pos x="0" y="0"/>
                  </a:cxn>
                </a:cxnLst>
                <a:rect l="0" t="0" r="r" b="b"/>
                <a:pathLst>
                  <a:path>
                    <a:moveTo>
                      <a:pt x="0" y="0"/>
                    </a:moveTo>
                    <a:lnTo>
                      <a:pt x="0" y="0"/>
                    </a:ln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363635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/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326" name="文本框 325"/>
            <p:cNvSpPr txBox="1"/>
            <p:nvPr/>
          </p:nvSpPr>
          <p:spPr>
            <a:xfrm>
              <a:off x="2050367" y="4270759"/>
              <a:ext cx="1421216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050" dirty="0">
                  <a:solidFill>
                    <a:prstClr val="black">
                      <a:lumMod val="50000"/>
                      <a:lumOff val="50000"/>
                    </a:prst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50" dirty="0">
                  <a:solidFill>
                    <a:prstClr val="black">
                      <a:lumMod val="50000"/>
                      <a:lumOff val="50000"/>
                    </a:prstClr>
                  </a:solidFill>
                  <a:cs typeface="+mn-ea"/>
                  <a:sym typeface="+mn-lt"/>
                </a:rPr>
                <a:t>……</a:t>
              </a:r>
              <a:endParaRPr lang="zh-CN" altLang="en-US" sz="1050" dirty="0"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3" name="组合 42"/>
          <p:cNvGrpSpPr/>
          <p:nvPr/>
        </p:nvGrpSpPr>
        <p:grpSpPr>
          <a:xfrm>
            <a:off x="2529335" y="3233038"/>
            <a:ext cx="2124111" cy="815419"/>
            <a:chOff x="2529335" y="3233038"/>
            <a:chExt cx="2124111" cy="815419"/>
          </a:xfrm>
        </p:grpSpPr>
        <p:grpSp>
          <p:nvGrpSpPr>
            <p:cNvPr id="235" name="Group 181"/>
            <p:cNvGrpSpPr>
              <a:grpSpLocks noChangeAspect="1"/>
            </p:cNvGrpSpPr>
            <p:nvPr/>
          </p:nvGrpSpPr>
          <p:grpSpPr bwMode="auto">
            <a:xfrm>
              <a:off x="4163241" y="3233038"/>
              <a:ext cx="490205" cy="486626"/>
              <a:chOff x="2160" y="2262"/>
              <a:chExt cx="411" cy="408"/>
            </a:xfrm>
            <a:effectLst>
              <a:reflection blurRad="6350" stA="50000" endA="300" endPos="55000" dir="5400000" sy="-100000" algn="bl" rotWithShape="0"/>
            </a:effectLst>
          </p:grpSpPr>
          <p:sp>
            <p:nvSpPr>
              <p:cNvPr id="237" name="Freeform 189"/>
              <p:cNvSpPr>
                <a:spLocks/>
              </p:cNvSpPr>
              <p:nvPr/>
            </p:nvSpPr>
            <p:spPr bwMode="auto">
              <a:xfrm>
                <a:off x="2280" y="2262"/>
                <a:ext cx="163" cy="163"/>
              </a:xfrm>
              <a:custGeom>
                <a:avLst/>
                <a:gdLst>
                  <a:gd name="T0" fmla="*/ 6 w 68"/>
                  <a:gd name="T1" fmla="*/ 44 h 68"/>
                  <a:gd name="T2" fmla="*/ 34 w 68"/>
                  <a:gd name="T3" fmla="*/ 68 h 68"/>
                  <a:gd name="T4" fmla="*/ 62 w 68"/>
                  <a:gd name="T5" fmla="*/ 44 h 68"/>
                  <a:gd name="T6" fmla="*/ 68 w 68"/>
                  <a:gd name="T7" fmla="*/ 33 h 68"/>
                  <a:gd name="T8" fmla="*/ 63 w 68"/>
                  <a:gd name="T9" fmla="*/ 28 h 68"/>
                  <a:gd name="T10" fmla="*/ 34 w 68"/>
                  <a:gd name="T11" fmla="*/ 0 h 68"/>
                  <a:gd name="T12" fmla="*/ 5 w 68"/>
                  <a:gd name="T13" fmla="*/ 28 h 68"/>
                  <a:gd name="T14" fmla="*/ 0 w 68"/>
                  <a:gd name="T15" fmla="*/ 33 h 68"/>
                  <a:gd name="T16" fmla="*/ 6 w 68"/>
                  <a:gd name="T17" fmla="*/ 44 h 6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8" h="68">
                    <a:moveTo>
                      <a:pt x="6" y="44"/>
                    </a:moveTo>
                    <a:cubicBezTo>
                      <a:pt x="9" y="57"/>
                      <a:pt x="16" y="68"/>
                      <a:pt x="34" y="68"/>
                    </a:cubicBezTo>
                    <a:cubicBezTo>
                      <a:pt x="53" y="68"/>
                      <a:pt x="60" y="57"/>
                      <a:pt x="62" y="44"/>
                    </a:cubicBezTo>
                    <a:cubicBezTo>
                      <a:pt x="66" y="42"/>
                      <a:pt x="68" y="37"/>
                      <a:pt x="68" y="33"/>
                    </a:cubicBezTo>
                    <a:cubicBezTo>
                      <a:pt x="67" y="31"/>
                      <a:pt x="66" y="29"/>
                      <a:pt x="63" y="28"/>
                    </a:cubicBezTo>
                    <a:cubicBezTo>
                      <a:pt x="63" y="13"/>
                      <a:pt x="51" y="0"/>
                      <a:pt x="34" y="0"/>
                    </a:cubicBezTo>
                    <a:cubicBezTo>
                      <a:pt x="17" y="0"/>
                      <a:pt x="6" y="13"/>
                      <a:pt x="5" y="28"/>
                    </a:cubicBezTo>
                    <a:cubicBezTo>
                      <a:pt x="2" y="29"/>
                      <a:pt x="0" y="30"/>
                      <a:pt x="0" y="33"/>
                    </a:cubicBezTo>
                    <a:cubicBezTo>
                      <a:pt x="0" y="37"/>
                      <a:pt x="2" y="43"/>
                      <a:pt x="6" y="44"/>
                    </a:cubicBezTo>
                    <a:close/>
                  </a:path>
                </a:pathLst>
              </a:custGeom>
              <a:solidFill>
                <a:srgbClr val="63636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/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38" name="Freeform 190"/>
              <p:cNvSpPr>
                <a:spLocks/>
              </p:cNvSpPr>
              <p:nvPr/>
            </p:nvSpPr>
            <p:spPr bwMode="auto">
              <a:xfrm>
                <a:off x="2258" y="2437"/>
                <a:ext cx="214" cy="62"/>
              </a:xfrm>
              <a:custGeom>
                <a:avLst/>
                <a:gdLst>
                  <a:gd name="T0" fmla="*/ 42 w 89"/>
                  <a:gd name="T1" fmla="*/ 26 h 26"/>
                  <a:gd name="T2" fmla="*/ 48 w 89"/>
                  <a:gd name="T3" fmla="*/ 26 h 26"/>
                  <a:gd name="T4" fmla="*/ 52 w 89"/>
                  <a:gd name="T5" fmla="*/ 26 h 26"/>
                  <a:gd name="T6" fmla="*/ 89 w 89"/>
                  <a:gd name="T7" fmla="*/ 9 h 26"/>
                  <a:gd name="T8" fmla="*/ 66 w 89"/>
                  <a:gd name="T9" fmla="*/ 0 h 26"/>
                  <a:gd name="T10" fmla="*/ 56 w 89"/>
                  <a:gd name="T11" fmla="*/ 0 h 26"/>
                  <a:gd name="T12" fmla="*/ 48 w 89"/>
                  <a:gd name="T13" fmla="*/ 0 h 26"/>
                  <a:gd name="T14" fmla="*/ 42 w 89"/>
                  <a:gd name="T15" fmla="*/ 0 h 26"/>
                  <a:gd name="T16" fmla="*/ 33 w 89"/>
                  <a:gd name="T17" fmla="*/ 0 h 26"/>
                  <a:gd name="T18" fmla="*/ 24 w 89"/>
                  <a:gd name="T19" fmla="*/ 0 h 26"/>
                  <a:gd name="T20" fmla="*/ 0 w 89"/>
                  <a:gd name="T21" fmla="*/ 9 h 26"/>
                  <a:gd name="T22" fmla="*/ 38 w 89"/>
                  <a:gd name="T23" fmla="*/ 26 h 26"/>
                  <a:gd name="T24" fmla="*/ 42 w 89"/>
                  <a:gd name="T25" fmla="*/ 26 h 2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89" h="26">
                    <a:moveTo>
                      <a:pt x="42" y="26"/>
                    </a:moveTo>
                    <a:cubicBezTo>
                      <a:pt x="48" y="26"/>
                      <a:pt x="48" y="26"/>
                      <a:pt x="48" y="26"/>
                    </a:cubicBezTo>
                    <a:cubicBezTo>
                      <a:pt x="52" y="26"/>
                      <a:pt x="52" y="26"/>
                      <a:pt x="52" y="26"/>
                    </a:cubicBezTo>
                    <a:cubicBezTo>
                      <a:pt x="89" y="9"/>
                      <a:pt x="89" y="9"/>
                      <a:pt x="89" y="9"/>
                    </a:cubicBezTo>
                    <a:cubicBezTo>
                      <a:pt x="88" y="8"/>
                      <a:pt x="76" y="2"/>
                      <a:pt x="66" y="0"/>
                    </a:cubicBezTo>
                    <a:cubicBezTo>
                      <a:pt x="65" y="0"/>
                      <a:pt x="58" y="0"/>
                      <a:pt x="56" y="0"/>
                    </a:cubicBezTo>
                    <a:cubicBezTo>
                      <a:pt x="48" y="0"/>
                      <a:pt x="48" y="0"/>
                      <a:pt x="48" y="0"/>
                    </a:cubicBezTo>
                    <a:cubicBezTo>
                      <a:pt x="42" y="0"/>
                      <a:pt x="42" y="0"/>
                      <a:pt x="42" y="0"/>
                    </a:cubicBezTo>
                    <a:cubicBezTo>
                      <a:pt x="33" y="0"/>
                      <a:pt x="33" y="0"/>
                      <a:pt x="33" y="0"/>
                    </a:cubicBezTo>
                    <a:cubicBezTo>
                      <a:pt x="32" y="0"/>
                      <a:pt x="25" y="0"/>
                      <a:pt x="24" y="0"/>
                    </a:cubicBezTo>
                    <a:cubicBezTo>
                      <a:pt x="14" y="2"/>
                      <a:pt x="1" y="8"/>
                      <a:pt x="0" y="9"/>
                    </a:cubicBezTo>
                    <a:cubicBezTo>
                      <a:pt x="38" y="26"/>
                      <a:pt x="38" y="26"/>
                      <a:pt x="38" y="26"/>
                    </a:cubicBezTo>
                    <a:lnTo>
                      <a:pt x="42" y="26"/>
                    </a:lnTo>
                    <a:close/>
                  </a:path>
                </a:pathLst>
              </a:custGeom>
              <a:solidFill>
                <a:srgbClr val="63636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/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39" name="Freeform 191"/>
              <p:cNvSpPr>
                <a:spLocks/>
              </p:cNvSpPr>
              <p:nvPr/>
            </p:nvSpPr>
            <p:spPr bwMode="auto">
              <a:xfrm>
                <a:off x="2354" y="2513"/>
                <a:ext cx="22" cy="157"/>
              </a:xfrm>
              <a:custGeom>
                <a:avLst/>
                <a:gdLst>
                  <a:gd name="T0" fmla="*/ 3 w 22"/>
                  <a:gd name="T1" fmla="*/ 157 h 157"/>
                  <a:gd name="T2" fmla="*/ 20 w 22"/>
                  <a:gd name="T3" fmla="*/ 157 h 157"/>
                  <a:gd name="T4" fmla="*/ 22 w 22"/>
                  <a:gd name="T5" fmla="*/ 0 h 157"/>
                  <a:gd name="T6" fmla="*/ 0 w 22"/>
                  <a:gd name="T7" fmla="*/ 0 h 157"/>
                  <a:gd name="T8" fmla="*/ 3 w 22"/>
                  <a:gd name="T9" fmla="*/ 157 h 1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22" h="157">
                    <a:moveTo>
                      <a:pt x="3" y="157"/>
                    </a:moveTo>
                    <a:lnTo>
                      <a:pt x="20" y="157"/>
                    </a:lnTo>
                    <a:lnTo>
                      <a:pt x="22" y="0"/>
                    </a:lnTo>
                    <a:lnTo>
                      <a:pt x="0" y="0"/>
                    </a:lnTo>
                    <a:lnTo>
                      <a:pt x="3" y="157"/>
                    </a:lnTo>
                    <a:close/>
                  </a:path>
                </a:pathLst>
              </a:custGeom>
              <a:solidFill>
                <a:srgbClr val="63636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/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40" name="Freeform 192"/>
              <p:cNvSpPr>
                <a:spLocks/>
              </p:cNvSpPr>
              <p:nvPr/>
            </p:nvSpPr>
            <p:spPr bwMode="auto">
              <a:xfrm>
                <a:off x="2210" y="2470"/>
                <a:ext cx="139" cy="200"/>
              </a:xfrm>
              <a:custGeom>
                <a:avLst/>
                <a:gdLst>
                  <a:gd name="T0" fmla="*/ 0 w 58"/>
                  <a:gd name="T1" fmla="*/ 0 h 84"/>
                  <a:gd name="T2" fmla="*/ 2 w 58"/>
                  <a:gd name="T3" fmla="*/ 20 h 84"/>
                  <a:gd name="T4" fmla="*/ 9 w 58"/>
                  <a:gd name="T5" fmla="*/ 23 h 84"/>
                  <a:gd name="T6" fmla="*/ 18 w 58"/>
                  <a:gd name="T7" fmla="*/ 32 h 84"/>
                  <a:gd name="T8" fmla="*/ 17 w 58"/>
                  <a:gd name="T9" fmla="*/ 44 h 84"/>
                  <a:gd name="T10" fmla="*/ 5 w 58"/>
                  <a:gd name="T11" fmla="*/ 53 h 84"/>
                  <a:gd name="T12" fmla="*/ 6 w 58"/>
                  <a:gd name="T13" fmla="*/ 66 h 84"/>
                  <a:gd name="T14" fmla="*/ 58 w 58"/>
                  <a:gd name="T15" fmla="*/ 84 h 84"/>
                  <a:gd name="T16" fmla="*/ 57 w 58"/>
                  <a:gd name="T17" fmla="*/ 18 h 84"/>
                  <a:gd name="T18" fmla="*/ 0 w 58"/>
                  <a:gd name="T19" fmla="*/ 0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8" h="84">
                    <a:moveTo>
                      <a:pt x="0" y="0"/>
                    </a:moveTo>
                    <a:cubicBezTo>
                      <a:pt x="2" y="20"/>
                      <a:pt x="2" y="20"/>
                      <a:pt x="2" y="20"/>
                    </a:cubicBezTo>
                    <a:cubicBezTo>
                      <a:pt x="9" y="23"/>
                      <a:pt x="9" y="23"/>
                      <a:pt x="9" y="23"/>
                    </a:cubicBezTo>
                    <a:cubicBezTo>
                      <a:pt x="13" y="25"/>
                      <a:pt x="16" y="28"/>
                      <a:pt x="18" y="32"/>
                    </a:cubicBezTo>
                    <a:cubicBezTo>
                      <a:pt x="19" y="36"/>
                      <a:pt x="19" y="40"/>
                      <a:pt x="17" y="44"/>
                    </a:cubicBezTo>
                    <a:cubicBezTo>
                      <a:pt x="15" y="49"/>
                      <a:pt x="10" y="52"/>
                      <a:pt x="5" y="53"/>
                    </a:cubicBezTo>
                    <a:cubicBezTo>
                      <a:pt x="6" y="66"/>
                      <a:pt x="6" y="66"/>
                      <a:pt x="6" y="66"/>
                    </a:cubicBezTo>
                    <a:cubicBezTo>
                      <a:pt x="58" y="84"/>
                      <a:pt x="58" y="84"/>
                      <a:pt x="58" y="84"/>
                    </a:cubicBezTo>
                    <a:cubicBezTo>
                      <a:pt x="57" y="18"/>
                      <a:pt x="57" y="18"/>
                      <a:pt x="57" y="18"/>
                    </a:cubicBezTo>
                    <a:lnTo>
                      <a:pt x="0" y="0"/>
                    </a:lnTo>
                    <a:close/>
                  </a:path>
                </a:pathLst>
              </a:custGeom>
              <a:solidFill>
                <a:srgbClr val="63636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/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41" name="Freeform 193"/>
              <p:cNvSpPr>
                <a:spLocks/>
              </p:cNvSpPr>
              <p:nvPr/>
            </p:nvSpPr>
            <p:spPr bwMode="auto">
              <a:xfrm>
                <a:off x="2160" y="2496"/>
                <a:ext cx="86" cy="93"/>
              </a:xfrm>
              <a:custGeom>
                <a:avLst/>
                <a:gdLst>
                  <a:gd name="T0" fmla="*/ 33 w 36"/>
                  <a:gd name="T1" fmla="*/ 31 h 39"/>
                  <a:gd name="T2" fmla="*/ 28 w 36"/>
                  <a:gd name="T3" fmla="*/ 17 h 39"/>
                  <a:gd name="T4" fmla="*/ 20 w 36"/>
                  <a:gd name="T5" fmla="*/ 14 h 39"/>
                  <a:gd name="T6" fmla="*/ 19 w 36"/>
                  <a:gd name="T7" fmla="*/ 0 h 39"/>
                  <a:gd name="T8" fmla="*/ 3 w 36"/>
                  <a:gd name="T9" fmla="*/ 18 h 39"/>
                  <a:gd name="T10" fmla="*/ 8 w 36"/>
                  <a:gd name="T11" fmla="*/ 32 h 39"/>
                  <a:gd name="T12" fmla="*/ 19 w 36"/>
                  <a:gd name="T13" fmla="*/ 36 h 39"/>
                  <a:gd name="T14" fmla="*/ 33 w 36"/>
                  <a:gd name="T15" fmla="*/ 31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6" h="39">
                    <a:moveTo>
                      <a:pt x="33" y="31"/>
                    </a:moveTo>
                    <a:cubicBezTo>
                      <a:pt x="36" y="26"/>
                      <a:pt x="33" y="19"/>
                      <a:pt x="28" y="17"/>
                    </a:cubicBezTo>
                    <a:cubicBezTo>
                      <a:pt x="20" y="14"/>
                      <a:pt x="20" y="14"/>
                      <a:pt x="20" y="14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9" y="0"/>
                      <a:pt x="4" y="16"/>
                      <a:pt x="3" y="18"/>
                    </a:cubicBezTo>
                    <a:cubicBezTo>
                      <a:pt x="0" y="24"/>
                      <a:pt x="3" y="30"/>
                      <a:pt x="8" y="32"/>
                    </a:cubicBezTo>
                    <a:cubicBezTo>
                      <a:pt x="19" y="36"/>
                      <a:pt x="19" y="36"/>
                      <a:pt x="19" y="36"/>
                    </a:cubicBezTo>
                    <a:cubicBezTo>
                      <a:pt x="24" y="39"/>
                      <a:pt x="31" y="36"/>
                      <a:pt x="33" y="31"/>
                    </a:cubicBezTo>
                    <a:close/>
                  </a:path>
                </a:pathLst>
              </a:custGeom>
              <a:solidFill>
                <a:srgbClr val="63636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/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42" name="Freeform 194"/>
              <p:cNvSpPr>
                <a:spLocks/>
              </p:cNvSpPr>
              <p:nvPr/>
            </p:nvSpPr>
            <p:spPr bwMode="auto">
              <a:xfrm>
                <a:off x="2381" y="2470"/>
                <a:ext cx="139" cy="200"/>
              </a:xfrm>
              <a:custGeom>
                <a:avLst/>
                <a:gdLst>
                  <a:gd name="T0" fmla="*/ 41 w 58"/>
                  <a:gd name="T1" fmla="*/ 44 h 84"/>
                  <a:gd name="T2" fmla="*/ 41 w 58"/>
                  <a:gd name="T3" fmla="*/ 32 h 84"/>
                  <a:gd name="T4" fmla="*/ 50 w 58"/>
                  <a:gd name="T5" fmla="*/ 23 h 84"/>
                  <a:gd name="T6" fmla="*/ 57 w 58"/>
                  <a:gd name="T7" fmla="*/ 20 h 84"/>
                  <a:gd name="T8" fmla="*/ 58 w 58"/>
                  <a:gd name="T9" fmla="*/ 0 h 84"/>
                  <a:gd name="T10" fmla="*/ 2 w 58"/>
                  <a:gd name="T11" fmla="*/ 18 h 84"/>
                  <a:gd name="T12" fmla="*/ 0 w 58"/>
                  <a:gd name="T13" fmla="*/ 84 h 84"/>
                  <a:gd name="T14" fmla="*/ 53 w 58"/>
                  <a:gd name="T15" fmla="*/ 66 h 84"/>
                  <a:gd name="T16" fmla="*/ 54 w 58"/>
                  <a:gd name="T17" fmla="*/ 53 h 84"/>
                  <a:gd name="T18" fmla="*/ 41 w 58"/>
                  <a:gd name="T19" fmla="*/ 44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58" h="84">
                    <a:moveTo>
                      <a:pt x="41" y="44"/>
                    </a:moveTo>
                    <a:cubicBezTo>
                      <a:pt x="39" y="40"/>
                      <a:pt x="39" y="36"/>
                      <a:pt x="41" y="32"/>
                    </a:cubicBezTo>
                    <a:cubicBezTo>
                      <a:pt x="43" y="28"/>
                      <a:pt x="46" y="25"/>
                      <a:pt x="50" y="23"/>
                    </a:cubicBezTo>
                    <a:cubicBezTo>
                      <a:pt x="57" y="20"/>
                      <a:pt x="57" y="20"/>
                      <a:pt x="57" y="20"/>
                    </a:cubicBezTo>
                    <a:cubicBezTo>
                      <a:pt x="58" y="0"/>
                      <a:pt x="58" y="0"/>
                      <a:pt x="58" y="0"/>
                    </a:cubicBezTo>
                    <a:cubicBezTo>
                      <a:pt x="2" y="18"/>
                      <a:pt x="2" y="18"/>
                      <a:pt x="2" y="18"/>
                    </a:cubicBezTo>
                    <a:cubicBezTo>
                      <a:pt x="0" y="84"/>
                      <a:pt x="0" y="84"/>
                      <a:pt x="0" y="84"/>
                    </a:cubicBezTo>
                    <a:cubicBezTo>
                      <a:pt x="53" y="66"/>
                      <a:pt x="53" y="66"/>
                      <a:pt x="53" y="66"/>
                    </a:cubicBezTo>
                    <a:cubicBezTo>
                      <a:pt x="54" y="53"/>
                      <a:pt x="54" y="53"/>
                      <a:pt x="54" y="53"/>
                    </a:cubicBezTo>
                    <a:cubicBezTo>
                      <a:pt x="48" y="52"/>
                      <a:pt x="43" y="49"/>
                      <a:pt x="41" y="44"/>
                    </a:cubicBezTo>
                    <a:close/>
                  </a:path>
                </a:pathLst>
              </a:custGeom>
              <a:solidFill>
                <a:srgbClr val="63636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/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43" name="Freeform 195"/>
              <p:cNvSpPr>
                <a:spLocks/>
              </p:cNvSpPr>
              <p:nvPr/>
            </p:nvSpPr>
            <p:spPr bwMode="auto">
              <a:xfrm>
                <a:off x="2487" y="2496"/>
                <a:ext cx="84" cy="93"/>
              </a:xfrm>
              <a:custGeom>
                <a:avLst/>
                <a:gdLst>
                  <a:gd name="T0" fmla="*/ 33 w 35"/>
                  <a:gd name="T1" fmla="*/ 18 h 39"/>
                  <a:gd name="T2" fmla="*/ 17 w 35"/>
                  <a:gd name="T3" fmla="*/ 0 h 39"/>
                  <a:gd name="T4" fmla="*/ 16 w 35"/>
                  <a:gd name="T5" fmla="*/ 14 h 39"/>
                  <a:gd name="T6" fmla="*/ 8 w 35"/>
                  <a:gd name="T7" fmla="*/ 17 h 39"/>
                  <a:gd name="T8" fmla="*/ 2 w 35"/>
                  <a:gd name="T9" fmla="*/ 31 h 39"/>
                  <a:gd name="T10" fmla="*/ 17 w 35"/>
                  <a:gd name="T11" fmla="*/ 36 h 39"/>
                  <a:gd name="T12" fmla="*/ 27 w 35"/>
                  <a:gd name="T13" fmla="*/ 32 h 39"/>
                  <a:gd name="T14" fmla="*/ 33 w 35"/>
                  <a:gd name="T15" fmla="*/ 18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5" h="39">
                    <a:moveTo>
                      <a:pt x="33" y="18"/>
                    </a:moveTo>
                    <a:cubicBezTo>
                      <a:pt x="32" y="16"/>
                      <a:pt x="17" y="0"/>
                      <a:pt x="17" y="0"/>
                    </a:cubicBezTo>
                    <a:cubicBezTo>
                      <a:pt x="16" y="14"/>
                      <a:pt x="16" y="14"/>
                      <a:pt x="16" y="14"/>
                    </a:cubicBezTo>
                    <a:cubicBezTo>
                      <a:pt x="8" y="17"/>
                      <a:pt x="8" y="17"/>
                      <a:pt x="8" y="17"/>
                    </a:cubicBezTo>
                    <a:cubicBezTo>
                      <a:pt x="2" y="19"/>
                      <a:pt x="0" y="26"/>
                      <a:pt x="2" y="31"/>
                    </a:cubicBezTo>
                    <a:cubicBezTo>
                      <a:pt x="5" y="36"/>
                      <a:pt x="11" y="39"/>
                      <a:pt x="17" y="36"/>
                    </a:cubicBezTo>
                    <a:cubicBezTo>
                      <a:pt x="27" y="32"/>
                      <a:pt x="27" y="32"/>
                      <a:pt x="27" y="32"/>
                    </a:cubicBezTo>
                    <a:cubicBezTo>
                      <a:pt x="33" y="30"/>
                      <a:pt x="35" y="24"/>
                      <a:pt x="33" y="18"/>
                    </a:cubicBezTo>
                    <a:close/>
                  </a:path>
                </a:pathLst>
              </a:custGeom>
              <a:solidFill>
                <a:srgbClr val="63636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/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327" name="文本框 326"/>
            <p:cNvSpPr txBox="1"/>
            <p:nvPr/>
          </p:nvSpPr>
          <p:spPr>
            <a:xfrm>
              <a:off x="2529335" y="3309793"/>
              <a:ext cx="1421216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050" dirty="0">
                  <a:solidFill>
                    <a:prstClr val="black">
                      <a:lumMod val="50000"/>
                      <a:lumOff val="50000"/>
                    </a:prst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50" dirty="0">
                  <a:solidFill>
                    <a:prstClr val="black">
                      <a:lumMod val="50000"/>
                      <a:lumOff val="50000"/>
                    </a:prstClr>
                  </a:solidFill>
                  <a:cs typeface="+mn-ea"/>
                  <a:sym typeface="+mn-lt"/>
                </a:rPr>
                <a:t>……</a:t>
              </a:r>
              <a:endParaRPr lang="zh-CN" altLang="en-US" sz="1050" dirty="0"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2" name="组合 41"/>
          <p:cNvGrpSpPr/>
          <p:nvPr/>
        </p:nvGrpSpPr>
        <p:grpSpPr>
          <a:xfrm>
            <a:off x="2877678" y="2274759"/>
            <a:ext cx="2100377" cy="812731"/>
            <a:chOff x="2877678" y="2274759"/>
            <a:chExt cx="2100377" cy="812731"/>
          </a:xfrm>
        </p:grpSpPr>
        <p:grpSp>
          <p:nvGrpSpPr>
            <p:cNvPr id="152" name="Group 167"/>
            <p:cNvGrpSpPr>
              <a:grpSpLocks noChangeAspect="1"/>
            </p:cNvGrpSpPr>
            <p:nvPr/>
          </p:nvGrpSpPr>
          <p:grpSpPr bwMode="auto">
            <a:xfrm>
              <a:off x="4496200" y="2274759"/>
              <a:ext cx="481855" cy="478277"/>
              <a:chOff x="2072" y="1904"/>
              <a:chExt cx="404" cy="401"/>
            </a:xfrm>
            <a:effectLst>
              <a:reflection blurRad="6350" stA="50000" endA="300" endPos="55000" dir="5400000" sy="-100000" algn="bl" rotWithShape="0"/>
            </a:effectLst>
          </p:grpSpPr>
          <p:sp>
            <p:nvSpPr>
              <p:cNvPr id="154" name="Freeform 173"/>
              <p:cNvSpPr>
                <a:spLocks noEditPoints="1"/>
              </p:cNvSpPr>
              <p:nvPr/>
            </p:nvSpPr>
            <p:spPr bwMode="auto">
              <a:xfrm>
                <a:off x="2224" y="1945"/>
                <a:ext cx="101" cy="121"/>
              </a:xfrm>
              <a:custGeom>
                <a:avLst/>
                <a:gdLst>
                  <a:gd name="T0" fmla="*/ 2 w 42"/>
                  <a:gd name="T1" fmla="*/ 51 h 51"/>
                  <a:gd name="T2" fmla="*/ 7 w 42"/>
                  <a:gd name="T3" fmla="*/ 51 h 51"/>
                  <a:gd name="T4" fmla="*/ 9 w 42"/>
                  <a:gd name="T5" fmla="*/ 50 h 51"/>
                  <a:gd name="T6" fmla="*/ 10 w 42"/>
                  <a:gd name="T7" fmla="*/ 48 h 51"/>
                  <a:gd name="T8" fmla="*/ 13 w 42"/>
                  <a:gd name="T9" fmla="*/ 39 h 51"/>
                  <a:gd name="T10" fmla="*/ 29 w 42"/>
                  <a:gd name="T11" fmla="*/ 39 h 51"/>
                  <a:gd name="T12" fmla="*/ 32 w 42"/>
                  <a:gd name="T13" fmla="*/ 49 h 51"/>
                  <a:gd name="T14" fmla="*/ 33 w 42"/>
                  <a:gd name="T15" fmla="*/ 50 h 51"/>
                  <a:gd name="T16" fmla="*/ 34 w 42"/>
                  <a:gd name="T17" fmla="*/ 51 h 51"/>
                  <a:gd name="T18" fmla="*/ 39 w 42"/>
                  <a:gd name="T19" fmla="*/ 51 h 51"/>
                  <a:gd name="T20" fmla="*/ 42 w 42"/>
                  <a:gd name="T21" fmla="*/ 50 h 51"/>
                  <a:gd name="T22" fmla="*/ 42 w 42"/>
                  <a:gd name="T23" fmla="*/ 47 h 51"/>
                  <a:gd name="T24" fmla="*/ 27 w 42"/>
                  <a:gd name="T25" fmla="*/ 2 h 51"/>
                  <a:gd name="T26" fmla="*/ 26 w 42"/>
                  <a:gd name="T27" fmla="*/ 0 h 51"/>
                  <a:gd name="T28" fmla="*/ 24 w 42"/>
                  <a:gd name="T29" fmla="*/ 0 h 51"/>
                  <a:gd name="T30" fmla="*/ 19 w 42"/>
                  <a:gd name="T31" fmla="*/ 0 h 51"/>
                  <a:gd name="T32" fmla="*/ 16 w 42"/>
                  <a:gd name="T33" fmla="*/ 0 h 51"/>
                  <a:gd name="T34" fmla="*/ 15 w 42"/>
                  <a:gd name="T35" fmla="*/ 2 h 51"/>
                  <a:gd name="T36" fmla="*/ 1 w 42"/>
                  <a:gd name="T37" fmla="*/ 47 h 51"/>
                  <a:gd name="T38" fmla="*/ 0 w 42"/>
                  <a:gd name="T39" fmla="*/ 50 h 51"/>
                  <a:gd name="T40" fmla="*/ 2 w 42"/>
                  <a:gd name="T41" fmla="*/ 51 h 51"/>
                  <a:gd name="T42" fmla="*/ 21 w 42"/>
                  <a:gd name="T43" fmla="*/ 13 h 51"/>
                  <a:gd name="T44" fmla="*/ 27 w 42"/>
                  <a:gd name="T45" fmla="*/ 32 h 51"/>
                  <a:gd name="T46" fmla="*/ 15 w 42"/>
                  <a:gd name="T47" fmla="*/ 32 h 51"/>
                  <a:gd name="T48" fmla="*/ 21 w 42"/>
                  <a:gd name="T49" fmla="*/ 13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42" h="51">
                    <a:moveTo>
                      <a:pt x="2" y="51"/>
                    </a:moveTo>
                    <a:cubicBezTo>
                      <a:pt x="7" y="51"/>
                      <a:pt x="7" y="51"/>
                      <a:pt x="7" y="51"/>
                    </a:cubicBezTo>
                    <a:cubicBezTo>
                      <a:pt x="8" y="51"/>
                      <a:pt x="9" y="50"/>
                      <a:pt x="9" y="50"/>
                    </a:cubicBezTo>
                    <a:cubicBezTo>
                      <a:pt x="9" y="50"/>
                      <a:pt x="10" y="49"/>
                      <a:pt x="10" y="48"/>
                    </a:cubicBezTo>
                    <a:cubicBezTo>
                      <a:pt x="13" y="39"/>
                      <a:pt x="13" y="39"/>
                      <a:pt x="13" y="39"/>
                    </a:cubicBezTo>
                    <a:cubicBezTo>
                      <a:pt x="29" y="39"/>
                      <a:pt x="29" y="39"/>
                      <a:pt x="29" y="39"/>
                    </a:cubicBezTo>
                    <a:cubicBezTo>
                      <a:pt x="32" y="49"/>
                      <a:pt x="32" y="49"/>
                      <a:pt x="32" y="49"/>
                    </a:cubicBezTo>
                    <a:cubicBezTo>
                      <a:pt x="32" y="50"/>
                      <a:pt x="33" y="50"/>
                      <a:pt x="33" y="50"/>
                    </a:cubicBezTo>
                    <a:cubicBezTo>
                      <a:pt x="33" y="50"/>
                      <a:pt x="34" y="51"/>
                      <a:pt x="34" y="51"/>
                    </a:cubicBezTo>
                    <a:cubicBezTo>
                      <a:pt x="39" y="51"/>
                      <a:pt x="39" y="51"/>
                      <a:pt x="39" y="51"/>
                    </a:cubicBezTo>
                    <a:cubicBezTo>
                      <a:pt x="40" y="51"/>
                      <a:pt x="41" y="50"/>
                      <a:pt x="42" y="50"/>
                    </a:cubicBezTo>
                    <a:cubicBezTo>
                      <a:pt x="42" y="50"/>
                      <a:pt x="42" y="49"/>
                      <a:pt x="42" y="47"/>
                    </a:cubicBezTo>
                    <a:cubicBezTo>
                      <a:pt x="27" y="2"/>
                      <a:pt x="27" y="2"/>
                      <a:pt x="27" y="2"/>
                    </a:cubicBezTo>
                    <a:cubicBezTo>
                      <a:pt x="27" y="1"/>
                      <a:pt x="27" y="1"/>
                      <a:pt x="26" y="0"/>
                    </a:cubicBezTo>
                    <a:cubicBezTo>
                      <a:pt x="26" y="0"/>
                      <a:pt x="25" y="0"/>
                      <a:pt x="24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18" y="0"/>
                      <a:pt x="17" y="0"/>
                      <a:pt x="16" y="0"/>
                    </a:cubicBezTo>
                    <a:cubicBezTo>
                      <a:pt x="16" y="1"/>
                      <a:pt x="16" y="1"/>
                      <a:pt x="15" y="2"/>
                    </a:cubicBezTo>
                    <a:cubicBezTo>
                      <a:pt x="1" y="47"/>
                      <a:pt x="1" y="47"/>
                      <a:pt x="1" y="47"/>
                    </a:cubicBezTo>
                    <a:cubicBezTo>
                      <a:pt x="0" y="49"/>
                      <a:pt x="0" y="50"/>
                      <a:pt x="0" y="50"/>
                    </a:cubicBezTo>
                    <a:cubicBezTo>
                      <a:pt x="1" y="50"/>
                      <a:pt x="1" y="51"/>
                      <a:pt x="2" y="51"/>
                    </a:cubicBezTo>
                    <a:close/>
                    <a:moveTo>
                      <a:pt x="21" y="13"/>
                    </a:moveTo>
                    <a:cubicBezTo>
                      <a:pt x="27" y="32"/>
                      <a:pt x="27" y="32"/>
                      <a:pt x="27" y="32"/>
                    </a:cubicBezTo>
                    <a:cubicBezTo>
                      <a:pt x="15" y="32"/>
                      <a:pt x="15" y="32"/>
                      <a:pt x="15" y="32"/>
                    </a:cubicBezTo>
                    <a:lnTo>
                      <a:pt x="21" y="13"/>
                    </a:lnTo>
                    <a:close/>
                  </a:path>
                </a:pathLst>
              </a:custGeom>
              <a:solidFill>
                <a:srgbClr val="63636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/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55" name="Freeform 174"/>
              <p:cNvSpPr>
                <a:spLocks noEditPoints="1"/>
              </p:cNvSpPr>
              <p:nvPr/>
            </p:nvSpPr>
            <p:spPr bwMode="auto">
              <a:xfrm>
                <a:off x="2173" y="1904"/>
                <a:ext cx="202" cy="201"/>
              </a:xfrm>
              <a:custGeom>
                <a:avLst/>
                <a:gdLst>
                  <a:gd name="T0" fmla="*/ 12 w 84"/>
                  <a:gd name="T1" fmla="*/ 84 h 84"/>
                  <a:gd name="T2" fmla="*/ 73 w 84"/>
                  <a:gd name="T3" fmla="*/ 84 h 84"/>
                  <a:gd name="T4" fmla="*/ 84 w 84"/>
                  <a:gd name="T5" fmla="*/ 73 h 84"/>
                  <a:gd name="T6" fmla="*/ 84 w 84"/>
                  <a:gd name="T7" fmla="*/ 12 h 84"/>
                  <a:gd name="T8" fmla="*/ 73 w 84"/>
                  <a:gd name="T9" fmla="*/ 0 h 84"/>
                  <a:gd name="T10" fmla="*/ 12 w 84"/>
                  <a:gd name="T11" fmla="*/ 0 h 84"/>
                  <a:gd name="T12" fmla="*/ 0 w 84"/>
                  <a:gd name="T13" fmla="*/ 12 h 84"/>
                  <a:gd name="T14" fmla="*/ 0 w 84"/>
                  <a:gd name="T15" fmla="*/ 73 h 84"/>
                  <a:gd name="T16" fmla="*/ 12 w 84"/>
                  <a:gd name="T17" fmla="*/ 84 h 84"/>
                  <a:gd name="T18" fmla="*/ 9 w 84"/>
                  <a:gd name="T19" fmla="*/ 12 h 84"/>
                  <a:gd name="T20" fmla="*/ 12 w 84"/>
                  <a:gd name="T21" fmla="*/ 9 h 84"/>
                  <a:gd name="T22" fmla="*/ 72 w 84"/>
                  <a:gd name="T23" fmla="*/ 9 h 84"/>
                  <a:gd name="T24" fmla="*/ 75 w 84"/>
                  <a:gd name="T25" fmla="*/ 12 h 84"/>
                  <a:gd name="T26" fmla="*/ 75 w 84"/>
                  <a:gd name="T27" fmla="*/ 72 h 84"/>
                  <a:gd name="T28" fmla="*/ 72 w 84"/>
                  <a:gd name="T29" fmla="*/ 75 h 84"/>
                  <a:gd name="T30" fmla="*/ 12 w 84"/>
                  <a:gd name="T31" fmla="*/ 75 h 84"/>
                  <a:gd name="T32" fmla="*/ 9 w 84"/>
                  <a:gd name="T33" fmla="*/ 72 h 84"/>
                  <a:gd name="T34" fmla="*/ 9 w 84"/>
                  <a:gd name="T35" fmla="*/ 12 h 8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84" h="84">
                    <a:moveTo>
                      <a:pt x="12" y="84"/>
                    </a:moveTo>
                    <a:cubicBezTo>
                      <a:pt x="73" y="84"/>
                      <a:pt x="73" y="84"/>
                      <a:pt x="73" y="84"/>
                    </a:cubicBezTo>
                    <a:cubicBezTo>
                      <a:pt x="79" y="84"/>
                      <a:pt x="84" y="79"/>
                      <a:pt x="84" y="73"/>
                    </a:cubicBezTo>
                    <a:cubicBezTo>
                      <a:pt x="84" y="12"/>
                      <a:pt x="84" y="12"/>
                      <a:pt x="84" y="12"/>
                    </a:cubicBezTo>
                    <a:cubicBezTo>
                      <a:pt x="84" y="5"/>
                      <a:pt x="79" y="0"/>
                      <a:pt x="73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5" y="0"/>
                      <a:pt x="0" y="5"/>
                      <a:pt x="0" y="12"/>
                    </a:cubicBezTo>
                    <a:cubicBezTo>
                      <a:pt x="0" y="73"/>
                      <a:pt x="0" y="73"/>
                      <a:pt x="0" y="73"/>
                    </a:cubicBezTo>
                    <a:cubicBezTo>
                      <a:pt x="0" y="79"/>
                      <a:pt x="5" y="84"/>
                      <a:pt x="12" y="84"/>
                    </a:cubicBezTo>
                    <a:close/>
                    <a:moveTo>
                      <a:pt x="9" y="12"/>
                    </a:moveTo>
                    <a:cubicBezTo>
                      <a:pt x="9" y="10"/>
                      <a:pt x="11" y="9"/>
                      <a:pt x="12" y="9"/>
                    </a:cubicBezTo>
                    <a:cubicBezTo>
                      <a:pt x="72" y="9"/>
                      <a:pt x="72" y="9"/>
                      <a:pt x="72" y="9"/>
                    </a:cubicBezTo>
                    <a:cubicBezTo>
                      <a:pt x="74" y="9"/>
                      <a:pt x="75" y="10"/>
                      <a:pt x="75" y="12"/>
                    </a:cubicBezTo>
                    <a:cubicBezTo>
                      <a:pt x="75" y="72"/>
                      <a:pt x="75" y="72"/>
                      <a:pt x="75" y="72"/>
                    </a:cubicBezTo>
                    <a:cubicBezTo>
                      <a:pt x="75" y="74"/>
                      <a:pt x="74" y="75"/>
                      <a:pt x="72" y="75"/>
                    </a:cubicBezTo>
                    <a:cubicBezTo>
                      <a:pt x="12" y="75"/>
                      <a:pt x="12" y="75"/>
                      <a:pt x="12" y="75"/>
                    </a:cubicBezTo>
                    <a:cubicBezTo>
                      <a:pt x="11" y="75"/>
                      <a:pt x="9" y="74"/>
                      <a:pt x="9" y="72"/>
                    </a:cubicBezTo>
                    <a:lnTo>
                      <a:pt x="9" y="12"/>
                    </a:lnTo>
                    <a:close/>
                  </a:path>
                </a:pathLst>
              </a:custGeom>
              <a:solidFill>
                <a:srgbClr val="63636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/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56" name="Freeform 175"/>
              <p:cNvSpPr>
                <a:spLocks noEditPoints="1"/>
              </p:cNvSpPr>
              <p:nvPr/>
            </p:nvSpPr>
            <p:spPr bwMode="auto">
              <a:xfrm>
                <a:off x="2130" y="2145"/>
                <a:ext cx="87" cy="122"/>
              </a:xfrm>
              <a:custGeom>
                <a:avLst/>
                <a:gdLst>
                  <a:gd name="T0" fmla="*/ 29 w 36"/>
                  <a:gd name="T1" fmla="*/ 25 h 51"/>
                  <a:gd name="T2" fmla="*/ 35 w 36"/>
                  <a:gd name="T3" fmla="*/ 13 h 51"/>
                  <a:gd name="T4" fmla="*/ 30 w 36"/>
                  <a:gd name="T5" fmla="*/ 3 h 51"/>
                  <a:gd name="T6" fmla="*/ 16 w 36"/>
                  <a:gd name="T7" fmla="*/ 0 h 51"/>
                  <a:gd name="T8" fmla="*/ 3 w 36"/>
                  <a:gd name="T9" fmla="*/ 0 h 51"/>
                  <a:gd name="T10" fmla="*/ 1 w 36"/>
                  <a:gd name="T11" fmla="*/ 1 h 51"/>
                  <a:gd name="T12" fmla="*/ 0 w 36"/>
                  <a:gd name="T13" fmla="*/ 3 h 51"/>
                  <a:gd name="T14" fmla="*/ 0 w 36"/>
                  <a:gd name="T15" fmla="*/ 48 h 51"/>
                  <a:gd name="T16" fmla="*/ 1 w 36"/>
                  <a:gd name="T17" fmla="*/ 50 h 51"/>
                  <a:gd name="T18" fmla="*/ 3 w 36"/>
                  <a:gd name="T19" fmla="*/ 51 h 51"/>
                  <a:gd name="T20" fmla="*/ 18 w 36"/>
                  <a:gd name="T21" fmla="*/ 51 h 51"/>
                  <a:gd name="T22" fmla="*/ 26 w 36"/>
                  <a:gd name="T23" fmla="*/ 50 h 51"/>
                  <a:gd name="T24" fmla="*/ 32 w 36"/>
                  <a:gd name="T25" fmla="*/ 47 h 51"/>
                  <a:gd name="T26" fmla="*/ 35 w 36"/>
                  <a:gd name="T27" fmla="*/ 43 h 51"/>
                  <a:gd name="T28" fmla="*/ 36 w 36"/>
                  <a:gd name="T29" fmla="*/ 37 h 51"/>
                  <a:gd name="T30" fmla="*/ 34 w 36"/>
                  <a:gd name="T31" fmla="*/ 29 h 51"/>
                  <a:gd name="T32" fmla="*/ 29 w 36"/>
                  <a:gd name="T33" fmla="*/ 25 h 51"/>
                  <a:gd name="T34" fmla="*/ 10 w 36"/>
                  <a:gd name="T35" fmla="*/ 8 h 51"/>
                  <a:gd name="T36" fmla="*/ 10 w 36"/>
                  <a:gd name="T37" fmla="*/ 7 h 51"/>
                  <a:gd name="T38" fmla="*/ 16 w 36"/>
                  <a:gd name="T39" fmla="*/ 7 h 51"/>
                  <a:gd name="T40" fmla="*/ 23 w 36"/>
                  <a:gd name="T41" fmla="*/ 9 h 51"/>
                  <a:gd name="T42" fmla="*/ 25 w 36"/>
                  <a:gd name="T43" fmla="*/ 14 h 51"/>
                  <a:gd name="T44" fmla="*/ 23 w 36"/>
                  <a:gd name="T45" fmla="*/ 20 h 51"/>
                  <a:gd name="T46" fmla="*/ 16 w 36"/>
                  <a:gd name="T47" fmla="*/ 21 h 51"/>
                  <a:gd name="T48" fmla="*/ 10 w 36"/>
                  <a:gd name="T49" fmla="*/ 21 h 51"/>
                  <a:gd name="T50" fmla="*/ 10 w 36"/>
                  <a:gd name="T51" fmla="*/ 21 h 51"/>
                  <a:gd name="T52" fmla="*/ 10 w 36"/>
                  <a:gd name="T53" fmla="*/ 8 h 51"/>
                  <a:gd name="T54" fmla="*/ 24 w 36"/>
                  <a:gd name="T55" fmla="*/ 42 h 51"/>
                  <a:gd name="T56" fmla="*/ 16 w 36"/>
                  <a:gd name="T57" fmla="*/ 44 h 51"/>
                  <a:gd name="T58" fmla="*/ 10 w 36"/>
                  <a:gd name="T59" fmla="*/ 44 h 51"/>
                  <a:gd name="T60" fmla="*/ 10 w 36"/>
                  <a:gd name="T61" fmla="*/ 43 h 51"/>
                  <a:gd name="T62" fmla="*/ 10 w 36"/>
                  <a:gd name="T63" fmla="*/ 30 h 51"/>
                  <a:gd name="T64" fmla="*/ 10 w 36"/>
                  <a:gd name="T65" fmla="*/ 29 h 51"/>
                  <a:gd name="T66" fmla="*/ 16 w 36"/>
                  <a:gd name="T67" fmla="*/ 29 h 51"/>
                  <a:gd name="T68" fmla="*/ 24 w 36"/>
                  <a:gd name="T69" fmla="*/ 31 h 51"/>
                  <a:gd name="T70" fmla="*/ 26 w 36"/>
                  <a:gd name="T71" fmla="*/ 37 h 51"/>
                  <a:gd name="T72" fmla="*/ 24 w 36"/>
                  <a:gd name="T73" fmla="*/ 42 h 5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36" h="51">
                    <a:moveTo>
                      <a:pt x="29" y="25"/>
                    </a:moveTo>
                    <a:cubicBezTo>
                      <a:pt x="33" y="23"/>
                      <a:pt x="35" y="19"/>
                      <a:pt x="35" y="13"/>
                    </a:cubicBezTo>
                    <a:cubicBezTo>
                      <a:pt x="35" y="9"/>
                      <a:pt x="33" y="5"/>
                      <a:pt x="30" y="3"/>
                    </a:cubicBezTo>
                    <a:cubicBezTo>
                      <a:pt x="27" y="1"/>
                      <a:pt x="22" y="0"/>
                      <a:pt x="16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2" y="0"/>
                      <a:pt x="1" y="0"/>
                      <a:pt x="1" y="1"/>
                    </a:cubicBezTo>
                    <a:cubicBezTo>
                      <a:pt x="1" y="1"/>
                      <a:pt x="0" y="2"/>
                      <a:pt x="0" y="3"/>
                    </a:cubicBezTo>
                    <a:cubicBezTo>
                      <a:pt x="0" y="48"/>
                      <a:pt x="0" y="48"/>
                      <a:pt x="0" y="48"/>
                    </a:cubicBezTo>
                    <a:cubicBezTo>
                      <a:pt x="0" y="49"/>
                      <a:pt x="1" y="50"/>
                      <a:pt x="1" y="50"/>
                    </a:cubicBezTo>
                    <a:cubicBezTo>
                      <a:pt x="1" y="51"/>
                      <a:pt x="2" y="51"/>
                      <a:pt x="3" y="51"/>
                    </a:cubicBezTo>
                    <a:cubicBezTo>
                      <a:pt x="18" y="51"/>
                      <a:pt x="18" y="51"/>
                      <a:pt x="18" y="51"/>
                    </a:cubicBezTo>
                    <a:cubicBezTo>
                      <a:pt x="21" y="51"/>
                      <a:pt x="24" y="51"/>
                      <a:pt x="26" y="50"/>
                    </a:cubicBezTo>
                    <a:cubicBezTo>
                      <a:pt x="29" y="49"/>
                      <a:pt x="30" y="49"/>
                      <a:pt x="32" y="47"/>
                    </a:cubicBezTo>
                    <a:cubicBezTo>
                      <a:pt x="33" y="46"/>
                      <a:pt x="34" y="45"/>
                      <a:pt x="35" y="43"/>
                    </a:cubicBezTo>
                    <a:cubicBezTo>
                      <a:pt x="36" y="41"/>
                      <a:pt x="36" y="39"/>
                      <a:pt x="36" y="37"/>
                    </a:cubicBezTo>
                    <a:cubicBezTo>
                      <a:pt x="36" y="34"/>
                      <a:pt x="35" y="31"/>
                      <a:pt x="34" y="29"/>
                    </a:cubicBezTo>
                    <a:cubicBezTo>
                      <a:pt x="33" y="27"/>
                      <a:pt x="31" y="26"/>
                      <a:pt x="29" y="25"/>
                    </a:cubicBezTo>
                    <a:close/>
                    <a:moveTo>
                      <a:pt x="10" y="8"/>
                    </a:moveTo>
                    <a:cubicBezTo>
                      <a:pt x="10" y="7"/>
                      <a:pt x="10" y="7"/>
                      <a:pt x="10" y="7"/>
                    </a:cubicBezTo>
                    <a:cubicBezTo>
                      <a:pt x="16" y="7"/>
                      <a:pt x="16" y="7"/>
                      <a:pt x="16" y="7"/>
                    </a:cubicBezTo>
                    <a:cubicBezTo>
                      <a:pt x="19" y="7"/>
                      <a:pt x="21" y="8"/>
                      <a:pt x="23" y="9"/>
                    </a:cubicBezTo>
                    <a:cubicBezTo>
                      <a:pt x="25" y="10"/>
                      <a:pt x="25" y="12"/>
                      <a:pt x="25" y="14"/>
                    </a:cubicBezTo>
                    <a:cubicBezTo>
                      <a:pt x="25" y="17"/>
                      <a:pt x="25" y="18"/>
                      <a:pt x="23" y="20"/>
                    </a:cubicBezTo>
                    <a:cubicBezTo>
                      <a:pt x="22" y="21"/>
                      <a:pt x="19" y="21"/>
                      <a:pt x="16" y="21"/>
                    </a:cubicBezTo>
                    <a:cubicBezTo>
                      <a:pt x="10" y="21"/>
                      <a:pt x="10" y="21"/>
                      <a:pt x="10" y="21"/>
                    </a:cubicBezTo>
                    <a:cubicBezTo>
                      <a:pt x="10" y="21"/>
                      <a:pt x="10" y="21"/>
                      <a:pt x="10" y="21"/>
                    </a:cubicBezTo>
                    <a:lnTo>
                      <a:pt x="10" y="8"/>
                    </a:lnTo>
                    <a:close/>
                    <a:moveTo>
                      <a:pt x="24" y="42"/>
                    </a:moveTo>
                    <a:cubicBezTo>
                      <a:pt x="22" y="43"/>
                      <a:pt x="19" y="44"/>
                      <a:pt x="16" y="44"/>
                    </a:cubicBezTo>
                    <a:cubicBezTo>
                      <a:pt x="10" y="44"/>
                      <a:pt x="10" y="44"/>
                      <a:pt x="10" y="44"/>
                    </a:cubicBezTo>
                    <a:cubicBezTo>
                      <a:pt x="10" y="43"/>
                      <a:pt x="10" y="43"/>
                      <a:pt x="10" y="43"/>
                    </a:cubicBezTo>
                    <a:cubicBezTo>
                      <a:pt x="10" y="30"/>
                      <a:pt x="10" y="30"/>
                      <a:pt x="10" y="30"/>
                    </a:cubicBezTo>
                    <a:cubicBezTo>
                      <a:pt x="10" y="29"/>
                      <a:pt x="10" y="29"/>
                      <a:pt x="10" y="29"/>
                    </a:cubicBezTo>
                    <a:cubicBezTo>
                      <a:pt x="16" y="29"/>
                      <a:pt x="16" y="29"/>
                      <a:pt x="16" y="29"/>
                    </a:cubicBezTo>
                    <a:cubicBezTo>
                      <a:pt x="19" y="29"/>
                      <a:pt x="22" y="30"/>
                      <a:pt x="24" y="31"/>
                    </a:cubicBezTo>
                    <a:cubicBezTo>
                      <a:pt x="25" y="32"/>
                      <a:pt x="26" y="34"/>
                      <a:pt x="26" y="37"/>
                    </a:cubicBezTo>
                    <a:cubicBezTo>
                      <a:pt x="26" y="39"/>
                      <a:pt x="25" y="41"/>
                      <a:pt x="24" y="42"/>
                    </a:cubicBezTo>
                    <a:close/>
                  </a:path>
                </a:pathLst>
              </a:custGeom>
              <a:solidFill>
                <a:srgbClr val="63636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/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57" name="Freeform 176"/>
              <p:cNvSpPr>
                <a:spLocks noEditPoints="1"/>
              </p:cNvSpPr>
              <p:nvPr/>
            </p:nvSpPr>
            <p:spPr bwMode="auto">
              <a:xfrm>
                <a:off x="2072" y="2107"/>
                <a:ext cx="202" cy="198"/>
              </a:xfrm>
              <a:custGeom>
                <a:avLst/>
                <a:gdLst>
                  <a:gd name="T0" fmla="*/ 73 w 84"/>
                  <a:gd name="T1" fmla="*/ 0 h 83"/>
                  <a:gd name="T2" fmla="*/ 12 w 84"/>
                  <a:gd name="T3" fmla="*/ 0 h 83"/>
                  <a:gd name="T4" fmla="*/ 0 w 84"/>
                  <a:gd name="T5" fmla="*/ 11 h 83"/>
                  <a:gd name="T6" fmla="*/ 0 w 84"/>
                  <a:gd name="T7" fmla="*/ 72 h 83"/>
                  <a:gd name="T8" fmla="*/ 12 w 84"/>
                  <a:gd name="T9" fmla="*/ 83 h 83"/>
                  <a:gd name="T10" fmla="*/ 73 w 84"/>
                  <a:gd name="T11" fmla="*/ 83 h 83"/>
                  <a:gd name="T12" fmla="*/ 84 w 84"/>
                  <a:gd name="T13" fmla="*/ 72 h 83"/>
                  <a:gd name="T14" fmla="*/ 84 w 84"/>
                  <a:gd name="T15" fmla="*/ 11 h 83"/>
                  <a:gd name="T16" fmla="*/ 73 w 84"/>
                  <a:gd name="T17" fmla="*/ 0 h 83"/>
                  <a:gd name="T18" fmla="*/ 75 w 84"/>
                  <a:gd name="T19" fmla="*/ 72 h 83"/>
                  <a:gd name="T20" fmla="*/ 72 w 84"/>
                  <a:gd name="T21" fmla="*/ 74 h 83"/>
                  <a:gd name="T22" fmla="*/ 12 w 84"/>
                  <a:gd name="T23" fmla="*/ 74 h 83"/>
                  <a:gd name="T24" fmla="*/ 9 w 84"/>
                  <a:gd name="T25" fmla="*/ 72 h 83"/>
                  <a:gd name="T26" fmla="*/ 9 w 84"/>
                  <a:gd name="T27" fmla="*/ 12 h 83"/>
                  <a:gd name="T28" fmla="*/ 12 w 84"/>
                  <a:gd name="T29" fmla="*/ 9 h 83"/>
                  <a:gd name="T30" fmla="*/ 72 w 84"/>
                  <a:gd name="T31" fmla="*/ 9 h 83"/>
                  <a:gd name="T32" fmla="*/ 75 w 84"/>
                  <a:gd name="T33" fmla="*/ 12 h 83"/>
                  <a:gd name="T34" fmla="*/ 75 w 84"/>
                  <a:gd name="T35" fmla="*/ 72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84" h="83">
                    <a:moveTo>
                      <a:pt x="73" y="0"/>
                    </a:moveTo>
                    <a:cubicBezTo>
                      <a:pt x="12" y="0"/>
                      <a:pt x="12" y="0"/>
                      <a:pt x="12" y="0"/>
                    </a:cubicBezTo>
                    <a:cubicBezTo>
                      <a:pt x="5" y="0"/>
                      <a:pt x="0" y="5"/>
                      <a:pt x="0" y="11"/>
                    </a:cubicBezTo>
                    <a:cubicBezTo>
                      <a:pt x="0" y="72"/>
                      <a:pt x="0" y="72"/>
                      <a:pt x="0" y="72"/>
                    </a:cubicBezTo>
                    <a:cubicBezTo>
                      <a:pt x="0" y="78"/>
                      <a:pt x="5" y="83"/>
                      <a:pt x="12" y="83"/>
                    </a:cubicBezTo>
                    <a:cubicBezTo>
                      <a:pt x="73" y="83"/>
                      <a:pt x="73" y="83"/>
                      <a:pt x="73" y="83"/>
                    </a:cubicBezTo>
                    <a:cubicBezTo>
                      <a:pt x="79" y="83"/>
                      <a:pt x="84" y="78"/>
                      <a:pt x="84" y="72"/>
                    </a:cubicBezTo>
                    <a:cubicBezTo>
                      <a:pt x="84" y="11"/>
                      <a:pt x="84" y="11"/>
                      <a:pt x="84" y="11"/>
                    </a:cubicBezTo>
                    <a:cubicBezTo>
                      <a:pt x="84" y="5"/>
                      <a:pt x="79" y="0"/>
                      <a:pt x="73" y="0"/>
                    </a:cubicBezTo>
                    <a:close/>
                    <a:moveTo>
                      <a:pt x="75" y="72"/>
                    </a:moveTo>
                    <a:cubicBezTo>
                      <a:pt x="75" y="73"/>
                      <a:pt x="74" y="74"/>
                      <a:pt x="72" y="74"/>
                    </a:cubicBezTo>
                    <a:cubicBezTo>
                      <a:pt x="12" y="74"/>
                      <a:pt x="12" y="74"/>
                      <a:pt x="12" y="74"/>
                    </a:cubicBezTo>
                    <a:cubicBezTo>
                      <a:pt x="11" y="74"/>
                      <a:pt x="9" y="73"/>
                      <a:pt x="9" y="72"/>
                    </a:cubicBezTo>
                    <a:cubicBezTo>
                      <a:pt x="9" y="12"/>
                      <a:pt x="9" y="12"/>
                      <a:pt x="9" y="12"/>
                    </a:cubicBezTo>
                    <a:cubicBezTo>
                      <a:pt x="9" y="10"/>
                      <a:pt x="11" y="9"/>
                      <a:pt x="12" y="9"/>
                    </a:cubicBezTo>
                    <a:cubicBezTo>
                      <a:pt x="72" y="9"/>
                      <a:pt x="72" y="9"/>
                      <a:pt x="72" y="9"/>
                    </a:cubicBezTo>
                    <a:cubicBezTo>
                      <a:pt x="74" y="9"/>
                      <a:pt x="75" y="10"/>
                      <a:pt x="75" y="12"/>
                    </a:cubicBezTo>
                    <a:lnTo>
                      <a:pt x="75" y="72"/>
                    </a:lnTo>
                    <a:close/>
                  </a:path>
                </a:pathLst>
              </a:custGeom>
              <a:solidFill>
                <a:srgbClr val="63636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/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58" name="Freeform 177"/>
              <p:cNvSpPr>
                <a:spLocks/>
              </p:cNvSpPr>
              <p:nvPr/>
            </p:nvSpPr>
            <p:spPr bwMode="auto">
              <a:xfrm>
                <a:off x="2334" y="2143"/>
                <a:ext cx="85" cy="127"/>
              </a:xfrm>
              <a:custGeom>
                <a:avLst/>
                <a:gdLst>
                  <a:gd name="T0" fmla="*/ 31 w 35"/>
                  <a:gd name="T1" fmla="*/ 1 h 53"/>
                  <a:gd name="T2" fmla="*/ 21 w 35"/>
                  <a:gd name="T3" fmla="*/ 0 h 53"/>
                  <a:gd name="T4" fmla="*/ 11 w 35"/>
                  <a:gd name="T5" fmla="*/ 2 h 53"/>
                  <a:gd name="T6" fmla="*/ 4 w 35"/>
                  <a:gd name="T7" fmla="*/ 5 h 53"/>
                  <a:gd name="T8" fmla="*/ 1 w 35"/>
                  <a:gd name="T9" fmla="*/ 11 h 53"/>
                  <a:gd name="T10" fmla="*/ 0 w 35"/>
                  <a:gd name="T11" fmla="*/ 18 h 53"/>
                  <a:gd name="T12" fmla="*/ 0 w 35"/>
                  <a:gd name="T13" fmla="*/ 37 h 53"/>
                  <a:gd name="T14" fmla="*/ 5 w 35"/>
                  <a:gd name="T15" fmla="*/ 49 h 53"/>
                  <a:gd name="T16" fmla="*/ 20 w 35"/>
                  <a:gd name="T17" fmla="*/ 53 h 53"/>
                  <a:gd name="T18" fmla="*/ 29 w 35"/>
                  <a:gd name="T19" fmla="*/ 52 h 53"/>
                  <a:gd name="T20" fmla="*/ 34 w 35"/>
                  <a:gd name="T21" fmla="*/ 50 h 53"/>
                  <a:gd name="T22" fmla="*/ 34 w 35"/>
                  <a:gd name="T23" fmla="*/ 49 h 53"/>
                  <a:gd name="T24" fmla="*/ 34 w 35"/>
                  <a:gd name="T25" fmla="*/ 46 h 53"/>
                  <a:gd name="T26" fmla="*/ 33 w 35"/>
                  <a:gd name="T27" fmla="*/ 43 h 53"/>
                  <a:gd name="T28" fmla="*/ 32 w 35"/>
                  <a:gd name="T29" fmla="*/ 42 h 53"/>
                  <a:gd name="T30" fmla="*/ 31 w 35"/>
                  <a:gd name="T31" fmla="*/ 43 h 53"/>
                  <a:gd name="T32" fmla="*/ 27 w 35"/>
                  <a:gd name="T33" fmla="*/ 44 h 53"/>
                  <a:gd name="T34" fmla="*/ 20 w 35"/>
                  <a:gd name="T35" fmla="*/ 45 h 53"/>
                  <a:gd name="T36" fmla="*/ 17 w 35"/>
                  <a:gd name="T37" fmla="*/ 45 h 53"/>
                  <a:gd name="T38" fmla="*/ 13 w 35"/>
                  <a:gd name="T39" fmla="*/ 43 h 53"/>
                  <a:gd name="T40" fmla="*/ 11 w 35"/>
                  <a:gd name="T41" fmla="*/ 40 h 53"/>
                  <a:gd name="T42" fmla="*/ 10 w 35"/>
                  <a:gd name="T43" fmla="*/ 36 h 53"/>
                  <a:gd name="T44" fmla="*/ 10 w 35"/>
                  <a:gd name="T45" fmla="*/ 19 h 53"/>
                  <a:gd name="T46" fmla="*/ 13 w 35"/>
                  <a:gd name="T47" fmla="*/ 11 h 53"/>
                  <a:gd name="T48" fmla="*/ 22 w 35"/>
                  <a:gd name="T49" fmla="*/ 8 h 53"/>
                  <a:gd name="T50" fmla="*/ 27 w 35"/>
                  <a:gd name="T51" fmla="*/ 9 h 53"/>
                  <a:gd name="T52" fmla="*/ 31 w 35"/>
                  <a:gd name="T53" fmla="*/ 10 h 53"/>
                  <a:gd name="T54" fmla="*/ 32 w 35"/>
                  <a:gd name="T55" fmla="*/ 9 h 53"/>
                  <a:gd name="T56" fmla="*/ 33 w 35"/>
                  <a:gd name="T57" fmla="*/ 7 h 53"/>
                  <a:gd name="T58" fmla="*/ 34 w 35"/>
                  <a:gd name="T59" fmla="*/ 5 h 53"/>
                  <a:gd name="T60" fmla="*/ 34 w 35"/>
                  <a:gd name="T61" fmla="*/ 3 h 53"/>
                  <a:gd name="T62" fmla="*/ 31 w 35"/>
                  <a:gd name="T63" fmla="*/ 1 h 5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35" h="53">
                    <a:moveTo>
                      <a:pt x="31" y="1"/>
                    </a:moveTo>
                    <a:cubicBezTo>
                      <a:pt x="29" y="1"/>
                      <a:pt x="26" y="0"/>
                      <a:pt x="21" y="0"/>
                    </a:cubicBezTo>
                    <a:cubicBezTo>
                      <a:pt x="17" y="0"/>
                      <a:pt x="13" y="1"/>
                      <a:pt x="11" y="2"/>
                    </a:cubicBezTo>
                    <a:cubicBezTo>
                      <a:pt x="8" y="3"/>
                      <a:pt x="6" y="4"/>
                      <a:pt x="4" y="5"/>
                    </a:cubicBezTo>
                    <a:cubicBezTo>
                      <a:pt x="3" y="7"/>
                      <a:pt x="1" y="9"/>
                      <a:pt x="1" y="11"/>
                    </a:cubicBezTo>
                    <a:cubicBezTo>
                      <a:pt x="0" y="13"/>
                      <a:pt x="0" y="16"/>
                      <a:pt x="0" y="18"/>
                    </a:cubicBezTo>
                    <a:cubicBezTo>
                      <a:pt x="0" y="37"/>
                      <a:pt x="0" y="37"/>
                      <a:pt x="0" y="37"/>
                    </a:cubicBezTo>
                    <a:cubicBezTo>
                      <a:pt x="0" y="42"/>
                      <a:pt x="2" y="46"/>
                      <a:pt x="5" y="49"/>
                    </a:cubicBezTo>
                    <a:cubicBezTo>
                      <a:pt x="8" y="51"/>
                      <a:pt x="13" y="53"/>
                      <a:pt x="20" y="53"/>
                    </a:cubicBezTo>
                    <a:cubicBezTo>
                      <a:pt x="23" y="53"/>
                      <a:pt x="26" y="53"/>
                      <a:pt x="29" y="52"/>
                    </a:cubicBezTo>
                    <a:cubicBezTo>
                      <a:pt x="31" y="51"/>
                      <a:pt x="33" y="51"/>
                      <a:pt x="34" y="50"/>
                    </a:cubicBezTo>
                    <a:cubicBezTo>
                      <a:pt x="34" y="50"/>
                      <a:pt x="34" y="50"/>
                      <a:pt x="34" y="49"/>
                    </a:cubicBezTo>
                    <a:cubicBezTo>
                      <a:pt x="34" y="48"/>
                      <a:pt x="34" y="47"/>
                      <a:pt x="34" y="46"/>
                    </a:cubicBezTo>
                    <a:cubicBezTo>
                      <a:pt x="33" y="45"/>
                      <a:pt x="33" y="44"/>
                      <a:pt x="33" y="43"/>
                    </a:cubicBezTo>
                    <a:cubicBezTo>
                      <a:pt x="32" y="43"/>
                      <a:pt x="32" y="42"/>
                      <a:pt x="32" y="42"/>
                    </a:cubicBezTo>
                    <a:cubicBezTo>
                      <a:pt x="31" y="43"/>
                      <a:pt x="31" y="43"/>
                      <a:pt x="31" y="43"/>
                    </a:cubicBezTo>
                    <a:cubicBezTo>
                      <a:pt x="30" y="43"/>
                      <a:pt x="29" y="44"/>
                      <a:pt x="27" y="44"/>
                    </a:cubicBezTo>
                    <a:cubicBezTo>
                      <a:pt x="25" y="45"/>
                      <a:pt x="23" y="45"/>
                      <a:pt x="20" y="45"/>
                    </a:cubicBezTo>
                    <a:cubicBezTo>
                      <a:pt x="19" y="45"/>
                      <a:pt x="18" y="45"/>
                      <a:pt x="17" y="45"/>
                    </a:cubicBezTo>
                    <a:cubicBezTo>
                      <a:pt x="15" y="44"/>
                      <a:pt x="14" y="44"/>
                      <a:pt x="13" y="43"/>
                    </a:cubicBezTo>
                    <a:cubicBezTo>
                      <a:pt x="12" y="42"/>
                      <a:pt x="11" y="42"/>
                      <a:pt x="11" y="40"/>
                    </a:cubicBezTo>
                    <a:cubicBezTo>
                      <a:pt x="10" y="39"/>
                      <a:pt x="10" y="38"/>
                      <a:pt x="10" y="36"/>
                    </a:cubicBezTo>
                    <a:cubicBezTo>
                      <a:pt x="10" y="19"/>
                      <a:pt x="10" y="19"/>
                      <a:pt x="10" y="19"/>
                    </a:cubicBezTo>
                    <a:cubicBezTo>
                      <a:pt x="10" y="15"/>
                      <a:pt x="11" y="13"/>
                      <a:pt x="13" y="11"/>
                    </a:cubicBezTo>
                    <a:cubicBezTo>
                      <a:pt x="15" y="9"/>
                      <a:pt x="18" y="8"/>
                      <a:pt x="22" y="8"/>
                    </a:cubicBezTo>
                    <a:cubicBezTo>
                      <a:pt x="24" y="8"/>
                      <a:pt x="25" y="8"/>
                      <a:pt x="27" y="9"/>
                    </a:cubicBezTo>
                    <a:cubicBezTo>
                      <a:pt x="28" y="9"/>
                      <a:pt x="30" y="10"/>
                      <a:pt x="31" y="10"/>
                    </a:cubicBezTo>
                    <a:cubicBezTo>
                      <a:pt x="31" y="10"/>
                      <a:pt x="32" y="10"/>
                      <a:pt x="32" y="9"/>
                    </a:cubicBezTo>
                    <a:cubicBezTo>
                      <a:pt x="33" y="9"/>
                      <a:pt x="33" y="8"/>
                      <a:pt x="33" y="7"/>
                    </a:cubicBezTo>
                    <a:cubicBezTo>
                      <a:pt x="34" y="6"/>
                      <a:pt x="34" y="5"/>
                      <a:pt x="34" y="5"/>
                    </a:cubicBezTo>
                    <a:cubicBezTo>
                      <a:pt x="35" y="4"/>
                      <a:pt x="35" y="3"/>
                      <a:pt x="34" y="3"/>
                    </a:cubicBezTo>
                    <a:cubicBezTo>
                      <a:pt x="34" y="3"/>
                      <a:pt x="33" y="2"/>
                      <a:pt x="31" y="1"/>
                    </a:cubicBezTo>
                    <a:close/>
                  </a:path>
                </a:pathLst>
              </a:custGeom>
              <a:solidFill>
                <a:srgbClr val="63636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/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59" name="Freeform 178"/>
              <p:cNvSpPr>
                <a:spLocks noEditPoints="1"/>
              </p:cNvSpPr>
              <p:nvPr/>
            </p:nvSpPr>
            <p:spPr bwMode="auto">
              <a:xfrm>
                <a:off x="2277" y="2107"/>
                <a:ext cx="199" cy="198"/>
              </a:xfrm>
              <a:custGeom>
                <a:avLst/>
                <a:gdLst>
                  <a:gd name="T0" fmla="*/ 72 w 83"/>
                  <a:gd name="T1" fmla="*/ 0 h 83"/>
                  <a:gd name="T2" fmla="*/ 11 w 83"/>
                  <a:gd name="T3" fmla="*/ 0 h 83"/>
                  <a:gd name="T4" fmla="*/ 0 w 83"/>
                  <a:gd name="T5" fmla="*/ 11 h 83"/>
                  <a:gd name="T6" fmla="*/ 0 w 83"/>
                  <a:gd name="T7" fmla="*/ 72 h 83"/>
                  <a:gd name="T8" fmla="*/ 11 w 83"/>
                  <a:gd name="T9" fmla="*/ 83 h 83"/>
                  <a:gd name="T10" fmla="*/ 72 w 83"/>
                  <a:gd name="T11" fmla="*/ 83 h 83"/>
                  <a:gd name="T12" fmla="*/ 83 w 83"/>
                  <a:gd name="T13" fmla="*/ 72 h 83"/>
                  <a:gd name="T14" fmla="*/ 83 w 83"/>
                  <a:gd name="T15" fmla="*/ 11 h 83"/>
                  <a:gd name="T16" fmla="*/ 72 w 83"/>
                  <a:gd name="T17" fmla="*/ 0 h 83"/>
                  <a:gd name="T18" fmla="*/ 74 w 83"/>
                  <a:gd name="T19" fmla="*/ 72 h 83"/>
                  <a:gd name="T20" fmla="*/ 71 w 83"/>
                  <a:gd name="T21" fmla="*/ 74 h 83"/>
                  <a:gd name="T22" fmla="*/ 11 w 83"/>
                  <a:gd name="T23" fmla="*/ 74 h 83"/>
                  <a:gd name="T24" fmla="*/ 8 w 83"/>
                  <a:gd name="T25" fmla="*/ 72 h 83"/>
                  <a:gd name="T26" fmla="*/ 8 w 83"/>
                  <a:gd name="T27" fmla="*/ 12 h 83"/>
                  <a:gd name="T28" fmla="*/ 11 w 83"/>
                  <a:gd name="T29" fmla="*/ 9 h 83"/>
                  <a:gd name="T30" fmla="*/ 71 w 83"/>
                  <a:gd name="T31" fmla="*/ 9 h 83"/>
                  <a:gd name="T32" fmla="*/ 74 w 83"/>
                  <a:gd name="T33" fmla="*/ 12 h 83"/>
                  <a:gd name="T34" fmla="*/ 74 w 83"/>
                  <a:gd name="T35" fmla="*/ 72 h 8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83" h="83">
                    <a:moveTo>
                      <a:pt x="72" y="0"/>
                    </a:moveTo>
                    <a:cubicBezTo>
                      <a:pt x="11" y="0"/>
                      <a:pt x="11" y="0"/>
                      <a:pt x="11" y="0"/>
                    </a:cubicBezTo>
                    <a:cubicBezTo>
                      <a:pt x="5" y="0"/>
                      <a:pt x="0" y="5"/>
                      <a:pt x="0" y="11"/>
                    </a:cubicBezTo>
                    <a:cubicBezTo>
                      <a:pt x="0" y="72"/>
                      <a:pt x="0" y="72"/>
                      <a:pt x="0" y="72"/>
                    </a:cubicBezTo>
                    <a:cubicBezTo>
                      <a:pt x="0" y="78"/>
                      <a:pt x="5" y="83"/>
                      <a:pt x="11" y="83"/>
                    </a:cubicBezTo>
                    <a:cubicBezTo>
                      <a:pt x="72" y="83"/>
                      <a:pt x="72" y="83"/>
                      <a:pt x="72" y="83"/>
                    </a:cubicBezTo>
                    <a:cubicBezTo>
                      <a:pt x="78" y="83"/>
                      <a:pt x="83" y="78"/>
                      <a:pt x="83" y="72"/>
                    </a:cubicBezTo>
                    <a:cubicBezTo>
                      <a:pt x="83" y="11"/>
                      <a:pt x="83" y="11"/>
                      <a:pt x="83" y="11"/>
                    </a:cubicBezTo>
                    <a:cubicBezTo>
                      <a:pt x="83" y="5"/>
                      <a:pt x="78" y="0"/>
                      <a:pt x="72" y="0"/>
                    </a:cubicBezTo>
                    <a:close/>
                    <a:moveTo>
                      <a:pt x="74" y="72"/>
                    </a:moveTo>
                    <a:cubicBezTo>
                      <a:pt x="74" y="73"/>
                      <a:pt x="73" y="74"/>
                      <a:pt x="71" y="74"/>
                    </a:cubicBezTo>
                    <a:cubicBezTo>
                      <a:pt x="11" y="74"/>
                      <a:pt x="11" y="74"/>
                      <a:pt x="11" y="74"/>
                    </a:cubicBezTo>
                    <a:cubicBezTo>
                      <a:pt x="10" y="74"/>
                      <a:pt x="8" y="73"/>
                      <a:pt x="8" y="72"/>
                    </a:cubicBezTo>
                    <a:cubicBezTo>
                      <a:pt x="8" y="12"/>
                      <a:pt x="8" y="12"/>
                      <a:pt x="8" y="12"/>
                    </a:cubicBezTo>
                    <a:cubicBezTo>
                      <a:pt x="8" y="10"/>
                      <a:pt x="10" y="9"/>
                      <a:pt x="11" y="9"/>
                    </a:cubicBezTo>
                    <a:cubicBezTo>
                      <a:pt x="71" y="9"/>
                      <a:pt x="71" y="9"/>
                      <a:pt x="71" y="9"/>
                    </a:cubicBezTo>
                    <a:cubicBezTo>
                      <a:pt x="73" y="9"/>
                      <a:pt x="74" y="10"/>
                      <a:pt x="74" y="12"/>
                    </a:cubicBezTo>
                    <a:lnTo>
                      <a:pt x="74" y="72"/>
                    </a:lnTo>
                    <a:close/>
                  </a:path>
                </a:pathLst>
              </a:custGeom>
              <a:solidFill>
                <a:srgbClr val="63636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/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328" name="文本框 327"/>
            <p:cNvSpPr txBox="1"/>
            <p:nvPr/>
          </p:nvSpPr>
          <p:spPr>
            <a:xfrm>
              <a:off x="2877678" y="2348826"/>
              <a:ext cx="1421216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050" dirty="0">
                  <a:solidFill>
                    <a:prstClr val="black">
                      <a:lumMod val="50000"/>
                      <a:lumOff val="50000"/>
                    </a:prst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50" dirty="0">
                  <a:solidFill>
                    <a:prstClr val="black">
                      <a:lumMod val="50000"/>
                      <a:lumOff val="50000"/>
                    </a:prstClr>
                  </a:solidFill>
                  <a:cs typeface="+mn-ea"/>
                  <a:sym typeface="+mn-lt"/>
                </a:rPr>
                <a:t>……</a:t>
              </a:r>
              <a:endParaRPr lang="zh-CN" altLang="en-US" sz="1050" dirty="0"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41" name="组合 40"/>
          <p:cNvGrpSpPr/>
          <p:nvPr/>
        </p:nvGrpSpPr>
        <p:grpSpPr>
          <a:xfrm>
            <a:off x="3385680" y="1375436"/>
            <a:ext cx="2032575" cy="751087"/>
            <a:chOff x="3385680" y="1375436"/>
            <a:chExt cx="2032575" cy="751087"/>
          </a:xfrm>
        </p:grpSpPr>
        <p:grpSp>
          <p:nvGrpSpPr>
            <p:cNvPr id="1157" name="组合 1156"/>
            <p:cNvGrpSpPr/>
            <p:nvPr/>
          </p:nvGrpSpPr>
          <p:grpSpPr>
            <a:xfrm>
              <a:off x="4953812" y="1375436"/>
              <a:ext cx="464443" cy="539225"/>
              <a:chOff x="3267075" y="2523213"/>
              <a:chExt cx="561976" cy="652463"/>
            </a:xfrm>
            <a:effectLst>
              <a:reflection blurRad="6350" stA="50000" endA="300" endPos="55000" dir="5400000" sy="-100000" algn="bl" rotWithShape="0"/>
            </a:effectLst>
          </p:grpSpPr>
          <p:sp>
            <p:nvSpPr>
              <p:cNvPr id="138" name="Freeform 153"/>
              <p:cNvSpPr>
                <a:spLocks/>
              </p:cNvSpPr>
              <p:nvPr/>
            </p:nvSpPr>
            <p:spPr bwMode="auto">
              <a:xfrm>
                <a:off x="3671888" y="2596238"/>
                <a:ext cx="80963" cy="82550"/>
              </a:xfrm>
              <a:custGeom>
                <a:avLst/>
                <a:gdLst>
                  <a:gd name="T0" fmla="*/ 7 w 21"/>
                  <a:gd name="T1" fmla="*/ 22 h 22"/>
                  <a:gd name="T2" fmla="*/ 20 w 21"/>
                  <a:gd name="T3" fmla="*/ 9 h 22"/>
                  <a:gd name="T4" fmla="*/ 20 w 21"/>
                  <a:gd name="T5" fmla="*/ 2 h 22"/>
                  <a:gd name="T6" fmla="*/ 13 w 21"/>
                  <a:gd name="T7" fmla="*/ 2 h 22"/>
                  <a:gd name="T8" fmla="*/ 0 w 21"/>
                  <a:gd name="T9" fmla="*/ 14 h 22"/>
                  <a:gd name="T10" fmla="*/ 7 w 21"/>
                  <a:gd name="T11" fmla="*/ 2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1" h="22">
                    <a:moveTo>
                      <a:pt x="7" y="22"/>
                    </a:moveTo>
                    <a:cubicBezTo>
                      <a:pt x="20" y="9"/>
                      <a:pt x="20" y="9"/>
                      <a:pt x="20" y="9"/>
                    </a:cubicBezTo>
                    <a:cubicBezTo>
                      <a:pt x="21" y="7"/>
                      <a:pt x="21" y="4"/>
                      <a:pt x="20" y="2"/>
                    </a:cubicBezTo>
                    <a:cubicBezTo>
                      <a:pt x="18" y="0"/>
                      <a:pt x="15" y="0"/>
                      <a:pt x="13" y="2"/>
                    </a:cubicBezTo>
                    <a:cubicBezTo>
                      <a:pt x="0" y="14"/>
                      <a:pt x="0" y="14"/>
                      <a:pt x="0" y="14"/>
                    </a:cubicBezTo>
                    <a:cubicBezTo>
                      <a:pt x="3" y="17"/>
                      <a:pt x="5" y="19"/>
                      <a:pt x="7" y="22"/>
                    </a:cubicBezTo>
                    <a:close/>
                  </a:path>
                </a:pathLst>
              </a:custGeom>
              <a:solidFill>
                <a:srgbClr val="63636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/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39" name="Freeform 154"/>
              <p:cNvSpPr>
                <a:spLocks/>
              </p:cNvSpPr>
              <p:nvPr/>
            </p:nvSpPr>
            <p:spPr bwMode="auto">
              <a:xfrm>
                <a:off x="3530600" y="2523213"/>
                <a:ext cx="38100" cy="80963"/>
              </a:xfrm>
              <a:custGeom>
                <a:avLst/>
                <a:gdLst>
                  <a:gd name="T0" fmla="*/ 5 w 10"/>
                  <a:gd name="T1" fmla="*/ 21 h 21"/>
                  <a:gd name="T2" fmla="*/ 5 w 10"/>
                  <a:gd name="T3" fmla="*/ 21 h 21"/>
                  <a:gd name="T4" fmla="*/ 10 w 10"/>
                  <a:gd name="T5" fmla="*/ 21 h 21"/>
                  <a:gd name="T6" fmla="*/ 10 w 10"/>
                  <a:gd name="T7" fmla="*/ 5 h 21"/>
                  <a:gd name="T8" fmla="*/ 5 w 10"/>
                  <a:gd name="T9" fmla="*/ 0 h 21"/>
                  <a:gd name="T10" fmla="*/ 0 w 10"/>
                  <a:gd name="T11" fmla="*/ 5 h 21"/>
                  <a:gd name="T12" fmla="*/ 0 w 10"/>
                  <a:gd name="T13" fmla="*/ 21 h 21"/>
                  <a:gd name="T14" fmla="*/ 4 w 10"/>
                  <a:gd name="T15" fmla="*/ 21 h 21"/>
                  <a:gd name="T16" fmla="*/ 5 w 10"/>
                  <a:gd name="T17" fmla="*/ 21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" h="21">
                    <a:moveTo>
                      <a:pt x="5" y="21"/>
                    </a:moveTo>
                    <a:cubicBezTo>
                      <a:pt x="5" y="21"/>
                      <a:pt x="5" y="21"/>
                      <a:pt x="5" y="21"/>
                    </a:cubicBezTo>
                    <a:cubicBezTo>
                      <a:pt x="6" y="21"/>
                      <a:pt x="8" y="21"/>
                      <a:pt x="10" y="21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10" y="2"/>
                      <a:pt x="7" y="0"/>
                      <a:pt x="5" y="0"/>
                    </a:cubicBezTo>
                    <a:cubicBezTo>
                      <a:pt x="2" y="0"/>
                      <a:pt x="0" y="2"/>
                      <a:pt x="0" y="5"/>
                    </a:cubicBezTo>
                    <a:cubicBezTo>
                      <a:pt x="0" y="21"/>
                      <a:pt x="0" y="21"/>
                      <a:pt x="0" y="21"/>
                    </a:cubicBezTo>
                    <a:cubicBezTo>
                      <a:pt x="1" y="21"/>
                      <a:pt x="3" y="21"/>
                      <a:pt x="4" y="21"/>
                    </a:cubicBezTo>
                    <a:lnTo>
                      <a:pt x="5" y="21"/>
                    </a:lnTo>
                    <a:close/>
                  </a:path>
                </a:pathLst>
              </a:custGeom>
              <a:solidFill>
                <a:srgbClr val="63636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/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40" name="Freeform 155"/>
              <p:cNvSpPr>
                <a:spLocks/>
              </p:cNvSpPr>
              <p:nvPr/>
            </p:nvSpPr>
            <p:spPr bwMode="auto">
              <a:xfrm>
                <a:off x="3343275" y="2596238"/>
                <a:ext cx="80963" cy="82550"/>
              </a:xfrm>
              <a:custGeom>
                <a:avLst/>
                <a:gdLst>
                  <a:gd name="T0" fmla="*/ 14 w 21"/>
                  <a:gd name="T1" fmla="*/ 22 h 22"/>
                  <a:gd name="T2" fmla="*/ 21 w 21"/>
                  <a:gd name="T3" fmla="*/ 14 h 22"/>
                  <a:gd name="T4" fmla="*/ 9 w 21"/>
                  <a:gd name="T5" fmla="*/ 2 h 22"/>
                  <a:gd name="T6" fmla="*/ 2 w 21"/>
                  <a:gd name="T7" fmla="*/ 2 h 22"/>
                  <a:gd name="T8" fmla="*/ 2 w 21"/>
                  <a:gd name="T9" fmla="*/ 9 h 22"/>
                  <a:gd name="T10" fmla="*/ 14 w 21"/>
                  <a:gd name="T11" fmla="*/ 2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21" h="22">
                    <a:moveTo>
                      <a:pt x="14" y="22"/>
                    </a:moveTo>
                    <a:cubicBezTo>
                      <a:pt x="16" y="19"/>
                      <a:pt x="18" y="17"/>
                      <a:pt x="21" y="14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7" y="0"/>
                      <a:pt x="4" y="0"/>
                      <a:pt x="2" y="2"/>
                    </a:cubicBezTo>
                    <a:cubicBezTo>
                      <a:pt x="0" y="4"/>
                      <a:pt x="0" y="7"/>
                      <a:pt x="2" y="9"/>
                    </a:cubicBezTo>
                    <a:lnTo>
                      <a:pt x="14" y="22"/>
                    </a:lnTo>
                    <a:close/>
                  </a:path>
                </a:pathLst>
              </a:custGeom>
              <a:solidFill>
                <a:srgbClr val="63636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/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41" name="Freeform 156"/>
              <p:cNvSpPr>
                <a:spLocks/>
              </p:cNvSpPr>
              <p:nvPr/>
            </p:nvSpPr>
            <p:spPr bwMode="auto">
              <a:xfrm>
                <a:off x="3267075" y="2781976"/>
                <a:ext cx="87313" cy="38100"/>
              </a:xfrm>
              <a:custGeom>
                <a:avLst/>
                <a:gdLst>
                  <a:gd name="T0" fmla="*/ 22 w 23"/>
                  <a:gd name="T1" fmla="*/ 7 h 10"/>
                  <a:gd name="T2" fmla="*/ 23 w 23"/>
                  <a:gd name="T3" fmla="*/ 0 h 10"/>
                  <a:gd name="T4" fmla="*/ 5 w 23"/>
                  <a:gd name="T5" fmla="*/ 0 h 10"/>
                  <a:gd name="T6" fmla="*/ 0 w 23"/>
                  <a:gd name="T7" fmla="*/ 5 h 10"/>
                  <a:gd name="T8" fmla="*/ 5 w 23"/>
                  <a:gd name="T9" fmla="*/ 10 h 10"/>
                  <a:gd name="T10" fmla="*/ 22 w 23"/>
                  <a:gd name="T11" fmla="*/ 10 h 10"/>
                  <a:gd name="T12" fmla="*/ 22 w 23"/>
                  <a:gd name="T13" fmla="*/ 7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3" h="10">
                    <a:moveTo>
                      <a:pt x="22" y="7"/>
                    </a:moveTo>
                    <a:cubicBezTo>
                      <a:pt x="22" y="5"/>
                      <a:pt x="22" y="3"/>
                      <a:pt x="23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2" y="0"/>
                      <a:pt x="0" y="2"/>
                      <a:pt x="0" y="5"/>
                    </a:cubicBezTo>
                    <a:cubicBezTo>
                      <a:pt x="0" y="8"/>
                      <a:pt x="2" y="10"/>
                      <a:pt x="5" y="10"/>
                    </a:cubicBezTo>
                    <a:cubicBezTo>
                      <a:pt x="22" y="10"/>
                      <a:pt x="22" y="10"/>
                      <a:pt x="22" y="10"/>
                    </a:cubicBezTo>
                    <a:cubicBezTo>
                      <a:pt x="22" y="9"/>
                      <a:pt x="22" y="8"/>
                      <a:pt x="22" y="7"/>
                    </a:cubicBezTo>
                    <a:close/>
                  </a:path>
                </a:pathLst>
              </a:custGeom>
              <a:solidFill>
                <a:srgbClr val="63636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/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42" name="Freeform 157"/>
              <p:cNvSpPr>
                <a:spLocks/>
              </p:cNvSpPr>
              <p:nvPr/>
            </p:nvSpPr>
            <p:spPr bwMode="auto">
              <a:xfrm>
                <a:off x="3508375" y="3156626"/>
                <a:ext cx="79375" cy="19050"/>
              </a:xfrm>
              <a:custGeom>
                <a:avLst/>
                <a:gdLst>
                  <a:gd name="T0" fmla="*/ 13 w 21"/>
                  <a:gd name="T1" fmla="*/ 0 h 5"/>
                  <a:gd name="T2" fmla="*/ 8 w 21"/>
                  <a:gd name="T3" fmla="*/ 0 h 5"/>
                  <a:gd name="T4" fmla="*/ 0 w 21"/>
                  <a:gd name="T5" fmla="*/ 0 h 5"/>
                  <a:gd name="T6" fmla="*/ 0 w 21"/>
                  <a:gd name="T7" fmla="*/ 0 h 5"/>
                  <a:gd name="T8" fmla="*/ 8 w 21"/>
                  <a:gd name="T9" fmla="*/ 5 h 5"/>
                  <a:gd name="T10" fmla="*/ 8 w 21"/>
                  <a:gd name="T11" fmla="*/ 5 h 5"/>
                  <a:gd name="T12" fmla="*/ 13 w 21"/>
                  <a:gd name="T13" fmla="*/ 5 h 5"/>
                  <a:gd name="T14" fmla="*/ 14 w 21"/>
                  <a:gd name="T15" fmla="*/ 5 h 5"/>
                  <a:gd name="T16" fmla="*/ 21 w 21"/>
                  <a:gd name="T17" fmla="*/ 0 h 5"/>
                  <a:gd name="T18" fmla="*/ 21 w 21"/>
                  <a:gd name="T19" fmla="*/ 0 h 5"/>
                  <a:gd name="T20" fmla="*/ 13 w 21"/>
                  <a:gd name="T21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1" h="5">
                    <a:moveTo>
                      <a:pt x="13" y="0"/>
                    </a:moveTo>
                    <a:cubicBezTo>
                      <a:pt x="8" y="0"/>
                      <a:pt x="8" y="0"/>
                      <a:pt x="8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3"/>
                      <a:pt x="4" y="5"/>
                      <a:pt x="8" y="5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13" y="5"/>
                      <a:pt x="13" y="5"/>
                      <a:pt x="13" y="5"/>
                    </a:cubicBezTo>
                    <a:cubicBezTo>
                      <a:pt x="14" y="5"/>
                      <a:pt x="14" y="5"/>
                      <a:pt x="14" y="5"/>
                    </a:cubicBezTo>
                    <a:cubicBezTo>
                      <a:pt x="17" y="5"/>
                      <a:pt x="21" y="3"/>
                      <a:pt x="21" y="0"/>
                    </a:cubicBezTo>
                    <a:cubicBezTo>
                      <a:pt x="21" y="0"/>
                      <a:pt x="21" y="0"/>
                      <a:pt x="21" y="0"/>
                    </a:cubicBezTo>
                    <a:lnTo>
                      <a:pt x="13" y="0"/>
                    </a:lnTo>
                    <a:close/>
                  </a:path>
                </a:pathLst>
              </a:custGeom>
              <a:solidFill>
                <a:srgbClr val="63636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/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43" name="Freeform 158"/>
              <p:cNvSpPr>
                <a:spLocks/>
              </p:cNvSpPr>
              <p:nvPr/>
            </p:nvSpPr>
            <p:spPr bwMode="auto">
              <a:xfrm>
                <a:off x="3481388" y="3112176"/>
                <a:ext cx="133350" cy="33338"/>
              </a:xfrm>
              <a:custGeom>
                <a:avLst/>
                <a:gdLst>
                  <a:gd name="T0" fmla="*/ 30 w 35"/>
                  <a:gd name="T1" fmla="*/ 0 h 9"/>
                  <a:gd name="T2" fmla="*/ 5 w 35"/>
                  <a:gd name="T3" fmla="*/ 0 h 9"/>
                  <a:gd name="T4" fmla="*/ 0 w 35"/>
                  <a:gd name="T5" fmla="*/ 4 h 9"/>
                  <a:gd name="T6" fmla="*/ 5 w 35"/>
                  <a:gd name="T7" fmla="*/ 9 h 9"/>
                  <a:gd name="T8" fmla="*/ 30 w 35"/>
                  <a:gd name="T9" fmla="*/ 9 h 9"/>
                  <a:gd name="T10" fmla="*/ 35 w 35"/>
                  <a:gd name="T11" fmla="*/ 4 h 9"/>
                  <a:gd name="T12" fmla="*/ 30 w 35"/>
                  <a:gd name="T13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5" h="9">
                    <a:moveTo>
                      <a:pt x="30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3" y="0"/>
                      <a:pt x="0" y="2"/>
                      <a:pt x="0" y="4"/>
                    </a:cubicBezTo>
                    <a:cubicBezTo>
                      <a:pt x="0" y="7"/>
                      <a:pt x="3" y="9"/>
                      <a:pt x="5" y="9"/>
                    </a:cubicBezTo>
                    <a:cubicBezTo>
                      <a:pt x="30" y="9"/>
                      <a:pt x="30" y="9"/>
                      <a:pt x="30" y="9"/>
                    </a:cubicBezTo>
                    <a:cubicBezTo>
                      <a:pt x="33" y="9"/>
                      <a:pt x="35" y="7"/>
                      <a:pt x="35" y="4"/>
                    </a:cubicBezTo>
                    <a:cubicBezTo>
                      <a:pt x="35" y="2"/>
                      <a:pt x="33" y="0"/>
                      <a:pt x="30" y="0"/>
                    </a:cubicBezTo>
                    <a:close/>
                  </a:path>
                </a:pathLst>
              </a:custGeom>
              <a:solidFill>
                <a:srgbClr val="63636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/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44" name="Freeform 159"/>
              <p:cNvSpPr>
                <a:spLocks/>
              </p:cNvSpPr>
              <p:nvPr/>
            </p:nvSpPr>
            <p:spPr bwMode="auto">
              <a:xfrm>
                <a:off x="3481388" y="3066138"/>
                <a:ext cx="133350" cy="34925"/>
              </a:xfrm>
              <a:custGeom>
                <a:avLst/>
                <a:gdLst>
                  <a:gd name="T0" fmla="*/ 30 w 35"/>
                  <a:gd name="T1" fmla="*/ 0 h 9"/>
                  <a:gd name="T2" fmla="*/ 5 w 35"/>
                  <a:gd name="T3" fmla="*/ 0 h 9"/>
                  <a:gd name="T4" fmla="*/ 0 w 35"/>
                  <a:gd name="T5" fmla="*/ 5 h 9"/>
                  <a:gd name="T6" fmla="*/ 5 w 35"/>
                  <a:gd name="T7" fmla="*/ 9 h 9"/>
                  <a:gd name="T8" fmla="*/ 30 w 35"/>
                  <a:gd name="T9" fmla="*/ 9 h 9"/>
                  <a:gd name="T10" fmla="*/ 35 w 35"/>
                  <a:gd name="T11" fmla="*/ 5 h 9"/>
                  <a:gd name="T12" fmla="*/ 30 w 35"/>
                  <a:gd name="T13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35" h="9">
                    <a:moveTo>
                      <a:pt x="30" y="0"/>
                    </a:moveTo>
                    <a:cubicBezTo>
                      <a:pt x="5" y="0"/>
                      <a:pt x="5" y="0"/>
                      <a:pt x="5" y="0"/>
                    </a:cubicBezTo>
                    <a:cubicBezTo>
                      <a:pt x="3" y="0"/>
                      <a:pt x="0" y="2"/>
                      <a:pt x="0" y="5"/>
                    </a:cubicBezTo>
                    <a:cubicBezTo>
                      <a:pt x="0" y="7"/>
                      <a:pt x="3" y="9"/>
                      <a:pt x="5" y="9"/>
                    </a:cubicBezTo>
                    <a:cubicBezTo>
                      <a:pt x="30" y="9"/>
                      <a:pt x="30" y="9"/>
                      <a:pt x="30" y="9"/>
                    </a:cubicBezTo>
                    <a:cubicBezTo>
                      <a:pt x="33" y="9"/>
                      <a:pt x="35" y="7"/>
                      <a:pt x="35" y="5"/>
                    </a:cubicBezTo>
                    <a:cubicBezTo>
                      <a:pt x="35" y="2"/>
                      <a:pt x="33" y="0"/>
                      <a:pt x="30" y="0"/>
                    </a:cubicBezTo>
                    <a:close/>
                  </a:path>
                </a:pathLst>
              </a:custGeom>
              <a:solidFill>
                <a:srgbClr val="63636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/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45" name="Freeform 160"/>
              <p:cNvSpPr>
                <a:spLocks noEditPoints="1"/>
              </p:cNvSpPr>
              <p:nvPr/>
            </p:nvSpPr>
            <p:spPr bwMode="auto">
              <a:xfrm>
                <a:off x="3378200" y="2637513"/>
                <a:ext cx="339725" cy="417513"/>
              </a:xfrm>
              <a:custGeom>
                <a:avLst/>
                <a:gdLst>
                  <a:gd name="T0" fmla="*/ 80 w 89"/>
                  <a:gd name="T1" fmla="*/ 18 h 110"/>
                  <a:gd name="T2" fmla="*/ 61 w 89"/>
                  <a:gd name="T3" fmla="*/ 3 h 110"/>
                  <a:gd name="T4" fmla="*/ 49 w 89"/>
                  <a:gd name="T5" fmla="*/ 1 h 110"/>
                  <a:gd name="T6" fmla="*/ 49 w 89"/>
                  <a:gd name="T7" fmla="*/ 1 h 110"/>
                  <a:gd name="T8" fmla="*/ 45 w 89"/>
                  <a:gd name="T9" fmla="*/ 0 h 110"/>
                  <a:gd name="T10" fmla="*/ 45 w 89"/>
                  <a:gd name="T11" fmla="*/ 0 h 110"/>
                  <a:gd name="T12" fmla="*/ 40 w 89"/>
                  <a:gd name="T13" fmla="*/ 1 h 110"/>
                  <a:gd name="T14" fmla="*/ 40 w 89"/>
                  <a:gd name="T15" fmla="*/ 1 h 110"/>
                  <a:gd name="T16" fmla="*/ 29 w 89"/>
                  <a:gd name="T17" fmla="*/ 3 h 110"/>
                  <a:gd name="T18" fmla="*/ 9 w 89"/>
                  <a:gd name="T19" fmla="*/ 18 h 110"/>
                  <a:gd name="T20" fmla="*/ 3 w 89"/>
                  <a:gd name="T21" fmla="*/ 63 h 110"/>
                  <a:gd name="T22" fmla="*/ 19 w 89"/>
                  <a:gd name="T23" fmla="*/ 85 h 110"/>
                  <a:gd name="T24" fmla="*/ 21 w 89"/>
                  <a:gd name="T25" fmla="*/ 99 h 110"/>
                  <a:gd name="T26" fmla="*/ 21 w 89"/>
                  <a:gd name="T27" fmla="*/ 99 h 110"/>
                  <a:gd name="T28" fmla="*/ 21 w 89"/>
                  <a:gd name="T29" fmla="*/ 99 h 110"/>
                  <a:gd name="T30" fmla="*/ 57 w 89"/>
                  <a:gd name="T31" fmla="*/ 110 h 110"/>
                  <a:gd name="T32" fmla="*/ 68 w 89"/>
                  <a:gd name="T33" fmla="*/ 99 h 110"/>
                  <a:gd name="T34" fmla="*/ 68 w 89"/>
                  <a:gd name="T35" fmla="*/ 99 h 110"/>
                  <a:gd name="T36" fmla="*/ 69 w 89"/>
                  <a:gd name="T37" fmla="*/ 88 h 110"/>
                  <a:gd name="T38" fmla="*/ 74 w 89"/>
                  <a:gd name="T39" fmla="*/ 81 h 110"/>
                  <a:gd name="T40" fmla="*/ 89 w 89"/>
                  <a:gd name="T41" fmla="*/ 45 h 110"/>
                  <a:gd name="T42" fmla="*/ 70 w 89"/>
                  <a:gd name="T43" fmla="*/ 74 h 110"/>
                  <a:gd name="T44" fmla="*/ 61 w 89"/>
                  <a:gd name="T45" fmla="*/ 87 h 110"/>
                  <a:gd name="T46" fmla="*/ 60 w 89"/>
                  <a:gd name="T47" fmla="*/ 99 h 110"/>
                  <a:gd name="T48" fmla="*/ 32 w 89"/>
                  <a:gd name="T49" fmla="*/ 102 h 110"/>
                  <a:gd name="T50" fmla="*/ 29 w 89"/>
                  <a:gd name="T51" fmla="*/ 99 h 110"/>
                  <a:gd name="T52" fmla="*/ 28 w 89"/>
                  <a:gd name="T53" fmla="*/ 87 h 110"/>
                  <a:gd name="T54" fmla="*/ 20 w 89"/>
                  <a:gd name="T55" fmla="*/ 75 h 110"/>
                  <a:gd name="T56" fmla="*/ 7 w 89"/>
                  <a:gd name="T57" fmla="*/ 45 h 110"/>
                  <a:gd name="T58" fmla="*/ 34 w 89"/>
                  <a:gd name="T59" fmla="*/ 9 h 110"/>
                  <a:gd name="T60" fmla="*/ 41 w 89"/>
                  <a:gd name="T61" fmla="*/ 8 h 110"/>
                  <a:gd name="T62" fmla="*/ 41 w 89"/>
                  <a:gd name="T63" fmla="*/ 8 h 110"/>
                  <a:gd name="T64" fmla="*/ 45 w 89"/>
                  <a:gd name="T65" fmla="*/ 8 h 110"/>
                  <a:gd name="T66" fmla="*/ 48 w 89"/>
                  <a:gd name="T67" fmla="*/ 8 h 110"/>
                  <a:gd name="T68" fmla="*/ 49 w 89"/>
                  <a:gd name="T69" fmla="*/ 8 h 110"/>
                  <a:gd name="T70" fmla="*/ 54 w 89"/>
                  <a:gd name="T71" fmla="*/ 9 h 110"/>
                  <a:gd name="T72" fmla="*/ 74 w 89"/>
                  <a:gd name="T73" fmla="*/ 23 h 110"/>
                  <a:gd name="T74" fmla="*/ 79 w 89"/>
                  <a:gd name="T75" fmla="*/ 61 h 1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</a:cxnLst>
                <a:rect l="0" t="0" r="r" b="b"/>
                <a:pathLst>
                  <a:path w="89" h="110">
                    <a:moveTo>
                      <a:pt x="89" y="45"/>
                    </a:moveTo>
                    <a:cubicBezTo>
                      <a:pt x="89" y="35"/>
                      <a:pt x="86" y="26"/>
                      <a:pt x="80" y="18"/>
                    </a:cubicBezTo>
                    <a:cubicBezTo>
                      <a:pt x="75" y="12"/>
                      <a:pt x="69" y="6"/>
                      <a:pt x="61" y="3"/>
                    </a:cubicBezTo>
                    <a:cubicBezTo>
                      <a:pt x="61" y="3"/>
                      <a:pt x="61" y="3"/>
                      <a:pt x="61" y="3"/>
                    </a:cubicBezTo>
                    <a:cubicBezTo>
                      <a:pt x="57" y="2"/>
                      <a:pt x="57" y="2"/>
                      <a:pt x="57" y="2"/>
                    </a:cubicBezTo>
                    <a:cubicBezTo>
                      <a:pt x="55" y="1"/>
                      <a:pt x="52" y="1"/>
                      <a:pt x="49" y="1"/>
                    </a:cubicBezTo>
                    <a:cubicBezTo>
                      <a:pt x="49" y="1"/>
                      <a:pt x="49" y="1"/>
                      <a:pt x="49" y="1"/>
                    </a:cubicBezTo>
                    <a:cubicBezTo>
                      <a:pt x="49" y="1"/>
                      <a:pt x="49" y="1"/>
                      <a:pt x="49" y="1"/>
                    </a:cubicBezTo>
                    <a:cubicBezTo>
                      <a:pt x="49" y="1"/>
                      <a:pt x="49" y="1"/>
                      <a:pt x="49" y="1"/>
                    </a:cubicBezTo>
                    <a:cubicBezTo>
                      <a:pt x="48" y="0"/>
                      <a:pt x="46" y="0"/>
                      <a:pt x="45" y="0"/>
                    </a:cubicBezTo>
                    <a:cubicBezTo>
                      <a:pt x="45" y="0"/>
                      <a:pt x="45" y="0"/>
                      <a:pt x="45" y="0"/>
                    </a:cubicBezTo>
                    <a:cubicBezTo>
                      <a:pt x="45" y="0"/>
                      <a:pt x="45" y="0"/>
                      <a:pt x="45" y="0"/>
                    </a:cubicBezTo>
                    <a:cubicBezTo>
                      <a:pt x="45" y="0"/>
                      <a:pt x="45" y="0"/>
                      <a:pt x="45" y="0"/>
                    </a:cubicBezTo>
                    <a:cubicBezTo>
                      <a:pt x="43" y="0"/>
                      <a:pt x="42" y="0"/>
                      <a:pt x="40" y="1"/>
                    </a:cubicBezTo>
                    <a:cubicBezTo>
                      <a:pt x="40" y="1"/>
                      <a:pt x="40" y="1"/>
                      <a:pt x="40" y="1"/>
                    </a:cubicBezTo>
                    <a:cubicBezTo>
                      <a:pt x="40" y="1"/>
                      <a:pt x="40" y="1"/>
                      <a:pt x="40" y="1"/>
                    </a:cubicBezTo>
                    <a:cubicBezTo>
                      <a:pt x="37" y="1"/>
                      <a:pt x="34" y="1"/>
                      <a:pt x="32" y="2"/>
                    </a:cubicBezTo>
                    <a:cubicBezTo>
                      <a:pt x="29" y="3"/>
                      <a:pt x="29" y="3"/>
                      <a:pt x="29" y="3"/>
                    </a:cubicBezTo>
                    <a:cubicBezTo>
                      <a:pt x="29" y="3"/>
                      <a:pt x="29" y="3"/>
                      <a:pt x="29" y="3"/>
                    </a:cubicBezTo>
                    <a:cubicBezTo>
                      <a:pt x="21" y="6"/>
                      <a:pt x="14" y="12"/>
                      <a:pt x="9" y="18"/>
                    </a:cubicBezTo>
                    <a:cubicBezTo>
                      <a:pt x="3" y="26"/>
                      <a:pt x="0" y="35"/>
                      <a:pt x="0" y="45"/>
                    </a:cubicBezTo>
                    <a:cubicBezTo>
                      <a:pt x="0" y="52"/>
                      <a:pt x="1" y="58"/>
                      <a:pt x="3" y="63"/>
                    </a:cubicBezTo>
                    <a:cubicBezTo>
                      <a:pt x="6" y="71"/>
                      <a:pt x="10" y="76"/>
                      <a:pt x="14" y="80"/>
                    </a:cubicBezTo>
                    <a:cubicBezTo>
                      <a:pt x="16" y="82"/>
                      <a:pt x="17" y="83"/>
                      <a:pt x="19" y="85"/>
                    </a:cubicBezTo>
                    <a:cubicBezTo>
                      <a:pt x="20" y="86"/>
                      <a:pt x="20" y="87"/>
                      <a:pt x="20" y="88"/>
                    </a:cubicBezTo>
                    <a:cubicBezTo>
                      <a:pt x="21" y="92"/>
                      <a:pt x="21" y="97"/>
                      <a:pt x="21" y="99"/>
                    </a:cubicBezTo>
                    <a:cubicBezTo>
                      <a:pt x="21" y="99"/>
                      <a:pt x="21" y="99"/>
                      <a:pt x="21" y="99"/>
                    </a:cubicBezTo>
                    <a:cubicBezTo>
                      <a:pt x="21" y="99"/>
                      <a:pt x="21" y="99"/>
                      <a:pt x="21" y="99"/>
                    </a:cubicBezTo>
                    <a:cubicBezTo>
                      <a:pt x="21" y="99"/>
                      <a:pt x="21" y="99"/>
                      <a:pt x="21" y="99"/>
                    </a:cubicBezTo>
                    <a:cubicBezTo>
                      <a:pt x="21" y="99"/>
                      <a:pt x="21" y="99"/>
                      <a:pt x="21" y="99"/>
                    </a:cubicBezTo>
                    <a:cubicBezTo>
                      <a:pt x="21" y="105"/>
                      <a:pt x="26" y="110"/>
                      <a:pt x="32" y="110"/>
                    </a:cubicBezTo>
                    <a:cubicBezTo>
                      <a:pt x="57" y="110"/>
                      <a:pt x="57" y="110"/>
                      <a:pt x="57" y="110"/>
                    </a:cubicBezTo>
                    <a:cubicBezTo>
                      <a:pt x="63" y="110"/>
                      <a:pt x="68" y="105"/>
                      <a:pt x="68" y="99"/>
                    </a:cubicBezTo>
                    <a:cubicBezTo>
                      <a:pt x="68" y="99"/>
                      <a:pt x="68" y="99"/>
                      <a:pt x="68" y="99"/>
                    </a:cubicBezTo>
                    <a:cubicBezTo>
                      <a:pt x="68" y="99"/>
                      <a:pt x="68" y="99"/>
                      <a:pt x="68" y="99"/>
                    </a:cubicBezTo>
                    <a:cubicBezTo>
                      <a:pt x="68" y="99"/>
                      <a:pt x="68" y="99"/>
                      <a:pt x="68" y="99"/>
                    </a:cubicBezTo>
                    <a:cubicBezTo>
                      <a:pt x="68" y="99"/>
                      <a:pt x="68" y="99"/>
                      <a:pt x="68" y="99"/>
                    </a:cubicBezTo>
                    <a:cubicBezTo>
                      <a:pt x="68" y="97"/>
                      <a:pt x="68" y="92"/>
                      <a:pt x="69" y="88"/>
                    </a:cubicBezTo>
                    <a:cubicBezTo>
                      <a:pt x="69" y="87"/>
                      <a:pt x="69" y="87"/>
                      <a:pt x="70" y="86"/>
                    </a:cubicBezTo>
                    <a:cubicBezTo>
                      <a:pt x="71" y="84"/>
                      <a:pt x="72" y="83"/>
                      <a:pt x="74" y="81"/>
                    </a:cubicBezTo>
                    <a:cubicBezTo>
                      <a:pt x="77" y="77"/>
                      <a:pt x="81" y="73"/>
                      <a:pt x="84" y="68"/>
                    </a:cubicBezTo>
                    <a:cubicBezTo>
                      <a:pt x="87" y="62"/>
                      <a:pt x="89" y="55"/>
                      <a:pt x="89" y="45"/>
                    </a:cubicBezTo>
                    <a:close/>
                    <a:moveTo>
                      <a:pt x="79" y="61"/>
                    </a:moveTo>
                    <a:cubicBezTo>
                      <a:pt x="77" y="67"/>
                      <a:pt x="73" y="71"/>
                      <a:pt x="70" y="74"/>
                    </a:cubicBezTo>
                    <a:cubicBezTo>
                      <a:pt x="68" y="76"/>
                      <a:pt x="66" y="78"/>
                      <a:pt x="65" y="80"/>
                    </a:cubicBezTo>
                    <a:cubicBezTo>
                      <a:pt x="63" y="82"/>
                      <a:pt x="62" y="84"/>
                      <a:pt x="61" y="87"/>
                    </a:cubicBezTo>
                    <a:cubicBezTo>
                      <a:pt x="60" y="92"/>
                      <a:pt x="60" y="97"/>
                      <a:pt x="60" y="99"/>
                    </a:cubicBezTo>
                    <a:cubicBezTo>
                      <a:pt x="60" y="99"/>
                      <a:pt x="60" y="99"/>
                      <a:pt x="60" y="99"/>
                    </a:cubicBezTo>
                    <a:cubicBezTo>
                      <a:pt x="60" y="101"/>
                      <a:pt x="59" y="102"/>
                      <a:pt x="57" y="102"/>
                    </a:cubicBezTo>
                    <a:cubicBezTo>
                      <a:pt x="32" y="102"/>
                      <a:pt x="32" y="102"/>
                      <a:pt x="32" y="102"/>
                    </a:cubicBezTo>
                    <a:cubicBezTo>
                      <a:pt x="31" y="102"/>
                      <a:pt x="30" y="102"/>
                      <a:pt x="30" y="101"/>
                    </a:cubicBezTo>
                    <a:cubicBezTo>
                      <a:pt x="29" y="101"/>
                      <a:pt x="29" y="100"/>
                      <a:pt x="29" y="99"/>
                    </a:cubicBezTo>
                    <a:cubicBezTo>
                      <a:pt x="29" y="99"/>
                      <a:pt x="29" y="99"/>
                      <a:pt x="29" y="99"/>
                    </a:cubicBezTo>
                    <a:cubicBezTo>
                      <a:pt x="29" y="97"/>
                      <a:pt x="29" y="92"/>
                      <a:pt x="28" y="87"/>
                    </a:cubicBezTo>
                    <a:cubicBezTo>
                      <a:pt x="27" y="85"/>
                      <a:pt x="27" y="83"/>
                      <a:pt x="26" y="82"/>
                    </a:cubicBezTo>
                    <a:cubicBezTo>
                      <a:pt x="24" y="79"/>
                      <a:pt x="22" y="77"/>
                      <a:pt x="20" y="75"/>
                    </a:cubicBezTo>
                    <a:cubicBezTo>
                      <a:pt x="17" y="72"/>
                      <a:pt x="14" y="69"/>
                      <a:pt x="12" y="64"/>
                    </a:cubicBezTo>
                    <a:cubicBezTo>
                      <a:pt x="9" y="60"/>
                      <a:pt x="7" y="54"/>
                      <a:pt x="7" y="45"/>
                    </a:cubicBezTo>
                    <a:cubicBezTo>
                      <a:pt x="7" y="37"/>
                      <a:pt x="10" y="29"/>
                      <a:pt x="15" y="23"/>
                    </a:cubicBezTo>
                    <a:cubicBezTo>
                      <a:pt x="20" y="17"/>
                      <a:pt x="26" y="12"/>
                      <a:pt x="34" y="9"/>
                    </a:cubicBezTo>
                    <a:cubicBezTo>
                      <a:pt x="35" y="9"/>
                      <a:pt x="35" y="9"/>
                      <a:pt x="35" y="9"/>
                    </a:cubicBezTo>
                    <a:cubicBezTo>
                      <a:pt x="37" y="9"/>
                      <a:pt x="39" y="8"/>
                      <a:pt x="41" y="8"/>
                    </a:cubicBezTo>
                    <a:cubicBezTo>
                      <a:pt x="41" y="8"/>
                      <a:pt x="41" y="8"/>
                      <a:pt x="41" y="8"/>
                    </a:cubicBezTo>
                    <a:cubicBezTo>
                      <a:pt x="41" y="8"/>
                      <a:pt x="41" y="8"/>
                      <a:pt x="41" y="8"/>
                    </a:cubicBezTo>
                    <a:cubicBezTo>
                      <a:pt x="42" y="8"/>
                      <a:pt x="43" y="8"/>
                      <a:pt x="44" y="8"/>
                    </a:cubicBezTo>
                    <a:cubicBezTo>
                      <a:pt x="45" y="8"/>
                      <a:pt x="45" y="8"/>
                      <a:pt x="45" y="8"/>
                    </a:cubicBezTo>
                    <a:cubicBezTo>
                      <a:pt x="45" y="8"/>
                      <a:pt x="45" y="8"/>
                      <a:pt x="45" y="8"/>
                    </a:cubicBezTo>
                    <a:cubicBezTo>
                      <a:pt x="46" y="8"/>
                      <a:pt x="47" y="8"/>
                      <a:pt x="48" y="8"/>
                    </a:cubicBezTo>
                    <a:cubicBezTo>
                      <a:pt x="48" y="8"/>
                      <a:pt x="48" y="8"/>
                      <a:pt x="48" y="8"/>
                    </a:cubicBezTo>
                    <a:cubicBezTo>
                      <a:pt x="49" y="8"/>
                      <a:pt x="49" y="8"/>
                      <a:pt x="49" y="8"/>
                    </a:cubicBezTo>
                    <a:cubicBezTo>
                      <a:pt x="49" y="8"/>
                      <a:pt x="49" y="8"/>
                      <a:pt x="49" y="8"/>
                    </a:cubicBezTo>
                    <a:cubicBezTo>
                      <a:pt x="51" y="8"/>
                      <a:pt x="52" y="9"/>
                      <a:pt x="54" y="9"/>
                    </a:cubicBezTo>
                    <a:cubicBezTo>
                      <a:pt x="55" y="9"/>
                      <a:pt x="55" y="9"/>
                      <a:pt x="55" y="9"/>
                    </a:cubicBezTo>
                    <a:cubicBezTo>
                      <a:pt x="63" y="12"/>
                      <a:pt x="70" y="17"/>
                      <a:pt x="74" y="23"/>
                    </a:cubicBezTo>
                    <a:cubicBezTo>
                      <a:pt x="79" y="29"/>
                      <a:pt x="82" y="37"/>
                      <a:pt x="82" y="45"/>
                    </a:cubicBezTo>
                    <a:cubicBezTo>
                      <a:pt x="82" y="52"/>
                      <a:pt x="81" y="57"/>
                      <a:pt x="79" y="61"/>
                    </a:cubicBezTo>
                    <a:close/>
                  </a:path>
                </a:pathLst>
              </a:custGeom>
              <a:solidFill>
                <a:srgbClr val="63636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/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46" name="Freeform 161"/>
              <p:cNvSpPr>
                <a:spLocks/>
              </p:cNvSpPr>
              <p:nvPr/>
            </p:nvSpPr>
            <p:spPr bwMode="auto">
              <a:xfrm>
                <a:off x="3687763" y="2932788"/>
                <a:ext cx="65088" cy="73025"/>
              </a:xfrm>
              <a:custGeom>
                <a:avLst/>
                <a:gdLst>
                  <a:gd name="T0" fmla="*/ 6 w 17"/>
                  <a:gd name="T1" fmla="*/ 0 h 19"/>
                  <a:gd name="T2" fmla="*/ 0 w 17"/>
                  <a:gd name="T3" fmla="*/ 8 h 19"/>
                  <a:gd name="T4" fmla="*/ 9 w 17"/>
                  <a:gd name="T5" fmla="*/ 17 h 19"/>
                  <a:gd name="T6" fmla="*/ 16 w 17"/>
                  <a:gd name="T7" fmla="*/ 17 h 19"/>
                  <a:gd name="T8" fmla="*/ 16 w 17"/>
                  <a:gd name="T9" fmla="*/ 10 h 19"/>
                  <a:gd name="T10" fmla="*/ 6 w 17"/>
                  <a:gd name="T11" fmla="*/ 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7" h="19">
                    <a:moveTo>
                      <a:pt x="6" y="0"/>
                    </a:moveTo>
                    <a:cubicBezTo>
                      <a:pt x="4" y="3"/>
                      <a:pt x="2" y="6"/>
                      <a:pt x="0" y="8"/>
                    </a:cubicBezTo>
                    <a:cubicBezTo>
                      <a:pt x="9" y="17"/>
                      <a:pt x="9" y="17"/>
                      <a:pt x="9" y="17"/>
                    </a:cubicBezTo>
                    <a:cubicBezTo>
                      <a:pt x="11" y="19"/>
                      <a:pt x="14" y="19"/>
                      <a:pt x="16" y="17"/>
                    </a:cubicBezTo>
                    <a:cubicBezTo>
                      <a:pt x="17" y="15"/>
                      <a:pt x="17" y="12"/>
                      <a:pt x="16" y="10"/>
                    </a:cubicBezTo>
                    <a:lnTo>
                      <a:pt x="6" y="0"/>
                    </a:lnTo>
                    <a:close/>
                  </a:path>
                </a:pathLst>
              </a:custGeom>
              <a:solidFill>
                <a:srgbClr val="63636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/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48" name="Freeform 162"/>
              <p:cNvSpPr>
                <a:spLocks/>
              </p:cNvSpPr>
              <p:nvPr/>
            </p:nvSpPr>
            <p:spPr bwMode="auto">
              <a:xfrm>
                <a:off x="3744913" y="2781976"/>
                <a:ext cx="84138" cy="38100"/>
              </a:xfrm>
              <a:custGeom>
                <a:avLst/>
                <a:gdLst>
                  <a:gd name="T0" fmla="*/ 17 w 22"/>
                  <a:gd name="T1" fmla="*/ 0 h 10"/>
                  <a:gd name="T2" fmla="*/ 0 w 22"/>
                  <a:gd name="T3" fmla="*/ 0 h 10"/>
                  <a:gd name="T4" fmla="*/ 0 w 22"/>
                  <a:gd name="T5" fmla="*/ 7 h 10"/>
                  <a:gd name="T6" fmla="*/ 0 w 22"/>
                  <a:gd name="T7" fmla="*/ 10 h 10"/>
                  <a:gd name="T8" fmla="*/ 17 w 22"/>
                  <a:gd name="T9" fmla="*/ 10 h 10"/>
                  <a:gd name="T10" fmla="*/ 22 w 22"/>
                  <a:gd name="T11" fmla="*/ 5 h 10"/>
                  <a:gd name="T12" fmla="*/ 17 w 22"/>
                  <a:gd name="T13" fmla="*/ 0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</a:cxnLst>
                <a:rect l="0" t="0" r="r" b="b"/>
                <a:pathLst>
                  <a:path w="22" h="10">
                    <a:moveTo>
                      <a:pt x="17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3"/>
                      <a:pt x="0" y="5"/>
                      <a:pt x="0" y="7"/>
                    </a:cubicBezTo>
                    <a:cubicBezTo>
                      <a:pt x="0" y="8"/>
                      <a:pt x="0" y="9"/>
                      <a:pt x="0" y="10"/>
                    </a:cubicBezTo>
                    <a:cubicBezTo>
                      <a:pt x="17" y="10"/>
                      <a:pt x="17" y="10"/>
                      <a:pt x="17" y="10"/>
                    </a:cubicBezTo>
                    <a:cubicBezTo>
                      <a:pt x="20" y="10"/>
                      <a:pt x="22" y="8"/>
                      <a:pt x="22" y="5"/>
                    </a:cubicBezTo>
                    <a:cubicBezTo>
                      <a:pt x="22" y="2"/>
                      <a:pt x="20" y="0"/>
                      <a:pt x="17" y="0"/>
                    </a:cubicBezTo>
                    <a:close/>
                  </a:path>
                </a:pathLst>
              </a:custGeom>
              <a:solidFill>
                <a:srgbClr val="63636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/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49" name="Freeform 163"/>
              <p:cNvSpPr>
                <a:spLocks/>
              </p:cNvSpPr>
              <p:nvPr/>
            </p:nvSpPr>
            <p:spPr bwMode="auto">
              <a:xfrm>
                <a:off x="3492500" y="2880401"/>
                <a:ext cx="111125" cy="117475"/>
              </a:xfrm>
              <a:custGeom>
                <a:avLst/>
                <a:gdLst>
                  <a:gd name="T0" fmla="*/ 24 w 29"/>
                  <a:gd name="T1" fmla="*/ 0 h 31"/>
                  <a:gd name="T2" fmla="*/ 24 w 29"/>
                  <a:gd name="T3" fmla="*/ 0 h 31"/>
                  <a:gd name="T4" fmla="*/ 22 w 29"/>
                  <a:gd name="T5" fmla="*/ 1 h 31"/>
                  <a:gd name="T6" fmla="*/ 20 w 29"/>
                  <a:gd name="T7" fmla="*/ 1 h 31"/>
                  <a:gd name="T8" fmla="*/ 20 w 29"/>
                  <a:gd name="T9" fmla="*/ 2 h 31"/>
                  <a:gd name="T10" fmla="*/ 19 w 29"/>
                  <a:gd name="T11" fmla="*/ 2 h 31"/>
                  <a:gd name="T12" fmla="*/ 15 w 29"/>
                  <a:gd name="T13" fmla="*/ 0 h 31"/>
                  <a:gd name="T14" fmla="*/ 14 w 29"/>
                  <a:gd name="T15" fmla="*/ 0 h 31"/>
                  <a:gd name="T16" fmla="*/ 10 w 29"/>
                  <a:gd name="T17" fmla="*/ 2 h 31"/>
                  <a:gd name="T18" fmla="*/ 10 w 29"/>
                  <a:gd name="T19" fmla="*/ 2 h 31"/>
                  <a:gd name="T20" fmla="*/ 9 w 29"/>
                  <a:gd name="T21" fmla="*/ 1 h 31"/>
                  <a:gd name="T22" fmla="*/ 7 w 29"/>
                  <a:gd name="T23" fmla="*/ 1 h 31"/>
                  <a:gd name="T24" fmla="*/ 5 w 29"/>
                  <a:gd name="T25" fmla="*/ 0 h 31"/>
                  <a:gd name="T26" fmla="*/ 2 w 29"/>
                  <a:gd name="T27" fmla="*/ 1 h 31"/>
                  <a:gd name="T28" fmla="*/ 0 w 29"/>
                  <a:gd name="T29" fmla="*/ 5 h 31"/>
                  <a:gd name="T30" fmla="*/ 6 w 29"/>
                  <a:gd name="T31" fmla="*/ 17 h 31"/>
                  <a:gd name="T32" fmla="*/ 12 w 29"/>
                  <a:gd name="T33" fmla="*/ 31 h 31"/>
                  <a:gd name="T34" fmla="*/ 4 w 29"/>
                  <a:gd name="T35" fmla="*/ 8 h 31"/>
                  <a:gd name="T36" fmla="*/ 3 w 29"/>
                  <a:gd name="T37" fmla="*/ 5 h 31"/>
                  <a:gd name="T38" fmla="*/ 5 w 29"/>
                  <a:gd name="T39" fmla="*/ 3 h 31"/>
                  <a:gd name="T40" fmla="*/ 7 w 29"/>
                  <a:gd name="T41" fmla="*/ 4 h 31"/>
                  <a:gd name="T42" fmla="*/ 9 w 29"/>
                  <a:gd name="T43" fmla="*/ 6 h 31"/>
                  <a:gd name="T44" fmla="*/ 12 w 29"/>
                  <a:gd name="T45" fmla="*/ 6 h 31"/>
                  <a:gd name="T46" fmla="*/ 12 w 29"/>
                  <a:gd name="T47" fmla="*/ 4 h 31"/>
                  <a:gd name="T48" fmla="*/ 12 w 29"/>
                  <a:gd name="T49" fmla="*/ 4 h 31"/>
                  <a:gd name="T50" fmla="*/ 14 w 29"/>
                  <a:gd name="T51" fmla="*/ 3 h 31"/>
                  <a:gd name="T52" fmla="*/ 15 w 29"/>
                  <a:gd name="T53" fmla="*/ 3 h 31"/>
                  <a:gd name="T54" fmla="*/ 17 w 29"/>
                  <a:gd name="T55" fmla="*/ 4 h 31"/>
                  <a:gd name="T56" fmla="*/ 17 w 29"/>
                  <a:gd name="T57" fmla="*/ 4 h 31"/>
                  <a:gd name="T58" fmla="*/ 18 w 29"/>
                  <a:gd name="T59" fmla="*/ 6 h 31"/>
                  <a:gd name="T60" fmla="*/ 20 w 29"/>
                  <a:gd name="T61" fmla="*/ 6 h 31"/>
                  <a:gd name="T62" fmla="*/ 22 w 29"/>
                  <a:gd name="T63" fmla="*/ 4 h 31"/>
                  <a:gd name="T64" fmla="*/ 24 w 29"/>
                  <a:gd name="T65" fmla="*/ 3 h 31"/>
                  <a:gd name="T66" fmla="*/ 26 w 29"/>
                  <a:gd name="T67" fmla="*/ 5 h 31"/>
                  <a:gd name="T68" fmla="*/ 25 w 29"/>
                  <a:gd name="T69" fmla="*/ 8 h 31"/>
                  <a:gd name="T70" fmla="*/ 17 w 29"/>
                  <a:gd name="T71" fmla="*/ 31 h 31"/>
                  <a:gd name="T72" fmla="*/ 24 w 29"/>
                  <a:gd name="T73" fmla="*/ 17 h 31"/>
                  <a:gd name="T74" fmla="*/ 29 w 29"/>
                  <a:gd name="T75" fmla="*/ 5 h 31"/>
                  <a:gd name="T76" fmla="*/ 27 w 29"/>
                  <a:gd name="T77" fmla="*/ 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</a:cxnLst>
                <a:rect l="0" t="0" r="r" b="b"/>
                <a:pathLst>
                  <a:path w="29" h="31">
                    <a:moveTo>
                      <a:pt x="27" y="1"/>
                    </a:moveTo>
                    <a:cubicBezTo>
                      <a:pt x="26" y="0"/>
                      <a:pt x="25" y="0"/>
                      <a:pt x="24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23" y="0"/>
                      <a:pt x="23" y="0"/>
                      <a:pt x="22" y="0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21" y="1"/>
                      <a:pt x="21" y="1"/>
                      <a:pt x="21" y="1"/>
                    </a:cubicBezTo>
                    <a:cubicBezTo>
                      <a:pt x="20" y="1"/>
                      <a:pt x="20" y="1"/>
                      <a:pt x="20" y="1"/>
                    </a:cubicBezTo>
                    <a:cubicBezTo>
                      <a:pt x="20" y="1"/>
                      <a:pt x="20" y="1"/>
                      <a:pt x="20" y="1"/>
                    </a:cubicBezTo>
                    <a:cubicBezTo>
                      <a:pt x="20" y="2"/>
                      <a:pt x="20" y="2"/>
                      <a:pt x="20" y="2"/>
                    </a:cubicBezTo>
                    <a:cubicBezTo>
                      <a:pt x="19" y="2"/>
                      <a:pt x="19" y="2"/>
                      <a:pt x="19" y="2"/>
                    </a:cubicBezTo>
                    <a:cubicBezTo>
                      <a:pt x="19" y="2"/>
                      <a:pt x="19" y="2"/>
                      <a:pt x="19" y="2"/>
                    </a:cubicBezTo>
                    <a:cubicBezTo>
                      <a:pt x="19" y="2"/>
                      <a:pt x="19" y="1"/>
                      <a:pt x="18" y="1"/>
                    </a:cubicBezTo>
                    <a:cubicBezTo>
                      <a:pt x="17" y="0"/>
                      <a:pt x="16" y="0"/>
                      <a:pt x="15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3" y="0"/>
                      <a:pt x="12" y="0"/>
                      <a:pt x="11" y="1"/>
                    </a:cubicBezTo>
                    <a:cubicBezTo>
                      <a:pt x="11" y="1"/>
                      <a:pt x="10" y="2"/>
                      <a:pt x="10" y="2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6" y="0"/>
                      <a:pt x="6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4" y="0"/>
                      <a:pt x="3" y="0"/>
                      <a:pt x="2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2"/>
                      <a:pt x="0" y="3"/>
                      <a:pt x="0" y="5"/>
                    </a:cubicBezTo>
                    <a:cubicBezTo>
                      <a:pt x="0" y="6"/>
                      <a:pt x="0" y="8"/>
                      <a:pt x="1" y="9"/>
                    </a:cubicBezTo>
                    <a:cubicBezTo>
                      <a:pt x="2" y="11"/>
                      <a:pt x="4" y="13"/>
                      <a:pt x="6" y="17"/>
                    </a:cubicBezTo>
                    <a:cubicBezTo>
                      <a:pt x="7" y="20"/>
                      <a:pt x="8" y="25"/>
                      <a:pt x="9" y="31"/>
                    </a:cubicBezTo>
                    <a:cubicBezTo>
                      <a:pt x="12" y="31"/>
                      <a:pt x="12" y="31"/>
                      <a:pt x="12" y="31"/>
                    </a:cubicBezTo>
                    <a:cubicBezTo>
                      <a:pt x="11" y="24"/>
                      <a:pt x="10" y="20"/>
                      <a:pt x="8" y="16"/>
                    </a:cubicBezTo>
                    <a:cubicBezTo>
                      <a:pt x="6" y="12"/>
                      <a:pt x="4" y="9"/>
                      <a:pt x="4" y="8"/>
                    </a:cubicBezTo>
                    <a:cubicBezTo>
                      <a:pt x="3" y="7"/>
                      <a:pt x="3" y="7"/>
                      <a:pt x="3" y="7"/>
                    </a:cubicBezTo>
                    <a:cubicBezTo>
                      <a:pt x="3" y="6"/>
                      <a:pt x="3" y="5"/>
                      <a:pt x="3" y="5"/>
                    </a:cubicBezTo>
                    <a:cubicBezTo>
                      <a:pt x="3" y="4"/>
                      <a:pt x="3" y="4"/>
                      <a:pt x="3" y="3"/>
                    </a:cubicBezTo>
                    <a:cubicBezTo>
                      <a:pt x="4" y="3"/>
                      <a:pt x="4" y="3"/>
                      <a:pt x="5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6" y="3"/>
                      <a:pt x="7" y="3"/>
                      <a:pt x="7" y="4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8" y="5"/>
                      <a:pt x="8" y="6"/>
                      <a:pt x="9" y="6"/>
                    </a:cubicBezTo>
                    <a:cubicBezTo>
                      <a:pt x="9" y="7"/>
                      <a:pt x="10" y="7"/>
                      <a:pt x="11" y="7"/>
                    </a:cubicBezTo>
                    <a:cubicBezTo>
                      <a:pt x="11" y="7"/>
                      <a:pt x="11" y="6"/>
                      <a:pt x="12" y="6"/>
                    </a:cubicBezTo>
                    <a:cubicBezTo>
                      <a:pt x="12" y="5"/>
                      <a:pt x="12" y="5"/>
                      <a:pt x="12" y="4"/>
                    </a:cubicBezTo>
                    <a:cubicBezTo>
                      <a:pt x="12" y="4"/>
                      <a:pt x="12" y="4"/>
                      <a:pt x="12" y="4"/>
                    </a:cubicBezTo>
                    <a:cubicBezTo>
                      <a:pt x="12" y="4"/>
                      <a:pt x="12" y="4"/>
                      <a:pt x="12" y="4"/>
                    </a:cubicBezTo>
                    <a:cubicBezTo>
                      <a:pt x="12" y="4"/>
                      <a:pt x="12" y="4"/>
                      <a:pt x="12" y="4"/>
                    </a:cubicBezTo>
                    <a:cubicBezTo>
                      <a:pt x="13" y="3"/>
                      <a:pt x="13" y="3"/>
                      <a:pt x="13" y="3"/>
                    </a:cubicBezTo>
                    <a:cubicBezTo>
                      <a:pt x="13" y="3"/>
                      <a:pt x="14" y="3"/>
                      <a:pt x="14" y="3"/>
                    </a:cubicBezTo>
                    <a:cubicBezTo>
                      <a:pt x="15" y="3"/>
                      <a:pt x="15" y="3"/>
                      <a:pt x="15" y="3"/>
                    </a:cubicBezTo>
                    <a:cubicBezTo>
                      <a:pt x="15" y="3"/>
                      <a:pt x="15" y="3"/>
                      <a:pt x="15" y="3"/>
                    </a:cubicBezTo>
                    <a:cubicBezTo>
                      <a:pt x="16" y="3"/>
                      <a:pt x="16" y="3"/>
                      <a:pt x="16" y="3"/>
                    </a:cubicBezTo>
                    <a:cubicBezTo>
                      <a:pt x="17" y="4"/>
                      <a:pt x="17" y="4"/>
                      <a:pt x="17" y="4"/>
                    </a:cubicBezTo>
                    <a:cubicBezTo>
                      <a:pt x="17" y="4"/>
                      <a:pt x="17" y="4"/>
                      <a:pt x="17" y="4"/>
                    </a:cubicBezTo>
                    <a:cubicBezTo>
                      <a:pt x="17" y="4"/>
                      <a:pt x="17" y="4"/>
                      <a:pt x="17" y="4"/>
                    </a:cubicBezTo>
                    <a:cubicBezTo>
                      <a:pt x="17" y="4"/>
                      <a:pt x="17" y="4"/>
                      <a:pt x="17" y="4"/>
                    </a:cubicBezTo>
                    <a:cubicBezTo>
                      <a:pt x="17" y="5"/>
                      <a:pt x="18" y="5"/>
                      <a:pt x="18" y="6"/>
                    </a:cubicBezTo>
                    <a:cubicBezTo>
                      <a:pt x="18" y="6"/>
                      <a:pt x="18" y="7"/>
                      <a:pt x="19" y="7"/>
                    </a:cubicBezTo>
                    <a:cubicBezTo>
                      <a:pt x="19" y="7"/>
                      <a:pt x="20" y="7"/>
                      <a:pt x="20" y="6"/>
                    </a:cubicBezTo>
                    <a:cubicBezTo>
                      <a:pt x="21" y="6"/>
                      <a:pt x="21" y="5"/>
                      <a:pt x="22" y="4"/>
                    </a:cubicBezTo>
                    <a:cubicBezTo>
                      <a:pt x="22" y="4"/>
                      <a:pt x="22" y="4"/>
                      <a:pt x="22" y="4"/>
                    </a:cubicBezTo>
                    <a:cubicBezTo>
                      <a:pt x="23" y="3"/>
                      <a:pt x="23" y="3"/>
                      <a:pt x="24" y="3"/>
                    </a:cubicBezTo>
                    <a:cubicBezTo>
                      <a:pt x="24" y="3"/>
                      <a:pt x="24" y="3"/>
                      <a:pt x="24" y="3"/>
                    </a:cubicBezTo>
                    <a:cubicBezTo>
                      <a:pt x="25" y="3"/>
                      <a:pt x="26" y="3"/>
                      <a:pt x="26" y="3"/>
                    </a:cubicBezTo>
                    <a:cubicBezTo>
                      <a:pt x="26" y="4"/>
                      <a:pt x="26" y="4"/>
                      <a:pt x="26" y="5"/>
                    </a:cubicBezTo>
                    <a:cubicBezTo>
                      <a:pt x="26" y="5"/>
                      <a:pt x="26" y="6"/>
                      <a:pt x="26" y="7"/>
                    </a:cubicBezTo>
                    <a:cubicBezTo>
                      <a:pt x="25" y="8"/>
                      <a:pt x="25" y="8"/>
                      <a:pt x="25" y="8"/>
                    </a:cubicBezTo>
                    <a:cubicBezTo>
                      <a:pt x="25" y="9"/>
                      <a:pt x="23" y="12"/>
                      <a:pt x="21" y="16"/>
                    </a:cubicBezTo>
                    <a:cubicBezTo>
                      <a:pt x="19" y="20"/>
                      <a:pt x="18" y="24"/>
                      <a:pt x="17" y="31"/>
                    </a:cubicBezTo>
                    <a:cubicBezTo>
                      <a:pt x="20" y="31"/>
                      <a:pt x="20" y="31"/>
                      <a:pt x="20" y="31"/>
                    </a:cubicBezTo>
                    <a:cubicBezTo>
                      <a:pt x="21" y="25"/>
                      <a:pt x="22" y="20"/>
                      <a:pt x="24" y="17"/>
                    </a:cubicBezTo>
                    <a:cubicBezTo>
                      <a:pt x="25" y="13"/>
                      <a:pt x="27" y="11"/>
                      <a:pt x="28" y="9"/>
                    </a:cubicBezTo>
                    <a:cubicBezTo>
                      <a:pt x="29" y="8"/>
                      <a:pt x="29" y="6"/>
                      <a:pt x="29" y="5"/>
                    </a:cubicBezTo>
                    <a:cubicBezTo>
                      <a:pt x="29" y="3"/>
                      <a:pt x="29" y="2"/>
                      <a:pt x="28" y="1"/>
                    </a:cubicBezTo>
                    <a:lnTo>
                      <a:pt x="27" y="1"/>
                    </a:lnTo>
                    <a:close/>
                  </a:path>
                </a:pathLst>
              </a:custGeom>
              <a:solidFill>
                <a:srgbClr val="63636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/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50" name="Freeform 164"/>
              <p:cNvSpPr>
                <a:spLocks/>
              </p:cNvSpPr>
              <p:nvPr/>
            </p:nvSpPr>
            <p:spPr bwMode="auto">
              <a:xfrm>
                <a:off x="3343275" y="2932788"/>
                <a:ext cx="69850" cy="73025"/>
              </a:xfrm>
              <a:custGeom>
                <a:avLst/>
                <a:gdLst>
                  <a:gd name="T0" fmla="*/ 2 w 18"/>
                  <a:gd name="T1" fmla="*/ 10 h 19"/>
                  <a:gd name="T2" fmla="*/ 2 w 18"/>
                  <a:gd name="T3" fmla="*/ 17 h 19"/>
                  <a:gd name="T4" fmla="*/ 9 w 18"/>
                  <a:gd name="T5" fmla="*/ 17 h 19"/>
                  <a:gd name="T6" fmla="*/ 18 w 18"/>
                  <a:gd name="T7" fmla="*/ 8 h 19"/>
                  <a:gd name="T8" fmla="*/ 11 w 18"/>
                  <a:gd name="T9" fmla="*/ 0 h 19"/>
                  <a:gd name="T10" fmla="*/ 2 w 18"/>
                  <a:gd name="T11" fmla="*/ 10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18" h="19">
                    <a:moveTo>
                      <a:pt x="2" y="10"/>
                    </a:moveTo>
                    <a:cubicBezTo>
                      <a:pt x="0" y="12"/>
                      <a:pt x="0" y="15"/>
                      <a:pt x="2" y="17"/>
                    </a:cubicBezTo>
                    <a:cubicBezTo>
                      <a:pt x="4" y="19"/>
                      <a:pt x="7" y="19"/>
                      <a:pt x="9" y="17"/>
                    </a:cubicBezTo>
                    <a:cubicBezTo>
                      <a:pt x="18" y="8"/>
                      <a:pt x="18" y="8"/>
                      <a:pt x="18" y="8"/>
                    </a:cubicBezTo>
                    <a:cubicBezTo>
                      <a:pt x="16" y="6"/>
                      <a:pt x="13" y="3"/>
                      <a:pt x="11" y="0"/>
                    </a:cubicBezTo>
                    <a:lnTo>
                      <a:pt x="2" y="10"/>
                    </a:lnTo>
                    <a:close/>
                  </a:path>
                </a:pathLst>
              </a:custGeom>
              <a:solidFill>
                <a:srgbClr val="636363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pPr algn="r"/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329" name="文本框 328"/>
            <p:cNvSpPr txBox="1"/>
            <p:nvPr/>
          </p:nvSpPr>
          <p:spPr>
            <a:xfrm>
              <a:off x="3385680" y="1387859"/>
              <a:ext cx="1421216" cy="738664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r"/>
              <a:r>
                <a:rPr lang="zh-CN" altLang="en-US" sz="1050" dirty="0">
                  <a:solidFill>
                    <a:prstClr val="black">
                      <a:lumMod val="50000"/>
                      <a:lumOff val="50000"/>
                    </a:prst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50" dirty="0">
                  <a:solidFill>
                    <a:prstClr val="black">
                      <a:lumMod val="50000"/>
                      <a:lumOff val="50000"/>
                    </a:prstClr>
                  </a:solidFill>
                  <a:cs typeface="+mn-ea"/>
                  <a:sym typeface="+mn-lt"/>
                </a:rPr>
                <a:t>……</a:t>
              </a:r>
              <a:endParaRPr lang="zh-CN" altLang="en-US" sz="1050" dirty="0"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27465407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grpSp>
        <p:nvGrpSpPr>
          <p:cNvPr id="53" name="组合 52"/>
          <p:cNvGrpSpPr/>
          <p:nvPr/>
        </p:nvGrpSpPr>
        <p:grpSpPr>
          <a:xfrm>
            <a:off x="6321383" y="3829937"/>
            <a:ext cx="1972791" cy="1972793"/>
            <a:chOff x="6321383" y="3829937"/>
            <a:chExt cx="1972791" cy="1972793"/>
          </a:xfrm>
        </p:grpSpPr>
        <p:sp>
          <p:nvSpPr>
            <p:cNvPr id="58" name="饼形 57"/>
            <p:cNvSpPr/>
            <p:nvPr/>
          </p:nvSpPr>
          <p:spPr>
            <a:xfrm>
              <a:off x="6321383" y="3829937"/>
              <a:ext cx="1972791" cy="1972793"/>
            </a:xfrm>
            <a:prstGeom prst="pie">
              <a:avLst>
                <a:gd name="adj1" fmla="val 4143516"/>
                <a:gd name="adj2" fmla="val 15415309"/>
              </a:avLst>
            </a:prstGeom>
            <a:solidFill>
              <a:schemeClr val="bg1">
                <a:lumMod val="75000"/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49" name="任意多边形 48"/>
            <p:cNvSpPr/>
            <p:nvPr/>
          </p:nvSpPr>
          <p:spPr>
            <a:xfrm>
              <a:off x="6374801" y="3883356"/>
              <a:ext cx="1865955" cy="1865956"/>
            </a:xfrm>
            <a:custGeom>
              <a:avLst/>
              <a:gdLst>
                <a:gd name="connsiteX0" fmla="*/ 1160855 w 2316512"/>
                <a:gd name="connsiteY0" fmla="*/ 52679 h 2316512"/>
                <a:gd name="connsiteX1" fmla="*/ 55278 w 2316512"/>
                <a:gd name="connsiteY1" fmla="*/ 1158256 h 2316512"/>
                <a:gd name="connsiteX2" fmla="*/ 1160855 w 2316512"/>
                <a:gd name="connsiteY2" fmla="*/ 2263833 h 2316512"/>
                <a:gd name="connsiteX3" fmla="*/ 2266432 w 2316512"/>
                <a:gd name="connsiteY3" fmla="*/ 1158256 h 2316512"/>
                <a:gd name="connsiteX4" fmla="*/ 1160855 w 2316512"/>
                <a:gd name="connsiteY4" fmla="*/ 52679 h 2316512"/>
                <a:gd name="connsiteX5" fmla="*/ 1158256 w 2316512"/>
                <a:gd name="connsiteY5" fmla="*/ 0 h 2316512"/>
                <a:gd name="connsiteX6" fmla="*/ 2316512 w 2316512"/>
                <a:gd name="connsiteY6" fmla="*/ 1158256 h 2316512"/>
                <a:gd name="connsiteX7" fmla="*/ 1158256 w 2316512"/>
                <a:gd name="connsiteY7" fmla="*/ 2316512 h 2316512"/>
                <a:gd name="connsiteX8" fmla="*/ 0 w 2316512"/>
                <a:gd name="connsiteY8" fmla="*/ 1158256 h 2316512"/>
                <a:gd name="connsiteX9" fmla="*/ 1158256 w 2316512"/>
                <a:gd name="connsiteY9" fmla="*/ 0 h 23165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316512" h="2316512">
                  <a:moveTo>
                    <a:pt x="1160855" y="52679"/>
                  </a:moveTo>
                  <a:cubicBezTo>
                    <a:pt x="550262" y="52679"/>
                    <a:pt x="55278" y="547663"/>
                    <a:pt x="55278" y="1158256"/>
                  </a:cubicBezTo>
                  <a:cubicBezTo>
                    <a:pt x="55278" y="1768849"/>
                    <a:pt x="550262" y="2263833"/>
                    <a:pt x="1160855" y="2263833"/>
                  </a:cubicBezTo>
                  <a:cubicBezTo>
                    <a:pt x="1771448" y="2263833"/>
                    <a:pt x="2266432" y="1768849"/>
                    <a:pt x="2266432" y="1158256"/>
                  </a:cubicBezTo>
                  <a:cubicBezTo>
                    <a:pt x="2266432" y="547663"/>
                    <a:pt x="1771448" y="52679"/>
                    <a:pt x="1160855" y="52679"/>
                  </a:cubicBezTo>
                  <a:close/>
                  <a:moveTo>
                    <a:pt x="1158256" y="0"/>
                  </a:moveTo>
                  <a:cubicBezTo>
                    <a:pt x="1797943" y="0"/>
                    <a:pt x="2316512" y="518569"/>
                    <a:pt x="2316512" y="1158256"/>
                  </a:cubicBezTo>
                  <a:cubicBezTo>
                    <a:pt x="2316512" y="1797943"/>
                    <a:pt x="1797943" y="2316512"/>
                    <a:pt x="1158256" y="2316512"/>
                  </a:cubicBezTo>
                  <a:cubicBezTo>
                    <a:pt x="518569" y="2316512"/>
                    <a:pt x="0" y="1797943"/>
                    <a:pt x="0" y="1158256"/>
                  </a:cubicBezTo>
                  <a:cubicBezTo>
                    <a:pt x="0" y="518569"/>
                    <a:pt x="518569" y="0"/>
                    <a:pt x="115825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84" name="椭圆 83"/>
            <p:cNvSpPr/>
            <p:nvPr/>
          </p:nvSpPr>
          <p:spPr>
            <a:xfrm>
              <a:off x="6979847" y="4489216"/>
              <a:ext cx="655861" cy="655861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innerShdw blurRad="88900" dist="254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276" name="文本框 275"/>
            <p:cNvSpPr txBox="1"/>
            <p:nvPr/>
          </p:nvSpPr>
          <p:spPr>
            <a:xfrm>
              <a:off x="6981327" y="4627877"/>
              <a:ext cx="65672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>
                  <a:solidFill>
                    <a:srgbClr val="894DA1"/>
                  </a:solidFill>
                  <a:cs typeface="+mn-ea"/>
                  <a:sym typeface="+mn-lt"/>
                </a:rPr>
                <a:t>53</a:t>
              </a:r>
              <a:r>
                <a:rPr lang="en-US" altLang="zh-CN" sz="1400" dirty="0">
                  <a:solidFill>
                    <a:srgbClr val="894DA1"/>
                  </a:solidFill>
                  <a:cs typeface="+mn-ea"/>
                  <a:sym typeface="+mn-lt"/>
                </a:rPr>
                <a:t>%</a:t>
              </a:r>
              <a:endParaRPr lang="zh-CN" altLang="en-US" sz="1400" dirty="0">
                <a:solidFill>
                  <a:srgbClr val="894DA1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2" name="组合 51"/>
          <p:cNvGrpSpPr/>
          <p:nvPr/>
        </p:nvGrpSpPr>
        <p:grpSpPr>
          <a:xfrm>
            <a:off x="4331911" y="3105514"/>
            <a:ext cx="1972791" cy="1972793"/>
            <a:chOff x="4331911" y="3105514"/>
            <a:chExt cx="1972791" cy="1972793"/>
          </a:xfrm>
        </p:grpSpPr>
        <p:sp>
          <p:nvSpPr>
            <p:cNvPr id="57" name="饼形 56"/>
            <p:cNvSpPr/>
            <p:nvPr/>
          </p:nvSpPr>
          <p:spPr>
            <a:xfrm>
              <a:off x="4331911" y="3105514"/>
              <a:ext cx="1972791" cy="1972793"/>
            </a:xfrm>
            <a:prstGeom prst="pie">
              <a:avLst>
                <a:gd name="adj1" fmla="val 6871637"/>
                <a:gd name="adj2" fmla="val 15911455"/>
              </a:avLst>
            </a:prstGeom>
            <a:solidFill>
              <a:schemeClr val="bg1">
                <a:lumMod val="75000"/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47" name="任意多边形 46"/>
            <p:cNvSpPr/>
            <p:nvPr/>
          </p:nvSpPr>
          <p:spPr>
            <a:xfrm>
              <a:off x="4397180" y="3153199"/>
              <a:ext cx="1865955" cy="1865956"/>
            </a:xfrm>
            <a:custGeom>
              <a:avLst/>
              <a:gdLst>
                <a:gd name="connsiteX0" fmla="*/ 1160855 w 2316512"/>
                <a:gd name="connsiteY0" fmla="*/ 52679 h 2316512"/>
                <a:gd name="connsiteX1" fmla="*/ 55278 w 2316512"/>
                <a:gd name="connsiteY1" fmla="*/ 1158256 h 2316512"/>
                <a:gd name="connsiteX2" fmla="*/ 1160855 w 2316512"/>
                <a:gd name="connsiteY2" fmla="*/ 2263833 h 2316512"/>
                <a:gd name="connsiteX3" fmla="*/ 2266432 w 2316512"/>
                <a:gd name="connsiteY3" fmla="*/ 1158256 h 2316512"/>
                <a:gd name="connsiteX4" fmla="*/ 1160855 w 2316512"/>
                <a:gd name="connsiteY4" fmla="*/ 52679 h 2316512"/>
                <a:gd name="connsiteX5" fmla="*/ 1158256 w 2316512"/>
                <a:gd name="connsiteY5" fmla="*/ 0 h 2316512"/>
                <a:gd name="connsiteX6" fmla="*/ 2316512 w 2316512"/>
                <a:gd name="connsiteY6" fmla="*/ 1158256 h 2316512"/>
                <a:gd name="connsiteX7" fmla="*/ 1158256 w 2316512"/>
                <a:gd name="connsiteY7" fmla="*/ 2316512 h 2316512"/>
                <a:gd name="connsiteX8" fmla="*/ 0 w 2316512"/>
                <a:gd name="connsiteY8" fmla="*/ 1158256 h 2316512"/>
                <a:gd name="connsiteX9" fmla="*/ 1158256 w 2316512"/>
                <a:gd name="connsiteY9" fmla="*/ 0 h 23165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316512" h="2316512">
                  <a:moveTo>
                    <a:pt x="1160855" y="52679"/>
                  </a:moveTo>
                  <a:cubicBezTo>
                    <a:pt x="550262" y="52679"/>
                    <a:pt x="55278" y="547663"/>
                    <a:pt x="55278" y="1158256"/>
                  </a:cubicBezTo>
                  <a:cubicBezTo>
                    <a:pt x="55278" y="1768849"/>
                    <a:pt x="550262" y="2263833"/>
                    <a:pt x="1160855" y="2263833"/>
                  </a:cubicBezTo>
                  <a:cubicBezTo>
                    <a:pt x="1771448" y="2263833"/>
                    <a:pt x="2266432" y="1768849"/>
                    <a:pt x="2266432" y="1158256"/>
                  </a:cubicBezTo>
                  <a:cubicBezTo>
                    <a:pt x="2266432" y="547663"/>
                    <a:pt x="1771448" y="52679"/>
                    <a:pt x="1160855" y="52679"/>
                  </a:cubicBezTo>
                  <a:close/>
                  <a:moveTo>
                    <a:pt x="1158256" y="0"/>
                  </a:moveTo>
                  <a:cubicBezTo>
                    <a:pt x="1797943" y="0"/>
                    <a:pt x="2316512" y="518569"/>
                    <a:pt x="2316512" y="1158256"/>
                  </a:cubicBezTo>
                  <a:cubicBezTo>
                    <a:pt x="2316512" y="1797943"/>
                    <a:pt x="1797943" y="2316512"/>
                    <a:pt x="1158256" y="2316512"/>
                  </a:cubicBezTo>
                  <a:cubicBezTo>
                    <a:pt x="518569" y="2316512"/>
                    <a:pt x="0" y="1797943"/>
                    <a:pt x="0" y="1158256"/>
                  </a:cubicBezTo>
                  <a:cubicBezTo>
                    <a:pt x="0" y="518569"/>
                    <a:pt x="518569" y="0"/>
                    <a:pt x="115825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83" name="椭圆 82"/>
            <p:cNvSpPr/>
            <p:nvPr/>
          </p:nvSpPr>
          <p:spPr>
            <a:xfrm>
              <a:off x="5001173" y="3758246"/>
              <a:ext cx="655861" cy="655861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innerShdw blurRad="88900" dist="254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275" name="文本框 274"/>
            <p:cNvSpPr txBox="1"/>
            <p:nvPr/>
          </p:nvSpPr>
          <p:spPr>
            <a:xfrm>
              <a:off x="4999615" y="3885282"/>
              <a:ext cx="65672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>
                  <a:solidFill>
                    <a:srgbClr val="01ACBE"/>
                  </a:solidFill>
                  <a:cs typeface="+mn-ea"/>
                  <a:sym typeface="+mn-lt"/>
                </a:rPr>
                <a:t>43</a:t>
              </a:r>
              <a:r>
                <a:rPr lang="en-US" altLang="zh-CN" sz="1400" dirty="0">
                  <a:solidFill>
                    <a:srgbClr val="01ACBE"/>
                  </a:solidFill>
                  <a:cs typeface="+mn-ea"/>
                  <a:sym typeface="+mn-lt"/>
                </a:rPr>
                <a:t>%</a:t>
              </a:r>
              <a:endParaRPr lang="zh-CN" altLang="en-US" sz="1400" dirty="0">
                <a:solidFill>
                  <a:srgbClr val="01ACBE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1" name="组合 50"/>
          <p:cNvGrpSpPr/>
          <p:nvPr/>
        </p:nvGrpSpPr>
        <p:grpSpPr>
          <a:xfrm>
            <a:off x="5739741" y="1845182"/>
            <a:ext cx="1972791" cy="1972793"/>
            <a:chOff x="5739741" y="1845182"/>
            <a:chExt cx="1972791" cy="1972793"/>
          </a:xfrm>
        </p:grpSpPr>
        <p:sp>
          <p:nvSpPr>
            <p:cNvPr id="55" name="饼形 54"/>
            <p:cNvSpPr/>
            <p:nvPr/>
          </p:nvSpPr>
          <p:spPr>
            <a:xfrm>
              <a:off x="5739741" y="1845182"/>
              <a:ext cx="1972791" cy="1972793"/>
            </a:xfrm>
            <a:prstGeom prst="pie">
              <a:avLst>
                <a:gd name="adj1" fmla="val 18636894"/>
                <a:gd name="adj2" fmla="val 5369951"/>
              </a:avLst>
            </a:prstGeom>
            <a:solidFill>
              <a:schemeClr val="bg1">
                <a:lumMod val="75000"/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48" name="任意多边形 47"/>
            <p:cNvSpPr/>
            <p:nvPr/>
          </p:nvSpPr>
          <p:spPr>
            <a:xfrm>
              <a:off x="5781516" y="1899818"/>
              <a:ext cx="1865955" cy="1865956"/>
            </a:xfrm>
            <a:custGeom>
              <a:avLst/>
              <a:gdLst>
                <a:gd name="connsiteX0" fmla="*/ 1160855 w 2316512"/>
                <a:gd name="connsiteY0" fmla="*/ 52679 h 2316512"/>
                <a:gd name="connsiteX1" fmla="*/ 55278 w 2316512"/>
                <a:gd name="connsiteY1" fmla="*/ 1158256 h 2316512"/>
                <a:gd name="connsiteX2" fmla="*/ 1160855 w 2316512"/>
                <a:gd name="connsiteY2" fmla="*/ 2263833 h 2316512"/>
                <a:gd name="connsiteX3" fmla="*/ 2266432 w 2316512"/>
                <a:gd name="connsiteY3" fmla="*/ 1158256 h 2316512"/>
                <a:gd name="connsiteX4" fmla="*/ 1160855 w 2316512"/>
                <a:gd name="connsiteY4" fmla="*/ 52679 h 2316512"/>
                <a:gd name="connsiteX5" fmla="*/ 1158256 w 2316512"/>
                <a:gd name="connsiteY5" fmla="*/ 0 h 2316512"/>
                <a:gd name="connsiteX6" fmla="*/ 2316512 w 2316512"/>
                <a:gd name="connsiteY6" fmla="*/ 1158256 h 2316512"/>
                <a:gd name="connsiteX7" fmla="*/ 1158256 w 2316512"/>
                <a:gd name="connsiteY7" fmla="*/ 2316512 h 2316512"/>
                <a:gd name="connsiteX8" fmla="*/ 0 w 2316512"/>
                <a:gd name="connsiteY8" fmla="*/ 1158256 h 2316512"/>
                <a:gd name="connsiteX9" fmla="*/ 1158256 w 2316512"/>
                <a:gd name="connsiteY9" fmla="*/ 0 h 23165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316512" h="2316512">
                  <a:moveTo>
                    <a:pt x="1160855" y="52679"/>
                  </a:moveTo>
                  <a:cubicBezTo>
                    <a:pt x="550262" y="52679"/>
                    <a:pt x="55278" y="547663"/>
                    <a:pt x="55278" y="1158256"/>
                  </a:cubicBezTo>
                  <a:cubicBezTo>
                    <a:pt x="55278" y="1768849"/>
                    <a:pt x="550262" y="2263833"/>
                    <a:pt x="1160855" y="2263833"/>
                  </a:cubicBezTo>
                  <a:cubicBezTo>
                    <a:pt x="1771448" y="2263833"/>
                    <a:pt x="2266432" y="1768849"/>
                    <a:pt x="2266432" y="1158256"/>
                  </a:cubicBezTo>
                  <a:cubicBezTo>
                    <a:pt x="2266432" y="547663"/>
                    <a:pt x="1771448" y="52679"/>
                    <a:pt x="1160855" y="52679"/>
                  </a:cubicBezTo>
                  <a:close/>
                  <a:moveTo>
                    <a:pt x="1158256" y="0"/>
                  </a:moveTo>
                  <a:cubicBezTo>
                    <a:pt x="1797943" y="0"/>
                    <a:pt x="2316512" y="518569"/>
                    <a:pt x="2316512" y="1158256"/>
                  </a:cubicBezTo>
                  <a:cubicBezTo>
                    <a:pt x="2316512" y="1797943"/>
                    <a:pt x="1797943" y="2316512"/>
                    <a:pt x="1158256" y="2316512"/>
                  </a:cubicBezTo>
                  <a:cubicBezTo>
                    <a:pt x="518569" y="2316512"/>
                    <a:pt x="0" y="1797943"/>
                    <a:pt x="0" y="1158256"/>
                  </a:cubicBezTo>
                  <a:cubicBezTo>
                    <a:pt x="0" y="518569"/>
                    <a:pt x="518569" y="0"/>
                    <a:pt x="115825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82" name="椭圆 81"/>
            <p:cNvSpPr/>
            <p:nvPr/>
          </p:nvSpPr>
          <p:spPr>
            <a:xfrm>
              <a:off x="6391515" y="2495761"/>
              <a:ext cx="655861" cy="655861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innerShdw blurRad="88900" dist="254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274" name="文本框 273"/>
            <p:cNvSpPr txBox="1"/>
            <p:nvPr/>
          </p:nvSpPr>
          <p:spPr>
            <a:xfrm>
              <a:off x="6386440" y="2621670"/>
              <a:ext cx="65672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>
                  <a:solidFill>
                    <a:srgbClr val="FFB850"/>
                  </a:solidFill>
                  <a:cs typeface="+mn-ea"/>
                  <a:sym typeface="+mn-lt"/>
                </a:rPr>
                <a:t>35</a:t>
              </a:r>
              <a:r>
                <a:rPr lang="en-US" altLang="zh-CN" sz="1400" dirty="0">
                  <a:solidFill>
                    <a:srgbClr val="FFB850"/>
                  </a:solidFill>
                  <a:cs typeface="+mn-ea"/>
                  <a:sym typeface="+mn-lt"/>
                </a:rPr>
                <a:t>%</a:t>
              </a:r>
              <a:endParaRPr lang="zh-CN" altLang="en-US" sz="1400" dirty="0">
                <a:solidFill>
                  <a:srgbClr val="FFB850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3" name="组合 22"/>
          <p:cNvGrpSpPr/>
          <p:nvPr/>
        </p:nvGrpSpPr>
        <p:grpSpPr>
          <a:xfrm>
            <a:off x="3777350" y="1125955"/>
            <a:ext cx="1972791" cy="1972793"/>
            <a:chOff x="3777350" y="1125955"/>
            <a:chExt cx="1972791" cy="1972793"/>
          </a:xfrm>
        </p:grpSpPr>
        <p:sp>
          <p:nvSpPr>
            <p:cNvPr id="56" name="饼形 55"/>
            <p:cNvSpPr/>
            <p:nvPr/>
          </p:nvSpPr>
          <p:spPr>
            <a:xfrm>
              <a:off x="3777350" y="1125955"/>
              <a:ext cx="1972791" cy="1972793"/>
            </a:xfrm>
            <a:prstGeom prst="pie">
              <a:avLst>
                <a:gd name="adj1" fmla="val 16312533"/>
                <a:gd name="adj2" fmla="val 28616"/>
              </a:avLst>
            </a:prstGeom>
            <a:solidFill>
              <a:schemeClr val="bg1">
                <a:lumMod val="75000"/>
                <a:alpha val="60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46" name="任意多边形 45"/>
            <p:cNvSpPr/>
            <p:nvPr/>
          </p:nvSpPr>
          <p:spPr>
            <a:xfrm>
              <a:off x="3832647" y="1181610"/>
              <a:ext cx="1865955" cy="1865956"/>
            </a:xfrm>
            <a:custGeom>
              <a:avLst/>
              <a:gdLst>
                <a:gd name="connsiteX0" fmla="*/ 1160855 w 2316512"/>
                <a:gd name="connsiteY0" fmla="*/ 52679 h 2316512"/>
                <a:gd name="connsiteX1" fmla="*/ 55278 w 2316512"/>
                <a:gd name="connsiteY1" fmla="*/ 1158256 h 2316512"/>
                <a:gd name="connsiteX2" fmla="*/ 1160855 w 2316512"/>
                <a:gd name="connsiteY2" fmla="*/ 2263833 h 2316512"/>
                <a:gd name="connsiteX3" fmla="*/ 2266432 w 2316512"/>
                <a:gd name="connsiteY3" fmla="*/ 1158256 h 2316512"/>
                <a:gd name="connsiteX4" fmla="*/ 1160855 w 2316512"/>
                <a:gd name="connsiteY4" fmla="*/ 52679 h 2316512"/>
                <a:gd name="connsiteX5" fmla="*/ 1158256 w 2316512"/>
                <a:gd name="connsiteY5" fmla="*/ 0 h 2316512"/>
                <a:gd name="connsiteX6" fmla="*/ 2316512 w 2316512"/>
                <a:gd name="connsiteY6" fmla="*/ 1158256 h 2316512"/>
                <a:gd name="connsiteX7" fmla="*/ 1158256 w 2316512"/>
                <a:gd name="connsiteY7" fmla="*/ 2316512 h 2316512"/>
                <a:gd name="connsiteX8" fmla="*/ 0 w 2316512"/>
                <a:gd name="connsiteY8" fmla="*/ 1158256 h 2316512"/>
                <a:gd name="connsiteX9" fmla="*/ 1158256 w 2316512"/>
                <a:gd name="connsiteY9" fmla="*/ 0 h 231651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</a:cxnLst>
              <a:rect l="l" t="t" r="r" b="b"/>
              <a:pathLst>
                <a:path w="2316512" h="2316512">
                  <a:moveTo>
                    <a:pt x="1160855" y="52679"/>
                  </a:moveTo>
                  <a:cubicBezTo>
                    <a:pt x="550262" y="52679"/>
                    <a:pt x="55278" y="547663"/>
                    <a:pt x="55278" y="1158256"/>
                  </a:cubicBezTo>
                  <a:cubicBezTo>
                    <a:pt x="55278" y="1768849"/>
                    <a:pt x="550262" y="2263833"/>
                    <a:pt x="1160855" y="2263833"/>
                  </a:cubicBezTo>
                  <a:cubicBezTo>
                    <a:pt x="1771448" y="2263833"/>
                    <a:pt x="2266432" y="1768849"/>
                    <a:pt x="2266432" y="1158256"/>
                  </a:cubicBezTo>
                  <a:cubicBezTo>
                    <a:pt x="2266432" y="547663"/>
                    <a:pt x="1771448" y="52679"/>
                    <a:pt x="1160855" y="52679"/>
                  </a:cubicBezTo>
                  <a:close/>
                  <a:moveTo>
                    <a:pt x="1158256" y="0"/>
                  </a:moveTo>
                  <a:cubicBezTo>
                    <a:pt x="1797943" y="0"/>
                    <a:pt x="2316512" y="518569"/>
                    <a:pt x="2316512" y="1158256"/>
                  </a:cubicBezTo>
                  <a:cubicBezTo>
                    <a:pt x="2316512" y="1797943"/>
                    <a:pt x="1797943" y="2316512"/>
                    <a:pt x="1158256" y="2316512"/>
                  </a:cubicBezTo>
                  <a:cubicBezTo>
                    <a:pt x="518569" y="2316512"/>
                    <a:pt x="0" y="1797943"/>
                    <a:pt x="0" y="1158256"/>
                  </a:cubicBezTo>
                  <a:cubicBezTo>
                    <a:pt x="0" y="518569"/>
                    <a:pt x="518569" y="0"/>
                    <a:pt x="1158256" y="0"/>
                  </a:cubicBezTo>
                  <a:close/>
                </a:path>
              </a:pathLst>
            </a:custGeom>
            <a:solidFill>
              <a:schemeClr val="bg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25" name="椭圆 24"/>
            <p:cNvSpPr/>
            <p:nvPr/>
          </p:nvSpPr>
          <p:spPr>
            <a:xfrm>
              <a:off x="4440930" y="1783694"/>
              <a:ext cx="655861" cy="655861"/>
            </a:xfrm>
            <a:prstGeom prst="ellipse">
              <a:avLst/>
            </a:prstGeom>
            <a:solidFill>
              <a:schemeClr val="bg1">
                <a:lumMod val="95000"/>
              </a:schemeClr>
            </a:solidFill>
            <a:ln>
              <a:noFill/>
            </a:ln>
            <a:effectLst>
              <a:innerShdw blurRad="88900" dist="25400" dir="13500000">
                <a:prstClr val="black">
                  <a:alpha val="50000"/>
                </a:prstClr>
              </a:innerShdw>
            </a:effectLst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273" name="文本框 272"/>
            <p:cNvSpPr txBox="1"/>
            <p:nvPr/>
          </p:nvSpPr>
          <p:spPr>
            <a:xfrm>
              <a:off x="4439459" y="1911673"/>
              <a:ext cx="656728" cy="400110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ctr"/>
              <a:r>
                <a:rPr lang="en-US" altLang="zh-CN" sz="2000" dirty="0">
                  <a:solidFill>
                    <a:srgbClr val="E87071"/>
                  </a:solidFill>
                  <a:cs typeface="+mn-ea"/>
                  <a:sym typeface="+mn-lt"/>
                </a:rPr>
                <a:t>25</a:t>
              </a:r>
              <a:r>
                <a:rPr lang="en-US" altLang="zh-CN" sz="1400" dirty="0">
                  <a:solidFill>
                    <a:srgbClr val="E87071"/>
                  </a:solidFill>
                  <a:cs typeface="+mn-ea"/>
                  <a:sym typeface="+mn-lt"/>
                </a:rPr>
                <a:t>%</a:t>
              </a:r>
              <a:endParaRPr lang="zh-CN" altLang="en-US" sz="1400" dirty="0">
                <a:solidFill>
                  <a:srgbClr val="E87071"/>
                </a:solidFill>
                <a:cs typeface="+mn-ea"/>
                <a:sym typeface="+mn-lt"/>
              </a:endParaRPr>
            </a:p>
          </p:txBody>
        </p:sp>
      </p:grpSp>
      <p:sp>
        <p:nvSpPr>
          <p:cNvPr id="272" name="标题 271"/>
          <p:cNvSpPr>
            <a:spLocks noGrp="1"/>
          </p:cNvSpPr>
          <p:nvPr>
            <p:ph type="title"/>
          </p:nvPr>
        </p:nvSpPr>
        <p:spPr>
          <a:xfrm>
            <a:off x="416312" y="206333"/>
            <a:ext cx="3050788" cy="546975"/>
          </a:xfrm>
        </p:spPr>
        <p:txBody>
          <a:bodyPr>
            <a:normAutofit fontScale="90000"/>
          </a:bodyPr>
          <a:lstStyle/>
          <a:p>
            <a:r>
              <a:rPr lang="zh-CN" altLang="en-US" sz="2400" b="1" dirty="0">
                <a:solidFill>
                  <a:schemeClr val="tx1">
                    <a:lumMod val="95000"/>
                    <a:lumOff val="5000"/>
                  </a:schemeClr>
                </a:solidFill>
                <a:latin typeface="+mn-lt"/>
                <a:ea typeface="+mn-ea"/>
                <a:cs typeface="+mn-ea"/>
                <a:sym typeface="+mn-lt"/>
              </a:rPr>
              <a:t>创意铅笔对比关系图表</a:t>
            </a:r>
          </a:p>
        </p:txBody>
      </p:sp>
      <p:grpSp>
        <p:nvGrpSpPr>
          <p:cNvPr id="41" name="组合 40"/>
          <p:cNvGrpSpPr/>
          <p:nvPr/>
        </p:nvGrpSpPr>
        <p:grpSpPr>
          <a:xfrm>
            <a:off x="3846175" y="1191956"/>
            <a:ext cx="1655885" cy="1837407"/>
            <a:chOff x="3846175" y="1191956"/>
            <a:chExt cx="1655885" cy="1837407"/>
          </a:xfrm>
        </p:grpSpPr>
        <p:sp>
          <p:nvSpPr>
            <p:cNvPr id="77" name="任意多边形 76"/>
            <p:cNvSpPr>
              <a:spLocks/>
            </p:cNvSpPr>
            <p:nvPr/>
          </p:nvSpPr>
          <p:spPr bwMode="auto">
            <a:xfrm>
              <a:off x="3958982" y="1308561"/>
              <a:ext cx="1542471" cy="1611474"/>
            </a:xfrm>
            <a:custGeom>
              <a:avLst/>
              <a:gdLst>
                <a:gd name="connsiteX0" fmla="*/ 1370950 w 1666147"/>
                <a:gd name="connsiteY0" fmla="*/ 1185937 h 1740683"/>
                <a:gd name="connsiteX1" fmla="*/ 1324843 w 1666147"/>
                <a:gd name="connsiteY1" fmla="*/ 1251718 h 1740683"/>
                <a:gd name="connsiteX2" fmla="*/ 1326037 w 1666147"/>
                <a:gd name="connsiteY2" fmla="*/ 1250578 h 1740683"/>
                <a:gd name="connsiteX3" fmla="*/ 1371481 w 1666147"/>
                <a:gd name="connsiteY3" fmla="*/ 1185937 h 1740683"/>
                <a:gd name="connsiteX4" fmla="*/ 354046 w 1666147"/>
                <a:gd name="connsiteY4" fmla="*/ 581740 h 1740683"/>
                <a:gd name="connsiteX5" fmla="*/ 351850 w 1666147"/>
                <a:gd name="connsiteY5" fmla="*/ 583024 h 1740683"/>
                <a:gd name="connsiteX6" fmla="*/ 350273 w 1666147"/>
                <a:gd name="connsiteY6" fmla="*/ 585366 h 1740683"/>
                <a:gd name="connsiteX7" fmla="*/ 338866 w 1666147"/>
                <a:gd name="connsiteY7" fmla="*/ 612274 h 1740683"/>
                <a:gd name="connsiteX8" fmla="*/ 338866 w 1666147"/>
                <a:gd name="connsiteY8" fmla="*/ 613140 h 1740683"/>
                <a:gd name="connsiteX9" fmla="*/ 350634 w 1666147"/>
                <a:gd name="connsiteY9" fmla="*/ 587114 h 1740683"/>
                <a:gd name="connsiteX10" fmla="*/ 938416 w 1666147"/>
                <a:gd name="connsiteY10" fmla="*/ 111929 h 1740683"/>
                <a:gd name="connsiteX11" fmla="*/ 648823 w 1666147"/>
                <a:gd name="connsiteY11" fmla="*/ 140481 h 1740683"/>
                <a:gd name="connsiteX12" fmla="*/ 648673 w 1666147"/>
                <a:gd name="connsiteY12" fmla="*/ 140542 h 1740683"/>
                <a:gd name="connsiteX13" fmla="*/ 791732 w 1666147"/>
                <a:gd name="connsiteY13" fmla="*/ 112310 h 1740683"/>
                <a:gd name="connsiteX14" fmla="*/ 938839 w 1666147"/>
                <a:gd name="connsiteY14" fmla="*/ 112019 h 1740683"/>
                <a:gd name="connsiteX15" fmla="*/ 952117 w 1666147"/>
                <a:gd name="connsiteY15" fmla="*/ 114645 h 1740683"/>
                <a:gd name="connsiteX16" fmla="*/ 866612 w 1666147"/>
                <a:gd name="connsiteY16" fmla="*/ 1 h 1740683"/>
                <a:gd name="connsiteX17" fmla="*/ 1278873 w 1666147"/>
                <a:gd name="connsiteY17" fmla="*/ 104415 h 1740683"/>
                <a:gd name="connsiteX18" fmla="*/ 1243699 w 1666147"/>
                <a:gd name="connsiteY18" fmla="*/ 168846 h 1740683"/>
                <a:gd name="connsiteX19" fmla="*/ 1226567 w 1666147"/>
                <a:gd name="connsiteY19" fmla="*/ 200228 h 1740683"/>
                <a:gd name="connsiteX20" fmla="*/ 1227502 w 1666147"/>
                <a:gd name="connsiteY20" fmla="*/ 200678 h 1740683"/>
                <a:gd name="connsiteX21" fmla="*/ 1148552 w 1666147"/>
                <a:gd name="connsiteY21" fmla="*/ 349307 h 1740683"/>
                <a:gd name="connsiteX22" fmla="*/ 1141148 w 1666147"/>
                <a:gd name="connsiteY22" fmla="*/ 346213 h 1740683"/>
                <a:gd name="connsiteX23" fmla="*/ 1140025 w 1666147"/>
                <a:gd name="connsiteY23" fmla="*/ 347959 h 1740683"/>
                <a:gd name="connsiteX24" fmla="*/ 1147039 w 1666147"/>
                <a:gd name="connsiteY24" fmla="*/ 350899 h 1740683"/>
                <a:gd name="connsiteX25" fmla="*/ 1085777 w 1666147"/>
                <a:gd name="connsiteY25" fmla="*/ 464632 h 1740683"/>
                <a:gd name="connsiteX26" fmla="*/ 464406 w 1666147"/>
                <a:gd name="connsiteY26" fmla="*/ 657104 h 1740683"/>
                <a:gd name="connsiteX27" fmla="*/ 648192 w 1666147"/>
                <a:gd name="connsiteY27" fmla="*/ 1278262 h 1740683"/>
                <a:gd name="connsiteX28" fmla="*/ 1219531 w 1666147"/>
                <a:gd name="connsiteY28" fmla="*/ 1164033 h 1740683"/>
                <a:gd name="connsiteX29" fmla="*/ 1268100 w 1666147"/>
                <a:gd name="connsiteY29" fmla="*/ 1088077 h 1740683"/>
                <a:gd name="connsiteX30" fmla="*/ 1267704 w 1666147"/>
                <a:gd name="connsiteY30" fmla="*/ 1087863 h 1740683"/>
                <a:gd name="connsiteX31" fmla="*/ 1268104 w 1666147"/>
                <a:gd name="connsiteY31" fmla="*/ 1086587 h 1740683"/>
                <a:gd name="connsiteX32" fmla="*/ 1297597 w 1666147"/>
                <a:gd name="connsiteY32" fmla="*/ 1037334 h 1740683"/>
                <a:gd name="connsiteX33" fmla="*/ 1341461 w 1666147"/>
                <a:gd name="connsiteY33" fmla="*/ 1002395 h 1740683"/>
                <a:gd name="connsiteX34" fmla="*/ 1498226 w 1666147"/>
                <a:gd name="connsiteY34" fmla="*/ 926815 h 1740683"/>
                <a:gd name="connsiteX35" fmla="*/ 1497982 w 1666147"/>
                <a:gd name="connsiteY35" fmla="*/ 926515 h 1740683"/>
                <a:gd name="connsiteX36" fmla="*/ 1630212 w 1666147"/>
                <a:gd name="connsiteY36" fmla="*/ 856662 h 1740683"/>
                <a:gd name="connsiteX37" fmla="*/ 1647842 w 1666147"/>
                <a:gd name="connsiteY37" fmla="*/ 1013832 h 1740683"/>
                <a:gd name="connsiteX38" fmla="*/ 1647384 w 1666147"/>
                <a:gd name="connsiteY38" fmla="*/ 1013722 h 1740683"/>
                <a:gd name="connsiteX39" fmla="*/ 1651065 w 1666147"/>
                <a:gd name="connsiteY39" fmla="*/ 1042612 h 1740683"/>
                <a:gd name="connsiteX40" fmla="*/ 1666078 w 1666147"/>
                <a:gd name="connsiteY40" fmla="*/ 1177212 h 1740683"/>
                <a:gd name="connsiteX41" fmla="*/ 1655650 w 1666147"/>
                <a:gd name="connsiteY41" fmla="*/ 1243854 h 1740683"/>
                <a:gd name="connsiteX42" fmla="*/ 1650531 w 1666147"/>
                <a:gd name="connsiteY42" fmla="*/ 1253358 h 1740683"/>
                <a:gd name="connsiteX43" fmla="*/ 1645308 w 1666147"/>
                <a:gd name="connsiteY43" fmla="*/ 1267275 h 1740683"/>
                <a:gd name="connsiteX44" fmla="*/ 1628900 w 1666147"/>
                <a:gd name="connsiteY44" fmla="*/ 1293505 h 1740683"/>
                <a:gd name="connsiteX45" fmla="*/ 447557 w 1666147"/>
                <a:gd name="connsiteY45" fmla="*/ 1634494 h 1740683"/>
                <a:gd name="connsiteX46" fmla="*/ 106280 w 1666147"/>
                <a:gd name="connsiteY46" fmla="*/ 445404 h 1740683"/>
                <a:gd name="connsiteX47" fmla="*/ 866612 w 1666147"/>
                <a:gd name="connsiteY47" fmla="*/ 1 h 17406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1666147" h="1740683">
                  <a:moveTo>
                    <a:pt x="1370950" y="1185937"/>
                  </a:moveTo>
                  <a:lnTo>
                    <a:pt x="1324843" y="1251718"/>
                  </a:lnTo>
                  <a:lnTo>
                    <a:pt x="1326037" y="1250578"/>
                  </a:lnTo>
                  <a:lnTo>
                    <a:pt x="1371481" y="1185937"/>
                  </a:lnTo>
                  <a:close/>
                  <a:moveTo>
                    <a:pt x="354046" y="581740"/>
                  </a:moveTo>
                  <a:lnTo>
                    <a:pt x="351850" y="583024"/>
                  </a:lnTo>
                  <a:lnTo>
                    <a:pt x="350273" y="585366"/>
                  </a:lnTo>
                  <a:lnTo>
                    <a:pt x="338866" y="612274"/>
                  </a:lnTo>
                  <a:lnTo>
                    <a:pt x="338866" y="613140"/>
                  </a:lnTo>
                  <a:lnTo>
                    <a:pt x="350634" y="587114"/>
                  </a:lnTo>
                  <a:close/>
                  <a:moveTo>
                    <a:pt x="938416" y="111929"/>
                  </a:moveTo>
                  <a:cubicBezTo>
                    <a:pt x="840244" y="102503"/>
                    <a:pt x="741799" y="112612"/>
                    <a:pt x="648823" y="140481"/>
                  </a:cubicBezTo>
                  <a:lnTo>
                    <a:pt x="648673" y="140542"/>
                  </a:lnTo>
                  <a:lnTo>
                    <a:pt x="791732" y="112310"/>
                  </a:lnTo>
                  <a:cubicBezTo>
                    <a:pt x="840356" y="107477"/>
                    <a:pt x="889632" y="107306"/>
                    <a:pt x="938839" y="112019"/>
                  </a:cubicBezTo>
                  <a:lnTo>
                    <a:pt x="952117" y="114645"/>
                  </a:lnTo>
                  <a:close/>
                  <a:moveTo>
                    <a:pt x="866612" y="1"/>
                  </a:moveTo>
                  <a:cubicBezTo>
                    <a:pt x="1006097" y="-95"/>
                    <a:pt x="1147612" y="33376"/>
                    <a:pt x="1278873" y="104415"/>
                  </a:cubicBezTo>
                  <a:cubicBezTo>
                    <a:pt x="1278873" y="104415"/>
                    <a:pt x="1278873" y="104415"/>
                    <a:pt x="1243699" y="168846"/>
                  </a:cubicBezTo>
                  <a:lnTo>
                    <a:pt x="1226567" y="200228"/>
                  </a:lnTo>
                  <a:lnTo>
                    <a:pt x="1227502" y="200678"/>
                  </a:lnTo>
                  <a:cubicBezTo>
                    <a:pt x="1227502" y="200678"/>
                    <a:pt x="1227502" y="200678"/>
                    <a:pt x="1148552" y="349307"/>
                  </a:cubicBezTo>
                  <a:lnTo>
                    <a:pt x="1141148" y="346213"/>
                  </a:lnTo>
                  <a:lnTo>
                    <a:pt x="1140025" y="347959"/>
                  </a:lnTo>
                  <a:lnTo>
                    <a:pt x="1147039" y="350899"/>
                  </a:lnTo>
                  <a:cubicBezTo>
                    <a:pt x="1147039" y="350899"/>
                    <a:pt x="1147039" y="350899"/>
                    <a:pt x="1085777" y="464632"/>
                  </a:cubicBezTo>
                  <a:cubicBezTo>
                    <a:pt x="866984" y="350899"/>
                    <a:pt x="586930" y="429637"/>
                    <a:pt x="464406" y="657104"/>
                  </a:cubicBezTo>
                  <a:cubicBezTo>
                    <a:pt x="341882" y="875821"/>
                    <a:pt x="429399" y="1155780"/>
                    <a:pt x="648192" y="1278262"/>
                  </a:cubicBezTo>
                  <a:cubicBezTo>
                    <a:pt x="847293" y="1377779"/>
                    <a:pt x="1086597" y="1329934"/>
                    <a:pt x="1219531" y="1164033"/>
                  </a:cubicBezTo>
                  <a:lnTo>
                    <a:pt x="1268100" y="1088077"/>
                  </a:lnTo>
                  <a:lnTo>
                    <a:pt x="1267704" y="1087863"/>
                  </a:lnTo>
                  <a:cubicBezTo>
                    <a:pt x="1267837" y="1087441"/>
                    <a:pt x="1268637" y="1087130"/>
                    <a:pt x="1268104" y="1086587"/>
                  </a:cubicBezTo>
                  <a:cubicBezTo>
                    <a:pt x="1276869" y="1069097"/>
                    <a:pt x="1285357" y="1051366"/>
                    <a:pt x="1297597" y="1037334"/>
                  </a:cubicBezTo>
                  <a:cubicBezTo>
                    <a:pt x="1309836" y="1023302"/>
                    <a:pt x="1323931" y="1011120"/>
                    <a:pt x="1341461" y="1002395"/>
                  </a:cubicBezTo>
                  <a:lnTo>
                    <a:pt x="1498226" y="926815"/>
                  </a:lnTo>
                  <a:lnTo>
                    <a:pt x="1497982" y="926515"/>
                  </a:lnTo>
                  <a:cubicBezTo>
                    <a:pt x="1630212" y="856662"/>
                    <a:pt x="1630212" y="856662"/>
                    <a:pt x="1630212" y="856662"/>
                  </a:cubicBezTo>
                  <a:cubicBezTo>
                    <a:pt x="1647842" y="1013832"/>
                    <a:pt x="1647842" y="1013832"/>
                    <a:pt x="1647842" y="1013832"/>
                  </a:cubicBezTo>
                  <a:lnTo>
                    <a:pt x="1647384" y="1013722"/>
                  </a:lnTo>
                  <a:lnTo>
                    <a:pt x="1651065" y="1042612"/>
                  </a:lnTo>
                  <a:cubicBezTo>
                    <a:pt x="1665530" y="1152636"/>
                    <a:pt x="1664982" y="1128060"/>
                    <a:pt x="1666078" y="1177212"/>
                  </a:cubicBezTo>
                  <a:cubicBezTo>
                    <a:pt x="1666808" y="1209980"/>
                    <a:pt x="1661685" y="1230013"/>
                    <a:pt x="1655650" y="1243854"/>
                  </a:cubicBezTo>
                  <a:lnTo>
                    <a:pt x="1650531" y="1253358"/>
                  </a:lnTo>
                  <a:lnTo>
                    <a:pt x="1645308" y="1267275"/>
                  </a:lnTo>
                  <a:cubicBezTo>
                    <a:pt x="1642026" y="1276018"/>
                    <a:pt x="1637651" y="1284762"/>
                    <a:pt x="1628900" y="1293505"/>
                  </a:cubicBezTo>
                  <a:cubicBezTo>
                    <a:pt x="1401382" y="1713184"/>
                    <a:pt x="867590" y="1861820"/>
                    <a:pt x="447557" y="1634494"/>
                  </a:cubicBezTo>
                  <a:cubicBezTo>
                    <a:pt x="27524" y="1398425"/>
                    <a:pt x="-121238" y="865083"/>
                    <a:pt x="106280" y="445404"/>
                  </a:cubicBezTo>
                  <a:cubicBezTo>
                    <a:pt x="262699" y="162886"/>
                    <a:pt x="559743" y="213"/>
                    <a:pt x="866612" y="1"/>
                  </a:cubicBezTo>
                  <a:close/>
                </a:path>
              </a:pathLst>
            </a:custGeom>
            <a:solidFill>
              <a:srgbClr val="E87071"/>
            </a:solidFill>
            <a:ln>
              <a:noFill/>
            </a:ln>
            <a:effectLst>
              <a:outerShdw blurRad="127000" dist="508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grpSp>
          <p:nvGrpSpPr>
            <p:cNvPr id="13" name="组合 12"/>
            <p:cNvGrpSpPr/>
            <p:nvPr/>
          </p:nvGrpSpPr>
          <p:grpSpPr>
            <a:xfrm>
              <a:off x="3846175" y="1191956"/>
              <a:ext cx="1654682" cy="1837407"/>
              <a:chOff x="2583785" y="800524"/>
              <a:chExt cx="5310689" cy="5897145"/>
            </a:xfrm>
            <a:effectLst/>
          </p:grpSpPr>
          <p:sp>
            <p:nvSpPr>
              <p:cNvPr id="7" name="Freeform 5"/>
              <p:cNvSpPr>
                <a:spLocks/>
              </p:cNvSpPr>
              <p:nvPr/>
            </p:nvSpPr>
            <p:spPr bwMode="auto">
              <a:xfrm>
                <a:off x="2583785" y="800524"/>
                <a:ext cx="5278110" cy="5897145"/>
              </a:xfrm>
              <a:custGeom>
                <a:avLst/>
                <a:gdLst>
                  <a:gd name="T0" fmla="*/ 190 w 203"/>
                  <a:gd name="T1" fmla="*/ 155 h 227"/>
                  <a:gd name="T2" fmla="*/ 72 w 203"/>
                  <a:gd name="T3" fmla="*/ 190 h 227"/>
                  <a:gd name="T4" fmla="*/ 37 w 203"/>
                  <a:gd name="T5" fmla="*/ 72 h 227"/>
                  <a:gd name="T6" fmla="*/ 154 w 203"/>
                  <a:gd name="T7" fmla="*/ 37 h 227"/>
                  <a:gd name="T8" fmla="*/ 160 w 203"/>
                  <a:gd name="T9" fmla="*/ 26 h 227"/>
                  <a:gd name="T10" fmla="*/ 26 w 203"/>
                  <a:gd name="T11" fmla="*/ 65 h 227"/>
                  <a:gd name="T12" fmla="*/ 65 w 203"/>
                  <a:gd name="T13" fmla="*/ 201 h 227"/>
                  <a:gd name="T14" fmla="*/ 200 w 203"/>
                  <a:gd name="T15" fmla="*/ 162 h 227"/>
                  <a:gd name="T16" fmla="*/ 203 w 203"/>
                  <a:gd name="T17" fmla="*/ 156 h 227"/>
                  <a:gd name="T18" fmla="*/ 194 w 203"/>
                  <a:gd name="T19" fmla="*/ 146 h 227"/>
                  <a:gd name="T20" fmla="*/ 190 w 203"/>
                  <a:gd name="T21" fmla="*/ 155 h 2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03" h="227">
                    <a:moveTo>
                      <a:pt x="190" y="155"/>
                    </a:moveTo>
                    <a:cubicBezTo>
                      <a:pt x="167" y="197"/>
                      <a:pt x="114" y="213"/>
                      <a:pt x="72" y="190"/>
                    </a:cubicBezTo>
                    <a:cubicBezTo>
                      <a:pt x="30" y="167"/>
                      <a:pt x="14" y="114"/>
                      <a:pt x="37" y="72"/>
                    </a:cubicBezTo>
                    <a:cubicBezTo>
                      <a:pt x="59" y="30"/>
                      <a:pt x="112" y="14"/>
                      <a:pt x="154" y="37"/>
                    </a:cubicBezTo>
                    <a:cubicBezTo>
                      <a:pt x="160" y="26"/>
                      <a:pt x="160" y="26"/>
                      <a:pt x="160" y="26"/>
                    </a:cubicBezTo>
                    <a:cubicBezTo>
                      <a:pt x="112" y="0"/>
                      <a:pt x="52" y="18"/>
                      <a:pt x="26" y="65"/>
                    </a:cubicBezTo>
                    <a:cubicBezTo>
                      <a:pt x="0" y="113"/>
                      <a:pt x="17" y="174"/>
                      <a:pt x="65" y="201"/>
                    </a:cubicBezTo>
                    <a:cubicBezTo>
                      <a:pt x="113" y="227"/>
                      <a:pt x="174" y="210"/>
                      <a:pt x="200" y="162"/>
                    </a:cubicBezTo>
                    <a:cubicBezTo>
                      <a:pt x="202" y="160"/>
                      <a:pt x="202" y="158"/>
                      <a:pt x="203" y="156"/>
                    </a:cubicBezTo>
                    <a:cubicBezTo>
                      <a:pt x="194" y="146"/>
                      <a:pt x="194" y="146"/>
                      <a:pt x="194" y="146"/>
                    </a:cubicBezTo>
                    <a:cubicBezTo>
                      <a:pt x="193" y="149"/>
                      <a:pt x="192" y="152"/>
                      <a:pt x="190" y="155"/>
                    </a:cubicBezTo>
                    <a:close/>
                  </a:path>
                </a:pathLst>
              </a:custGeom>
              <a:solidFill>
                <a:srgbClr val="E147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9" name="Freeform 7"/>
              <p:cNvSpPr>
                <a:spLocks/>
              </p:cNvSpPr>
              <p:nvPr/>
            </p:nvSpPr>
            <p:spPr bwMode="auto">
              <a:xfrm>
                <a:off x="3517773" y="1740430"/>
                <a:ext cx="3692505" cy="4029172"/>
              </a:xfrm>
              <a:custGeom>
                <a:avLst/>
                <a:gdLst>
                  <a:gd name="T0" fmla="*/ 123 w 142"/>
                  <a:gd name="T1" fmla="*/ 102 h 155"/>
                  <a:gd name="T2" fmla="*/ 52 w 142"/>
                  <a:gd name="T3" fmla="*/ 124 h 155"/>
                  <a:gd name="T4" fmla="*/ 31 w 142"/>
                  <a:gd name="T5" fmla="*/ 53 h 155"/>
                  <a:gd name="T6" fmla="*/ 102 w 142"/>
                  <a:gd name="T7" fmla="*/ 31 h 155"/>
                  <a:gd name="T8" fmla="*/ 109 w 142"/>
                  <a:gd name="T9" fmla="*/ 18 h 155"/>
                  <a:gd name="T10" fmla="*/ 18 w 142"/>
                  <a:gd name="T11" fmla="*/ 45 h 155"/>
                  <a:gd name="T12" fmla="*/ 45 w 142"/>
                  <a:gd name="T13" fmla="*/ 137 h 155"/>
                  <a:gd name="T14" fmla="*/ 137 w 142"/>
                  <a:gd name="T15" fmla="*/ 110 h 155"/>
                  <a:gd name="T16" fmla="*/ 142 w 142"/>
                  <a:gd name="T17" fmla="*/ 99 h 155"/>
                  <a:gd name="T18" fmla="*/ 125 w 142"/>
                  <a:gd name="T19" fmla="*/ 99 h 155"/>
                  <a:gd name="T20" fmla="*/ 123 w 142"/>
                  <a:gd name="T21" fmla="*/ 102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2" h="155">
                    <a:moveTo>
                      <a:pt x="123" y="102"/>
                    </a:moveTo>
                    <a:cubicBezTo>
                      <a:pt x="110" y="128"/>
                      <a:pt x="78" y="137"/>
                      <a:pt x="52" y="124"/>
                    </a:cubicBezTo>
                    <a:cubicBezTo>
                      <a:pt x="27" y="110"/>
                      <a:pt x="17" y="78"/>
                      <a:pt x="31" y="53"/>
                    </a:cubicBezTo>
                    <a:cubicBezTo>
                      <a:pt x="45" y="27"/>
                      <a:pt x="77" y="18"/>
                      <a:pt x="102" y="31"/>
                    </a:cubicBezTo>
                    <a:cubicBezTo>
                      <a:pt x="109" y="18"/>
                      <a:pt x="109" y="18"/>
                      <a:pt x="109" y="18"/>
                    </a:cubicBezTo>
                    <a:cubicBezTo>
                      <a:pt x="76" y="0"/>
                      <a:pt x="35" y="13"/>
                      <a:pt x="18" y="45"/>
                    </a:cubicBezTo>
                    <a:cubicBezTo>
                      <a:pt x="0" y="78"/>
                      <a:pt x="12" y="119"/>
                      <a:pt x="45" y="137"/>
                    </a:cubicBezTo>
                    <a:cubicBezTo>
                      <a:pt x="78" y="155"/>
                      <a:pt x="119" y="142"/>
                      <a:pt x="137" y="110"/>
                    </a:cubicBezTo>
                    <a:cubicBezTo>
                      <a:pt x="139" y="106"/>
                      <a:pt x="140" y="102"/>
                      <a:pt x="142" y="99"/>
                    </a:cubicBezTo>
                    <a:cubicBezTo>
                      <a:pt x="125" y="99"/>
                      <a:pt x="125" y="99"/>
                      <a:pt x="125" y="99"/>
                    </a:cubicBezTo>
                    <a:cubicBezTo>
                      <a:pt x="124" y="100"/>
                      <a:pt x="124" y="101"/>
                      <a:pt x="123" y="102"/>
                    </a:cubicBezTo>
                    <a:close/>
                  </a:path>
                </a:pathLst>
              </a:custGeom>
              <a:solidFill>
                <a:srgbClr val="E147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8" name="Freeform 6"/>
              <p:cNvSpPr>
                <a:spLocks/>
              </p:cNvSpPr>
              <p:nvPr/>
            </p:nvSpPr>
            <p:spPr bwMode="auto">
              <a:xfrm>
                <a:off x="2942176" y="1164509"/>
                <a:ext cx="4691652" cy="5169505"/>
              </a:xfrm>
              <a:custGeom>
                <a:avLst/>
                <a:gdLst>
                  <a:gd name="T0" fmla="*/ 23 w 180"/>
                  <a:gd name="T1" fmla="*/ 58 h 199"/>
                  <a:gd name="T2" fmla="*/ 58 w 180"/>
                  <a:gd name="T3" fmla="*/ 176 h 199"/>
                  <a:gd name="T4" fmla="*/ 176 w 180"/>
                  <a:gd name="T5" fmla="*/ 141 h 199"/>
                  <a:gd name="T6" fmla="*/ 180 w 180"/>
                  <a:gd name="T7" fmla="*/ 132 h 199"/>
                  <a:gd name="T8" fmla="*/ 170 w 180"/>
                  <a:gd name="T9" fmla="*/ 120 h 199"/>
                  <a:gd name="T10" fmla="*/ 164 w 180"/>
                  <a:gd name="T11" fmla="*/ 121 h 199"/>
                  <a:gd name="T12" fmla="*/ 159 w 180"/>
                  <a:gd name="T13" fmla="*/ 132 h 199"/>
                  <a:gd name="T14" fmla="*/ 67 w 180"/>
                  <a:gd name="T15" fmla="*/ 159 h 199"/>
                  <a:gd name="T16" fmla="*/ 40 w 180"/>
                  <a:gd name="T17" fmla="*/ 67 h 199"/>
                  <a:gd name="T18" fmla="*/ 131 w 180"/>
                  <a:gd name="T19" fmla="*/ 40 h 199"/>
                  <a:gd name="T20" fmla="*/ 140 w 180"/>
                  <a:gd name="T21" fmla="*/ 23 h 199"/>
                  <a:gd name="T22" fmla="*/ 23 w 180"/>
                  <a:gd name="T23" fmla="*/ 58 h 1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80" h="199">
                    <a:moveTo>
                      <a:pt x="23" y="58"/>
                    </a:moveTo>
                    <a:cubicBezTo>
                      <a:pt x="0" y="100"/>
                      <a:pt x="16" y="153"/>
                      <a:pt x="58" y="176"/>
                    </a:cubicBezTo>
                    <a:cubicBezTo>
                      <a:pt x="100" y="199"/>
                      <a:pt x="153" y="183"/>
                      <a:pt x="176" y="141"/>
                    </a:cubicBezTo>
                    <a:cubicBezTo>
                      <a:pt x="178" y="138"/>
                      <a:pt x="179" y="135"/>
                      <a:pt x="180" y="132"/>
                    </a:cubicBezTo>
                    <a:cubicBezTo>
                      <a:pt x="170" y="120"/>
                      <a:pt x="170" y="120"/>
                      <a:pt x="170" y="120"/>
                    </a:cubicBezTo>
                    <a:cubicBezTo>
                      <a:pt x="164" y="121"/>
                      <a:pt x="164" y="121"/>
                      <a:pt x="164" y="121"/>
                    </a:cubicBezTo>
                    <a:cubicBezTo>
                      <a:pt x="162" y="124"/>
                      <a:pt x="161" y="128"/>
                      <a:pt x="159" y="132"/>
                    </a:cubicBezTo>
                    <a:cubicBezTo>
                      <a:pt x="141" y="164"/>
                      <a:pt x="100" y="177"/>
                      <a:pt x="67" y="159"/>
                    </a:cubicBezTo>
                    <a:cubicBezTo>
                      <a:pt x="34" y="141"/>
                      <a:pt x="22" y="100"/>
                      <a:pt x="40" y="67"/>
                    </a:cubicBezTo>
                    <a:cubicBezTo>
                      <a:pt x="57" y="35"/>
                      <a:pt x="98" y="22"/>
                      <a:pt x="131" y="40"/>
                    </a:cubicBezTo>
                    <a:cubicBezTo>
                      <a:pt x="140" y="23"/>
                      <a:pt x="140" y="23"/>
                      <a:pt x="140" y="23"/>
                    </a:cubicBezTo>
                    <a:cubicBezTo>
                      <a:pt x="98" y="0"/>
                      <a:pt x="45" y="16"/>
                      <a:pt x="23" y="58"/>
                    </a:cubicBezTo>
                    <a:close/>
                  </a:path>
                </a:pathLst>
              </a:custGeom>
              <a:solidFill>
                <a:srgbClr val="E8707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0" name="Freeform 8"/>
              <p:cNvSpPr>
                <a:spLocks/>
              </p:cNvSpPr>
              <p:nvPr/>
            </p:nvSpPr>
            <p:spPr bwMode="auto">
              <a:xfrm>
                <a:off x="6710701" y="3754525"/>
                <a:ext cx="1183773" cy="1194634"/>
              </a:xfrm>
              <a:custGeom>
                <a:avLst/>
                <a:gdLst>
                  <a:gd name="T0" fmla="*/ 35 w 46"/>
                  <a:gd name="T1" fmla="*/ 45 h 46"/>
                  <a:gd name="T2" fmla="*/ 32 w 46"/>
                  <a:gd name="T3" fmla="*/ 45 h 46"/>
                  <a:gd name="T4" fmla="*/ 30 w 46"/>
                  <a:gd name="T5" fmla="*/ 46 h 46"/>
                  <a:gd name="T6" fmla="*/ 28 w 46"/>
                  <a:gd name="T7" fmla="*/ 46 h 46"/>
                  <a:gd name="T8" fmla="*/ 27 w 46"/>
                  <a:gd name="T9" fmla="*/ 45 h 46"/>
                  <a:gd name="T10" fmla="*/ 27 w 46"/>
                  <a:gd name="T11" fmla="*/ 43 h 46"/>
                  <a:gd name="T12" fmla="*/ 26 w 46"/>
                  <a:gd name="T13" fmla="*/ 40 h 46"/>
                  <a:gd name="T14" fmla="*/ 22 w 46"/>
                  <a:gd name="T15" fmla="*/ 36 h 46"/>
                  <a:gd name="T16" fmla="*/ 16 w 46"/>
                  <a:gd name="T17" fmla="*/ 35 h 46"/>
                  <a:gd name="T18" fmla="*/ 14 w 46"/>
                  <a:gd name="T19" fmla="*/ 36 h 46"/>
                  <a:gd name="T20" fmla="*/ 11 w 46"/>
                  <a:gd name="T21" fmla="*/ 36 h 46"/>
                  <a:gd name="T22" fmla="*/ 10 w 46"/>
                  <a:gd name="T23" fmla="*/ 36 h 46"/>
                  <a:gd name="T24" fmla="*/ 9 w 46"/>
                  <a:gd name="T25" fmla="*/ 35 h 46"/>
                  <a:gd name="T26" fmla="*/ 9 w 46"/>
                  <a:gd name="T27" fmla="*/ 33 h 46"/>
                  <a:gd name="T28" fmla="*/ 8 w 46"/>
                  <a:gd name="T29" fmla="*/ 30 h 46"/>
                  <a:gd name="T30" fmla="*/ 4 w 46"/>
                  <a:gd name="T31" fmla="*/ 26 h 46"/>
                  <a:gd name="T32" fmla="*/ 0 w 46"/>
                  <a:gd name="T33" fmla="*/ 25 h 46"/>
                  <a:gd name="T34" fmla="*/ 0 w 46"/>
                  <a:gd name="T35" fmla="*/ 25 h 46"/>
                  <a:gd name="T36" fmla="*/ 3 w 46"/>
                  <a:gd name="T37" fmla="*/ 19 h 46"/>
                  <a:gd name="T38" fmla="*/ 8 w 46"/>
                  <a:gd name="T39" fmla="*/ 15 h 46"/>
                  <a:gd name="T40" fmla="*/ 8 w 46"/>
                  <a:gd name="T41" fmla="*/ 15 h 46"/>
                  <a:gd name="T42" fmla="*/ 39 w 46"/>
                  <a:gd name="T43" fmla="*/ 0 h 46"/>
                  <a:gd name="T44" fmla="*/ 40 w 46"/>
                  <a:gd name="T45" fmla="*/ 0 h 46"/>
                  <a:gd name="T46" fmla="*/ 41 w 46"/>
                  <a:gd name="T47" fmla="*/ 1 h 46"/>
                  <a:gd name="T48" fmla="*/ 45 w 46"/>
                  <a:gd name="T49" fmla="*/ 35 h 46"/>
                  <a:gd name="T50" fmla="*/ 44 w 46"/>
                  <a:gd name="T51" fmla="*/ 41 h 46"/>
                  <a:gd name="T52" fmla="*/ 42 w 46"/>
                  <a:gd name="T53" fmla="*/ 46 h 46"/>
                  <a:gd name="T54" fmla="*/ 41 w 46"/>
                  <a:gd name="T55" fmla="*/ 46 h 46"/>
                  <a:gd name="T56" fmla="*/ 35 w 46"/>
                  <a:gd name="T57" fmla="*/ 45 h 46"/>
                  <a:gd name="connsiteX0" fmla="*/ 7609 w 9784"/>
                  <a:gd name="connsiteY0" fmla="*/ 9783 h 10000"/>
                  <a:gd name="connsiteX1" fmla="*/ 6957 w 9784"/>
                  <a:gd name="connsiteY1" fmla="*/ 9783 h 10000"/>
                  <a:gd name="connsiteX2" fmla="*/ 6522 w 9784"/>
                  <a:gd name="connsiteY2" fmla="*/ 10000 h 10000"/>
                  <a:gd name="connsiteX3" fmla="*/ 6087 w 9784"/>
                  <a:gd name="connsiteY3" fmla="*/ 10000 h 10000"/>
                  <a:gd name="connsiteX4" fmla="*/ 5870 w 9784"/>
                  <a:gd name="connsiteY4" fmla="*/ 9783 h 10000"/>
                  <a:gd name="connsiteX5" fmla="*/ 5870 w 9784"/>
                  <a:gd name="connsiteY5" fmla="*/ 9348 h 10000"/>
                  <a:gd name="connsiteX6" fmla="*/ 5652 w 9784"/>
                  <a:gd name="connsiteY6" fmla="*/ 8696 h 10000"/>
                  <a:gd name="connsiteX7" fmla="*/ 4783 w 9784"/>
                  <a:gd name="connsiteY7" fmla="*/ 7826 h 10000"/>
                  <a:gd name="connsiteX8" fmla="*/ 3478 w 9784"/>
                  <a:gd name="connsiteY8" fmla="*/ 7609 h 10000"/>
                  <a:gd name="connsiteX9" fmla="*/ 3043 w 9784"/>
                  <a:gd name="connsiteY9" fmla="*/ 7826 h 10000"/>
                  <a:gd name="connsiteX10" fmla="*/ 2391 w 9784"/>
                  <a:gd name="connsiteY10" fmla="*/ 7826 h 10000"/>
                  <a:gd name="connsiteX11" fmla="*/ 2174 w 9784"/>
                  <a:gd name="connsiteY11" fmla="*/ 7826 h 10000"/>
                  <a:gd name="connsiteX12" fmla="*/ 1957 w 9784"/>
                  <a:gd name="connsiteY12" fmla="*/ 7609 h 10000"/>
                  <a:gd name="connsiteX13" fmla="*/ 1957 w 9784"/>
                  <a:gd name="connsiteY13" fmla="*/ 7174 h 10000"/>
                  <a:gd name="connsiteX14" fmla="*/ 1739 w 9784"/>
                  <a:gd name="connsiteY14" fmla="*/ 6522 h 10000"/>
                  <a:gd name="connsiteX15" fmla="*/ 870 w 9784"/>
                  <a:gd name="connsiteY15" fmla="*/ 5652 h 10000"/>
                  <a:gd name="connsiteX16" fmla="*/ 0 w 9784"/>
                  <a:gd name="connsiteY16" fmla="*/ 5435 h 10000"/>
                  <a:gd name="connsiteX17" fmla="*/ 0 w 9784"/>
                  <a:gd name="connsiteY17" fmla="*/ 5435 h 10000"/>
                  <a:gd name="connsiteX18" fmla="*/ 652 w 9784"/>
                  <a:gd name="connsiteY18" fmla="*/ 4130 h 10000"/>
                  <a:gd name="connsiteX19" fmla="*/ 1739 w 9784"/>
                  <a:gd name="connsiteY19" fmla="*/ 3261 h 10000"/>
                  <a:gd name="connsiteX20" fmla="*/ 1739 w 9784"/>
                  <a:gd name="connsiteY20" fmla="*/ 3261 h 10000"/>
                  <a:gd name="connsiteX21" fmla="*/ 8478 w 9784"/>
                  <a:gd name="connsiteY21" fmla="*/ 0 h 10000"/>
                  <a:gd name="connsiteX22" fmla="*/ 8696 w 9784"/>
                  <a:gd name="connsiteY22" fmla="*/ 0 h 10000"/>
                  <a:gd name="connsiteX23" fmla="*/ 8913 w 9784"/>
                  <a:gd name="connsiteY23" fmla="*/ 217 h 10000"/>
                  <a:gd name="connsiteX24" fmla="*/ 9783 w 9784"/>
                  <a:gd name="connsiteY24" fmla="*/ 7609 h 10000"/>
                  <a:gd name="connsiteX25" fmla="*/ 9130 w 9784"/>
                  <a:gd name="connsiteY25" fmla="*/ 10000 h 10000"/>
                  <a:gd name="connsiteX26" fmla="*/ 8913 w 9784"/>
                  <a:gd name="connsiteY26" fmla="*/ 10000 h 10000"/>
                  <a:gd name="connsiteX27" fmla="*/ 7609 w 9784"/>
                  <a:gd name="connsiteY27" fmla="*/ 9783 h 10000"/>
                  <a:gd name="connsiteX0" fmla="*/ 7777 w 10000"/>
                  <a:gd name="connsiteY0" fmla="*/ 9783 h 10000"/>
                  <a:gd name="connsiteX1" fmla="*/ 7111 w 10000"/>
                  <a:gd name="connsiteY1" fmla="*/ 9783 h 10000"/>
                  <a:gd name="connsiteX2" fmla="*/ 6666 w 10000"/>
                  <a:gd name="connsiteY2" fmla="*/ 10000 h 10000"/>
                  <a:gd name="connsiteX3" fmla="*/ 6221 w 10000"/>
                  <a:gd name="connsiteY3" fmla="*/ 10000 h 10000"/>
                  <a:gd name="connsiteX4" fmla="*/ 6000 w 10000"/>
                  <a:gd name="connsiteY4" fmla="*/ 9783 h 10000"/>
                  <a:gd name="connsiteX5" fmla="*/ 6000 w 10000"/>
                  <a:gd name="connsiteY5" fmla="*/ 9348 h 10000"/>
                  <a:gd name="connsiteX6" fmla="*/ 5777 w 10000"/>
                  <a:gd name="connsiteY6" fmla="*/ 8696 h 10000"/>
                  <a:gd name="connsiteX7" fmla="*/ 4889 w 10000"/>
                  <a:gd name="connsiteY7" fmla="*/ 7826 h 10000"/>
                  <a:gd name="connsiteX8" fmla="*/ 3555 w 10000"/>
                  <a:gd name="connsiteY8" fmla="*/ 7609 h 10000"/>
                  <a:gd name="connsiteX9" fmla="*/ 3110 w 10000"/>
                  <a:gd name="connsiteY9" fmla="*/ 7826 h 10000"/>
                  <a:gd name="connsiteX10" fmla="*/ 2444 w 10000"/>
                  <a:gd name="connsiteY10" fmla="*/ 7826 h 10000"/>
                  <a:gd name="connsiteX11" fmla="*/ 2222 w 10000"/>
                  <a:gd name="connsiteY11" fmla="*/ 7826 h 10000"/>
                  <a:gd name="connsiteX12" fmla="*/ 2000 w 10000"/>
                  <a:gd name="connsiteY12" fmla="*/ 7609 h 10000"/>
                  <a:gd name="connsiteX13" fmla="*/ 2000 w 10000"/>
                  <a:gd name="connsiteY13" fmla="*/ 7174 h 10000"/>
                  <a:gd name="connsiteX14" fmla="*/ 1777 w 10000"/>
                  <a:gd name="connsiteY14" fmla="*/ 6522 h 10000"/>
                  <a:gd name="connsiteX15" fmla="*/ 889 w 10000"/>
                  <a:gd name="connsiteY15" fmla="*/ 5652 h 10000"/>
                  <a:gd name="connsiteX16" fmla="*/ 0 w 10000"/>
                  <a:gd name="connsiteY16" fmla="*/ 5435 h 10000"/>
                  <a:gd name="connsiteX17" fmla="*/ 0 w 10000"/>
                  <a:gd name="connsiteY17" fmla="*/ 5435 h 10000"/>
                  <a:gd name="connsiteX18" fmla="*/ 666 w 10000"/>
                  <a:gd name="connsiteY18" fmla="*/ 4130 h 10000"/>
                  <a:gd name="connsiteX19" fmla="*/ 1777 w 10000"/>
                  <a:gd name="connsiteY19" fmla="*/ 3261 h 10000"/>
                  <a:gd name="connsiteX20" fmla="*/ 1777 w 10000"/>
                  <a:gd name="connsiteY20" fmla="*/ 3261 h 10000"/>
                  <a:gd name="connsiteX21" fmla="*/ 8665 w 10000"/>
                  <a:gd name="connsiteY21" fmla="*/ 0 h 10000"/>
                  <a:gd name="connsiteX22" fmla="*/ 8888 w 10000"/>
                  <a:gd name="connsiteY22" fmla="*/ 0 h 10000"/>
                  <a:gd name="connsiteX23" fmla="*/ 9110 w 10000"/>
                  <a:gd name="connsiteY23" fmla="*/ 217 h 10000"/>
                  <a:gd name="connsiteX24" fmla="*/ 9999 w 10000"/>
                  <a:gd name="connsiteY24" fmla="*/ 7609 h 10000"/>
                  <a:gd name="connsiteX25" fmla="*/ 9332 w 10000"/>
                  <a:gd name="connsiteY25" fmla="*/ 10000 h 10000"/>
                  <a:gd name="connsiteX26" fmla="*/ 9110 w 10000"/>
                  <a:gd name="connsiteY26" fmla="*/ 10000 h 10000"/>
                  <a:gd name="connsiteX27" fmla="*/ 7777 w 10000"/>
                  <a:gd name="connsiteY27" fmla="*/ 9783 h 10000"/>
                  <a:gd name="connsiteX0" fmla="*/ 7868 w 10091"/>
                  <a:gd name="connsiteY0" fmla="*/ 9783 h 10000"/>
                  <a:gd name="connsiteX1" fmla="*/ 7202 w 10091"/>
                  <a:gd name="connsiteY1" fmla="*/ 9783 h 10000"/>
                  <a:gd name="connsiteX2" fmla="*/ 6757 w 10091"/>
                  <a:gd name="connsiteY2" fmla="*/ 10000 h 10000"/>
                  <a:gd name="connsiteX3" fmla="*/ 6312 w 10091"/>
                  <a:gd name="connsiteY3" fmla="*/ 10000 h 10000"/>
                  <a:gd name="connsiteX4" fmla="*/ 6091 w 10091"/>
                  <a:gd name="connsiteY4" fmla="*/ 9783 h 10000"/>
                  <a:gd name="connsiteX5" fmla="*/ 6091 w 10091"/>
                  <a:gd name="connsiteY5" fmla="*/ 9348 h 10000"/>
                  <a:gd name="connsiteX6" fmla="*/ 5868 w 10091"/>
                  <a:gd name="connsiteY6" fmla="*/ 8696 h 10000"/>
                  <a:gd name="connsiteX7" fmla="*/ 4980 w 10091"/>
                  <a:gd name="connsiteY7" fmla="*/ 7826 h 10000"/>
                  <a:gd name="connsiteX8" fmla="*/ 3646 w 10091"/>
                  <a:gd name="connsiteY8" fmla="*/ 7609 h 10000"/>
                  <a:gd name="connsiteX9" fmla="*/ 3201 w 10091"/>
                  <a:gd name="connsiteY9" fmla="*/ 7826 h 10000"/>
                  <a:gd name="connsiteX10" fmla="*/ 2535 w 10091"/>
                  <a:gd name="connsiteY10" fmla="*/ 7826 h 10000"/>
                  <a:gd name="connsiteX11" fmla="*/ 2313 w 10091"/>
                  <a:gd name="connsiteY11" fmla="*/ 7826 h 10000"/>
                  <a:gd name="connsiteX12" fmla="*/ 2091 w 10091"/>
                  <a:gd name="connsiteY12" fmla="*/ 7609 h 10000"/>
                  <a:gd name="connsiteX13" fmla="*/ 2091 w 10091"/>
                  <a:gd name="connsiteY13" fmla="*/ 7174 h 10000"/>
                  <a:gd name="connsiteX14" fmla="*/ 1868 w 10091"/>
                  <a:gd name="connsiteY14" fmla="*/ 6522 h 10000"/>
                  <a:gd name="connsiteX15" fmla="*/ 980 w 10091"/>
                  <a:gd name="connsiteY15" fmla="*/ 5652 h 10000"/>
                  <a:gd name="connsiteX16" fmla="*/ 91 w 10091"/>
                  <a:gd name="connsiteY16" fmla="*/ 5435 h 10000"/>
                  <a:gd name="connsiteX17" fmla="*/ 10 w 10091"/>
                  <a:gd name="connsiteY17" fmla="*/ 5355 h 10000"/>
                  <a:gd name="connsiteX18" fmla="*/ 757 w 10091"/>
                  <a:gd name="connsiteY18" fmla="*/ 4130 h 10000"/>
                  <a:gd name="connsiteX19" fmla="*/ 1868 w 10091"/>
                  <a:gd name="connsiteY19" fmla="*/ 3261 h 10000"/>
                  <a:gd name="connsiteX20" fmla="*/ 1868 w 10091"/>
                  <a:gd name="connsiteY20" fmla="*/ 3261 h 10000"/>
                  <a:gd name="connsiteX21" fmla="*/ 8756 w 10091"/>
                  <a:gd name="connsiteY21" fmla="*/ 0 h 10000"/>
                  <a:gd name="connsiteX22" fmla="*/ 8979 w 10091"/>
                  <a:gd name="connsiteY22" fmla="*/ 0 h 10000"/>
                  <a:gd name="connsiteX23" fmla="*/ 9201 w 10091"/>
                  <a:gd name="connsiteY23" fmla="*/ 217 h 10000"/>
                  <a:gd name="connsiteX24" fmla="*/ 10090 w 10091"/>
                  <a:gd name="connsiteY24" fmla="*/ 7609 h 10000"/>
                  <a:gd name="connsiteX25" fmla="*/ 9423 w 10091"/>
                  <a:gd name="connsiteY25" fmla="*/ 10000 h 10000"/>
                  <a:gd name="connsiteX26" fmla="*/ 9201 w 10091"/>
                  <a:gd name="connsiteY26" fmla="*/ 10000 h 10000"/>
                  <a:gd name="connsiteX27" fmla="*/ 7868 w 10091"/>
                  <a:gd name="connsiteY27" fmla="*/ 9783 h 1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10091" h="10000">
                    <a:moveTo>
                      <a:pt x="7868" y="9783"/>
                    </a:moveTo>
                    <a:lnTo>
                      <a:pt x="7202" y="9783"/>
                    </a:lnTo>
                    <a:lnTo>
                      <a:pt x="6757" y="10000"/>
                    </a:lnTo>
                    <a:lnTo>
                      <a:pt x="6312" y="10000"/>
                    </a:lnTo>
                    <a:lnTo>
                      <a:pt x="6091" y="9783"/>
                    </a:lnTo>
                    <a:lnTo>
                      <a:pt x="6091" y="9348"/>
                    </a:lnTo>
                    <a:lnTo>
                      <a:pt x="5868" y="8696"/>
                    </a:lnTo>
                    <a:cubicBezTo>
                      <a:pt x="5868" y="8478"/>
                      <a:pt x="5423" y="8043"/>
                      <a:pt x="4980" y="7826"/>
                    </a:cubicBezTo>
                    <a:cubicBezTo>
                      <a:pt x="4535" y="7609"/>
                      <a:pt x="4090" y="7391"/>
                      <a:pt x="3646" y="7609"/>
                    </a:cubicBezTo>
                    <a:lnTo>
                      <a:pt x="3201" y="7826"/>
                    </a:lnTo>
                    <a:lnTo>
                      <a:pt x="2535" y="7826"/>
                    </a:lnTo>
                    <a:lnTo>
                      <a:pt x="2313" y="7826"/>
                    </a:lnTo>
                    <a:cubicBezTo>
                      <a:pt x="2313" y="7826"/>
                      <a:pt x="2091" y="7826"/>
                      <a:pt x="2091" y="7609"/>
                    </a:cubicBezTo>
                    <a:lnTo>
                      <a:pt x="2091" y="7174"/>
                    </a:lnTo>
                    <a:lnTo>
                      <a:pt x="1868" y="6522"/>
                    </a:lnTo>
                    <a:cubicBezTo>
                      <a:pt x="1647" y="6304"/>
                      <a:pt x="1424" y="5870"/>
                      <a:pt x="980" y="5652"/>
                    </a:cubicBezTo>
                    <a:cubicBezTo>
                      <a:pt x="757" y="5435"/>
                      <a:pt x="253" y="5484"/>
                      <a:pt x="91" y="5435"/>
                    </a:cubicBezTo>
                    <a:cubicBezTo>
                      <a:pt x="-71" y="5386"/>
                      <a:pt x="37" y="5382"/>
                      <a:pt x="10" y="5355"/>
                    </a:cubicBezTo>
                    <a:cubicBezTo>
                      <a:pt x="232" y="4920"/>
                      <a:pt x="447" y="4479"/>
                      <a:pt x="757" y="4130"/>
                    </a:cubicBezTo>
                    <a:cubicBezTo>
                      <a:pt x="1067" y="3781"/>
                      <a:pt x="1424" y="3478"/>
                      <a:pt x="1868" y="3261"/>
                    </a:cubicBezTo>
                    <a:lnTo>
                      <a:pt x="1868" y="3261"/>
                    </a:lnTo>
                    <a:lnTo>
                      <a:pt x="8756" y="0"/>
                    </a:lnTo>
                    <a:lnTo>
                      <a:pt x="8979" y="0"/>
                    </a:lnTo>
                    <a:lnTo>
                      <a:pt x="9201" y="217"/>
                    </a:lnTo>
                    <a:cubicBezTo>
                      <a:pt x="10090" y="7609"/>
                      <a:pt x="10053" y="5979"/>
                      <a:pt x="10090" y="7609"/>
                    </a:cubicBezTo>
                    <a:cubicBezTo>
                      <a:pt x="10127" y="9239"/>
                      <a:pt x="9571" y="9602"/>
                      <a:pt x="9423" y="10000"/>
                    </a:cubicBezTo>
                    <a:lnTo>
                      <a:pt x="9201" y="10000"/>
                    </a:lnTo>
                    <a:cubicBezTo>
                      <a:pt x="8756" y="9565"/>
                      <a:pt x="8090" y="9565"/>
                      <a:pt x="7868" y="9783"/>
                    </a:cubicBezTo>
                    <a:close/>
                  </a:path>
                </a:pathLst>
              </a:custGeom>
              <a:solidFill>
                <a:srgbClr val="FFD39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" name="Freeform 9"/>
              <p:cNvSpPr>
                <a:spLocks/>
              </p:cNvSpPr>
              <p:nvPr/>
            </p:nvSpPr>
            <p:spPr bwMode="auto">
              <a:xfrm>
                <a:off x="7394897" y="3711081"/>
                <a:ext cx="445272" cy="466994"/>
              </a:xfrm>
              <a:custGeom>
                <a:avLst/>
                <a:gdLst>
                  <a:gd name="T0" fmla="*/ 0 w 17"/>
                  <a:gd name="T1" fmla="*/ 8 h 18"/>
                  <a:gd name="T2" fmla="*/ 15 w 17"/>
                  <a:gd name="T3" fmla="*/ 0 h 18"/>
                  <a:gd name="T4" fmla="*/ 17 w 17"/>
                  <a:gd name="T5" fmla="*/ 18 h 18"/>
                  <a:gd name="T6" fmla="*/ 7 w 17"/>
                  <a:gd name="T7" fmla="*/ 15 h 18"/>
                  <a:gd name="T8" fmla="*/ 0 w 17"/>
                  <a:gd name="T9" fmla="*/ 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18">
                    <a:moveTo>
                      <a:pt x="0" y="8"/>
                    </a:moveTo>
                    <a:cubicBezTo>
                      <a:pt x="15" y="0"/>
                      <a:pt x="15" y="0"/>
                      <a:pt x="15" y="0"/>
                    </a:cubicBezTo>
                    <a:cubicBezTo>
                      <a:pt x="17" y="18"/>
                      <a:pt x="17" y="18"/>
                      <a:pt x="17" y="18"/>
                    </a:cubicBezTo>
                    <a:cubicBezTo>
                      <a:pt x="14" y="17"/>
                      <a:pt x="11" y="17"/>
                      <a:pt x="7" y="15"/>
                    </a:cubicBezTo>
                    <a:cubicBezTo>
                      <a:pt x="4" y="13"/>
                      <a:pt x="2" y="11"/>
                      <a:pt x="0" y="8"/>
                    </a:cubicBezTo>
                    <a:close/>
                  </a:path>
                </a:pathLst>
              </a:custGeom>
              <a:solidFill>
                <a:srgbClr val="E1474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63" name="任意多边形 62"/>
            <p:cNvSpPr>
              <a:spLocks/>
            </p:cNvSpPr>
            <p:nvPr/>
          </p:nvSpPr>
          <p:spPr bwMode="auto">
            <a:xfrm>
              <a:off x="3959589" y="1305003"/>
              <a:ext cx="1542471" cy="1611474"/>
            </a:xfrm>
            <a:custGeom>
              <a:avLst/>
              <a:gdLst>
                <a:gd name="connsiteX0" fmla="*/ 1370950 w 1666147"/>
                <a:gd name="connsiteY0" fmla="*/ 1185937 h 1740683"/>
                <a:gd name="connsiteX1" fmla="*/ 1324843 w 1666147"/>
                <a:gd name="connsiteY1" fmla="*/ 1251718 h 1740683"/>
                <a:gd name="connsiteX2" fmla="*/ 1326037 w 1666147"/>
                <a:gd name="connsiteY2" fmla="*/ 1250578 h 1740683"/>
                <a:gd name="connsiteX3" fmla="*/ 1371481 w 1666147"/>
                <a:gd name="connsiteY3" fmla="*/ 1185937 h 1740683"/>
                <a:gd name="connsiteX4" fmla="*/ 354046 w 1666147"/>
                <a:gd name="connsiteY4" fmla="*/ 581740 h 1740683"/>
                <a:gd name="connsiteX5" fmla="*/ 351850 w 1666147"/>
                <a:gd name="connsiteY5" fmla="*/ 583024 h 1740683"/>
                <a:gd name="connsiteX6" fmla="*/ 350273 w 1666147"/>
                <a:gd name="connsiteY6" fmla="*/ 585366 h 1740683"/>
                <a:gd name="connsiteX7" fmla="*/ 338866 w 1666147"/>
                <a:gd name="connsiteY7" fmla="*/ 612274 h 1740683"/>
                <a:gd name="connsiteX8" fmla="*/ 338866 w 1666147"/>
                <a:gd name="connsiteY8" fmla="*/ 613140 h 1740683"/>
                <a:gd name="connsiteX9" fmla="*/ 350634 w 1666147"/>
                <a:gd name="connsiteY9" fmla="*/ 587114 h 1740683"/>
                <a:gd name="connsiteX10" fmla="*/ 938416 w 1666147"/>
                <a:gd name="connsiteY10" fmla="*/ 111929 h 1740683"/>
                <a:gd name="connsiteX11" fmla="*/ 648823 w 1666147"/>
                <a:gd name="connsiteY11" fmla="*/ 140481 h 1740683"/>
                <a:gd name="connsiteX12" fmla="*/ 648673 w 1666147"/>
                <a:gd name="connsiteY12" fmla="*/ 140542 h 1740683"/>
                <a:gd name="connsiteX13" fmla="*/ 791732 w 1666147"/>
                <a:gd name="connsiteY13" fmla="*/ 112310 h 1740683"/>
                <a:gd name="connsiteX14" fmla="*/ 938839 w 1666147"/>
                <a:gd name="connsiteY14" fmla="*/ 112019 h 1740683"/>
                <a:gd name="connsiteX15" fmla="*/ 952117 w 1666147"/>
                <a:gd name="connsiteY15" fmla="*/ 114645 h 1740683"/>
                <a:gd name="connsiteX16" fmla="*/ 866612 w 1666147"/>
                <a:gd name="connsiteY16" fmla="*/ 1 h 1740683"/>
                <a:gd name="connsiteX17" fmla="*/ 1278873 w 1666147"/>
                <a:gd name="connsiteY17" fmla="*/ 104415 h 1740683"/>
                <a:gd name="connsiteX18" fmla="*/ 1243699 w 1666147"/>
                <a:gd name="connsiteY18" fmla="*/ 168846 h 1740683"/>
                <a:gd name="connsiteX19" fmla="*/ 1226567 w 1666147"/>
                <a:gd name="connsiteY19" fmla="*/ 200228 h 1740683"/>
                <a:gd name="connsiteX20" fmla="*/ 1227502 w 1666147"/>
                <a:gd name="connsiteY20" fmla="*/ 200678 h 1740683"/>
                <a:gd name="connsiteX21" fmla="*/ 1148552 w 1666147"/>
                <a:gd name="connsiteY21" fmla="*/ 349307 h 1740683"/>
                <a:gd name="connsiteX22" fmla="*/ 1141148 w 1666147"/>
                <a:gd name="connsiteY22" fmla="*/ 346213 h 1740683"/>
                <a:gd name="connsiteX23" fmla="*/ 1140025 w 1666147"/>
                <a:gd name="connsiteY23" fmla="*/ 347959 h 1740683"/>
                <a:gd name="connsiteX24" fmla="*/ 1147039 w 1666147"/>
                <a:gd name="connsiteY24" fmla="*/ 350899 h 1740683"/>
                <a:gd name="connsiteX25" fmla="*/ 1085777 w 1666147"/>
                <a:gd name="connsiteY25" fmla="*/ 464632 h 1740683"/>
                <a:gd name="connsiteX26" fmla="*/ 464406 w 1666147"/>
                <a:gd name="connsiteY26" fmla="*/ 657104 h 1740683"/>
                <a:gd name="connsiteX27" fmla="*/ 648192 w 1666147"/>
                <a:gd name="connsiteY27" fmla="*/ 1278262 h 1740683"/>
                <a:gd name="connsiteX28" fmla="*/ 1219531 w 1666147"/>
                <a:gd name="connsiteY28" fmla="*/ 1164033 h 1740683"/>
                <a:gd name="connsiteX29" fmla="*/ 1268100 w 1666147"/>
                <a:gd name="connsiteY29" fmla="*/ 1088077 h 1740683"/>
                <a:gd name="connsiteX30" fmla="*/ 1267704 w 1666147"/>
                <a:gd name="connsiteY30" fmla="*/ 1087863 h 1740683"/>
                <a:gd name="connsiteX31" fmla="*/ 1268104 w 1666147"/>
                <a:gd name="connsiteY31" fmla="*/ 1086587 h 1740683"/>
                <a:gd name="connsiteX32" fmla="*/ 1297597 w 1666147"/>
                <a:gd name="connsiteY32" fmla="*/ 1037334 h 1740683"/>
                <a:gd name="connsiteX33" fmla="*/ 1341461 w 1666147"/>
                <a:gd name="connsiteY33" fmla="*/ 1002395 h 1740683"/>
                <a:gd name="connsiteX34" fmla="*/ 1498226 w 1666147"/>
                <a:gd name="connsiteY34" fmla="*/ 926815 h 1740683"/>
                <a:gd name="connsiteX35" fmla="*/ 1497982 w 1666147"/>
                <a:gd name="connsiteY35" fmla="*/ 926515 h 1740683"/>
                <a:gd name="connsiteX36" fmla="*/ 1630212 w 1666147"/>
                <a:gd name="connsiteY36" fmla="*/ 856662 h 1740683"/>
                <a:gd name="connsiteX37" fmla="*/ 1647842 w 1666147"/>
                <a:gd name="connsiteY37" fmla="*/ 1013832 h 1740683"/>
                <a:gd name="connsiteX38" fmla="*/ 1647384 w 1666147"/>
                <a:gd name="connsiteY38" fmla="*/ 1013722 h 1740683"/>
                <a:gd name="connsiteX39" fmla="*/ 1651065 w 1666147"/>
                <a:gd name="connsiteY39" fmla="*/ 1042612 h 1740683"/>
                <a:gd name="connsiteX40" fmla="*/ 1666078 w 1666147"/>
                <a:gd name="connsiteY40" fmla="*/ 1177212 h 1740683"/>
                <a:gd name="connsiteX41" fmla="*/ 1655650 w 1666147"/>
                <a:gd name="connsiteY41" fmla="*/ 1243854 h 1740683"/>
                <a:gd name="connsiteX42" fmla="*/ 1650531 w 1666147"/>
                <a:gd name="connsiteY42" fmla="*/ 1253358 h 1740683"/>
                <a:gd name="connsiteX43" fmla="*/ 1645308 w 1666147"/>
                <a:gd name="connsiteY43" fmla="*/ 1267275 h 1740683"/>
                <a:gd name="connsiteX44" fmla="*/ 1628900 w 1666147"/>
                <a:gd name="connsiteY44" fmla="*/ 1293505 h 1740683"/>
                <a:gd name="connsiteX45" fmla="*/ 447557 w 1666147"/>
                <a:gd name="connsiteY45" fmla="*/ 1634494 h 1740683"/>
                <a:gd name="connsiteX46" fmla="*/ 106280 w 1666147"/>
                <a:gd name="connsiteY46" fmla="*/ 445404 h 1740683"/>
                <a:gd name="connsiteX47" fmla="*/ 866612 w 1666147"/>
                <a:gd name="connsiteY47" fmla="*/ 1 h 17406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1666147" h="1740683">
                  <a:moveTo>
                    <a:pt x="1370950" y="1185937"/>
                  </a:moveTo>
                  <a:lnTo>
                    <a:pt x="1324843" y="1251718"/>
                  </a:lnTo>
                  <a:lnTo>
                    <a:pt x="1326037" y="1250578"/>
                  </a:lnTo>
                  <a:lnTo>
                    <a:pt x="1371481" y="1185937"/>
                  </a:lnTo>
                  <a:close/>
                  <a:moveTo>
                    <a:pt x="354046" y="581740"/>
                  </a:moveTo>
                  <a:lnTo>
                    <a:pt x="351850" y="583024"/>
                  </a:lnTo>
                  <a:lnTo>
                    <a:pt x="350273" y="585366"/>
                  </a:lnTo>
                  <a:lnTo>
                    <a:pt x="338866" y="612274"/>
                  </a:lnTo>
                  <a:lnTo>
                    <a:pt x="338866" y="613140"/>
                  </a:lnTo>
                  <a:lnTo>
                    <a:pt x="350634" y="587114"/>
                  </a:lnTo>
                  <a:close/>
                  <a:moveTo>
                    <a:pt x="938416" y="111929"/>
                  </a:moveTo>
                  <a:cubicBezTo>
                    <a:pt x="840244" y="102503"/>
                    <a:pt x="741799" y="112612"/>
                    <a:pt x="648823" y="140481"/>
                  </a:cubicBezTo>
                  <a:lnTo>
                    <a:pt x="648673" y="140542"/>
                  </a:lnTo>
                  <a:lnTo>
                    <a:pt x="791732" y="112310"/>
                  </a:lnTo>
                  <a:cubicBezTo>
                    <a:pt x="840356" y="107477"/>
                    <a:pt x="889632" y="107306"/>
                    <a:pt x="938839" y="112019"/>
                  </a:cubicBezTo>
                  <a:lnTo>
                    <a:pt x="952117" y="114645"/>
                  </a:lnTo>
                  <a:close/>
                  <a:moveTo>
                    <a:pt x="866612" y="1"/>
                  </a:moveTo>
                  <a:cubicBezTo>
                    <a:pt x="1006097" y="-95"/>
                    <a:pt x="1147612" y="33376"/>
                    <a:pt x="1278873" y="104415"/>
                  </a:cubicBezTo>
                  <a:cubicBezTo>
                    <a:pt x="1278873" y="104415"/>
                    <a:pt x="1278873" y="104415"/>
                    <a:pt x="1243699" y="168846"/>
                  </a:cubicBezTo>
                  <a:lnTo>
                    <a:pt x="1226567" y="200228"/>
                  </a:lnTo>
                  <a:lnTo>
                    <a:pt x="1227502" y="200678"/>
                  </a:lnTo>
                  <a:cubicBezTo>
                    <a:pt x="1227502" y="200678"/>
                    <a:pt x="1227502" y="200678"/>
                    <a:pt x="1148552" y="349307"/>
                  </a:cubicBezTo>
                  <a:lnTo>
                    <a:pt x="1141148" y="346213"/>
                  </a:lnTo>
                  <a:lnTo>
                    <a:pt x="1140025" y="347959"/>
                  </a:lnTo>
                  <a:lnTo>
                    <a:pt x="1147039" y="350899"/>
                  </a:lnTo>
                  <a:cubicBezTo>
                    <a:pt x="1147039" y="350899"/>
                    <a:pt x="1147039" y="350899"/>
                    <a:pt x="1085777" y="464632"/>
                  </a:cubicBezTo>
                  <a:cubicBezTo>
                    <a:pt x="866984" y="350899"/>
                    <a:pt x="586930" y="429637"/>
                    <a:pt x="464406" y="657104"/>
                  </a:cubicBezTo>
                  <a:cubicBezTo>
                    <a:pt x="341882" y="875821"/>
                    <a:pt x="429399" y="1155780"/>
                    <a:pt x="648192" y="1278262"/>
                  </a:cubicBezTo>
                  <a:cubicBezTo>
                    <a:pt x="847293" y="1377779"/>
                    <a:pt x="1086597" y="1329934"/>
                    <a:pt x="1219531" y="1164033"/>
                  </a:cubicBezTo>
                  <a:lnTo>
                    <a:pt x="1268100" y="1088077"/>
                  </a:lnTo>
                  <a:lnTo>
                    <a:pt x="1267704" y="1087863"/>
                  </a:lnTo>
                  <a:cubicBezTo>
                    <a:pt x="1267837" y="1087441"/>
                    <a:pt x="1268637" y="1087130"/>
                    <a:pt x="1268104" y="1086587"/>
                  </a:cubicBezTo>
                  <a:cubicBezTo>
                    <a:pt x="1276869" y="1069097"/>
                    <a:pt x="1285357" y="1051366"/>
                    <a:pt x="1297597" y="1037334"/>
                  </a:cubicBezTo>
                  <a:cubicBezTo>
                    <a:pt x="1309836" y="1023302"/>
                    <a:pt x="1323931" y="1011120"/>
                    <a:pt x="1341461" y="1002395"/>
                  </a:cubicBezTo>
                  <a:lnTo>
                    <a:pt x="1498226" y="926815"/>
                  </a:lnTo>
                  <a:lnTo>
                    <a:pt x="1497982" y="926515"/>
                  </a:lnTo>
                  <a:cubicBezTo>
                    <a:pt x="1630212" y="856662"/>
                    <a:pt x="1630212" y="856662"/>
                    <a:pt x="1630212" y="856662"/>
                  </a:cubicBezTo>
                  <a:cubicBezTo>
                    <a:pt x="1647842" y="1013832"/>
                    <a:pt x="1647842" y="1013832"/>
                    <a:pt x="1647842" y="1013832"/>
                  </a:cubicBezTo>
                  <a:lnTo>
                    <a:pt x="1647384" y="1013722"/>
                  </a:lnTo>
                  <a:lnTo>
                    <a:pt x="1651065" y="1042612"/>
                  </a:lnTo>
                  <a:cubicBezTo>
                    <a:pt x="1665530" y="1152636"/>
                    <a:pt x="1664982" y="1128060"/>
                    <a:pt x="1666078" y="1177212"/>
                  </a:cubicBezTo>
                  <a:cubicBezTo>
                    <a:pt x="1666808" y="1209980"/>
                    <a:pt x="1661685" y="1230013"/>
                    <a:pt x="1655650" y="1243854"/>
                  </a:cubicBezTo>
                  <a:lnTo>
                    <a:pt x="1650531" y="1253358"/>
                  </a:lnTo>
                  <a:lnTo>
                    <a:pt x="1645308" y="1267275"/>
                  </a:lnTo>
                  <a:cubicBezTo>
                    <a:pt x="1642026" y="1276018"/>
                    <a:pt x="1637651" y="1284762"/>
                    <a:pt x="1628900" y="1293505"/>
                  </a:cubicBezTo>
                  <a:cubicBezTo>
                    <a:pt x="1401382" y="1713184"/>
                    <a:pt x="867590" y="1861820"/>
                    <a:pt x="447557" y="1634494"/>
                  </a:cubicBezTo>
                  <a:cubicBezTo>
                    <a:pt x="27524" y="1398425"/>
                    <a:pt x="-121238" y="865083"/>
                    <a:pt x="106280" y="445404"/>
                  </a:cubicBezTo>
                  <a:cubicBezTo>
                    <a:pt x="262699" y="162886"/>
                    <a:pt x="559743" y="213"/>
                    <a:pt x="866612" y="1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alpha val="11000"/>
                  </a:schemeClr>
                </a:gs>
                <a:gs pos="61000">
                  <a:schemeClr val="bg1">
                    <a:alpha val="41000"/>
                  </a:schemeClr>
                </a:gs>
                <a:gs pos="100000">
                  <a:schemeClr val="tx1">
                    <a:alpha val="18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61" name="组合 60"/>
          <p:cNvGrpSpPr/>
          <p:nvPr/>
        </p:nvGrpSpPr>
        <p:grpSpPr>
          <a:xfrm>
            <a:off x="4777568" y="1053683"/>
            <a:ext cx="3656566" cy="1049318"/>
            <a:chOff x="4777568" y="1053683"/>
            <a:chExt cx="3656566" cy="1049318"/>
          </a:xfrm>
        </p:grpSpPr>
        <p:grpSp>
          <p:nvGrpSpPr>
            <p:cNvPr id="29" name="组合 28"/>
            <p:cNvGrpSpPr/>
            <p:nvPr/>
          </p:nvGrpSpPr>
          <p:grpSpPr>
            <a:xfrm>
              <a:off x="4777568" y="1586562"/>
              <a:ext cx="2570050" cy="516439"/>
              <a:chOff x="4754880" y="1225233"/>
              <a:chExt cx="2776118" cy="557847"/>
            </a:xfrm>
          </p:grpSpPr>
          <p:sp>
            <p:nvSpPr>
              <p:cNvPr id="26" name="任意多边形 25"/>
              <p:cNvSpPr/>
              <p:nvPr/>
            </p:nvSpPr>
            <p:spPr>
              <a:xfrm>
                <a:off x="4754880" y="1280160"/>
                <a:ext cx="2682240" cy="502920"/>
              </a:xfrm>
              <a:custGeom>
                <a:avLst/>
                <a:gdLst>
                  <a:gd name="connsiteX0" fmla="*/ 0 w 2682240"/>
                  <a:gd name="connsiteY0" fmla="*/ 502920 h 502920"/>
                  <a:gd name="connsiteX1" fmla="*/ 914400 w 2682240"/>
                  <a:gd name="connsiteY1" fmla="*/ 0 h 502920"/>
                  <a:gd name="connsiteX2" fmla="*/ 2682240 w 2682240"/>
                  <a:gd name="connsiteY2" fmla="*/ 0 h 5029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682240" h="502920">
                    <a:moveTo>
                      <a:pt x="0" y="502920"/>
                    </a:moveTo>
                    <a:lnTo>
                      <a:pt x="914400" y="0"/>
                    </a:lnTo>
                    <a:lnTo>
                      <a:pt x="2682240" y="0"/>
                    </a:lnTo>
                  </a:path>
                </a:pathLst>
              </a:custGeom>
              <a:noFill/>
              <a:ln w="19050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7" name="椭圆 26"/>
              <p:cNvSpPr/>
              <p:nvPr/>
            </p:nvSpPr>
            <p:spPr>
              <a:xfrm>
                <a:off x="7434994" y="1225233"/>
                <a:ext cx="96004" cy="96004"/>
              </a:xfrm>
              <a:prstGeom prst="ellipse">
                <a:avLst/>
              </a:prstGeom>
              <a:noFill/>
              <a:ln w="19050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96" name="Group 4"/>
            <p:cNvGrpSpPr>
              <a:grpSpLocks noChangeAspect="1"/>
            </p:cNvGrpSpPr>
            <p:nvPr/>
          </p:nvGrpSpPr>
          <p:grpSpPr bwMode="auto">
            <a:xfrm>
              <a:off x="7599580" y="1053683"/>
              <a:ext cx="834554" cy="608032"/>
              <a:chOff x="6604" y="620"/>
              <a:chExt cx="210" cy="153"/>
            </a:xfrm>
            <a:solidFill>
              <a:schemeClr val="bg1">
                <a:lumMod val="50000"/>
              </a:schemeClr>
            </a:solidFill>
          </p:grpSpPr>
          <p:sp>
            <p:nvSpPr>
              <p:cNvPr id="98" name="Freeform 5"/>
              <p:cNvSpPr>
                <a:spLocks/>
              </p:cNvSpPr>
              <p:nvPr/>
            </p:nvSpPr>
            <p:spPr bwMode="auto">
              <a:xfrm>
                <a:off x="6607" y="768"/>
                <a:ext cx="207" cy="5"/>
              </a:xfrm>
              <a:custGeom>
                <a:avLst/>
                <a:gdLst>
                  <a:gd name="T0" fmla="*/ 85 w 85"/>
                  <a:gd name="T1" fmla="*/ 1 h 2"/>
                  <a:gd name="T2" fmla="*/ 81 w 85"/>
                  <a:gd name="T3" fmla="*/ 1 h 2"/>
                  <a:gd name="T4" fmla="*/ 72 w 85"/>
                  <a:gd name="T5" fmla="*/ 1 h 2"/>
                  <a:gd name="T6" fmla="*/ 43 w 85"/>
                  <a:gd name="T7" fmla="*/ 1 h 2"/>
                  <a:gd name="T8" fmla="*/ 27 w 85"/>
                  <a:gd name="T9" fmla="*/ 1 h 2"/>
                  <a:gd name="T10" fmla="*/ 14 w 85"/>
                  <a:gd name="T11" fmla="*/ 2 h 2"/>
                  <a:gd name="T12" fmla="*/ 8 w 85"/>
                  <a:gd name="T13" fmla="*/ 2 h 2"/>
                  <a:gd name="T14" fmla="*/ 4 w 85"/>
                  <a:gd name="T15" fmla="*/ 1 h 2"/>
                  <a:gd name="T16" fmla="*/ 0 w 85"/>
                  <a:gd name="T17" fmla="*/ 0 h 2"/>
                  <a:gd name="T18" fmla="*/ 4 w 85"/>
                  <a:gd name="T19" fmla="*/ 1 h 2"/>
                  <a:gd name="T20" fmla="*/ 8 w 85"/>
                  <a:gd name="T21" fmla="*/ 0 h 2"/>
                  <a:gd name="T22" fmla="*/ 14 w 85"/>
                  <a:gd name="T23" fmla="*/ 0 h 2"/>
                  <a:gd name="T24" fmla="*/ 27 w 85"/>
                  <a:gd name="T25" fmla="*/ 0 h 2"/>
                  <a:gd name="T26" fmla="*/ 43 w 85"/>
                  <a:gd name="T27" fmla="*/ 0 h 2"/>
                  <a:gd name="T28" fmla="*/ 72 w 85"/>
                  <a:gd name="T29" fmla="*/ 0 h 2"/>
                  <a:gd name="T30" fmla="*/ 77 w 85"/>
                  <a:gd name="T31" fmla="*/ 0 h 2"/>
                  <a:gd name="T32" fmla="*/ 81 w 85"/>
                  <a:gd name="T33" fmla="*/ 1 h 2"/>
                  <a:gd name="T34" fmla="*/ 85 w 85"/>
                  <a:gd name="T3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85" h="2">
                    <a:moveTo>
                      <a:pt x="85" y="1"/>
                    </a:moveTo>
                    <a:cubicBezTo>
                      <a:pt x="85" y="1"/>
                      <a:pt x="84" y="1"/>
                      <a:pt x="81" y="1"/>
                    </a:cubicBezTo>
                    <a:cubicBezTo>
                      <a:pt x="79" y="1"/>
                      <a:pt x="76" y="1"/>
                      <a:pt x="72" y="1"/>
                    </a:cubicBezTo>
                    <a:cubicBezTo>
                      <a:pt x="64" y="1"/>
                      <a:pt x="53" y="1"/>
                      <a:pt x="43" y="1"/>
                    </a:cubicBezTo>
                    <a:cubicBezTo>
                      <a:pt x="37" y="1"/>
                      <a:pt x="32" y="1"/>
                      <a:pt x="27" y="1"/>
                    </a:cubicBezTo>
                    <a:cubicBezTo>
                      <a:pt x="22" y="1"/>
                      <a:pt x="17" y="2"/>
                      <a:pt x="14" y="2"/>
                    </a:cubicBezTo>
                    <a:cubicBezTo>
                      <a:pt x="12" y="2"/>
                      <a:pt x="10" y="2"/>
                      <a:pt x="8" y="2"/>
                    </a:cubicBezTo>
                    <a:cubicBezTo>
                      <a:pt x="6" y="1"/>
                      <a:pt x="5" y="1"/>
                      <a:pt x="4" y="1"/>
                    </a:cubicBezTo>
                    <a:cubicBezTo>
                      <a:pt x="2" y="1"/>
                      <a:pt x="0" y="0"/>
                      <a:pt x="0" y="0"/>
                    </a:cubicBezTo>
                    <a:cubicBezTo>
                      <a:pt x="0" y="0"/>
                      <a:pt x="2" y="1"/>
                      <a:pt x="4" y="1"/>
                    </a:cubicBezTo>
                    <a:cubicBezTo>
                      <a:pt x="5" y="1"/>
                      <a:pt x="7" y="0"/>
                      <a:pt x="8" y="0"/>
                    </a:cubicBezTo>
                    <a:cubicBezTo>
                      <a:pt x="10" y="0"/>
                      <a:pt x="12" y="0"/>
                      <a:pt x="14" y="0"/>
                    </a:cubicBezTo>
                    <a:cubicBezTo>
                      <a:pt x="17" y="0"/>
                      <a:pt x="22" y="0"/>
                      <a:pt x="27" y="0"/>
                    </a:cubicBezTo>
                    <a:cubicBezTo>
                      <a:pt x="32" y="0"/>
                      <a:pt x="37" y="0"/>
                      <a:pt x="43" y="0"/>
                    </a:cubicBezTo>
                    <a:cubicBezTo>
                      <a:pt x="53" y="0"/>
                      <a:pt x="64" y="0"/>
                      <a:pt x="72" y="0"/>
                    </a:cubicBezTo>
                    <a:cubicBezTo>
                      <a:pt x="74" y="0"/>
                      <a:pt x="75" y="0"/>
                      <a:pt x="77" y="0"/>
                    </a:cubicBezTo>
                    <a:cubicBezTo>
                      <a:pt x="79" y="0"/>
                      <a:pt x="80" y="0"/>
                      <a:pt x="81" y="1"/>
                    </a:cubicBezTo>
                    <a:cubicBezTo>
                      <a:pt x="84" y="1"/>
                      <a:pt x="85" y="1"/>
                      <a:pt x="85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99" name="Freeform 6"/>
              <p:cNvSpPr>
                <a:spLocks/>
              </p:cNvSpPr>
              <p:nvPr/>
            </p:nvSpPr>
            <p:spPr bwMode="auto">
              <a:xfrm>
                <a:off x="6604" y="627"/>
                <a:ext cx="5" cy="141"/>
              </a:xfrm>
              <a:custGeom>
                <a:avLst/>
                <a:gdLst>
                  <a:gd name="T0" fmla="*/ 1 w 2"/>
                  <a:gd name="T1" fmla="*/ 57 h 57"/>
                  <a:gd name="T2" fmla="*/ 1 w 2"/>
                  <a:gd name="T3" fmla="*/ 55 h 57"/>
                  <a:gd name="T4" fmla="*/ 1 w 2"/>
                  <a:gd name="T5" fmla="*/ 52 h 57"/>
                  <a:gd name="T6" fmla="*/ 0 w 2"/>
                  <a:gd name="T7" fmla="*/ 48 h 57"/>
                  <a:gd name="T8" fmla="*/ 0 w 2"/>
                  <a:gd name="T9" fmla="*/ 29 h 57"/>
                  <a:gd name="T10" fmla="*/ 0 w 2"/>
                  <a:gd name="T11" fmla="*/ 18 h 57"/>
                  <a:gd name="T12" fmla="*/ 0 w 2"/>
                  <a:gd name="T13" fmla="*/ 13 h 57"/>
                  <a:gd name="T14" fmla="*/ 0 w 2"/>
                  <a:gd name="T15" fmla="*/ 9 h 57"/>
                  <a:gd name="T16" fmla="*/ 1 w 2"/>
                  <a:gd name="T17" fmla="*/ 0 h 57"/>
                  <a:gd name="T18" fmla="*/ 1 w 2"/>
                  <a:gd name="T19" fmla="*/ 3 h 57"/>
                  <a:gd name="T20" fmla="*/ 1 w 2"/>
                  <a:gd name="T21" fmla="*/ 9 h 57"/>
                  <a:gd name="T22" fmla="*/ 1 w 2"/>
                  <a:gd name="T23" fmla="*/ 13 h 57"/>
                  <a:gd name="T24" fmla="*/ 1 w 2"/>
                  <a:gd name="T25" fmla="*/ 18 h 57"/>
                  <a:gd name="T26" fmla="*/ 1 w 2"/>
                  <a:gd name="T27" fmla="*/ 29 h 57"/>
                  <a:gd name="T28" fmla="*/ 2 w 2"/>
                  <a:gd name="T29" fmla="*/ 48 h 57"/>
                  <a:gd name="T30" fmla="*/ 2 w 2"/>
                  <a:gd name="T31" fmla="*/ 52 h 57"/>
                  <a:gd name="T32" fmla="*/ 1 w 2"/>
                  <a:gd name="T33" fmla="*/ 55 h 57"/>
                  <a:gd name="T34" fmla="*/ 1 w 2"/>
                  <a:gd name="T35" fmla="*/ 57 h 5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2" h="57">
                    <a:moveTo>
                      <a:pt x="1" y="57"/>
                    </a:moveTo>
                    <a:cubicBezTo>
                      <a:pt x="1" y="57"/>
                      <a:pt x="1" y="56"/>
                      <a:pt x="1" y="55"/>
                    </a:cubicBezTo>
                    <a:cubicBezTo>
                      <a:pt x="1" y="54"/>
                      <a:pt x="1" y="53"/>
                      <a:pt x="1" y="52"/>
                    </a:cubicBezTo>
                    <a:cubicBezTo>
                      <a:pt x="0" y="51"/>
                      <a:pt x="0" y="50"/>
                      <a:pt x="0" y="48"/>
                    </a:cubicBezTo>
                    <a:cubicBezTo>
                      <a:pt x="0" y="43"/>
                      <a:pt x="0" y="36"/>
                      <a:pt x="0" y="29"/>
                    </a:cubicBezTo>
                    <a:cubicBezTo>
                      <a:pt x="0" y="25"/>
                      <a:pt x="0" y="22"/>
                      <a:pt x="0" y="18"/>
                    </a:cubicBezTo>
                    <a:cubicBezTo>
                      <a:pt x="0" y="16"/>
                      <a:pt x="0" y="15"/>
                      <a:pt x="0" y="13"/>
                    </a:cubicBezTo>
                    <a:cubicBezTo>
                      <a:pt x="0" y="12"/>
                      <a:pt x="0" y="10"/>
                      <a:pt x="0" y="9"/>
                    </a:cubicBezTo>
                    <a:cubicBezTo>
                      <a:pt x="0" y="4"/>
                      <a:pt x="1" y="0"/>
                      <a:pt x="1" y="0"/>
                    </a:cubicBezTo>
                    <a:cubicBezTo>
                      <a:pt x="1" y="0"/>
                      <a:pt x="1" y="1"/>
                      <a:pt x="1" y="3"/>
                    </a:cubicBezTo>
                    <a:cubicBezTo>
                      <a:pt x="1" y="4"/>
                      <a:pt x="1" y="6"/>
                      <a:pt x="1" y="9"/>
                    </a:cubicBezTo>
                    <a:cubicBezTo>
                      <a:pt x="1" y="10"/>
                      <a:pt x="1" y="12"/>
                      <a:pt x="1" y="13"/>
                    </a:cubicBezTo>
                    <a:cubicBezTo>
                      <a:pt x="1" y="15"/>
                      <a:pt x="1" y="16"/>
                      <a:pt x="1" y="18"/>
                    </a:cubicBezTo>
                    <a:cubicBezTo>
                      <a:pt x="1" y="22"/>
                      <a:pt x="1" y="25"/>
                      <a:pt x="1" y="29"/>
                    </a:cubicBezTo>
                    <a:cubicBezTo>
                      <a:pt x="2" y="36"/>
                      <a:pt x="2" y="43"/>
                      <a:pt x="2" y="48"/>
                    </a:cubicBezTo>
                    <a:cubicBezTo>
                      <a:pt x="2" y="50"/>
                      <a:pt x="2" y="51"/>
                      <a:pt x="2" y="52"/>
                    </a:cubicBezTo>
                    <a:cubicBezTo>
                      <a:pt x="2" y="53"/>
                      <a:pt x="2" y="54"/>
                      <a:pt x="1" y="55"/>
                    </a:cubicBezTo>
                    <a:cubicBezTo>
                      <a:pt x="1" y="56"/>
                      <a:pt x="1" y="57"/>
                      <a:pt x="1" y="5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00" name="Freeform 7"/>
              <p:cNvSpPr>
                <a:spLocks/>
              </p:cNvSpPr>
              <p:nvPr/>
            </p:nvSpPr>
            <p:spPr bwMode="auto">
              <a:xfrm>
                <a:off x="6726" y="702"/>
                <a:ext cx="27" cy="66"/>
              </a:xfrm>
              <a:custGeom>
                <a:avLst/>
                <a:gdLst>
                  <a:gd name="T0" fmla="*/ 10 w 11"/>
                  <a:gd name="T1" fmla="*/ 27 h 27"/>
                  <a:gd name="T2" fmla="*/ 9 w 11"/>
                  <a:gd name="T3" fmla="*/ 21 h 27"/>
                  <a:gd name="T4" fmla="*/ 10 w 11"/>
                  <a:gd name="T5" fmla="*/ 17 h 27"/>
                  <a:gd name="T6" fmla="*/ 10 w 11"/>
                  <a:gd name="T7" fmla="*/ 14 h 27"/>
                  <a:gd name="T8" fmla="*/ 9 w 11"/>
                  <a:gd name="T9" fmla="*/ 8 h 27"/>
                  <a:gd name="T10" fmla="*/ 8 w 11"/>
                  <a:gd name="T11" fmla="*/ 1 h 27"/>
                  <a:gd name="T12" fmla="*/ 9 w 11"/>
                  <a:gd name="T13" fmla="*/ 2 h 27"/>
                  <a:gd name="T14" fmla="*/ 5 w 11"/>
                  <a:gd name="T15" fmla="*/ 1 h 27"/>
                  <a:gd name="T16" fmla="*/ 3 w 11"/>
                  <a:gd name="T17" fmla="*/ 1 h 27"/>
                  <a:gd name="T18" fmla="*/ 2 w 11"/>
                  <a:gd name="T19" fmla="*/ 2 h 27"/>
                  <a:gd name="T20" fmla="*/ 2 w 11"/>
                  <a:gd name="T21" fmla="*/ 4 h 27"/>
                  <a:gd name="T22" fmla="*/ 2 w 11"/>
                  <a:gd name="T23" fmla="*/ 6 h 27"/>
                  <a:gd name="T24" fmla="*/ 2 w 11"/>
                  <a:gd name="T25" fmla="*/ 10 h 27"/>
                  <a:gd name="T26" fmla="*/ 2 w 11"/>
                  <a:gd name="T27" fmla="*/ 18 h 27"/>
                  <a:gd name="T28" fmla="*/ 2 w 11"/>
                  <a:gd name="T29" fmla="*/ 23 h 27"/>
                  <a:gd name="T30" fmla="*/ 2 w 11"/>
                  <a:gd name="T31" fmla="*/ 27 h 27"/>
                  <a:gd name="T32" fmla="*/ 1 w 11"/>
                  <a:gd name="T33" fmla="*/ 23 h 27"/>
                  <a:gd name="T34" fmla="*/ 0 w 11"/>
                  <a:gd name="T35" fmla="*/ 18 h 27"/>
                  <a:gd name="T36" fmla="*/ 1 w 11"/>
                  <a:gd name="T37" fmla="*/ 10 h 27"/>
                  <a:gd name="T38" fmla="*/ 1 w 11"/>
                  <a:gd name="T39" fmla="*/ 6 h 27"/>
                  <a:gd name="T40" fmla="*/ 1 w 11"/>
                  <a:gd name="T41" fmla="*/ 4 h 27"/>
                  <a:gd name="T42" fmla="*/ 0 w 11"/>
                  <a:gd name="T43" fmla="*/ 2 h 27"/>
                  <a:gd name="T44" fmla="*/ 1 w 11"/>
                  <a:gd name="T45" fmla="*/ 0 h 27"/>
                  <a:gd name="T46" fmla="*/ 2 w 11"/>
                  <a:gd name="T47" fmla="*/ 0 h 27"/>
                  <a:gd name="T48" fmla="*/ 5 w 11"/>
                  <a:gd name="T49" fmla="*/ 0 h 27"/>
                  <a:gd name="T50" fmla="*/ 9 w 11"/>
                  <a:gd name="T51" fmla="*/ 0 h 27"/>
                  <a:gd name="T52" fmla="*/ 10 w 11"/>
                  <a:gd name="T53" fmla="*/ 1 h 27"/>
                  <a:gd name="T54" fmla="*/ 11 w 11"/>
                  <a:gd name="T55" fmla="*/ 7 h 27"/>
                  <a:gd name="T56" fmla="*/ 11 w 11"/>
                  <a:gd name="T57" fmla="*/ 14 h 27"/>
                  <a:gd name="T58" fmla="*/ 11 w 11"/>
                  <a:gd name="T59" fmla="*/ 21 h 27"/>
                  <a:gd name="T60" fmla="*/ 10 w 11"/>
                  <a:gd name="T61" fmla="*/ 27 h 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11" h="27">
                    <a:moveTo>
                      <a:pt x="10" y="27"/>
                    </a:moveTo>
                    <a:cubicBezTo>
                      <a:pt x="10" y="25"/>
                      <a:pt x="10" y="23"/>
                      <a:pt x="9" y="21"/>
                    </a:cubicBezTo>
                    <a:cubicBezTo>
                      <a:pt x="9" y="20"/>
                      <a:pt x="9" y="19"/>
                      <a:pt x="10" y="17"/>
                    </a:cubicBezTo>
                    <a:cubicBezTo>
                      <a:pt x="10" y="16"/>
                      <a:pt x="10" y="15"/>
                      <a:pt x="10" y="14"/>
                    </a:cubicBezTo>
                    <a:cubicBezTo>
                      <a:pt x="10" y="12"/>
                      <a:pt x="10" y="10"/>
                      <a:pt x="9" y="8"/>
                    </a:cubicBezTo>
                    <a:cubicBezTo>
                      <a:pt x="9" y="5"/>
                      <a:pt x="8" y="3"/>
                      <a:pt x="8" y="1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7" y="2"/>
                      <a:pt x="6" y="2"/>
                      <a:pt x="5" y="1"/>
                    </a:cubicBezTo>
                    <a:cubicBezTo>
                      <a:pt x="4" y="1"/>
                      <a:pt x="3" y="1"/>
                      <a:pt x="3" y="1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3"/>
                      <a:pt x="2" y="4"/>
                    </a:cubicBezTo>
                    <a:cubicBezTo>
                      <a:pt x="2" y="5"/>
                      <a:pt x="2" y="5"/>
                      <a:pt x="2" y="6"/>
                    </a:cubicBezTo>
                    <a:cubicBezTo>
                      <a:pt x="3" y="7"/>
                      <a:pt x="2" y="9"/>
                      <a:pt x="2" y="10"/>
                    </a:cubicBezTo>
                    <a:cubicBezTo>
                      <a:pt x="2" y="13"/>
                      <a:pt x="2" y="16"/>
                      <a:pt x="2" y="18"/>
                    </a:cubicBezTo>
                    <a:cubicBezTo>
                      <a:pt x="2" y="20"/>
                      <a:pt x="2" y="21"/>
                      <a:pt x="2" y="23"/>
                    </a:cubicBezTo>
                    <a:cubicBezTo>
                      <a:pt x="2" y="24"/>
                      <a:pt x="2" y="25"/>
                      <a:pt x="2" y="27"/>
                    </a:cubicBezTo>
                    <a:cubicBezTo>
                      <a:pt x="1" y="25"/>
                      <a:pt x="1" y="24"/>
                      <a:pt x="1" y="23"/>
                    </a:cubicBezTo>
                    <a:cubicBezTo>
                      <a:pt x="1" y="21"/>
                      <a:pt x="0" y="20"/>
                      <a:pt x="0" y="18"/>
                    </a:cubicBezTo>
                    <a:cubicBezTo>
                      <a:pt x="0" y="16"/>
                      <a:pt x="0" y="13"/>
                      <a:pt x="1" y="10"/>
                    </a:cubicBezTo>
                    <a:cubicBezTo>
                      <a:pt x="1" y="9"/>
                      <a:pt x="1" y="7"/>
                      <a:pt x="1" y="6"/>
                    </a:cubicBezTo>
                    <a:cubicBezTo>
                      <a:pt x="1" y="5"/>
                      <a:pt x="1" y="5"/>
                      <a:pt x="1" y="4"/>
                    </a:cubicBezTo>
                    <a:cubicBezTo>
                      <a:pt x="1" y="3"/>
                      <a:pt x="1" y="3"/>
                      <a:pt x="0" y="2"/>
                    </a:cubicBezTo>
                    <a:cubicBezTo>
                      <a:pt x="0" y="1"/>
                      <a:pt x="1" y="1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0"/>
                      <a:pt x="4" y="0"/>
                      <a:pt x="5" y="0"/>
                    </a:cubicBezTo>
                    <a:cubicBezTo>
                      <a:pt x="6" y="0"/>
                      <a:pt x="7" y="0"/>
                      <a:pt x="9" y="0"/>
                    </a:cubicBezTo>
                    <a:cubicBezTo>
                      <a:pt x="9" y="0"/>
                      <a:pt x="10" y="0"/>
                      <a:pt x="10" y="1"/>
                    </a:cubicBezTo>
                    <a:cubicBezTo>
                      <a:pt x="10" y="3"/>
                      <a:pt x="10" y="5"/>
                      <a:pt x="11" y="7"/>
                    </a:cubicBezTo>
                    <a:cubicBezTo>
                      <a:pt x="11" y="10"/>
                      <a:pt x="11" y="12"/>
                      <a:pt x="11" y="14"/>
                    </a:cubicBezTo>
                    <a:cubicBezTo>
                      <a:pt x="11" y="16"/>
                      <a:pt x="11" y="19"/>
                      <a:pt x="11" y="21"/>
                    </a:cubicBezTo>
                    <a:lnTo>
                      <a:pt x="10" y="2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01" name="Freeform 8"/>
              <p:cNvSpPr>
                <a:spLocks/>
              </p:cNvSpPr>
              <p:nvPr/>
            </p:nvSpPr>
            <p:spPr bwMode="auto">
              <a:xfrm>
                <a:off x="6692" y="670"/>
                <a:ext cx="24" cy="98"/>
              </a:xfrm>
              <a:custGeom>
                <a:avLst/>
                <a:gdLst>
                  <a:gd name="T0" fmla="*/ 8 w 10"/>
                  <a:gd name="T1" fmla="*/ 40 h 40"/>
                  <a:gd name="T2" fmla="*/ 7 w 10"/>
                  <a:gd name="T3" fmla="*/ 30 h 40"/>
                  <a:gd name="T4" fmla="*/ 7 w 10"/>
                  <a:gd name="T5" fmla="*/ 21 h 40"/>
                  <a:gd name="T6" fmla="*/ 8 w 10"/>
                  <a:gd name="T7" fmla="*/ 11 h 40"/>
                  <a:gd name="T8" fmla="*/ 8 w 10"/>
                  <a:gd name="T9" fmla="*/ 2 h 40"/>
                  <a:gd name="T10" fmla="*/ 9 w 10"/>
                  <a:gd name="T11" fmla="*/ 2 h 40"/>
                  <a:gd name="T12" fmla="*/ 2 w 10"/>
                  <a:gd name="T13" fmla="*/ 2 h 40"/>
                  <a:gd name="T14" fmla="*/ 2 w 10"/>
                  <a:gd name="T15" fmla="*/ 1 h 40"/>
                  <a:gd name="T16" fmla="*/ 3 w 10"/>
                  <a:gd name="T17" fmla="*/ 11 h 40"/>
                  <a:gd name="T18" fmla="*/ 3 w 10"/>
                  <a:gd name="T19" fmla="*/ 16 h 40"/>
                  <a:gd name="T20" fmla="*/ 3 w 10"/>
                  <a:gd name="T21" fmla="*/ 21 h 40"/>
                  <a:gd name="T22" fmla="*/ 2 w 10"/>
                  <a:gd name="T23" fmla="*/ 26 h 40"/>
                  <a:gd name="T24" fmla="*/ 2 w 10"/>
                  <a:gd name="T25" fmla="*/ 31 h 40"/>
                  <a:gd name="T26" fmla="*/ 2 w 10"/>
                  <a:gd name="T27" fmla="*/ 36 h 40"/>
                  <a:gd name="T28" fmla="*/ 0 w 10"/>
                  <a:gd name="T29" fmla="*/ 40 h 40"/>
                  <a:gd name="T30" fmla="*/ 1 w 10"/>
                  <a:gd name="T31" fmla="*/ 36 h 40"/>
                  <a:gd name="T32" fmla="*/ 1 w 10"/>
                  <a:gd name="T33" fmla="*/ 31 h 40"/>
                  <a:gd name="T34" fmla="*/ 1 w 10"/>
                  <a:gd name="T35" fmla="*/ 21 h 40"/>
                  <a:gd name="T36" fmla="*/ 1 w 10"/>
                  <a:gd name="T37" fmla="*/ 16 h 40"/>
                  <a:gd name="T38" fmla="*/ 1 w 10"/>
                  <a:gd name="T39" fmla="*/ 11 h 40"/>
                  <a:gd name="T40" fmla="*/ 1 w 10"/>
                  <a:gd name="T41" fmla="*/ 1 h 40"/>
                  <a:gd name="T42" fmla="*/ 2 w 10"/>
                  <a:gd name="T43" fmla="*/ 0 h 40"/>
                  <a:gd name="T44" fmla="*/ 9 w 10"/>
                  <a:gd name="T45" fmla="*/ 1 h 40"/>
                  <a:gd name="T46" fmla="*/ 9 w 10"/>
                  <a:gd name="T47" fmla="*/ 1 h 40"/>
                  <a:gd name="T48" fmla="*/ 10 w 10"/>
                  <a:gd name="T49" fmla="*/ 2 h 40"/>
                  <a:gd name="T50" fmla="*/ 10 w 10"/>
                  <a:gd name="T51" fmla="*/ 11 h 40"/>
                  <a:gd name="T52" fmla="*/ 9 w 10"/>
                  <a:gd name="T53" fmla="*/ 21 h 40"/>
                  <a:gd name="T54" fmla="*/ 9 w 10"/>
                  <a:gd name="T55" fmla="*/ 30 h 40"/>
                  <a:gd name="T56" fmla="*/ 8 w 10"/>
                  <a:gd name="T57" fmla="*/ 4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0" h="40">
                    <a:moveTo>
                      <a:pt x="8" y="40"/>
                    </a:moveTo>
                    <a:cubicBezTo>
                      <a:pt x="8" y="37"/>
                      <a:pt x="7" y="33"/>
                      <a:pt x="7" y="30"/>
                    </a:cubicBezTo>
                    <a:cubicBezTo>
                      <a:pt x="7" y="27"/>
                      <a:pt x="7" y="24"/>
                      <a:pt x="7" y="21"/>
                    </a:cubicBezTo>
                    <a:cubicBezTo>
                      <a:pt x="7" y="17"/>
                      <a:pt x="8" y="14"/>
                      <a:pt x="8" y="11"/>
                    </a:cubicBezTo>
                    <a:cubicBezTo>
                      <a:pt x="9" y="8"/>
                      <a:pt x="9" y="5"/>
                      <a:pt x="8" y="2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7" y="2"/>
                      <a:pt x="4" y="2"/>
                      <a:pt x="2" y="2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4"/>
                      <a:pt x="3" y="7"/>
                      <a:pt x="3" y="11"/>
                    </a:cubicBezTo>
                    <a:cubicBezTo>
                      <a:pt x="3" y="13"/>
                      <a:pt x="3" y="14"/>
                      <a:pt x="3" y="16"/>
                    </a:cubicBezTo>
                    <a:cubicBezTo>
                      <a:pt x="3" y="21"/>
                      <a:pt x="3" y="21"/>
                      <a:pt x="3" y="21"/>
                    </a:cubicBezTo>
                    <a:cubicBezTo>
                      <a:pt x="2" y="26"/>
                      <a:pt x="2" y="26"/>
                      <a:pt x="2" y="26"/>
                    </a:cubicBezTo>
                    <a:cubicBezTo>
                      <a:pt x="2" y="27"/>
                      <a:pt x="2" y="29"/>
                      <a:pt x="2" y="31"/>
                    </a:cubicBezTo>
                    <a:cubicBezTo>
                      <a:pt x="2" y="32"/>
                      <a:pt x="2" y="34"/>
                      <a:pt x="2" y="36"/>
                    </a:cubicBezTo>
                    <a:cubicBezTo>
                      <a:pt x="1" y="37"/>
                      <a:pt x="1" y="39"/>
                      <a:pt x="0" y="40"/>
                    </a:cubicBezTo>
                    <a:cubicBezTo>
                      <a:pt x="1" y="39"/>
                      <a:pt x="1" y="37"/>
                      <a:pt x="1" y="36"/>
                    </a:cubicBezTo>
                    <a:cubicBezTo>
                      <a:pt x="1" y="34"/>
                      <a:pt x="1" y="32"/>
                      <a:pt x="1" y="31"/>
                    </a:cubicBezTo>
                    <a:cubicBezTo>
                      <a:pt x="1" y="27"/>
                      <a:pt x="1" y="24"/>
                      <a:pt x="1" y="21"/>
                    </a:cubicBezTo>
                    <a:cubicBezTo>
                      <a:pt x="1" y="16"/>
                      <a:pt x="1" y="16"/>
                      <a:pt x="1" y="16"/>
                    </a:cubicBezTo>
                    <a:cubicBezTo>
                      <a:pt x="1" y="14"/>
                      <a:pt x="1" y="12"/>
                      <a:pt x="1" y="11"/>
                    </a:cubicBezTo>
                    <a:cubicBezTo>
                      <a:pt x="1" y="8"/>
                      <a:pt x="0" y="4"/>
                      <a:pt x="1" y="1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4" y="0"/>
                      <a:pt x="7" y="1"/>
                      <a:pt x="9" y="1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10" y="1"/>
                      <a:pt x="10" y="1"/>
                      <a:pt x="10" y="2"/>
                    </a:cubicBezTo>
                    <a:cubicBezTo>
                      <a:pt x="10" y="5"/>
                      <a:pt x="10" y="8"/>
                      <a:pt x="10" y="11"/>
                    </a:cubicBezTo>
                    <a:cubicBezTo>
                      <a:pt x="10" y="14"/>
                      <a:pt x="9" y="18"/>
                      <a:pt x="9" y="21"/>
                    </a:cubicBezTo>
                    <a:cubicBezTo>
                      <a:pt x="9" y="24"/>
                      <a:pt x="9" y="27"/>
                      <a:pt x="9" y="30"/>
                    </a:cubicBezTo>
                    <a:lnTo>
                      <a:pt x="8" y="40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02" name="Freeform 9"/>
              <p:cNvSpPr>
                <a:spLocks/>
              </p:cNvSpPr>
              <p:nvPr/>
            </p:nvSpPr>
            <p:spPr bwMode="auto">
              <a:xfrm>
                <a:off x="6653" y="687"/>
                <a:ext cx="27" cy="84"/>
              </a:xfrm>
              <a:custGeom>
                <a:avLst/>
                <a:gdLst>
                  <a:gd name="T0" fmla="*/ 9 w 11"/>
                  <a:gd name="T1" fmla="*/ 34 h 34"/>
                  <a:gd name="T2" fmla="*/ 8 w 11"/>
                  <a:gd name="T3" fmla="*/ 25 h 34"/>
                  <a:gd name="T4" fmla="*/ 9 w 11"/>
                  <a:gd name="T5" fmla="*/ 21 h 34"/>
                  <a:gd name="T6" fmla="*/ 9 w 11"/>
                  <a:gd name="T7" fmla="*/ 17 h 34"/>
                  <a:gd name="T8" fmla="*/ 9 w 11"/>
                  <a:gd name="T9" fmla="*/ 13 h 34"/>
                  <a:gd name="T10" fmla="*/ 10 w 11"/>
                  <a:gd name="T11" fmla="*/ 9 h 34"/>
                  <a:gd name="T12" fmla="*/ 9 w 11"/>
                  <a:gd name="T13" fmla="*/ 1 h 34"/>
                  <a:gd name="T14" fmla="*/ 10 w 11"/>
                  <a:gd name="T15" fmla="*/ 2 h 34"/>
                  <a:gd name="T16" fmla="*/ 6 w 11"/>
                  <a:gd name="T17" fmla="*/ 2 h 34"/>
                  <a:gd name="T18" fmla="*/ 2 w 11"/>
                  <a:gd name="T19" fmla="*/ 2 h 34"/>
                  <a:gd name="T20" fmla="*/ 3 w 11"/>
                  <a:gd name="T21" fmla="*/ 1 h 34"/>
                  <a:gd name="T22" fmla="*/ 2 w 11"/>
                  <a:gd name="T23" fmla="*/ 9 h 34"/>
                  <a:gd name="T24" fmla="*/ 2 w 11"/>
                  <a:gd name="T25" fmla="*/ 17 h 34"/>
                  <a:gd name="T26" fmla="*/ 1 w 11"/>
                  <a:gd name="T27" fmla="*/ 21 h 34"/>
                  <a:gd name="T28" fmla="*/ 1 w 11"/>
                  <a:gd name="T29" fmla="*/ 25 h 34"/>
                  <a:gd name="T30" fmla="*/ 0 w 11"/>
                  <a:gd name="T31" fmla="*/ 33 h 34"/>
                  <a:gd name="T32" fmla="*/ 0 w 11"/>
                  <a:gd name="T33" fmla="*/ 25 h 34"/>
                  <a:gd name="T34" fmla="*/ 0 w 11"/>
                  <a:gd name="T35" fmla="*/ 21 h 34"/>
                  <a:gd name="T36" fmla="*/ 0 w 11"/>
                  <a:gd name="T37" fmla="*/ 17 h 34"/>
                  <a:gd name="T38" fmla="*/ 1 w 11"/>
                  <a:gd name="T39" fmla="*/ 9 h 34"/>
                  <a:gd name="T40" fmla="*/ 1 w 11"/>
                  <a:gd name="T41" fmla="*/ 1 h 34"/>
                  <a:gd name="T42" fmla="*/ 2 w 11"/>
                  <a:gd name="T43" fmla="*/ 0 h 34"/>
                  <a:gd name="T44" fmla="*/ 2 w 11"/>
                  <a:gd name="T45" fmla="*/ 0 h 34"/>
                  <a:gd name="T46" fmla="*/ 6 w 11"/>
                  <a:gd name="T47" fmla="*/ 0 h 34"/>
                  <a:gd name="T48" fmla="*/ 10 w 11"/>
                  <a:gd name="T49" fmla="*/ 0 h 34"/>
                  <a:gd name="T50" fmla="*/ 11 w 11"/>
                  <a:gd name="T51" fmla="*/ 1 h 34"/>
                  <a:gd name="T52" fmla="*/ 11 w 11"/>
                  <a:gd name="T53" fmla="*/ 9 h 34"/>
                  <a:gd name="T54" fmla="*/ 11 w 11"/>
                  <a:gd name="T55" fmla="*/ 13 h 34"/>
                  <a:gd name="T56" fmla="*/ 10 w 11"/>
                  <a:gd name="T57" fmla="*/ 17 h 34"/>
                  <a:gd name="T58" fmla="*/ 10 w 11"/>
                  <a:gd name="T59" fmla="*/ 21 h 34"/>
                  <a:gd name="T60" fmla="*/ 10 w 11"/>
                  <a:gd name="T61" fmla="*/ 26 h 34"/>
                  <a:gd name="T62" fmla="*/ 9 w 11"/>
                  <a:gd name="T63" fmla="*/ 34 h 3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1" h="34">
                    <a:moveTo>
                      <a:pt x="9" y="34"/>
                    </a:moveTo>
                    <a:cubicBezTo>
                      <a:pt x="9" y="31"/>
                      <a:pt x="8" y="28"/>
                      <a:pt x="8" y="25"/>
                    </a:cubicBezTo>
                    <a:cubicBezTo>
                      <a:pt x="8" y="24"/>
                      <a:pt x="9" y="23"/>
                      <a:pt x="9" y="21"/>
                    </a:cubicBezTo>
                    <a:cubicBezTo>
                      <a:pt x="9" y="17"/>
                      <a:pt x="9" y="17"/>
                      <a:pt x="9" y="17"/>
                    </a:cubicBezTo>
                    <a:cubicBezTo>
                      <a:pt x="9" y="16"/>
                      <a:pt x="9" y="15"/>
                      <a:pt x="9" y="13"/>
                    </a:cubicBezTo>
                    <a:cubicBezTo>
                      <a:pt x="9" y="12"/>
                      <a:pt x="10" y="10"/>
                      <a:pt x="10" y="9"/>
                    </a:cubicBezTo>
                    <a:cubicBezTo>
                      <a:pt x="10" y="7"/>
                      <a:pt x="9" y="4"/>
                      <a:pt x="9" y="1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9" y="2"/>
                      <a:pt x="7" y="2"/>
                      <a:pt x="6" y="2"/>
                    </a:cubicBezTo>
                    <a:cubicBezTo>
                      <a:pt x="5" y="2"/>
                      <a:pt x="3" y="2"/>
                      <a:pt x="2" y="2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2" y="9"/>
                      <a:pt x="2" y="9"/>
                      <a:pt x="2" y="9"/>
                    </a:cubicBezTo>
                    <a:cubicBezTo>
                      <a:pt x="2" y="17"/>
                      <a:pt x="2" y="17"/>
                      <a:pt x="2" y="17"/>
                    </a:cubicBezTo>
                    <a:cubicBezTo>
                      <a:pt x="1" y="21"/>
                      <a:pt x="1" y="21"/>
                      <a:pt x="1" y="21"/>
                    </a:cubicBezTo>
                    <a:cubicBezTo>
                      <a:pt x="1" y="23"/>
                      <a:pt x="1" y="24"/>
                      <a:pt x="1" y="25"/>
                    </a:cubicBezTo>
                    <a:cubicBezTo>
                      <a:pt x="0" y="33"/>
                      <a:pt x="0" y="33"/>
                      <a:pt x="0" y="33"/>
                    </a:cubicBezTo>
                    <a:cubicBezTo>
                      <a:pt x="0" y="25"/>
                      <a:pt x="0" y="25"/>
                      <a:pt x="0" y="25"/>
                    </a:cubicBezTo>
                    <a:cubicBezTo>
                      <a:pt x="0" y="24"/>
                      <a:pt x="0" y="23"/>
                      <a:pt x="0" y="21"/>
                    </a:cubicBezTo>
                    <a:cubicBezTo>
                      <a:pt x="0" y="17"/>
                      <a:pt x="0" y="17"/>
                      <a:pt x="0" y="17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0"/>
                      <a:pt x="5" y="0"/>
                      <a:pt x="6" y="0"/>
                    </a:cubicBezTo>
                    <a:cubicBezTo>
                      <a:pt x="7" y="0"/>
                      <a:pt x="9" y="0"/>
                      <a:pt x="10" y="0"/>
                    </a:cubicBezTo>
                    <a:cubicBezTo>
                      <a:pt x="10" y="0"/>
                      <a:pt x="11" y="1"/>
                      <a:pt x="11" y="1"/>
                    </a:cubicBezTo>
                    <a:cubicBezTo>
                      <a:pt x="11" y="4"/>
                      <a:pt x="11" y="6"/>
                      <a:pt x="11" y="9"/>
                    </a:cubicBezTo>
                    <a:cubicBezTo>
                      <a:pt x="11" y="11"/>
                      <a:pt x="11" y="12"/>
                      <a:pt x="11" y="13"/>
                    </a:cubicBezTo>
                    <a:cubicBezTo>
                      <a:pt x="11" y="15"/>
                      <a:pt x="10" y="16"/>
                      <a:pt x="10" y="17"/>
                    </a:cubicBezTo>
                    <a:cubicBezTo>
                      <a:pt x="10" y="21"/>
                      <a:pt x="10" y="21"/>
                      <a:pt x="10" y="21"/>
                    </a:cubicBezTo>
                    <a:cubicBezTo>
                      <a:pt x="10" y="23"/>
                      <a:pt x="10" y="24"/>
                      <a:pt x="10" y="26"/>
                    </a:cubicBezTo>
                    <a:cubicBezTo>
                      <a:pt x="9" y="28"/>
                      <a:pt x="10" y="31"/>
                      <a:pt x="9" y="3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03" name="Freeform 10"/>
              <p:cNvSpPr>
                <a:spLocks/>
              </p:cNvSpPr>
              <p:nvPr/>
            </p:nvSpPr>
            <p:spPr bwMode="auto">
              <a:xfrm>
                <a:off x="6622" y="717"/>
                <a:ext cx="19" cy="54"/>
              </a:xfrm>
              <a:custGeom>
                <a:avLst/>
                <a:gdLst>
                  <a:gd name="T0" fmla="*/ 8 w 8"/>
                  <a:gd name="T1" fmla="*/ 22 h 22"/>
                  <a:gd name="T2" fmla="*/ 7 w 8"/>
                  <a:gd name="T3" fmla="*/ 19 h 22"/>
                  <a:gd name="T4" fmla="*/ 6 w 8"/>
                  <a:gd name="T5" fmla="*/ 15 h 22"/>
                  <a:gd name="T6" fmla="*/ 7 w 8"/>
                  <a:gd name="T7" fmla="*/ 9 h 22"/>
                  <a:gd name="T8" fmla="*/ 7 w 8"/>
                  <a:gd name="T9" fmla="*/ 6 h 22"/>
                  <a:gd name="T10" fmla="*/ 7 w 8"/>
                  <a:gd name="T11" fmla="*/ 4 h 22"/>
                  <a:gd name="T12" fmla="*/ 6 w 8"/>
                  <a:gd name="T13" fmla="*/ 3 h 22"/>
                  <a:gd name="T14" fmla="*/ 6 w 8"/>
                  <a:gd name="T15" fmla="*/ 2 h 22"/>
                  <a:gd name="T16" fmla="*/ 6 w 8"/>
                  <a:gd name="T17" fmla="*/ 1 h 22"/>
                  <a:gd name="T18" fmla="*/ 6 w 8"/>
                  <a:gd name="T19" fmla="*/ 1 h 22"/>
                  <a:gd name="T20" fmla="*/ 6 w 8"/>
                  <a:gd name="T21" fmla="*/ 2 h 22"/>
                  <a:gd name="T22" fmla="*/ 7 w 8"/>
                  <a:gd name="T23" fmla="*/ 2 h 22"/>
                  <a:gd name="T24" fmla="*/ 7 w 8"/>
                  <a:gd name="T25" fmla="*/ 2 h 22"/>
                  <a:gd name="T26" fmla="*/ 6 w 8"/>
                  <a:gd name="T27" fmla="*/ 2 h 22"/>
                  <a:gd name="T28" fmla="*/ 5 w 8"/>
                  <a:gd name="T29" fmla="*/ 2 h 22"/>
                  <a:gd name="T30" fmla="*/ 1 w 8"/>
                  <a:gd name="T31" fmla="*/ 2 h 22"/>
                  <a:gd name="T32" fmla="*/ 2 w 8"/>
                  <a:gd name="T33" fmla="*/ 1 h 22"/>
                  <a:gd name="T34" fmla="*/ 2 w 8"/>
                  <a:gd name="T35" fmla="*/ 6 h 22"/>
                  <a:gd name="T36" fmla="*/ 2 w 8"/>
                  <a:gd name="T37" fmla="*/ 11 h 22"/>
                  <a:gd name="T38" fmla="*/ 2 w 8"/>
                  <a:gd name="T39" fmla="*/ 17 h 22"/>
                  <a:gd name="T40" fmla="*/ 1 w 8"/>
                  <a:gd name="T41" fmla="*/ 22 h 22"/>
                  <a:gd name="T42" fmla="*/ 0 w 8"/>
                  <a:gd name="T43" fmla="*/ 17 h 22"/>
                  <a:gd name="T44" fmla="*/ 0 w 8"/>
                  <a:gd name="T45" fmla="*/ 11 h 22"/>
                  <a:gd name="T46" fmla="*/ 0 w 8"/>
                  <a:gd name="T47" fmla="*/ 6 h 22"/>
                  <a:gd name="T48" fmla="*/ 1 w 8"/>
                  <a:gd name="T49" fmla="*/ 1 h 22"/>
                  <a:gd name="T50" fmla="*/ 1 w 8"/>
                  <a:gd name="T51" fmla="*/ 1 h 22"/>
                  <a:gd name="T52" fmla="*/ 1 w 8"/>
                  <a:gd name="T53" fmla="*/ 1 h 22"/>
                  <a:gd name="T54" fmla="*/ 5 w 8"/>
                  <a:gd name="T55" fmla="*/ 1 h 22"/>
                  <a:gd name="T56" fmla="*/ 6 w 8"/>
                  <a:gd name="T57" fmla="*/ 1 h 22"/>
                  <a:gd name="T58" fmla="*/ 7 w 8"/>
                  <a:gd name="T59" fmla="*/ 1 h 22"/>
                  <a:gd name="T60" fmla="*/ 8 w 8"/>
                  <a:gd name="T61" fmla="*/ 1 h 22"/>
                  <a:gd name="T62" fmla="*/ 8 w 8"/>
                  <a:gd name="T63" fmla="*/ 1 h 22"/>
                  <a:gd name="T64" fmla="*/ 8 w 8"/>
                  <a:gd name="T65" fmla="*/ 2 h 22"/>
                  <a:gd name="T66" fmla="*/ 8 w 8"/>
                  <a:gd name="T67" fmla="*/ 2 h 22"/>
                  <a:gd name="T68" fmla="*/ 8 w 8"/>
                  <a:gd name="T69" fmla="*/ 2 h 22"/>
                  <a:gd name="T70" fmla="*/ 8 w 8"/>
                  <a:gd name="T71" fmla="*/ 2 h 22"/>
                  <a:gd name="T72" fmla="*/ 8 w 8"/>
                  <a:gd name="T73" fmla="*/ 4 h 22"/>
                  <a:gd name="T74" fmla="*/ 8 w 8"/>
                  <a:gd name="T75" fmla="*/ 6 h 22"/>
                  <a:gd name="T76" fmla="*/ 8 w 8"/>
                  <a:gd name="T77" fmla="*/ 9 h 22"/>
                  <a:gd name="T78" fmla="*/ 8 w 8"/>
                  <a:gd name="T79" fmla="*/ 16 h 22"/>
                  <a:gd name="T80" fmla="*/ 8 w 8"/>
                  <a:gd name="T81" fmla="*/ 19 h 22"/>
                  <a:gd name="T82" fmla="*/ 8 w 8"/>
                  <a:gd name="T83" fmla="*/ 22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8" h="22">
                    <a:moveTo>
                      <a:pt x="8" y="22"/>
                    </a:moveTo>
                    <a:cubicBezTo>
                      <a:pt x="7" y="21"/>
                      <a:pt x="7" y="20"/>
                      <a:pt x="7" y="19"/>
                    </a:cubicBezTo>
                    <a:cubicBezTo>
                      <a:pt x="7" y="18"/>
                      <a:pt x="6" y="17"/>
                      <a:pt x="6" y="15"/>
                    </a:cubicBezTo>
                    <a:cubicBezTo>
                      <a:pt x="7" y="9"/>
                      <a:pt x="7" y="9"/>
                      <a:pt x="7" y="9"/>
                    </a:cubicBezTo>
                    <a:cubicBezTo>
                      <a:pt x="7" y="8"/>
                      <a:pt x="7" y="7"/>
                      <a:pt x="7" y="6"/>
                    </a:cubicBezTo>
                    <a:cubicBezTo>
                      <a:pt x="7" y="5"/>
                      <a:pt x="7" y="4"/>
                      <a:pt x="7" y="4"/>
                    </a:cubicBezTo>
                    <a:cubicBezTo>
                      <a:pt x="7" y="3"/>
                      <a:pt x="7" y="3"/>
                      <a:pt x="6" y="3"/>
                    </a:cubicBezTo>
                    <a:cubicBezTo>
                      <a:pt x="6" y="3"/>
                      <a:pt x="6" y="2"/>
                      <a:pt x="6" y="2"/>
                    </a:cubicBezTo>
                    <a:cubicBezTo>
                      <a:pt x="6" y="2"/>
                      <a:pt x="6" y="1"/>
                      <a:pt x="6" y="1"/>
                    </a:cubicBezTo>
                    <a:cubicBezTo>
                      <a:pt x="7" y="1"/>
                      <a:pt x="6" y="1"/>
                      <a:pt x="6" y="1"/>
                    </a:cubicBezTo>
                    <a:cubicBezTo>
                      <a:pt x="6" y="1"/>
                      <a:pt x="6" y="2"/>
                      <a:pt x="6" y="2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6" y="2"/>
                      <a:pt x="5" y="2"/>
                      <a:pt x="5" y="2"/>
                    </a:cubicBezTo>
                    <a:cubicBezTo>
                      <a:pt x="4" y="2"/>
                      <a:pt x="2" y="2"/>
                      <a:pt x="1" y="2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2" y="11"/>
                      <a:pt x="2" y="11"/>
                      <a:pt x="2" y="11"/>
                    </a:cubicBezTo>
                    <a:cubicBezTo>
                      <a:pt x="2" y="13"/>
                      <a:pt x="2" y="15"/>
                      <a:pt x="2" y="17"/>
                    </a:cubicBezTo>
                    <a:cubicBezTo>
                      <a:pt x="1" y="18"/>
                      <a:pt x="1" y="20"/>
                      <a:pt x="1" y="22"/>
                    </a:cubicBezTo>
                    <a:cubicBezTo>
                      <a:pt x="1" y="20"/>
                      <a:pt x="0" y="18"/>
                      <a:pt x="0" y="17"/>
                    </a:cubicBezTo>
                    <a:cubicBezTo>
                      <a:pt x="0" y="15"/>
                      <a:pt x="0" y="13"/>
                      <a:pt x="0" y="11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1"/>
                      <a:pt x="3" y="0"/>
                      <a:pt x="5" y="1"/>
                    </a:cubicBezTo>
                    <a:cubicBezTo>
                      <a:pt x="5" y="1"/>
                      <a:pt x="6" y="1"/>
                      <a:pt x="6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1"/>
                      <a:pt x="7" y="1"/>
                      <a:pt x="8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8" y="2"/>
                      <a:pt x="8" y="3"/>
                      <a:pt x="8" y="4"/>
                    </a:cubicBezTo>
                    <a:cubicBezTo>
                      <a:pt x="8" y="5"/>
                      <a:pt x="8" y="5"/>
                      <a:pt x="8" y="6"/>
                    </a:cubicBezTo>
                    <a:cubicBezTo>
                      <a:pt x="8" y="7"/>
                      <a:pt x="8" y="8"/>
                      <a:pt x="8" y="9"/>
                    </a:cubicBezTo>
                    <a:cubicBezTo>
                      <a:pt x="8" y="16"/>
                      <a:pt x="8" y="16"/>
                      <a:pt x="8" y="16"/>
                    </a:cubicBezTo>
                    <a:cubicBezTo>
                      <a:pt x="8" y="17"/>
                      <a:pt x="8" y="18"/>
                      <a:pt x="8" y="19"/>
                    </a:cubicBezTo>
                    <a:cubicBezTo>
                      <a:pt x="8" y="20"/>
                      <a:pt x="8" y="21"/>
                      <a:pt x="8" y="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04" name="Freeform 11"/>
              <p:cNvSpPr>
                <a:spLocks/>
              </p:cNvSpPr>
              <p:nvPr/>
            </p:nvSpPr>
            <p:spPr bwMode="auto">
              <a:xfrm>
                <a:off x="6622" y="721"/>
                <a:ext cx="21" cy="50"/>
              </a:xfrm>
              <a:custGeom>
                <a:avLst/>
                <a:gdLst>
                  <a:gd name="T0" fmla="*/ 4 w 9"/>
                  <a:gd name="T1" fmla="*/ 20 h 20"/>
                  <a:gd name="T2" fmla="*/ 1 w 9"/>
                  <a:gd name="T3" fmla="*/ 16 h 20"/>
                  <a:gd name="T4" fmla="*/ 6 w 9"/>
                  <a:gd name="T5" fmla="*/ 19 h 20"/>
                  <a:gd name="T6" fmla="*/ 3 w 9"/>
                  <a:gd name="T7" fmla="*/ 17 h 20"/>
                  <a:gd name="T8" fmla="*/ 0 w 9"/>
                  <a:gd name="T9" fmla="*/ 13 h 20"/>
                  <a:gd name="T10" fmla="*/ 8 w 9"/>
                  <a:gd name="T11" fmla="*/ 19 h 20"/>
                  <a:gd name="T12" fmla="*/ 3 w 9"/>
                  <a:gd name="T13" fmla="*/ 14 h 20"/>
                  <a:gd name="T14" fmla="*/ 1 w 9"/>
                  <a:gd name="T15" fmla="*/ 11 h 20"/>
                  <a:gd name="T16" fmla="*/ 8 w 9"/>
                  <a:gd name="T17" fmla="*/ 15 h 20"/>
                  <a:gd name="T18" fmla="*/ 1 w 9"/>
                  <a:gd name="T19" fmla="*/ 10 h 20"/>
                  <a:gd name="T20" fmla="*/ 0 w 9"/>
                  <a:gd name="T21" fmla="*/ 7 h 20"/>
                  <a:gd name="T22" fmla="*/ 4 w 9"/>
                  <a:gd name="T23" fmla="*/ 9 h 20"/>
                  <a:gd name="T24" fmla="*/ 3 w 9"/>
                  <a:gd name="T25" fmla="*/ 9 h 20"/>
                  <a:gd name="T26" fmla="*/ 0 w 9"/>
                  <a:gd name="T27" fmla="*/ 6 h 20"/>
                  <a:gd name="T28" fmla="*/ 2 w 9"/>
                  <a:gd name="T29" fmla="*/ 6 h 20"/>
                  <a:gd name="T30" fmla="*/ 6 w 9"/>
                  <a:gd name="T31" fmla="*/ 10 h 20"/>
                  <a:gd name="T32" fmla="*/ 1 w 9"/>
                  <a:gd name="T33" fmla="*/ 3 h 20"/>
                  <a:gd name="T34" fmla="*/ 7 w 9"/>
                  <a:gd name="T35" fmla="*/ 9 h 20"/>
                  <a:gd name="T36" fmla="*/ 1 w 9"/>
                  <a:gd name="T37" fmla="*/ 2 h 20"/>
                  <a:gd name="T38" fmla="*/ 3 w 9"/>
                  <a:gd name="T39" fmla="*/ 3 h 20"/>
                  <a:gd name="T40" fmla="*/ 7 w 9"/>
                  <a:gd name="T41" fmla="*/ 6 h 20"/>
                  <a:gd name="T42" fmla="*/ 3 w 9"/>
                  <a:gd name="T43" fmla="*/ 2 h 20"/>
                  <a:gd name="T44" fmla="*/ 2 w 9"/>
                  <a:gd name="T45" fmla="*/ 0 h 20"/>
                  <a:gd name="T46" fmla="*/ 7 w 9"/>
                  <a:gd name="T47" fmla="*/ 4 h 20"/>
                  <a:gd name="T48" fmla="*/ 6 w 9"/>
                  <a:gd name="T49" fmla="*/ 1 h 20"/>
                  <a:gd name="T50" fmla="*/ 7 w 9"/>
                  <a:gd name="T51" fmla="*/ 4 h 20"/>
                  <a:gd name="T52" fmla="*/ 5 w 9"/>
                  <a:gd name="T53" fmla="*/ 3 h 20"/>
                  <a:gd name="T54" fmla="*/ 3 w 9"/>
                  <a:gd name="T55" fmla="*/ 2 h 20"/>
                  <a:gd name="T56" fmla="*/ 7 w 9"/>
                  <a:gd name="T57" fmla="*/ 6 h 20"/>
                  <a:gd name="T58" fmla="*/ 5 w 9"/>
                  <a:gd name="T59" fmla="*/ 6 h 20"/>
                  <a:gd name="T60" fmla="*/ 2 w 9"/>
                  <a:gd name="T61" fmla="*/ 3 h 20"/>
                  <a:gd name="T62" fmla="*/ 5 w 9"/>
                  <a:gd name="T63" fmla="*/ 5 h 20"/>
                  <a:gd name="T64" fmla="*/ 7 w 9"/>
                  <a:gd name="T65" fmla="*/ 9 h 20"/>
                  <a:gd name="T66" fmla="*/ 2 w 9"/>
                  <a:gd name="T67" fmla="*/ 3 h 20"/>
                  <a:gd name="T68" fmla="*/ 6 w 9"/>
                  <a:gd name="T69" fmla="*/ 10 h 20"/>
                  <a:gd name="T70" fmla="*/ 0 w 9"/>
                  <a:gd name="T71" fmla="*/ 6 h 20"/>
                  <a:gd name="T72" fmla="*/ 3 w 9"/>
                  <a:gd name="T73" fmla="*/ 9 h 20"/>
                  <a:gd name="T74" fmla="*/ 6 w 9"/>
                  <a:gd name="T75" fmla="*/ 12 h 20"/>
                  <a:gd name="T76" fmla="*/ 0 w 9"/>
                  <a:gd name="T77" fmla="*/ 8 h 20"/>
                  <a:gd name="T78" fmla="*/ 2 w 9"/>
                  <a:gd name="T79" fmla="*/ 10 h 20"/>
                  <a:gd name="T80" fmla="*/ 8 w 9"/>
                  <a:gd name="T81" fmla="*/ 15 h 20"/>
                  <a:gd name="T82" fmla="*/ 4 w 9"/>
                  <a:gd name="T83" fmla="*/ 14 h 20"/>
                  <a:gd name="T84" fmla="*/ 2 w 9"/>
                  <a:gd name="T85" fmla="*/ 11 h 20"/>
                  <a:gd name="T86" fmla="*/ 9 w 9"/>
                  <a:gd name="T87" fmla="*/ 19 h 20"/>
                  <a:gd name="T88" fmla="*/ 8 w 9"/>
                  <a:gd name="T89" fmla="*/ 19 h 20"/>
                  <a:gd name="T90" fmla="*/ 2 w 9"/>
                  <a:gd name="T91" fmla="*/ 15 h 20"/>
                  <a:gd name="T92" fmla="*/ 7 w 9"/>
                  <a:gd name="T93" fmla="*/ 20 h 20"/>
                  <a:gd name="T94" fmla="*/ 5 w 9"/>
                  <a:gd name="T95" fmla="*/ 19 h 20"/>
                  <a:gd name="T96" fmla="*/ 1 w 9"/>
                  <a:gd name="T97" fmla="*/ 16 h 20"/>
                  <a:gd name="T98" fmla="*/ 4 w 9"/>
                  <a:gd name="T99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9" h="20">
                    <a:moveTo>
                      <a:pt x="1" y="18"/>
                    </a:moveTo>
                    <a:cubicBezTo>
                      <a:pt x="2" y="19"/>
                      <a:pt x="3" y="19"/>
                      <a:pt x="4" y="20"/>
                    </a:cubicBezTo>
                    <a:cubicBezTo>
                      <a:pt x="4" y="20"/>
                      <a:pt x="4" y="20"/>
                      <a:pt x="4" y="20"/>
                    </a:cubicBezTo>
                    <a:cubicBezTo>
                      <a:pt x="3" y="19"/>
                      <a:pt x="3" y="19"/>
                      <a:pt x="2" y="18"/>
                    </a:cubicBezTo>
                    <a:cubicBezTo>
                      <a:pt x="2" y="18"/>
                      <a:pt x="1" y="17"/>
                      <a:pt x="1" y="16"/>
                    </a:cubicBezTo>
                    <a:cubicBezTo>
                      <a:pt x="1" y="16"/>
                      <a:pt x="1" y="16"/>
                      <a:pt x="1" y="16"/>
                    </a:cubicBezTo>
                    <a:cubicBezTo>
                      <a:pt x="1" y="16"/>
                      <a:pt x="1" y="16"/>
                      <a:pt x="1" y="16"/>
                    </a:cubicBezTo>
                    <a:cubicBezTo>
                      <a:pt x="2" y="17"/>
                      <a:pt x="3" y="17"/>
                      <a:pt x="4" y="18"/>
                    </a:cubicBezTo>
                    <a:cubicBezTo>
                      <a:pt x="6" y="19"/>
                      <a:pt x="6" y="19"/>
                      <a:pt x="6" y="19"/>
                    </a:cubicBezTo>
                    <a:cubicBezTo>
                      <a:pt x="6" y="19"/>
                      <a:pt x="7" y="19"/>
                      <a:pt x="7" y="20"/>
                    </a:cubicBezTo>
                    <a:cubicBezTo>
                      <a:pt x="7" y="20"/>
                      <a:pt x="7" y="20"/>
                      <a:pt x="7" y="20"/>
                    </a:cubicBezTo>
                    <a:cubicBezTo>
                      <a:pt x="3" y="17"/>
                      <a:pt x="3" y="17"/>
                      <a:pt x="3" y="17"/>
                    </a:cubicBezTo>
                    <a:cubicBezTo>
                      <a:pt x="3" y="17"/>
                      <a:pt x="2" y="16"/>
                      <a:pt x="2" y="16"/>
                    </a:cubicBezTo>
                    <a:cubicBezTo>
                      <a:pt x="1" y="15"/>
                      <a:pt x="1" y="14"/>
                      <a:pt x="0" y="14"/>
                    </a:cubicBezTo>
                    <a:cubicBezTo>
                      <a:pt x="0" y="14"/>
                      <a:pt x="0" y="13"/>
                      <a:pt x="0" y="13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8" y="19"/>
                      <a:pt x="8" y="19"/>
                      <a:pt x="8" y="19"/>
                    </a:cubicBezTo>
                    <a:cubicBezTo>
                      <a:pt x="8" y="19"/>
                      <a:pt x="8" y="19"/>
                      <a:pt x="8" y="19"/>
                    </a:cubicBezTo>
                    <a:cubicBezTo>
                      <a:pt x="7" y="18"/>
                      <a:pt x="6" y="17"/>
                      <a:pt x="4" y="15"/>
                    </a:cubicBezTo>
                    <a:cubicBezTo>
                      <a:pt x="3" y="14"/>
                      <a:pt x="3" y="14"/>
                      <a:pt x="3" y="14"/>
                    </a:cubicBezTo>
                    <a:cubicBezTo>
                      <a:pt x="2" y="13"/>
                      <a:pt x="1" y="12"/>
                      <a:pt x="1" y="12"/>
                    </a:cubicBezTo>
                    <a:cubicBezTo>
                      <a:pt x="1" y="11"/>
                      <a:pt x="1" y="11"/>
                      <a:pt x="1" y="11"/>
                    </a:cubicBezTo>
                    <a:cubicBezTo>
                      <a:pt x="1" y="11"/>
                      <a:pt x="1" y="11"/>
                      <a:pt x="1" y="11"/>
                    </a:cubicBezTo>
                    <a:cubicBezTo>
                      <a:pt x="3" y="12"/>
                      <a:pt x="3" y="12"/>
                      <a:pt x="3" y="12"/>
                    </a:cubicBezTo>
                    <a:cubicBezTo>
                      <a:pt x="5" y="13"/>
                      <a:pt x="5" y="13"/>
                      <a:pt x="5" y="13"/>
                    </a:cubicBezTo>
                    <a:cubicBezTo>
                      <a:pt x="6" y="14"/>
                      <a:pt x="7" y="15"/>
                      <a:pt x="8" y="15"/>
                    </a:cubicBezTo>
                    <a:cubicBezTo>
                      <a:pt x="7" y="16"/>
                      <a:pt x="7" y="16"/>
                      <a:pt x="7" y="16"/>
                    </a:cubicBezTo>
                    <a:cubicBezTo>
                      <a:pt x="6" y="15"/>
                      <a:pt x="4" y="14"/>
                      <a:pt x="3" y="13"/>
                    </a:cubicBezTo>
                    <a:cubicBezTo>
                      <a:pt x="2" y="12"/>
                      <a:pt x="2" y="11"/>
                      <a:pt x="1" y="10"/>
                    </a:cubicBezTo>
                    <a:cubicBezTo>
                      <a:pt x="1" y="10"/>
                      <a:pt x="0" y="10"/>
                      <a:pt x="0" y="9"/>
                    </a:cubicBezTo>
                    <a:cubicBezTo>
                      <a:pt x="0" y="9"/>
                      <a:pt x="0" y="8"/>
                      <a:pt x="0" y="8"/>
                    </a:cubicBezTo>
                    <a:cubicBezTo>
                      <a:pt x="0" y="8"/>
                      <a:pt x="0" y="7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2" y="8"/>
                      <a:pt x="3" y="8"/>
                      <a:pt x="4" y="9"/>
                    </a:cubicBezTo>
                    <a:cubicBezTo>
                      <a:pt x="5" y="10"/>
                      <a:pt x="5" y="11"/>
                      <a:pt x="6" y="11"/>
                    </a:cubicBezTo>
                    <a:cubicBezTo>
                      <a:pt x="6" y="12"/>
                      <a:pt x="6" y="12"/>
                      <a:pt x="6" y="12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2" y="9"/>
                      <a:pt x="2" y="8"/>
                      <a:pt x="1" y="8"/>
                    </a:cubicBezTo>
                    <a:cubicBezTo>
                      <a:pt x="1" y="7"/>
                      <a:pt x="0" y="7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5" y="8"/>
                      <a:pt x="6" y="9"/>
                      <a:pt x="7" y="10"/>
                    </a:cubicBezTo>
                    <a:cubicBezTo>
                      <a:pt x="6" y="10"/>
                      <a:pt x="6" y="10"/>
                      <a:pt x="6" y="10"/>
                    </a:cubicBezTo>
                    <a:cubicBezTo>
                      <a:pt x="4" y="8"/>
                      <a:pt x="3" y="6"/>
                      <a:pt x="1" y="4"/>
                    </a:cubicBezTo>
                    <a:cubicBezTo>
                      <a:pt x="1" y="4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3" y="4"/>
                      <a:pt x="4" y="5"/>
                      <a:pt x="4" y="6"/>
                    </a:cubicBezTo>
                    <a:cubicBezTo>
                      <a:pt x="5" y="7"/>
                      <a:pt x="6" y="8"/>
                      <a:pt x="7" y="8"/>
                    </a:cubicBezTo>
                    <a:cubicBezTo>
                      <a:pt x="7" y="9"/>
                      <a:pt x="7" y="9"/>
                      <a:pt x="7" y="9"/>
                    </a:cubicBezTo>
                    <a:cubicBezTo>
                      <a:pt x="6" y="8"/>
                      <a:pt x="5" y="7"/>
                      <a:pt x="4" y="6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2" y="4"/>
                      <a:pt x="2" y="3"/>
                      <a:pt x="1" y="2"/>
                    </a:cubicBezTo>
                    <a:cubicBezTo>
                      <a:pt x="1" y="2"/>
                      <a:pt x="1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7" y="6"/>
                      <a:pt x="7" y="6"/>
                      <a:pt x="7" y="6"/>
                    </a:cubicBezTo>
                    <a:cubicBezTo>
                      <a:pt x="6" y="6"/>
                      <a:pt x="6" y="6"/>
                      <a:pt x="6" y="6"/>
                    </a:cubicBezTo>
                    <a:cubicBezTo>
                      <a:pt x="6" y="5"/>
                      <a:pt x="5" y="5"/>
                      <a:pt x="4" y="4"/>
                    </a:cubicBezTo>
                    <a:cubicBezTo>
                      <a:pt x="4" y="3"/>
                      <a:pt x="3" y="3"/>
                      <a:pt x="3" y="2"/>
                    </a:cubicBezTo>
                    <a:cubicBezTo>
                      <a:pt x="3" y="2"/>
                      <a:pt x="2" y="1"/>
                      <a:pt x="2" y="1"/>
                    </a:cubicBezTo>
                    <a:cubicBezTo>
                      <a:pt x="2" y="1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1"/>
                      <a:pt x="4" y="2"/>
                      <a:pt x="5" y="2"/>
                    </a:cubicBezTo>
                    <a:cubicBezTo>
                      <a:pt x="5" y="3"/>
                      <a:pt x="6" y="4"/>
                      <a:pt x="7" y="4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6" y="3"/>
                      <a:pt x="5" y="2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6" y="1"/>
                      <a:pt x="6" y="1"/>
                    </a:cubicBezTo>
                    <a:cubicBezTo>
                      <a:pt x="6" y="1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2"/>
                      <a:pt x="6" y="3"/>
                      <a:pt x="7" y="4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6" y="4"/>
                      <a:pt x="5" y="3"/>
                      <a:pt x="5" y="3"/>
                    </a:cubicBezTo>
                    <a:cubicBezTo>
                      <a:pt x="4" y="2"/>
                      <a:pt x="3" y="1"/>
                      <a:pt x="2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2"/>
                      <a:pt x="3" y="2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5" y="4"/>
                      <a:pt x="6" y="5"/>
                      <a:pt x="7" y="6"/>
                    </a:cubicBezTo>
                    <a:cubicBezTo>
                      <a:pt x="7" y="6"/>
                      <a:pt x="7" y="6"/>
                      <a:pt x="7" y="6"/>
                    </a:cubicBezTo>
                    <a:cubicBezTo>
                      <a:pt x="7" y="6"/>
                      <a:pt x="7" y="6"/>
                      <a:pt x="7" y="7"/>
                    </a:cubicBezTo>
                    <a:cubicBezTo>
                      <a:pt x="7" y="7"/>
                      <a:pt x="7" y="7"/>
                      <a:pt x="7" y="7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3"/>
                      <a:pt x="3" y="3"/>
                      <a:pt x="3" y="4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6" y="6"/>
                      <a:pt x="6" y="7"/>
                      <a:pt x="7" y="8"/>
                    </a:cubicBezTo>
                    <a:cubicBezTo>
                      <a:pt x="8" y="8"/>
                      <a:pt x="8" y="9"/>
                      <a:pt x="7" y="9"/>
                    </a:cubicBezTo>
                    <a:cubicBezTo>
                      <a:pt x="7" y="9"/>
                      <a:pt x="7" y="9"/>
                      <a:pt x="7" y="9"/>
                    </a:cubicBezTo>
                    <a:cubicBezTo>
                      <a:pt x="6" y="8"/>
                      <a:pt x="5" y="7"/>
                      <a:pt x="4" y="6"/>
                    </a:cubicBezTo>
                    <a:cubicBezTo>
                      <a:pt x="3" y="5"/>
                      <a:pt x="2" y="5"/>
                      <a:pt x="1" y="4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3" y="6"/>
                      <a:pt x="5" y="8"/>
                      <a:pt x="7" y="10"/>
                    </a:cubicBezTo>
                    <a:cubicBezTo>
                      <a:pt x="7" y="10"/>
                      <a:pt x="7" y="10"/>
                      <a:pt x="7" y="10"/>
                    </a:cubicBezTo>
                    <a:cubicBezTo>
                      <a:pt x="7" y="10"/>
                      <a:pt x="6" y="10"/>
                      <a:pt x="6" y="10"/>
                    </a:cubicBezTo>
                    <a:cubicBezTo>
                      <a:pt x="5" y="10"/>
                      <a:pt x="4" y="9"/>
                      <a:pt x="3" y="8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" y="6"/>
                      <a:pt x="1" y="7"/>
                      <a:pt x="2" y="7"/>
                    </a:cubicBezTo>
                    <a:cubicBezTo>
                      <a:pt x="2" y="8"/>
                      <a:pt x="3" y="8"/>
                      <a:pt x="3" y="9"/>
                    </a:cubicBezTo>
                    <a:cubicBezTo>
                      <a:pt x="6" y="11"/>
                      <a:pt x="6" y="11"/>
                      <a:pt x="6" y="11"/>
                    </a:cubicBezTo>
                    <a:cubicBezTo>
                      <a:pt x="6" y="11"/>
                      <a:pt x="6" y="11"/>
                      <a:pt x="6" y="11"/>
                    </a:cubicBezTo>
                    <a:cubicBezTo>
                      <a:pt x="7" y="12"/>
                      <a:pt x="7" y="12"/>
                      <a:pt x="6" y="12"/>
                    </a:cubicBezTo>
                    <a:cubicBezTo>
                      <a:pt x="6" y="12"/>
                      <a:pt x="6" y="12"/>
                      <a:pt x="6" y="12"/>
                    </a:cubicBezTo>
                    <a:cubicBezTo>
                      <a:pt x="5" y="11"/>
                      <a:pt x="4" y="11"/>
                      <a:pt x="3" y="10"/>
                    </a:cubicBezTo>
                    <a:cubicBezTo>
                      <a:pt x="2" y="9"/>
                      <a:pt x="1" y="8"/>
                      <a:pt x="0" y="8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1" y="8"/>
                      <a:pt x="1" y="8"/>
                      <a:pt x="1" y="9"/>
                    </a:cubicBezTo>
                    <a:cubicBezTo>
                      <a:pt x="1" y="9"/>
                      <a:pt x="1" y="10"/>
                      <a:pt x="2" y="10"/>
                    </a:cubicBezTo>
                    <a:cubicBezTo>
                      <a:pt x="2" y="11"/>
                      <a:pt x="3" y="11"/>
                      <a:pt x="3" y="12"/>
                    </a:cubicBezTo>
                    <a:cubicBezTo>
                      <a:pt x="5" y="13"/>
                      <a:pt x="6" y="14"/>
                      <a:pt x="8" y="15"/>
                    </a:cubicBezTo>
                    <a:cubicBezTo>
                      <a:pt x="8" y="15"/>
                      <a:pt x="8" y="15"/>
                      <a:pt x="8" y="15"/>
                    </a:cubicBezTo>
                    <a:cubicBezTo>
                      <a:pt x="8" y="15"/>
                      <a:pt x="8" y="16"/>
                      <a:pt x="8" y="16"/>
                    </a:cubicBezTo>
                    <a:cubicBezTo>
                      <a:pt x="8" y="16"/>
                      <a:pt x="8" y="16"/>
                      <a:pt x="7" y="16"/>
                    </a:cubicBezTo>
                    <a:cubicBezTo>
                      <a:pt x="6" y="15"/>
                      <a:pt x="5" y="14"/>
                      <a:pt x="4" y="14"/>
                    </a:cubicBezTo>
                    <a:cubicBezTo>
                      <a:pt x="3" y="13"/>
                      <a:pt x="3" y="13"/>
                      <a:pt x="3" y="13"/>
                    </a:cubicBezTo>
                    <a:cubicBezTo>
                      <a:pt x="1" y="12"/>
                      <a:pt x="1" y="12"/>
                      <a:pt x="1" y="12"/>
                    </a:cubicBezTo>
                    <a:cubicBezTo>
                      <a:pt x="2" y="11"/>
                      <a:pt x="2" y="11"/>
                      <a:pt x="2" y="11"/>
                    </a:cubicBezTo>
                    <a:cubicBezTo>
                      <a:pt x="2" y="12"/>
                      <a:pt x="2" y="13"/>
                      <a:pt x="3" y="13"/>
                    </a:cubicBezTo>
                    <a:cubicBezTo>
                      <a:pt x="5" y="15"/>
                      <a:pt x="5" y="15"/>
                      <a:pt x="5" y="15"/>
                    </a:cubicBezTo>
                    <a:cubicBezTo>
                      <a:pt x="6" y="16"/>
                      <a:pt x="7" y="17"/>
                      <a:pt x="9" y="19"/>
                    </a:cubicBezTo>
                    <a:cubicBezTo>
                      <a:pt x="9" y="19"/>
                      <a:pt x="9" y="19"/>
                      <a:pt x="9" y="19"/>
                    </a:cubicBezTo>
                    <a:cubicBezTo>
                      <a:pt x="8" y="19"/>
                      <a:pt x="8" y="19"/>
                      <a:pt x="8" y="19"/>
                    </a:cubicBezTo>
                    <a:cubicBezTo>
                      <a:pt x="8" y="19"/>
                      <a:pt x="8" y="19"/>
                      <a:pt x="8" y="19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1" y="14"/>
                      <a:pt x="2" y="15"/>
                      <a:pt x="2" y="15"/>
                    </a:cubicBezTo>
                    <a:cubicBezTo>
                      <a:pt x="3" y="16"/>
                      <a:pt x="3" y="16"/>
                      <a:pt x="4" y="17"/>
                    </a:cubicBezTo>
                    <a:cubicBezTo>
                      <a:pt x="7" y="20"/>
                      <a:pt x="7" y="20"/>
                      <a:pt x="7" y="20"/>
                    </a:cubicBezTo>
                    <a:cubicBezTo>
                      <a:pt x="7" y="20"/>
                      <a:pt x="7" y="20"/>
                      <a:pt x="7" y="20"/>
                    </a:cubicBezTo>
                    <a:cubicBezTo>
                      <a:pt x="7" y="20"/>
                      <a:pt x="7" y="20"/>
                      <a:pt x="7" y="20"/>
                    </a:cubicBezTo>
                    <a:cubicBezTo>
                      <a:pt x="7" y="20"/>
                      <a:pt x="7" y="20"/>
                      <a:pt x="7" y="20"/>
                    </a:cubicBezTo>
                    <a:cubicBezTo>
                      <a:pt x="7" y="20"/>
                      <a:pt x="6" y="20"/>
                      <a:pt x="5" y="19"/>
                    </a:cubicBezTo>
                    <a:cubicBezTo>
                      <a:pt x="4" y="18"/>
                      <a:pt x="4" y="18"/>
                      <a:pt x="4" y="18"/>
                    </a:cubicBezTo>
                    <a:cubicBezTo>
                      <a:pt x="3" y="18"/>
                      <a:pt x="2" y="17"/>
                      <a:pt x="1" y="16"/>
                    </a:cubicBezTo>
                    <a:cubicBezTo>
                      <a:pt x="1" y="16"/>
                      <a:pt x="1" y="16"/>
                      <a:pt x="1" y="16"/>
                    </a:cubicBezTo>
                    <a:cubicBezTo>
                      <a:pt x="1" y="17"/>
                      <a:pt x="2" y="17"/>
                      <a:pt x="2" y="18"/>
                    </a:cubicBezTo>
                    <a:cubicBezTo>
                      <a:pt x="3" y="19"/>
                      <a:pt x="4" y="19"/>
                      <a:pt x="4" y="20"/>
                    </a:cubicBezTo>
                    <a:cubicBezTo>
                      <a:pt x="4" y="20"/>
                      <a:pt x="4" y="20"/>
                      <a:pt x="4" y="20"/>
                    </a:cubicBezTo>
                    <a:cubicBezTo>
                      <a:pt x="4" y="20"/>
                      <a:pt x="4" y="20"/>
                      <a:pt x="4" y="20"/>
                    </a:cubicBezTo>
                    <a:cubicBezTo>
                      <a:pt x="3" y="19"/>
                      <a:pt x="2" y="19"/>
                      <a:pt x="1" y="18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05" name="Freeform 12"/>
              <p:cNvSpPr>
                <a:spLocks/>
              </p:cNvSpPr>
              <p:nvPr/>
            </p:nvSpPr>
            <p:spPr bwMode="auto">
              <a:xfrm>
                <a:off x="6653" y="692"/>
                <a:ext cx="25" cy="76"/>
              </a:xfrm>
              <a:custGeom>
                <a:avLst/>
                <a:gdLst>
                  <a:gd name="T0" fmla="*/ 3 w 10"/>
                  <a:gd name="T1" fmla="*/ 31 h 31"/>
                  <a:gd name="T2" fmla="*/ 0 w 10"/>
                  <a:gd name="T3" fmla="*/ 28 h 31"/>
                  <a:gd name="T4" fmla="*/ 1 w 10"/>
                  <a:gd name="T5" fmla="*/ 25 h 31"/>
                  <a:gd name="T6" fmla="*/ 9 w 10"/>
                  <a:gd name="T7" fmla="*/ 30 h 31"/>
                  <a:gd name="T8" fmla="*/ 1 w 10"/>
                  <a:gd name="T9" fmla="*/ 21 h 31"/>
                  <a:gd name="T10" fmla="*/ 8 w 10"/>
                  <a:gd name="T11" fmla="*/ 27 h 31"/>
                  <a:gd name="T12" fmla="*/ 3 w 10"/>
                  <a:gd name="T13" fmla="*/ 19 h 31"/>
                  <a:gd name="T14" fmla="*/ 8 w 10"/>
                  <a:gd name="T15" fmla="*/ 24 h 31"/>
                  <a:gd name="T16" fmla="*/ 1 w 10"/>
                  <a:gd name="T17" fmla="*/ 16 h 31"/>
                  <a:gd name="T18" fmla="*/ 5 w 10"/>
                  <a:gd name="T19" fmla="*/ 18 h 31"/>
                  <a:gd name="T20" fmla="*/ 4 w 10"/>
                  <a:gd name="T21" fmla="*/ 17 h 31"/>
                  <a:gd name="T22" fmla="*/ 1 w 10"/>
                  <a:gd name="T23" fmla="*/ 12 h 31"/>
                  <a:gd name="T24" fmla="*/ 9 w 10"/>
                  <a:gd name="T25" fmla="*/ 18 h 31"/>
                  <a:gd name="T26" fmla="*/ 1 w 10"/>
                  <a:gd name="T27" fmla="*/ 9 h 31"/>
                  <a:gd name="T28" fmla="*/ 6 w 10"/>
                  <a:gd name="T29" fmla="*/ 13 h 31"/>
                  <a:gd name="T30" fmla="*/ 5 w 10"/>
                  <a:gd name="T31" fmla="*/ 13 h 31"/>
                  <a:gd name="T32" fmla="*/ 3 w 10"/>
                  <a:gd name="T33" fmla="*/ 8 h 31"/>
                  <a:gd name="T34" fmla="*/ 5 w 10"/>
                  <a:gd name="T35" fmla="*/ 10 h 31"/>
                  <a:gd name="T36" fmla="*/ 2 w 10"/>
                  <a:gd name="T37" fmla="*/ 5 h 31"/>
                  <a:gd name="T38" fmla="*/ 6 w 10"/>
                  <a:gd name="T39" fmla="*/ 8 h 31"/>
                  <a:gd name="T40" fmla="*/ 8 w 10"/>
                  <a:gd name="T41" fmla="*/ 12 h 31"/>
                  <a:gd name="T42" fmla="*/ 2 w 10"/>
                  <a:gd name="T43" fmla="*/ 2 h 31"/>
                  <a:gd name="T44" fmla="*/ 10 w 10"/>
                  <a:gd name="T45" fmla="*/ 10 h 31"/>
                  <a:gd name="T46" fmla="*/ 4 w 10"/>
                  <a:gd name="T47" fmla="*/ 1 h 31"/>
                  <a:gd name="T48" fmla="*/ 9 w 10"/>
                  <a:gd name="T49" fmla="*/ 7 h 31"/>
                  <a:gd name="T50" fmla="*/ 6 w 10"/>
                  <a:gd name="T51" fmla="*/ 0 h 31"/>
                  <a:gd name="T52" fmla="*/ 9 w 10"/>
                  <a:gd name="T53" fmla="*/ 2 h 31"/>
                  <a:gd name="T54" fmla="*/ 10 w 10"/>
                  <a:gd name="T55" fmla="*/ 4 h 31"/>
                  <a:gd name="T56" fmla="*/ 10 w 10"/>
                  <a:gd name="T57" fmla="*/ 7 h 31"/>
                  <a:gd name="T58" fmla="*/ 9 w 10"/>
                  <a:gd name="T59" fmla="*/ 7 h 31"/>
                  <a:gd name="T60" fmla="*/ 4 w 10"/>
                  <a:gd name="T61" fmla="*/ 1 h 31"/>
                  <a:gd name="T62" fmla="*/ 9 w 10"/>
                  <a:gd name="T63" fmla="*/ 10 h 31"/>
                  <a:gd name="T64" fmla="*/ 4 w 10"/>
                  <a:gd name="T65" fmla="*/ 4 h 31"/>
                  <a:gd name="T66" fmla="*/ 9 w 10"/>
                  <a:gd name="T67" fmla="*/ 12 h 31"/>
                  <a:gd name="T68" fmla="*/ 5 w 10"/>
                  <a:gd name="T69" fmla="*/ 8 h 31"/>
                  <a:gd name="T70" fmla="*/ 3 w 10"/>
                  <a:gd name="T71" fmla="*/ 5 h 31"/>
                  <a:gd name="T72" fmla="*/ 9 w 10"/>
                  <a:gd name="T73" fmla="*/ 13 h 31"/>
                  <a:gd name="T74" fmla="*/ 2 w 10"/>
                  <a:gd name="T75" fmla="*/ 8 h 31"/>
                  <a:gd name="T76" fmla="*/ 5 w 10"/>
                  <a:gd name="T77" fmla="*/ 10 h 31"/>
                  <a:gd name="T78" fmla="*/ 9 w 10"/>
                  <a:gd name="T79" fmla="*/ 17 h 31"/>
                  <a:gd name="T80" fmla="*/ 1 w 10"/>
                  <a:gd name="T81" fmla="*/ 10 h 31"/>
                  <a:gd name="T82" fmla="*/ 9 w 10"/>
                  <a:gd name="T83" fmla="*/ 17 h 31"/>
                  <a:gd name="T84" fmla="*/ 2 w 10"/>
                  <a:gd name="T85" fmla="*/ 12 h 31"/>
                  <a:gd name="T86" fmla="*/ 9 w 10"/>
                  <a:gd name="T87" fmla="*/ 21 h 31"/>
                  <a:gd name="T88" fmla="*/ 8 w 10"/>
                  <a:gd name="T89" fmla="*/ 21 h 31"/>
                  <a:gd name="T90" fmla="*/ 2 w 10"/>
                  <a:gd name="T91" fmla="*/ 16 h 31"/>
                  <a:gd name="T92" fmla="*/ 5 w 10"/>
                  <a:gd name="T93" fmla="*/ 22 h 31"/>
                  <a:gd name="T94" fmla="*/ 9 w 10"/>
                  <a:gd name="T95" fmla="*/ 26 h 31"/>
                  <a:gd name="T96" fmla="*/ 1 w 10"/>
                  <a:gd name="T97" fmla="*/ 22 h 31"/>
                  <a:gd name="T98" fmla="*/ 9 w 10"/>
                  <a:gd name="T99" fmla="*/ 30 h 31"/>
                  <a:gd name="T100" fmla="*/ 1 w 10"/>
                  <a:gd name="T101" fmla="*/ 25 h 31"/>
                  <a:gd name="T102" fmla="*/ 5 w 10"/>
                  <a:gd name="T103" fmla="*/ 31 h 31"/>
                  <a:gd name="T104" fmla="*/ 3 w 10"/>
                  <a:gd name="T105" fmla="*/ 31 h 31"/>
                  <a:gd name="T106" fmla="*/ 0 w 10"/>
                  <a:gd name="T107" fmla="*/ 30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0" h="31">
                    <a:moveTo>
                      <a:pt x="0" y="30"/>
                    </a:moveTo>
                    <a:cubicBezTo>
                      <a:pt x="1" y="30"/>
                      <a:pt x="2" y="31"/>
                      <a:pt x="3" y="31"/>
                    </a:cubicBezTo>
                    <a:cubicBezTo>
                      <a:pt x="3" y="31"/>
                      <a:pt x="3" y="31"/>
                      <a:pt x="3" y="31"/>
                    </a:cubicBezTo>
                    <a:cubicBezTo>
                      <a:pt x="2" y="30"/>
                      <a:pt x="1" y="29"/>
                      <a:pt x="0" y="28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2" y="28"/>
                      <a:pt x="4" y="30"/>
                      <a:pt x="6" y="30"/>
                    </a:cubicBezTo>
                    <a:cubicBezTo>
                      <a:pt x="5" y="31"/>
                      <a:pt x="5" y="31"/>
                      <a:pt x="5" y="31"/>
                    </a:cubicBezTo>
                    <a:cubicBezTo>
                      <a:pt x="4" y="29"/>
                      <a:pt x="2" y="27"/>
                      <a:pt x="1" y="25"/>
                    </a:cubicBezTo>
                    <a:cubicBezTo>
                      <a:pt x="0" y="25"/>
                      <a:pt x="0" y="25"/>
                      <a:pt x="1" y="25"/>
                    </a:cubicBezTo>
                    <a:cubicBezTo>
                      <a:pt x="1" y="25"/>
                      <a:pt x="1" y="25"/>
                      <a:pt x="1" y="25"/>
                    </a:cubicBezTo>
                    <a:cubicBezTo>
                      <a:pt x="4" y="26"/>
                      <a:pt x="6" y="28"/>
                      <a:pt x="9" y="30"/>
                    </a:cubicBezTo>
                    <a:cubicBezTo>
                      <a:pt x="9" y="30"/>
                      <a:pt x="9" y="30"/>
                      <a:pt x="9" y="30"/>
                    </a:cubicBezTo>
                    <a:cubicBezTo>
                      <a:pt x="7" y="27"/>
                      <a:pt x="3" y="25"/>
                      <a:pt x="1" y="22"/>
                    </a:cubicBezTo>
                    <a:cubicBezTo>
                      <a:pt x="1" y="22"/>
                      <a:pt x="1" y="21"/>
                      <a:pt x="1" y="21"/>
                    </a:cubicBezTo>
                    <a:cubicBezTo>
                      <a:pt x="2" y="21"/>
                      <a:pt x="2" y="21"/>
                      <a:pt x="2" y="21"/>
                    </a:cubicBezTo>
                    <a:cubicBezTo>
                      <a:pt x="8" y="26"/>
                      <a:pt x="8" y="26"/>
                      <a:pt x="8" y="26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6" y="25"/>
                      <a:pt x="3" y="23"/>
                      <a:pt x="2" y="20"/>
                    </a:cubicBezTo>
                    <a:cubicBezTo>
                      <a:pt x="2" y="19"/>
                      <a:pt x="2" y="19"/>
                      <a:pt x="2" y="19"/>
                    </a:cubicBezTo>
                    <a:cubicBezTo>
                      <a:pt x="2" y="19"/>
                      <a:pt x="3" y="19"/>
                      <a:pt x="3" y="19"/>
                    </a:cubicBezTo>
                    <a:cubicBezTo>
                      <a:pt x="4" y="20"/>
                      <a:pt x="5" y="20"/>
                      <a:pt x="6" y="21"/>
                    </a:cubicBezTo>
                    <a:cubicBezTo>
                      <a:pt x="7" y="22"/>
                      <a:pt x="7" y="23"/>
                      <a:pt x="8" y="24"/>
                    </a:cubicBezTo>
                    <a:cubicBezTo>
                      <a:pt x="9" y="24"/>
                      <a:pt x="9" y="24"/>
                      <a:pt x="8" y="24"/>
                    </a:cubicBezTo>
                    <a:cubicBezTo>
                      <a:pt x="8" y="25"/>
                      <a:pt x="8" y="25"/>
                      <a:pt x="8" y="24"/>
                    </a:cubicBezTo>
                    <a:cubicBezTo>
                      <a:pt x="5" y="23"/>
                      <a:pt x="3" y="20"/>
                      <a:pt x="1" y="16"/>
                    </a:cubicBezTo>
                    <a:cubicBezTo>
                      <a:pt x="1" y="16"/>
                      <a:pt x="1" y="16"/>
                      <a:pt x="1" y="16"/>
                    </a:cubicBezTo>
                    <a:cubicBezTo>
                      <a:pt x="1" y="16"/>
                      <a:pt x="1" y="16"/>
                      <a:pt x="1" y="16"/>
                    </a:cubicBezTo>
                    <a:cubicBezTo>
                      <a:pt x="2" y="16"/>
                      <a:pt x="2" y="16"/>
                      <a:pt x="2" y="16"/>
                    </a:cubicBezTo>
                    <a:cubicBezTo>
                      <a:pt x="5" y="18"/>
                      <a:pt x="5" y="18"/>
                      <a:pt x="5" y="18"/>
                    </a:cubicBezTo>
                    <a:cubicBezTo>
                      <a:pt x="9" y="21"/>
                      <a:pt x="9" y="21"/>
                      <a:pt x="9" y="21"/>
                    </a:cubicBezTo>
                    <a:cubicBezTo>
                      <a:pt x="8" y="21"/>
                      <a:pt x="8" y="21"/>
                      <a:pt x="8" y="21"/>
                    </a:cubicBezTo>
                    <a:cubicBezTo>
                      <a:pt x="7" y="20"/>
                      <a:pt x="5" y="19"/>
                      <a:pt x="4" y="17"/>
                    </a:cubicBezTo>
                    <a:cubicBezTo>
                      <a:pt x="3" y="17"/>
                      <a:pt x="2" y="16"/>
                      <a:pt x="2" y="15"/>
                    </a:cubicBezTo>
                    <a:cubicBezTo>
                      <a:pt x="2" y="14"/>
                      <a:pt x="1" y="13"/>
                      <a:pt x="1" y="13"/>
                    </a:cubicBezTo>
                    <a:cubicBezTo>
                      <a:pt x="1" y="12"/>
                      <a:pt x="1" y="12"/>
                      <a:pt x="1" y="12"/>
                    </a:cubicBezTo>
                    <a:cubicBezTo>
                      <a:pt x="1" y="12"/>
                      <a:pt x="1" y="12"/>
                      <a:pt x="1" y="12"/>
                    </a:cubicBezTo>
                    <a:cubicBezTo>
                      <a:pt x="4" y="14"/>
                      <a:pt x="6" y="16"/>
                      <a:pt x="9" y="17"/>
                    </a:cubicBezTo>
                    <a:cubicBezTo>
                      <a:pt x="9" y="18"/>
                      <a:pt x="9" y="18"/>
                      <a:pt x="9" y="18"/>
                    </a:cubicBezTo>
                    <a:cubicBezTo>
                      <a:pt x="9" y="18"/>
                      <a:pt x="8" y="18"/>
                      <a:pt x="8" y="18"/>
                    </a:cubicBezTo>
                    <a:cubicBezTo>
                      <a:pt x="6" y="17"/>
                      <a:pt x="5" y="16"/>
                      <a:pt x="4" y="14"/>
                    </a:cubicBezTo>
                    <a:cubicBezTo>
                      <a:pt x="3" y="13"/>
                      <a:pt x="1" y="11"/>
                      <a:pt x="1" y="9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3" y="10"/>
                      <a:pt x="5" y="11"/>
                      <a:pt x="6" y="13"/>
                    </a:cubicBezTo>
                    <a:cubicBezTo>
                      <a:pt x="7" y="14"/>
                      <a:pt x="8" y="16"/>
                      <a:pt x="10" y="17"/>
                    </a:cubicBezTo>
                    <a:cubicBezTo>
                      <a:pt x="9" y="17"/>
                      <a:pt x="9" y="17"/>
                      <a:pt x="9" y="17"/>
                    </a:cubicBezTo>
                    <a:cubicBezTo>
                      <a:pt x="8" y="16"/>
                      <a:pt x="7" y="15"/>
                      <a:pt x="5" y="13"/>
                    </a:cubicBezTo>
                    <a:cubicBezTo>
                      <a:pt x="5" y="12"/>
                      <a:pt x="4" y="12"/>
                      <a:pt x="4" y="11"/>
                    </a:cubicBezTo>
                    <a:cubicBezTo>
                      <a:pt x="3" y="10"/>
                      <a:pt x="3" y="9"/>
                      <a:pt x="2" y="8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5" y="10"/>
                      <a:pt x="7" y="12"/>
                      <a:pt x="9" y="13"/>
                    </a:cubicBezTo>
                    <a:cubicBezTo>
                      <a:pt x="8" y="14"/>
                      <a:pt x="8" y="14"/>
                      <a:pt x="8" y="14"/>
                    </a:cubicBezTo>
                    <a:cubicBezTo>
                      <a:pt x="8" y="12"/>
                      <a:pt x="6" y="11"/>
                      <a:pt x="5" y="10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3" y="7"/>
                      <a:pt x="2" y="6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2" y="5"/>
                      <a:pt x="3" y="5"/>
                    </a:cubicBezTo>
                    <a:cubicBezTo>
                      <a:pt x="3" y="5"/>
                      <a:pt x="4" y="6"/>
                      <a:pt x="4" y="6"/>
                    </a:cubicBezTo>
                    <a:cubicBezTo>
                      <a:pt x="5" y="7"/>
                      <a:pt x="5" y="7"/>
                      <a:pt x="6" y="8"/>
                    </a:cubicBezTo>
                    <a:cubicBezTo>
                      <a:pt x="6" y="8"/>
                      <a:pt x="7" y="9"/>
                      <a:pt x="7" y="10"/>
                    </a:cubicBezTo>
                    <a:cubicBezTo>
                      <a:pt x="8" y="10"/>
                      <a:pt x="8" y="11"/>
                      <a:pt x="9" y="11"/>
                    </a:cubicBezTo>
                    <a:cubicBezTo>
                      <a:pt x="8" y="12"/>
                      <a:pt x="8" y="12"/>
                      <a:pt x="8" y="12"/>
                    </a:cubicBezTo>
                    <a:cubicBezTo>
                      <a:pt x="7" y="10"/>
                      <a:pt x="6" y="9"/>
                      <a:pt x="5" y="7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6" y="4"/>
                      <a:pt x="8" y="7"/>
                      <a:pt x="10" y="10"/>
                    </a:cubicBezTo>
                    <a:cubicBezTo>
                      <a:pt x="9" y="10"/>
                      <a:pt x="9" y="10"/>
                      <a:pt x="9" y="10"/>
                    </a:cubicBezTo>
                    <a:cubicBezTo>
                      <a:pt x="8" y="7"/>
                      <a:pt x="5" y="5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7" y="2"/>
                      <a:pt x="8" y="5"/>
                      <a:pt x="10" y="7"/>
                    </a:cubicBezTo>
                    <a:cubicBezTo>
                      <a:pt x="9" y="7"/>
                      <a:pt x="9" y="7"/>
                      <a:pt x="9" y="7"/>
                    </a:cubicBezTo>
                    <a:cubicBezTo>
                      <a:pt x="9" y="5"/>
                      <a:pt x="7" y="3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8" y="1"/>
                      <a:pt x="9" y="3"/>
                      <a:pt x="10" y="4"/>
                    </a:cubicBezTo>
                    <a:cubicBezTo>
                      <a:pt x="10" y="4"/>
                      <a:pt x="10" y="4"/>
                      <a:pt x="10" y="4"/>
                    </a:cubicBezTo>
                    <a:cubicBezTo>
                      <a:pt x="10" y="3"/>
                      <a:pt x="10" y="2"/>
                      <a:pt x="9" y="2"/>
                    </a:cubicBezTo>
                    <a:cubicBezTo>
                      <a:pt x="10" y="2"/>
                      <a:pt x="10" y="3"/>
                      <a:pt x="10" y="4"/>
                    </a:cubicBezTo>
                    <a:cubicBezTo>
                      <a:pt x="10" y="4"/>
                      <a:pt x="10" y="4"/>
                      <a:pt x="10" y="4"/>
                    </a:cubicBezTo>
                    <a:cubicBezTo>
                      <a:pt x="10" y="4"/>
                      <a:pt x="10" y="4"/>
                      <a:pt x="10" y="4"/>
                    </a:cubicBezTo>
                    <a:cubicBezTo>
                      <a:pt x="8" y="3"/>
                      <a:pt x="8" y="1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7" y="3"/>
                      <a:pt x="9" y="4"/>
                      <a:pt x="10" y="7"/>
                    </a:cubicBezTo>
                    <a:cubicBezTo>
                      <a:pt x="10" y="7"/>
                      <a:pt x="10" y="7"/>
                      <a:pt x="10" y="7"/>
                    </a:cubicBezTo>
                    <a:cubicBezTo>
                      <a:pt x="10" y="8"/>
                      <a:pt x="10" y="7"/>
                      <a:pt x="9" y="7"/>
                    </a:cubicBezTo>
                    <a:cubicBezTo>
                      <a:pt x="9" y="7"/>
                      <a:pt x="9" y="7"/>
                      <a:pt x="9" y="7"/>
                    </a:cubicBezTo>
                    <a:cubicBezTo>
                      <a:pt x="8" y="6"/>
                      <a:pt x="8" y="5"/>
                      <a:pt x="7" y="4"/>
                    </a:cubicBezTo>
                    <a:cubicBezTo>
                      <a:pt x="6" y="3"/>
                      <a:pt x="5" y="2"/>
                      <a:pt x="4" y="2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6" y="4"/>
                      <a:pt x="9" y="6"/>
                      <a:pt x="10" y="10"/>
                    </a:cubicBezTo>
                    <a:cubicBezTo>
                      <a:pt x="10" y="10"/>
                      <a:pt x="10" y="10"/>
                      <a:pt x="10" y="10"/>
                    </a:cubicBezTo>
                    <a:cubicBezTo>
                      <a:pt x="10" y="10"/>
                      <a:pt x="10" y="10"/>
                      <a:pt x="9" y="10"/>
                    </a:cubicBezTo>
                    <a:cubicBezTo>
                      <a:pt x="7" y="7"/>
                      <a:pt x="5" y="4"/>
                      <a:pt x="2" y="3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5" y="7"/>
                      <a:pt x="5" y="7"/>
                      <a:pt x="5" y="7"/>
                    </a:cubicBezTo>
                    <a:cubicBezTo>
                      <a:pt x="7" y="8"/>
                      <a:pt x="8" y="10"/>
                      <a:pt x="9" y="11"/>
                    </a:cubicBezTo>
                    <a:cubicBezTo>
                      <a:pt x="9" y="11"/>
                      <a:pt x="9" y="12"/>
                      <a:pt x="9" y="12"/>
                    </a:cubicBezTo>
                    <a:cubicBezTo>
                      <a:pt x="9" y="12"/>
                      <a:pt x="9" y="12"/>
                      <a:pt x="8" y="12"/>
                    </a:cubicBezTo>
                    <a:cubicBezTo>
                      <a:pt x="8" y="11"/>
                      <a:pt x="7" y="11"/>
                      <a:pt x="7" y="10"/>
                    </a:cubicBezTo>
                    <a:cubicBezTo>
                      <a:pt x="6" y="10"/>
                      <a:pt x="6" y="9"/>
                      <a:pt x="5" y="8"/>
                    </a:cubicBezTo>
                    <a:cubicBezTo>
                      <a:pt x="5" y="8"/>
                      <a:pt x="4" y="7"/>
                      <a:pt x="4" y="7"/>
                    </a:cubicBezTo>
                    <a:cubicBezTo>
                      <a:pt x="3" y="6"/>
                      <a:pt x="3" y="6"/>
                      <a:pt x="2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6"/>
                      <a:pt x="3" y="6"/>
                      <a:pt x="4" y="7"/>
                    </a:cubicBezTo>
                    <a:cubicBezTo>
                      <a:pt x="6" y="9"/>
                      <a:pt x="6" y="9"/>
                      <a:pt x="6" y="9"/>
                    </a:cubicBezTo>
                    <a:cubicBezTo>
                      <a:pt x="7" y="10"/>
                      <a:pt x="8" y="12"/>
                      <a:pt x="9" y="13"/>
                    </a:cubicBezTo>
                    <a:cubicBezTo>
                      <a:pt x="9" y="13"/>
                      <a:pt x="9" y="14"/>
                      <a:pt x="9" y="14"/>
                    </a:cubicBezTo>
                    <a:cubicBezTo>
                      <a:pt x="9" y="14"/>
                      <a:pt x="9" y="14"/>
                      <a:pt x="8" y="14"/>
                    </a:cubicBezTo>
                    <a:cubicBezTo>
                      <a:pt x="6" y="12"/>
                      <a:pt x="4" y="10"/>
                      <a:pt x="2" y="8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2" y="8"/>
                      <a:pt x="3" y="8"/>
                      <a:pt x="3" y="8"/>
                    </a:cubicBezTo>
                    <a:cubicBezTo>
                      <a:pt x="4" y="8"/>
                      <a:pt x="4" y="9"/>
                      <a:pt x="5" y="10"/>
                    </a:cubicBezTo>
                    <a:cubicBezTo>
                      <a:pt x="5" y="11"/>
                      <a:pt x="6" y="12"/>
                      <a:pt x="6" y="12"/>
                    </a:cubicBezTo>
                    <a:cubicBezTo>
                      <a:pt x="7" y="14"/>
                      <a:pt x="9" y="15"/>
                      <a:pt x="10" y="17"/>
                    </a:cubicBezTo>
                    <a:cubicBezTo>
                      <a:pt x="10" y="17"/>
                      <a:pt x="10" y="17"/>
                      <a:pt x="9" y="17"/>
                    </a:cubicBezTo>
                    <a:cubicBezTo>
                      <a:pt x="9" y="18"/>
                      <a:pt x="9" y="18"/>
                      <a:pt x="9" y="17"/>
                    </a:cubicBezTo>
                    <a:cubicBezTo>
                      <a:pt x="7" y="16"/>
                      <a:pt x="6" y="15"/>
                      <a:pt x="5" y="13"/>
                    </a:cubicBezTo>
                    <a:cubicBezTo>
                      <a:pt x="4" y="12"/>
                      <a:pt x="3" y="10"/>
                      <a:pt x="1" y="10"/>
                    </a:cubicBezTo>
                    <a:cubicBezTo>
                      <a:pt x="2" y="9"/>
                      <a:pt x="2" y="9"/>
                      <a:pt x="2" y="9"/>
                    </a:cubicBezTo>
                    <a:cubicBezTo>
                      <a:pt x="2" y="11"/>
                      <a:pt x="3" y="12"/>
                      <a:pt x="5" y="14"/>
                    </a:cubicBezTo>
                    <a:cubicBezTo>
                      <a:pt x="6" y="15"/>
                      <a:pt x="7" y="16"/>
                      <a:pt x="9" y="17"/>
                    </a:cubicBezTo>
                    <a:cubicBezTo>
                      <a:pt x="8" y="18"/>
                      <a:pt x="8" y="18"/>
                      <a:pt x="8" y="18"/>
                    </a:cubicBezTo>
                    <a:cubicBezTo>
                      <a:pt x="6" y="16"/>
                      <a:pt x="3" y="14"/>
                      <a:pt x="1" y="13"/>
                    </a:cubicBezTo>
                    <a:cubicBezTo>
                      <a:pt x="2" y="12"/>
                      <a:pt x="2" y="12"/>
                      <a:pt x="2" y="12"/>
                    </a:cubicBezTo>
                    <a:cubicBezTo>
                      <a:pt x="2" y="13"/>
                      <a:pt x="2" y="14"/>
                      <a:pt x="3" y="15"/>
                    </a:cubicBezTo>
                    <a:cubicBezTo>
                      <a:pt x="3" y="15"/>
                      <a:pt x="4" y="16"/>
                      <a:pt x="5" y="17"/>
                    </a:cubicBezTo>
                    <a:cubicBezTo>
                      <a:pt x="6" y="18"/>
                      <a:pt x="7" y="19"/>
                      <a:pt x="9" y="21"/>
                    </a:cubicBezTo>
                    <a:cubicBezTo>
                      <a:pt x="9" y="21"/>
                      <a:pt x="9" y="21"/>
                      <a:pt x="9" y="21"/>
                    </a:cubicBezTo>
                    <a:cubicBezTo>
                      <a:pt x="9" y="21"/>
                      <a:pt x="8" y="21"/>
                      <a:pt x="8" y="21"/>
                    </a:cubicBezTo>
                    <a:cubicBezTo>
                      <a:pt x="8" y="21"/>
                      <a:pt x="8" y="21"/>
                      <a:pt x="8" y="21"/>
                    </a:cubicBezTo>
                    <a:cubicBezTo>
                      <a:pt x="5" y="19"/>
                      <a:pt x="5" y="19"/>
                      <a:pt x="5" y="19"/>
                    </a:cubicBezTo>
                    <a:cubicBezTo>
                      <a:pt x="1" y="17"/>
                      <a:pt x="1" y="17"/>
                      <a:pt x="1" y="17"/>
                    </a:cubicBezTo>
                    <a:cubicBezTo>
                      <a:pt x="2" y="16"/>
                      <a:pt x="2" y="16"/>
                      <a:pt x="2" y="16"/>
                    </a:cubicBezTo>
                    <a:cubicBezTo>
                      <a:pt x="4" y="19"/>
                      <a:pt x="6" y="22"/>
                      <a:pt x="8" y="24"/>
                    </a:cubicBezTo>
                    <a:cubicBezTo>
                      <a:pt x="8" y="24"/>
                      <a:pt x="8" y="24"/>
                      <a:pt x="8" y="24"/>
                    </a:cubicBezTo>
                    <a:cubicBezTo>
                      <a:pt x="7" y="24"/>
                      <a:pt x="6" y="23"/>
                      <a:pt x="5" y="22"/>
                    </a:cubicBezTo>
                    <a:cubicBezTo>
                      <a:pt x="4" y="21"/>
                      <a:pt x="3" y="20"/>
                      <a:pt x="2" y="20"/>
                    </a:cubicBezTo>
                    <a:cubicBezTo>
                      <a:pt x="3" y="19"/>
                      <a:pt x="3" y="19"/>
                      <a:pt x="3" y="19"/>
                    </a:cubicBezTo>
                    <a:cubicBezTo>
                      <a:pt x="4" y="22"/>
                      <a:pt x="6" y="24"/>
                      <a:pt x="9" y="26"/>
                    </a:cubicBezTo>
                    <a:cubicBezTo>
                      <a:pt x="9" y="26"/>
                      <a:pt x="9" y="27"/>
                      <a:pt x="9" y="27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1" y="22"/>
                      <a:pt x="1" y="22"/>
                      <a:pt x="1" y="22"/>
                    </a:cubicBezTo>
                    <a:cubicBezTo>
                      <a:pt x="2" y="21"/>
                      <a:pt x="2" y="21"/>
                      <a:pt x="2" y="21"/>
                    </a:cubicBezTo>
                    <a:cubicBezTo>
                      <a:pt x="4" y="25"/>
                      <a:pt x="7" y="27"/>
                      <a:pt x="9" y="30"/>
                    </a:cubicBezTo>
                    <a:cubicBezTo>
                      <a:pt x="9" y="30"/>
                      <a:pt x="9" y="30"/>
                      <a:pt x="9" y="30"/>
                    </a:cubicBezTo>
                    <a:cubicBezTo>
                      <a:pt x="9" y="31"/>
                      <a:pt x="9" y="31"/>
                      <a:pt x="9" y="31"/>
                    </a:cubicBezTo>
                    <a:cubicBezTo>
                      <a:pt x="6" y="29"/>
                      <a:pt x="4" y="27"/>
                      <a:pt x="1" y="25"/>
                    </a:cubicBezTo>
                    <a:cubicBezTo>
                      <a:pt x="1" y="25"/>
                      <a:pt x="1" y="25"/>
                      <a:pt x="1" y="25"/>
                    </a:cubicBezTo>
                    <a:cubicBezTo>
                      <a:pt x="3" y="27"/>
                      <a:pt x="4" y="29"/>
                      <a:pt x="6" y="30"/>
                    </a:cubicBezTo>
                    <a:cubicBezTo>
                      <a:pt x="6" y="31"/>
                      <a:pt x="6" y="31"/>
                      <a:pt x="6" y="31"/>
                    </a:cubicBezTo>
                    <a:cubicBezTo>
                      <a:pt x="6" y="31"/>
                      <a:pt x="6" y="31"/>
                      <a:pt x="5" y="31"/>
                    </a:cubicBezTo>
                    <a:cubicBezTo>
                      <a:pt x="3" y="30"/>
                      <a:pt x="2" y="29"/>
                      <a:pt x="0" y="28"/>
                    </a:cubicBezTo>
                    <a:cubicBezTo>
                      <a:pt x="0" y="28"/>
                      <a:pt x="0" y="28"/>
                      <a:pt x="0" y="28"/>
                    </a:cubicBezTo>
                    <a:cubicBezTo>
                      <a:pt x="1" y="29"/>
                      <a:pt x="2" y="30"/>
                      <a:pt x="3" y="31"/>
                    </a:cubicBezTo>
                    <a:cubicBezTo>
                      <a:pt x="3" y="31"/>
                      <a:pt x="3" y="31"/>
                      <a:pt x="3" y="31"/>
                    </a:cubicBezTo>
                    <a:cubicBezTo>
                      <a:pt x="3" y="31"/>
                      <a:pt x="3" y="31"/>
                      <a:pt x="3" y="31"/>
                    </a:cubicBezTo>
                    <a:cubicBezTo>
                      <a:pt x="2" y="31"/>
                      <a:pt x="1" y="30"/>
                      <a:pt x="0" y="3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06" name="Freeform 13"/>
              <p:cNvSpPr>
                <a:spLocks/>
              </p:cNvSpPr>
              <p:nvPr/>
            </p:nvSpPr>
            <p:spPr bwMode="auto">
              <a:xfrm>
                <a:off x="6692" y="674"/>
                <a:ext cx="22" cy="94"/>
              </a:xfrm>
              <a:custGeom>
                <a:avLst/>
                <a:gdLst>
                  <a:gd name="T0" fmla="*/ 1 w 9"/>
                  <a:gd name="T1" fmla="*/ 36 h 38"/>
                  <a:gd name="T2" fmla="*/ 1 w 9"/>
                  <a:gd name="T3" fmla="*/ 35 h 38"/>
                  <a:gd name="T4" fmla="*/ 2 w 9"/>
                  <a:gd name="T5" fmla="*/ 33 h 38"/>
                  <a:gd name="T6" fmla="*/ 2 w 9"/>
                  <a:gd name="T7" fmla="*/ 33 h 38"/>
                  <a:gd name="T8" fmla="*/ 2 w 9"/>
                  <a:gd name="T9" fmla="*/ 33 h 38"/>
                  <a:gd name="T10" fmla="*/ 5 w 9"/>
                  <a:gd name="T11" fmla="*/ 33 h 38"/>
                  <a:gd name="T12" fmla="*/ 1 w 9"/>
                  <a:gd name="T13" fmla="*/ 29 h 38"/>
                  <a:gd name="T14" fmla="*/ 2 w 9"/>
                  <a:gd name="T15" fmla="*/ 27 h 38"/>
                  <a:gd name="T16" fmla="*/ 8 w 9"/>
                  <a:gd name="T17" fmla="*/ 34 h 38"/>
                  <a:gd name="T18" fmla="*/ 7 w 9"/>
                  <a:gd name="T19" fmla="*/ 30 h 38"/>
                  <a:gd name="T20" fmla="*/ 2 w 9"/>
                  <a:gd name="T21" fmla="*/ 22 h 38"/>
                  <a:gd name="T22" fmla="*/ 1 w 9"/>
                  <a:gd name="T23" fmla="*/ 19 h 38"/>
                  <a:gd name="T24" fmla="*/ 2 w 9"/>
                  <a:gd name="T25" fmla="*/ 18 h 38"/>
                  <a:gd name="T26" fmla="*/ 5 w 9"/>
                  <a:gd name="T27" fmla="*/ 22 h 38"/>
                  <a:gd name="T28" fmla="*/ 7 w 9"/>
                  <a:gd name="T29" fmla="*/ 27 h 38"/>
                  <a:gd name="T30" fmla="*/ 6 w 9"/>
                  <a:gd name="T31" fmla="*/ 22 h 38"/>
                  <a:gd name="T32" fmla="*/ 4 w 9"/>
                  <a:gd name="T33" fmla="*/ 10 h 38"/>
                  <a:gd name="T34" fmla="*/ 7 w 9"/>
                  <a:gd name="T35" fmla="*/ 21 h 38"/>
                  <a:gd name="T36" fmla="*/ 4 w 9"/>
                  <a:gd name="T37" fmla="*/ 14 h 38"/>
                  <a:gd name="T38" fmla="*/ 1 w 9"/>
                  <a:gd name="T39" fmla="*/ 8 h 38"/>
                  <a:gd name="T40" fmla="*/ 4 w 9"/>
                  <a:gd name="T41" fmla="*/ 11 h 38"/>
                  <a:gd name="T42" fmla="*/ 9 w 9"/>
                  <a:gd name="T43" fmla="*/ 14 h 38"/>
                  <a:gd name="T44" fmla="*/ 7 w 9"/>
                  <a:gd name="T45" fmla="*/ 7 h 38"/>
                  <a:gd name="T46" fmla="*/ 3 w 9"/>
                  <a:gd name="T47" fmla="*/ 1 h 38"/>
                  <a:gd name="T48" fmla="*/ 9 w 9"/>
                  <a:gd name="T49" fmla="*/ 9 h 38"/>
                  <a:gd name="T50" fmla="*/ 7 w 9"/>
                  <a:gd name="T51" fmla="*/ 3 h 38"/>
                  <a:gd name="T52" fmla="*/ 6 w 9"/>
                  <a:gd name="T53" fmla="*/ 1 h 38"/>
                  <a:gd name="T54" fmla="*/ 7 w 9"/>
                  <a:gd name="T55" fmla="*/ 2 h 38"/>
                  <a:gd name="T56" fmla="*/ 6 w 9"/>
                  <a:gd name="T57" fmla="*/ 1 h 38"/>
                  <a:gd name="T58" fmla="*/ 4 w 9"/>
                  <a:gd name="T59" fmla="*/ 1 h 38"/>
                  <a:gd name="T60" fmla="*/ 4 w 9"/>
                  <a:gd name="T61" fmla="*/ 1 h 38"/>
                  <a:gd name="T62" fmla="*/ 3 w 9"/>
                  <a:gd name="T63" fmla="*/ 4 h 38"/>
                  <a:gd name="T64" fmla="*/ 2 w 9"/>
                  <a:gd name="T65" fmla="*/ 6 h 38"/>
                  <a:gd name="T66" fmla="*/ 7 w 9"/>
                  <a:gd name="T67" fmla="*/ 15 h 38"/>
                  <a:gd name="T68" fmla="*/ 4 w 9"/>
                  <a:gd name="T69" fmla="*/ 16 h 38"/>
                  <a:gd name="T70" fmla="*/ 8 w 9"/>
                  <a:gd name="T71" fmla="*/ 20 h 38"/>
                  <a:gd name="T72" fmla="*/ 4 w 9"/>
                  <a:gd name="T73" fmla="*/ 14 h 38"/>
                  <a:gd name="T74" fmla="*/ 2 w 9"/>
                  <a:gd name="T75" fmla="*/ 17 h 38"/>
                  <a:gd name="T76" fmla="*/ 6 w 9"/>
                  <a:gd name="T77" fmla="*/ 25 h 38"/>
                  <a:gd name="T78" fmla="*/ 2 w 9"/>
                  <a:gd name="T79" fmla="*/ 19 h 38"/>
                  <a:gd name="T80" fmla="*/ 2 w 9"/>
                  <a:gd name="T81" fmla="*/ 19 h 38"/>
                  <a:gd name="T82" fmla="*/ 2 w 9"/>
                  <a:gd name="T83" fmla="*/ 23 h 38"/>
                  <a:gd name="T84" fmla="*/ 3 w 9"/>
                  <a:gd name="T85" fmla="*/ 25 h 38"/>
                  <a:gd name="T86" fmla="*/ 3 w 9"/>
                  <a:gd name="T87" fmla="*/ 27 h 38"/>
                  <a:gd name="T88" fmla="*/ 1 w 9"/>
                  <a:gd name="T89" fmla="*/ 29 h 38"/>
                  <a:gd name="T90" fmla="*/ 8 w 9"/>
                  <a:gd name="T91" fmla="*/ 37 h 38"/>
                  <a:gd name="T92" fmla="*/ 1 w 9"/>
                  <a:gd name="T93" fmla="*/ 30 h 38"/>
                  <a:gd name="T94" fmla="*/ 6 w 9"/>
                  <a:gd name="T95" fmla="*/ 38 h 38"/>
                  <a:gd name="T96" fmla="*/ 5 w 9"/>
                  <a:gd name="T97" fmla="*/ 37 h 38"/>
                  <a:gd name="T98" fmla="*/ 4 w 9"/>
                  <a:gd name="T99" fmla="*/ 37 h 38"/>
                  <a:gd name="T100" fmla="*/ 3 w 9"/>
                  <a:gd name="T101" fmla="*/ 38 h 38"/>
                  <a:gd name="T102" fmla="*/ 3 w 9"/>
                  <a:gd name="T103" fmla="*/ 38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9" h="38">
                    <a:moveTo>
                      <a:pt x="1" y="37"/>
                    </a:moveTo>
                    <a:cubicBezTo>
                      <a:pt x="1" y="37"/>
                      <a:pt x="2" y="38"/>
                      <a:pt x="3" y="38"/>
                    </a:cubicBezTo>
                    <a:cubicBezTo>
                      <a:pt x="3" y="38"/>
                      <a:pt x="3" y="38"/>
                      <a:pt x="3" y="38"/>
                    </a:cubicBezTo>
                    <a:cubicBezTo>
                      <a:pt x="2" y="37"/>
                      <a:pt x="1" y="37"/>
                      <a:pt x="1" y="36"/>
                    </a:cubicBezTo>
                    <a:cubicBezTo>
                      <a:pt x="1" y="36"/>
                      <a:pt x="1" y="36"/>
                      <a:pt x="1" y="36"/>
                    </a:cubicBezTo>
                    <a:cubicBezTo>
                      <a:pt x="1" y="36"/>
                      <a:pt x="1" y="36"/>
                      <a:pt x="1" y="36"/>
                    </a:cubicBezTo>
                    <a:cubicBezTo>
                      <a:pt x="2" y="36"/>
                      <a:pt x="3" y="37"/>
                      <a:pt x="3" y="38"/>
                    </a:cubicBezTo>
                    <a:cubicBezTo>
                      <a:pt x="3" y="38"/>
                      <a:pt x="3" y="38"/>
                      <a:pt x="3" y="38"/>
                    </a:cubicBezTo>
                    <a:cubicBezTo>
                      <a:pt x="3" y="37"/>
                      <a:pt x="2" y="36"/>
                      <a:pt x="1" y="35"/>
                    </a:cubicBezTo>
                    <a:cubicBezTo>
                      <a:pt x="1" y="35"/>
                      <a:pt x="1" y="35"/>
                      <a:pt x="1" y="35"/>
                    </a:cubicBezTo>
                    <a:cubicBezTo>
                      <a:pt x="1" y="35"/>
                      <a:pt x="2" y="35"/>
                      <a:pt x="2" y="35"/>
                    </a:cubicBezTo>
                    <a:cubicBezTo>
                      <a:pt x="2" y="36"/>
                      <a:pt x="3" y="37"/>
                      <a:pt x="4" y="37"/>
                    </a:cubicBezTo>
                    <a:cubicBezTo>
                      <a:pt x="4" y="37"/>
                      <a:pt x="4" y="37"/>
                      <a:pt x="4" y="37"/>
                    </a:cubicBezTo>
                    <a:cubicBezTo>
                      <a:pt x="3" y="36"/>
                      <a:pt x="2" y="35"/>
                      <a:pt x="1" y="34"/>
                    </a:cubicBezTo>
                    <a:cubicBezTo>
                      <a:pt x="1" y="34"/>
                      <a:pt x="1" y="33"/>
                      <a:pt x="2" y="33"/>
                    </a:cubicBezTo>
                    <a:cubicBezTo>
                      <a:pt x="2" y="33"/>
                      <a:pt x="2" y="33"/>
                      <a:pt x="2" y="33"/>
                    </a:cubicBezTo>
                    <a:cubicBezTo>
                      <a:pt x="3" y="35"/>
                      <a:pt x="4" y="36"/>
                      <a:pt x="5" y="37"/>
                    </a:cubicBezTo>
                    <a:cubicBezTo>
                      <a:pt x="5" y="37"/>
                      <a:pt x="5" y="37"/>
                      <a:pt x="5" y="37"/>
                    </a:cubicBezTo>
                    <a:cubicBezTo>
                      <a:pt x="2" y="33"/>
                      <a:pt x="2" y="33"/>
                      <a:pt x="2" y="33"/>
                    </a:cubicBezTo>
                    <a:cubicBezTo>
                      <a:pt x="2" y="33"/>
                      <a:pt x="2" y="33"/>
                      <a:pt x="2" y="33"/>
                    </a:cubicBezTo>
                    <a:cubicBezTo>
                      <a:pt x="3" y="34"/>
                      <a:pt x="4" y="34"/>
                      <a:pt x="4" y="35"/>
                    </a:cubicBezTo>
                    <a:cubicBezTo>
                      <a:pt x="5" y="36"/>
                      <a:pt x="6" y="37"/>
                      <a:pt x="7" y="38"/>
                    </a:cubicBezTo>
                    <a:cubicBezTo>
                      <a:pt x="6" y="38"/>
                      <a:pt x="6" y="38"/>
                      <a:pt x="6" y="38"/>
                    </a:cubicBezTo>
                    <a:cubicBezTo>
                      <a:pt x="6" y="37"/>
                      <a:pt x="4" y="36"/>
                      <a:pt x="3" y="35"/>
                    </a:cubicBezTo>
                    <a:cubicBezTo>
                      <a:pt x="2" y="33"/>
                      <a:pt x="2" y="33"/>
                      <a:pt x="2" y="33"/>
                    </a:cubicBezTo>
                    <a:cubicBezTo>
                      <a:pt x="1" y="30"/>
                      <a:pt x="1" y="30"/>
                      <a:pt x="1" y="30"/>
                    </a:cubicBezTo>
                    <a:cubicBezTo>
                      <a:pt x="0" y="30"/>
                      <a:pt x="1" y="30"/>
                      <a:pt x="1" y="30"/>
                    </a:cubicBezTo>
                    <a:cubicBezTo>
                      <a:pt x="1" y="30"/>
                      <a:pt x="1" y="30"/>
                      <a:pt x="1" y="30"/>
                    </a:cubicBezTo>
                    <a:cubicBezTo>
                      <a:pt x="1" y="30"/>
                      <a:pt x="1" y="30"/>
                      <a:pt x="1" y="30"/>
                    </a:cubicBezTo>
                    <a:cubicBezTo>
                      <a:pt x="2" y="31"/>
                      <a:pt x="4" y="32"/>
                      <a:pt x="5" y="33"/>
                    </a:cubicBezTo>
                    <a:cubicBezTo>
                      <a:pt x="6" y="34"/>
                      <a:pt x="7" y="36"/>
                      <a:pt x="8" y="37"/>
                    </a:cubicBezTo>
                    <a:cubicBezTo>
                      <a:pt x="7" y="37"/>
                      <a:pt x="7" y="37"/>
                      <a:pt x="7" y="37"/>
                    </a:cubicBezTo>
                    <a:cubicBezTo>
                      <a:pt x="6" y="36"/>
                      <a:pt x="5" y="35"/>
                      <a:pt x="4" y="33"/>
                    </a:cubicBezTo>
                    <a:cubicBezTo>
                      <a:pt x="4" y="33"/>
                      <a:pt x="3" y="32"/>
                      <a:pt x="3" y="31"/>
                    </a:cubicBezTo>
                    <a:cubicBezTo>
                      <a:pt x="2" y="31"/>
                      <a:pt x="2" y="30"/>
                      <a:pt x="1" y="29"/>
                    </a:cubicBezTo>
                    <a:cubicBezTo>
                      <a:pt x="2" y="29"/>
                      <a:pt x="2" y="29"/>
                      <a:pt x="2" y="29"/>
                    </a:cubicBezTo>
                    <a:cubicBezTo>
                      <a:pt x="4" y="31"/>
                      <a:pt x="7" y="33"/>
                      <a:pt x="8" y="36"/>
                    </a:cubicBezTo>
                    <a:cubicBezTo>
                      <a:pt x="7" y="37"/>
                      <a:pt x="7" y="37"/>
                      <a:pt x="7" y="37"/>
                    </a:cubicBezTo>
                    <a:cubicBezTo>
                      <a:pt x="7" y="35"/>
                      <a:pt x="6" y="34"/>
                      <a:pt x="4" y="32"/>
                    </a:cubicBezTo>
                    <a:cubicBezTo>
                      <a:pt x="3" y="30"/>
                      <a:pt x="2" y="29"/>
                      <a:pt x="2" y="27"/>
                    </a:cubicBezTo>
                    <a:cubicBezTo>
                      <a:pt x="2" y="26"/>
                      <a:pt x="2" y="26"/>
                      <a:pt x="2" y="26"/>
                    </a:cubicBezTo>
                    <a:cubicBezTo>
                      <a:pt x="2" y="26"/>
                      <a:pt x="3" y="26"/>
                      <a:pt x="3" y="26"/>
                    </a:cubicBezTo>
                    <a:cubicBezTo>
                      <a:pt x="4" y="29"/>
                      <a:pt x="7" y="31"/>
                      <a:pt x="8" y="33"/>
                    </a:cubicBezTo>
                    <a:cubicBezTo>
                      <a:pt x="9" y="34"/>
                      <a:pt x="8" y="34"/>
                      <a:pt x="8" y="34"/>
                    </a:cubicBezTo>
                    <a:cubicBezTo>
                      <a:pt x="8" y="34"/>
                      <a:pt x="8" y="34"/>
                      <a:pt x="8" y="34"/>
                    </a:cubicBezTo>
                    <a:cubicBezTo>
                      <a:pt x="6" y="33"/>
                      <a:pt x="5" y="32"/>
                      <a:pt x="4" y="30"/>
                    </a:cubicBezTo>
                    <a:cubicBezTo>
                      <a:pt x="3" y="29"/>
                      <a:pt x="2" y="27"/>
                      <a:pt x="2" y="25"/>
                    </a:cubicBezTo>
                    <a:cubicBezTo>
                      <a:pt x="2" y="25"/>
                      <a:pt x="2" y="24"/>
                      <a:pt x="2" y="24"/>
                    </a:cubicBezTo>
                    <a:cubicBezTo>
                      <a:pt x="2" y="24"/>
                      <a:pt x="2" y="24"/>
                      <a:pt x="2" y="25"/>
                    </a:cubicBezTo>
                    <a:cubicBezTo>
                      <a:pt x="5" y="26"/>
                      <a:pt x="6" y="28"/>
                      <a:pt x="7" y="30"/>
                    </a:cubicBezTo>
                    <a:cubicBezTo>
                      <a:pt x="7" y="31"/>
                      <a:pt x="7" y="31"/>
                      <a:pt x="7" y="31"/>
                    </a:cubicBezTo>
                    <a:cubicBezTo>
                      <a:pt x="7" y="31"/>
                      <a:pt x="6" y="31"/>
                      <a:pt x="6" y="31"/>
                    </a:cubicBezTo>
                    <a:cubicBezTo>
                      <a:pt x="4" y="29"/>
                      <a:pt x="2" y="26"/>
                      <a:pt x="1" y="23"/>
                    </a:cubicBezTo>
                    <a:cubicBezTo>
                      <a:pt x="1" y="22"/>
                      <a:pt x="1" y="22"/>
                      <a:pt x="2" y="22"/>
                    </a:cubicBezTo>
                    <a:cubicBezTo>
                      <a:pt x="2" y="22"/>
                      <a:pt x="2" y="22"/>
                      <a:pt x="2" y="22"/>
                    </a:cubicBezTo>
                    <a:cubicBezTo>
                      <a:pt x="4" y="24"/>
                      <a:pt x="6" y="26"/>
                      <a:pt x="7" y="28"/>
                    </a:cubicBezTo>
                    <a:cubicBezTo>
                      <a:pt x="7" y="28"/>
                      <a:pt x="7" y="29"/>
                      <a:pt x="7" y="29"/>
                    </a:cubicBezTo>
                    <a:cubicBezTo>
                      <a:pt x="6" y="29"/>
                      <a:pt x="6" y="29"/>
                      <a:pt x="6" y="29"/>
                    </a:cubicBezTo>
                    <a:cubicBezTo>
                      <a:pt x="5" y="27"/>
                      <a:pt x="4" y="25"/>
                      <a:pt x="4" y="24"/>
                    </a:cubicBezTo>
                    <a:cubicBezTo>
                      <a:pt x="3" y="22"/>
                      <a:pt x="2" y="21"/>
                      <a:pt x="1" y="19"/>
                    </a:cubicBezTo>
                    <a:cubicBezTo>
                      <a:pt x="1" y="19"/>
                      <a:pt x="1" y="19"/>
                      <a:pt x="1" y="19"/>
                    </a:cubicBezTo>
                    <a:cubicBezTo>
                      <a:pt x="1" y="19"/>
                      <a:pt x="1" y="19"/>
                      <a:pt x="1" y="19"/>
                    </a:cubicBezTo>
                    <a:cubicBezTo>
                      <a:pt x="1" y="19"/>
                      <a:pt x="1" y="19"/>
                      <a:pt x="1" y="19"/>
                    </a:cubicBezTo>
                    <a:cubicBezTo>
                      <a:pt x="1" y="18"/>
                      <a:pt x="2" y="18"/>
                      <a:pt x="2" y="18"/>
                    </a:cubicBezTo>
                    <a:cubicBezTo>
                      <a:pt x="2" y="18"/>
                      <a:pt x="2" y="18"/>
                      <a:pt x="2" y="18"/>
                    </a:cubicBezTo>
                    <a:cubicBezTo>
                      <a:pt x="2" y="19"/>
                      <a:pt x="2" y="19"/>
                      <a:pt x="2" y="19"/>
                    </a:cubicBezTo>
                    <a:cubicBezTo>
                      <a:pt x="2" y="19"/>
                      <a:pt x="2" y="19"/>
                      <a:pt x="2" y="19"/>
                    </a:cubicBezTo>
                    <a:cubicBezTo>
                      <a:pt x="3" y="19"/>
                      <a:pt x="3" y="19"/>
                      <a:pt x="3" y="19"/>
                    </a:cubicBezTo>
                    <a:cubicBezTo>
                      <a:pt x="4" y="20"/>
                      <a:pt x="4" y="20"/>
                      <a:pt x="4" y="20"/>
                    </a:cubicBezTo>
                    <a:cubicBezTo>
                      <a:pt x="5" y="22"/>
                      <a:pt x="5" y="22"/>
                      <a:pt x="5" y="22"/>
                    </a:cubicBezTo>
                    <a:cubicBezTo>
                      <a:pt x="7" y="24"/>
                      <a:pt x="7" y="24"/>
                      <a:pt x="7" y="24"/>
                    </a:cubicBezTo>
                    <a:cubicBezTo>
                      <a:pt x="8" y="25"/>
                      <a:pt x="8" y="25"/>
                      <a:pt x="8" y="25"/>
                    </a:cubicBezTo>
                    <a:cubicBezTo>
                      <a:pt x="8" y="26"/>
                      <a:pt x="8" y="26"/>
                      <a:pt x="8" y="27"/>
                    </a:cubicBezTo>
                    <a:cubicBezTo>
                      <a:pt x="8" y="27"/>
                      <a:pt x="8" y="27"/>
                      <a:pt x="8" y="27"/>
                    </a:cubicBezTo>
                    <a:cubicBezTo>
                      <a:pt x="8" y="27"/>
                      <a:pt x="7" y="27"/>
                      <a:pt x="7" y="27"/>
                    </a:cubicBezTo>
                    <a:cubicBezTo>
                      <a:pt x="7" y="27"/>
                      <a:pt x="7" y="27"/>
                      <a:pt x="7" y="27"/>
                    </a:cubicBezTo>
                    <a:cubicBezTo>
                      <a:pt x="5" y="24"/>
                      <a:pt x="4" y="20"/>
                      <a:pt x="1" y="17"/>
                    </a:cubicBezTo>
                    <a:cubicBezTo>
                      <a:pt x="1" y="17"/>
                      <a:pt x="1" y="17"/>
                      <a:pt x="1" y="16"/>
                    </a:cubicBezTo>
                    <a:cubicBezTo>
                      <a:pt x="2" y="16"/>
                      <a:pt x="2" y="16"/>
                      <a:pt x="2" y="16"/>
                    </a:cubicBezTo>
                    <a:cubicBezTo>
                      <a:pt x="4" y="18"/>
                      <a:pt x="5" y="20"/>
                      <a:pt x="6" y="22"/>
                    </a:cubicBezTo>
                    <a:cubicBezTo>
                      <a:pt x="6" y="22"/>
                      <a:pt x="6" y="22"/>
                      <a:pt x="6" y="22"/>
                    </a:cubicBezTo>
                    <a:cubicBezTo>
                      <a:pt x="5" y="21"/>
                      <a:pt x="4" y="19"/>
                      <a:pt x="3" y="17"/>
                    </a:cubicBezTo>
                    <a:cubicBezTo>
                      <a:pt x="3" y="16"/>
                      <a:pt x="3" y="15"/>
                      <a:pt x="3" y="14"/>
                    </a:cubicBezTo>
                    <a:cubicBezTo>
                      <a:pt x="3" y="12"/>
                      <a:pt x="3" y="11"/>
                      <a:pt x="3" y="10"/>
                    </a:cubicBezTo>
                    <a:cubicBezTo>
                      <a:pt x="3" y="10"/>
                      <a:pt x="4" y="10"/>
                      <a:pt x="4" y="10"/>
                    </a:cubicBezTo>
                    <a:cubicBezTo>
                      <a:pt x="4" y="10"/>
                      <a:pt x="4" y="10"/>
                      <a:pt x="4" y="10"/>
                    </a:cubicBezTo>
                    <a:cubicBezTo>
                      <a:pt x="5" y="12"/>
                      <a:pt x="6" y="13"/>
                      <a:pt x="6" y="15"/>
                    </a:cubicBezTo>
                    <a:cubicBezTo>
                      <a:pt x="7" y="17"/>
                      <a:pt x="7" y="18"/>
                      <a:pt x="8" y="20"/>
                    </a:cubicBezTo>
                    <a:cubicBezTo>
                      <a:pt x="8" y="20"/>
                      <a:pt x="8" y="21"/>
                      <a:pt x="7" y="21"/>
                    </a:cubicBezTo>
                    <a:cubicBezTo>
                      <a:pt x="7" y="21"/>
                      <a:pt x="7" y="21"/>
                      <a:pt x="7" y="21"/>
                    </a:cubicBezTo>
                    <a:cubicBezTo>
                      <a:pt x="6" y="20"/>
                      <a:pt x="5" y="19"/>
                      <a:pt x="5" y="18"/>
                    </a:cubicBezTo>
                    <a:cubicBezTo>
                      <a:pt x="5" y="17"/>
                      <a:pt x="4" y="16"/>
                      <a:pt x="4" y="16"/>
                    </a:cubicBezTo>
                    <a:cubicBezTo>
                      <a:pt x="4" y="15"/>
                      <a:pt x="3" y="15"/>
                      <a:pt x="3" y="14"/>
                    </a:cubicBezTo>
                    <a:cubicBezTo>
                      <a:pt x="3" y="14"/>
                      <a:pt x="3" y="14"/>
                      <a:pt x="4" y="14"/>
                    </a:cubicBezTo>
                    <a:cubicBezTo>
                      <a:pt x="4" y="14"/>
                      <a:pt x="4" y="14"/>
                      <a:pt x="4" y="14"/>
                    </a:cubicBezTo>
                    <a:cubicBezTo>
                      <a:pt x="4" y="14"/>
                      <a:pt x="4" y="14"/>
                      <a:pt x="4" y="14"/>
                    </a:cubicBezTo>
                    <a:cubicBezTo>
                      <a:pt x="5" y="14"/>
                      <a:pt x="5" y="15"/>
                      <a:pt x="5" y="15"/>
                    </a:cubicBezTo>
                    <a:cubicBezTo>
                      <a:pt x="6" y="15"/>
                      <a:pt x="5" y="16"/>
                      <a:pt x="5" y="16"/>
                    </a:cubicBezTo>
                    <a:cubicBezTo>
                      <a:pt x="5" y="16"/>
                      <a:pt x="5" y="16"/>
                      <a:pt x="4" y="16"/>
                    </a:cubicBezTo>
                    <a:cubicBezTo>
                      <a:pt x="3" y="13"/>
                      <a:pt x="2" y="10"/>
                      <a:pt x="1" y="8"/>
                    </a:cubicBezTo>
                    <a:cubicBezTo>
                      <a:pt x="1" y="7"/>
                      <a:pt x="1" y="7"/>
                      <a:pt x="2" y="7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4" y="10"/>
                      <a:pt x="5" y="13"/>
                      <a:pt x="8" y="15"/>
                    </a:cubicBezTo>
                    <a:cubicBezTo>
                      <a:pt x="7" y="15"/>
                      <a:pt x="7" y="15"/>
                      <a:pt x="7" y="15"/>
                    </a:cubicBezTo>
                    <a:cubicBezTo>
                      <a:pt x="6" y="14"/>
                      <a:pt x="5" y="12"/>
                      <a:pt x="4" y="11"/>
                    </a:cubicBezTo>
                    <a:cubicBezTo>
                      <a:pt x="4" y="10"/>
                      <a:pt x="3" y="9"/>
                      <a:pt x="3" y="9"/>
                    </a:cubicBezTo>
                    <a:cubicBezTo>
                      <a:pt x="3" y="8"/>
                      <a:pt x="2" y="7"/>
                      <a:pt x="2" y="6"/>
                    </a:cubicBezTo>
                    <a:cubicBezTo>
                      <a:pt x="2" y="6"/>
                      <a:pt x="2" y="5"/>
                      <a:pt x="3" y="5"/>
                    </a:cubicBezTo>
                    <a:cubicBezTo>
                      <a:pt x="3" y="5"/>
                      <a:pt x="3" y="5"/>
                      <a:pt x="3" y="6"/>
                    </a:cubicBezTo>
                    <a:cubicBezTo>
                      <a:pt x="6" y="8"/>
                      <a:pt x="7" y="11"/>
                      <a:pt x="9" y="14"/>
                    </a:cubicBezTo>
                    <a:cubicBezTo>
                      <a:pt x="8" y="14"/>
                      <a:pt x="8" y="14"/>
                      <a:pt x="8" y="14"/>
                    </a:cubicBezTo>
                    <a:cubicBezTo>
                      <a:pt x="7" y="11"/>
                      <a:pt x="4" y="8"/>
                      <a:pt x="3" y="4"/>
                    </a:cubicBezTo>
                    <a:cubicBezTo>
                      <a:pt x="3" y="4"/>
                      <a:pt x="3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5" y="5"/>
                      <a:pt x="6" y="6"/>
                      <a:pt x="7" y="7"/>
                    </a:cubicBezTo>
                    <a:cubicBezTo>
                      <a:pt x="8" y="9"/>
                      <a:pt x="8" y="10"/>
                      <a:pt x="9" y="11"/>
                    </a:cubicBezTo>
                    <a:cubicBezTo>
                      <a:pt x="9" y="11"/>
                      <a:pt x="9" y="12"/>
                      <a:pt x="9" y="12"/>
                    </a:cubicBezTo>
                    <a:cubicBezTo>
                      <a:pt x="9" y="12"/>
                      <a:pt x="8" y="12"/>
                      <a:pt x="8" y="12"/>
                    </a:cubicBezTo>
                    <a:cubicBezTo>
                      <a:pt x="7" y="10"/>
                      <a:pt x="6" y="9"/>
                      <a:pt x="5" y="7"/>
                    </a:cubicBezTo>
                    <a:cubicBezTo>
                      <a:pt x="4" y="5"/>
                      <a:pt x="3" y="3"/>
                      <a:pt x="3" y="1"/>
                    </a:cubicBezTo>
                    <a:cubicBezTo>
                      <a:pt x="3" y="1"/>
                      <a:pt x="3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6" y="3"/>
                      <a:pt x="8" y="6"/>
                      <a:pt x="9" y="8"/>
                    </a:cubicBezTo>
                    <a:cubicBezTo>
                      <a:pt x="9" y="8"/>
                      <a:pt x="9" y="8"/>
                      <a:pt x="9" y="8"/>
                    </a:cubicBezTo>
                    <a:cubicBezTo>
                      <a:pt x="9" y="9"/>
                      <a:pt x="9" y="9"/>
                      <a:pt x="9" y="9"/>
                    </a:cubicBezTo>
                    <a:cubicBezTo>
                      <a:pt x="9" y="9"/>
                      <a:pt x="9" y="9"/>
                      <a:pt x="9" y="9"/>
                    </a:cubicBezTo>
                    <a:cubicBezTo>
                      <a:pt x="6" y="6"/>
                      <a:pt x="5" y="4"/>
                      <a:pt x="4" y="1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5" y="1"/>
                      <a:pt x="6" y="2"/>
                      <a:pt x="7" y="3"/>
                    </a:cubicBezTo>
                    <a:cubicBezTo>
                      <a:pt x="7" y="4"/>
                      <a:pt x="8" y="6"/>
                      <a:pt x="9" y="7"/>
                    </a:cubicBezTo>
                    <a:cubicBezTo>
                      <a:pt x="9" y="7"/>
                      <a:pt x="9" y="7"/>
                      <a:pt x="9" y="7"/>
                    </a:cubicBezTo>
                    <a:cubicBezTo>
                      <a:pt x="9" y="7"/>
                      <a:pt x="8" y="7"/>
                      <a:pt x="8" y="7"/>
                    </a:cubicBezTo>
                    <a:cubicBezTo>
                      <a:pt x="8" y="6"/>
                      <a:pt x="8" y="5"/>
                      <a:pt x="7" y="4"/>
                    </a:cubicBezTo>
                    <a:cubicBezTo>
                      <a:pt x="7" y="3"/>
                      <a:pt x="6" y="2"/>
                      <a:pt x="6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7" y="2"/>
                      <a:pt x="7" y="2"/>
                      <a:pt x="8" y="3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7" y="2"/>
                      <a:pt x="7" y="2"/>
                      <a:pt x="6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7" y="2"/>
                      <a:pt x="7" y="3"/>
                      <a:pt x="7" y="4"/>
                    </a:cubicBezTo>
                    <a:cubicBezTo>
                      <a:pt x="8" y="5"/>
                      <a:pt x="8" y="6"/>
                      <a:pt x="9" y="7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8" y="6"/>
                      <a:pt x="7" y="5"/>
                      <a:pt x="6" y="4"/>
                    </a:cubicBezTo>
                    <a:cubicBezTo>
                      <a:pt x="6" y="2"/>
                      <a:pt x="5" y="2"/>
                      <a:pt x="4" y="1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5" y="3"/>
                      <a:pt x="7" y="6"/>
                      <a:pt x="9" y="8"/>
                    </a:cubicBezTo>
                    <a:cubicBezTo>
                      <a:pt x="9" y="9"/>
                      <a:pt x="9" y="9"/>
                      <a:pt x="9" y="9"/>
                    </a:cubicBezTo>
                    <a:cubicBezTo>
                      <a:pt x="7" y="6"/>
                      <a:pt x="6" y="3"/>
                      <a:pt x="3" y="2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3"/>
                      <a:pt x="5" y="5"/>
                      <a:pt x="6" y="6"/>
                    </a:cubicBezTo>
                    <a:cubicBezTo>
                      <a:pt x="7" y="8"/>
                      <a:pt x="8" y="10"/>
                      <a:pt x="9" y="11"/>
                    </a:cubicBezTo>
                    <a:cubicBezTo>
                      <a:pt x="8" y="12"/>
                      <a:pt x="8" y="12"/>
                      <a:pt x="8" y="12"/>
                    </a:cubicBezTo>
                    <a:cubicBezTo>
                      <a:pt x="7" y="10"/>
                      <a:pt x="7" y="9"/>
                      <a:pt x="6" y="8"/>
                    </a:cubicBezTo>
                    <a:cubicBezTo>
                      <a:pt x="5" y="7"/>
                      <a:pt x="4" y="6"/>
                      <a:pt x="3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5" y="8"/>
                      <a:pt x="7" y="10"/>
                      <a:pt x="9" y="14"/>
                    </a:cubicBezTo>
                    <a:cubicBezTo>
                      <a:pt x="9" y="14"/>
                      <a:pt x="9" y="14"/>
                      <a:pt x="9" y="15"/>
                    </a:cubicBezTo>
                    <a:cubicBezTo>
                      <a:pt x="8" y="15"/>
                      <a:pt x="8" y="15"/>
                      <a:pt x="8" y="14"/>
                    </a:cubicBezTo>
                    <a:cubicBezTo>
                      <a:pt x="6" y="12"/>
                      <a:pt x="5" y="8"/>
                      <a:pt x="2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3" y="7"/>
                      <a:pt x="3" y="7"/>
                      <a:pt x="4" y="8"/>
                    </a:cubicBezTo>
                    <a:cubicBezTo>
                      <a:pt x="4" y="9"/>
                      <a:pt x="5" y="10"/>
                      <a:pt x="5" y="10"/>
                    </a:cubicBezTo>
                    <a:cubicBezTo>
                      <a:pt x="6" y="12"/>
                      <a:pt x="7" y="13"/>
                      <a:pt x="8" y="15"/>
                    </a:cubicBezTo>
                    <a:cubicBezTo>
                      <a:pt x="8" y="15"/>
                      <a:pt x="8" y="15"/>
                      <a:pt x="7" y="15"/>
                    </a:cubicBezTo>
                    <a:cubicBezTo>
                      <a:pt x="7" y="16"/>
                      <a:pt x="7" y="16"/>
                      <a:pt x="7" y="15"/>
                    </a:cubicBezTo>
                    <a:cubicBezTo>
                      <a:pt x="4" y="13"/>
                      <a:pt x="3" y="10"/>
                      <a:pt x="1" y="8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3" y="10"/>
                      <a:pt x="4" y="13"/>
                      <a:pt x="5" y="15"/>
                    </a:cubicBezTo>
                    <a:cubicBezTo>
                      <a:pt x="4" y="16"/>
                      <a:pt x="4" y="16"/>
                      <a:pt x="4" y="16"/>
                    </a:cubicBezTo>
                    <a:cubicBezTo>
                      <a:pt x="4" y="15"/>
                      <a:pt x="4" y="15"/>
                      <a:pt x="3" y="15"/>
                    </a:cubicBezTo>
                    <a:cubicBezTo>
                      <a:pt x="4" y="14"/>
                      <a:pt x="4" y="14"/>
                      <a:pt x="4" y="14"/>
                    </a:cubicBezTo>
                    <a:cubicBezTo>
                      <a:pt x="4" y="14"/>
                      <a:pt x="5" y="15"/>
                      <a:pt x="5" y="15"/>
                    </a:cubicBezTo>
                    <a:cubicBezTo>
                      <a:pt x="5" y="16"/>
                      <a:pt x="5" y="16"/>
                      <a:pt x="6" y="17"/>
                    </a:cubicBezTo>
                    <a:cubicBezTo>
                      <a:pt x="6" y="18"/>
                      <a:pt x="7" y="19"/>
                      <a:pt x="8" y="20"/>
                    </a:cubicBezTo>
                    <a:cubicBezTo>
                      <a:pt x="7" y="20"/>
                      <a:pt x="7" y="20"/>
                      <a:pt x="7" y="20"/>
                    </a:cubicBezTo>
                    <a:cubicBezTo>
                      <a:pt x="7" y="19"/>
                      <a:pt x="6" y="17"/>
                      <a:pt x="5" y="15"/>
                    </a:cubicBezTo>
                    <a:cubicBezTo>
                      <a:pt x="5" y="14"/>
                      <a:pt x="4" y="12"/>
                      <a:pt x="3" y="11"/>
                    </a:cubicBezTo>
                    <a:cubicBezTo>
                      <a:pt x="4" y="11"/>
                      <a:pt x="4" y="11"/>
                      <a:pt x="4" y="11"/>
                    </a:cubicBezTo>
                    <a:cubicBezTo>
                      <a:pt x="4" y="12"/>
                      <a:pt x="4" y="13"/>
                      <a:pt x="4" y="14"/>
                    </a:cubicBezTo>
                    <a:cubicBezTo>
                      <a:pt x="4" y="14"/>
                      <a:pt x="4" y="15"/>
                      <a:pt x="4" y="16"/>
                    </a:cubicBezTo>
                    <a:cubicBezTo>
                      <a:pt x="5" y="18"/>
                      <a:pt x="6" y="20"/>
                      <a:pt x="7" y="22"/>
                    </a:cubicBezTo>
                    <a:cubicBezTo>
                      <a:pt x="7" y="22"/>
                      <a:pt x="7" y="22"/>
                      <a:pt x="6" y="23"/>
                    </a:cubicBezTo>
                    <a:cubicBezTo>
                      <a:pt x="6" y="23"/>
                      <a:pt x="6" y="23"/>
                      <a:pt x="6" y="23"/>
                    </a:cubicBezTo>
                    <a:cubicBezTo>
                      <a:pt x="4" y="21"/>
                      <a:pt x="3" y="18"/>
                      <a:pt x="2" y="17"/>
                    </a:cubicBezTo>
                    <a:cubicBezTo>
                      <a:pt x="2" y="16"/>
                      <a:pt x="2" y="16"/>
                      <a:pt x="2" y="16"/>
                    </a:cubicBezTo>
                    <a:cubicBezTo>
                      <a:pt x="5" y="20"/>
                      <a:pt x="6" y="23"/>
                      <a:pt x="8" y="26"/>
                    </a:cubicBezTo>
                    <a:cubicBezTo>
                      <a:pt x="7" y="27"/>
                      <a:pt x="7" y="27"/>
                      <a:pt x="7" y="27"/>
                    </a:cubicBezTo>
                    <a:cubicBezTo>
                      <a:pt x="7" y="27"/>
                      <a:pt x="7" y="26"/>
                      <a:pt x="7" y="26"/>
                    </a:cubicBezTo>
                    <a:cubicBezTo>
                      <a:pt x="6" y="25"/>
                      <a:pt x="6" y="25"/>
                      <a:pt x="6" y="25"/>
                    </a:cubicBezTo>
                    <a:cubicBezTo>
                      <a:pt x="4" y="23"/>
                      <a:pt x="4" y="23"/>
                      <a:pt x="4" y="23"/>
                    </a:cubicBezTo>
                    <a:cubicBezTo>
                      <a:pt x="3" y="21"/>
                      <a:pt x="3" y="21"/>
                      <a:pt x="3" y="21"/>
                    </a:cubicBezTo>
                    <a:cubicBezTo>
                      <a:pt x="2" y="20"/>
                      <a:pt x="2" y="20"/>
                      <a:pt x="2" y="20"/>
                    </a:cubicBezTo>
                    <a:cubicBezTo>
                      <a:pt x="2" y="19"/>
                      <a:pt x="2" y="19"/>
                      <a:pt x="2" y="19"/>
                    </a:cubicBezTo>
                    <a:cubicBezTo>
                      <a:pt x="2" y="19"/>
                      <a:pt x="2" y="19"/>
                      <a:pt x="2" y="19"/>
                    </a:cubicBezTo>
                    <a:cubicBezTo>
                      <a:pt x="2" y="19"/>
                      <a:pt x="2" y="19"/>
                      <a:pt x="2" y="19"/>
                    </a:cubicBezTo>
                    <a:cubicBezTo>
                      <a:pt x="2" y="19"/>
                      <a:pt x="2" y="19"/>
                      <a:pt x="2" y="19"/>
                    </a:cubicBezTo>
                    <a:cubicBezTo>
                      <a:pt x="2" y="19"/>
                      <a:pt x="2" y="19"/>
                      <a:pt x="2" y="19"/>
                    </a:cubicBezTo>
                    <a:cubicBezTo>
                      <a:pt x="2" y="19"/>
                      <a:pt x="2" y="19"/>
                      <a:pt x="2" y="19"/>
                    </a:cubicBezTo>
                    <a:cubicBezTo>
                      <a:pt x="2" y="19"/>
                      <a:pt x="2" y="19"/>
                      <a:pt x="2" y="19"/>
                    </a:cubicBezTo>
                    <a:cubicBezTo>
                      <a:pt x="2" y="19"/>
                      <a:pt x="2" y="19"/>
                      <a:pt x="2" y="19"/>
                    </a:cubicBezTo>
                    <a:cubicBezTo>
                      <a:pt x="3" y="20"/>
                      <a:pt x="4" y="22"/>
                      <a:pt x="5" y="24"/>
                    </a:cubicBezTo>
                    <a:cubicBezTo>
                      <a:pt x="5" y="25"/>
                      <a:pt x="6" y="27"/>
                      <a:pt x="7" y="28"/>
                    </a:cubicBezTo>
                    <a:cubicBezTo>
                      <a:pt x="6" y="29"/>
                      <a:pt x="6" y="29"/>
                      <a:pt x="6" y="29"/>
                    </a:cubicBezTo>
                    <a:cubicBezTo>
                      <a:pt x="5" y="26"/>
                      <a:pt x="3" y="24"/>
                      <a:pt x="2" y="23"/>
                    </a:cubicBezTo>
                    <a:cubicBezTo>
                      <a:pt x="2" y="22"/>
                      <a:pt x="2" y="22"/>
                      <a:pt x="2" y="22"/>
                    </a:cubicBezTo>
                    <a:cubicBezTo>
                      <a:pt x="3" y="25"/>
                      <a:pt x="5" y="28"/>
                      <a:pt x="7" y="30"/>
                    </a:cubicBezTo>
                    <a:cubicBezTo>
                      <a:pt x="6" y="31"/>
                      <a:pt x="6" y="31"/>
                      <a:pt x="6" y="31"/>
                    </a:cubicBezTo>
                    <a:cubicBezTo>
                      <a:pt x="5" y="29"/>
                      <a:pt x="4" y="27"/>
                      <a:pt x="2" y="25"/>
                    </a:cubicBezTo>
                    <a:cubicBezTo>
                      <a:pt x="3" y="25"/>
                      <a:pt x="3" y="25"/>
                      <a:pt x="3" y="25"/>
                    </a:cubicBezTo>
                    <a:cubicBezTo>
                      <a:pt x="3" y="27"/>
                      <a:pt x="4" y="28"/>
                      <a:pt x="5" y="29"/>
                    </a:cubicBezTo>
                    <a:cubicBezTo>
                      <a:pt x="6" y="31"/>
                      <a:pt x="7" y="32"/>
                      <a:pt x="8" y="33"/>
                    </a:cubicBezTo>
                    <a:cubicBezTo>
                      <a:pt x="7" y="34"/>
                      <a:pt x="7" y="34"/>
                      <a:pt x="7" y="34"/>
                    </a:cubicBezTo>
                    <a:cubicBezTo>
                      <a:pt x="6" y="31"/>
                      <a:pt x="4" y="29"/>
                      <a:pt x="2" y="27"/>
                    </a:cubicBezTo>
                    <a:cubicBezTo>
                      <a:pt x="3" y="27"/>
                      <a:pt x="3" y="27"/>
                      <a:pt x="3" y="27"/>
                    </a:cubicBezTo>
                    <a:cubicBezTo>
                      <a:pt x="3" y="28"/>
                      <a:pt x="4" y="30"/>
                      <a:pt x="5" y="31"/>
                    </a:cubicBezTo>
                    <a:cubicBezTo>
                      <a:pt x="6" y="33"/>
                      <a:pt x="8" y="35"/>
                      <a:pt x="8" y="37"/>
                    </a:cubicBezTo>
                    <a:cubicBezTo>
                      <a:pt x="8" y="37"/>
                      <a:pt x="8" y="37"/>
                      <a:pt x="8" y="37"/>
                    </a:cubicBezTo>
                    <a:cubicBezTo>
                      <a:pt x="8" y="37"/>
                      <a:pt x="7" y="37"/>
                      <a:pt x="7" y="37"/>
                    </a:cubicBezTo>
                    <a:cubicBezTo>
                      <a:pt x="6" y="34"/>
                      <a:pt x="3" y="32"/>
                      <a:pt x="1" y="29"/>
                    </a:cubicBezTo>
                    <a:cubicBezTo>
                      <a:pt x="1" y="29"/>
                      <a:pt x="1" y="29"/>
                      <a:pt x="1" y="29"/>
                    </a:cubicBezTo>
                    <a:cubicBezTo>
                      <a:pt x="2" y="28"/>
                      <a:pt x="2" y="28"/>
                      <a:pt x="2" y="29"/>
                    </a:cubicBezTo>
                    <a:cubicBezTo>
                      <a:pt x="3" y="29"/>
                      <a:pt x="3" y="30"/>
                      <a:pt x="4" y="31"/>
                    </a:cubicBezTo>
                    <a:cubicBezTo>
                      <a:pt x="4" y="31"/>
                      <a:pt x="4" y="32"/>
                      <a:pt x="5" y="33"/>
                    </a:cubicBezTo>
                    <a:cubicBezTo>
                      <a:pt x="6" y="34"/>
                      <a:pt x="7" y="35"/>
                      <a:pt x="8" y="37"/>
                    </a:cubicBezTo>
                    <a:cubicBezTo>
                      <a:pt x="8" y="37"/>
                      <a:pt x="8" y="37"/>
                      <a:pt x="8" y="37"/>
                    </a:cubicBezTo>
                    <a:cubicBezTo>
                      <a:pt x="8" y="38"/>
                      <a:pt x="7" y="37"/>
                      <a:pt x="7" y="37"/>
                    </a:cubicBezTo>
                    <a:cubicBezTo>
                      <a:pt x="6" y="36"/>
                      <a:pt x="5" y="35"/>
                      <a:pt x="4" y="34"/>
                    </a:cubicBezTo>
                    <a:cubicBezTo>
                      <a:pt x="3" y="33"/>
                      <a:pt x="2" y="32"/>
                      <a:pt x="1" y="31"/>
                    </a:cubicBezTo>
                    <a:cubicBezTo>
                      <a:pt x="1" y="30"/>
                      <a:pt x="1" y="30"/>
                      <a:pt x="1" y="30"/>
                    </a:cubicBezTo>
                    <a:cubicBezTo>
                      <a:pt x="3" y="32"/>
                      <a:pt x="3" y="32"/>
                      <a:pt x="3" y="32"/>
                    </a:cubicBezTo>
                    <a:cubicBezTo>
                      <a:pt x="4" y="34"/>
                      <a:pt x="4" y="34"/>
                      <a:pt x="4" y="34"/>
                    </a:cubicBezTo>
                    <a:cubicBezTo>
                      <a:pt x="5" y="35"/>
                      <a:pt x="6" y="36"/>
                      <a:pt x="7" y="38"/>
                    </a:cubicBezTo>
                    <a:cubicBezTo>
                      <a:pt x="7" y="38"/>
                      <a:pt x="7" y="38"/>
                      <a:pt x="7" y="38"/>
                    </a:cubicBezTo>
                    <a:cubicBezTo>
                      <a:pt x="7" y="38"/>
                      <a:pt x="6" y="38"/>
                      <a:pt x="6" y="38"/>
                    </a:cubicBezTo>
                    <a:cubicBezTo>
                      <a:pt x="5" y="38"/>
                      <a:pt x="5" y="37"/>
                      <a:pt x="4" y="36"/>
                    </a:cubicBezTo>
                    <a:cubicBezTo>
                      <a:pt x="3" y="35"/>
                      <a:pt x="2" y="34"/>
                      <a:pt x="2" y="33"/>
                    </a:cubicBezTo>
                    <a:cubicBezTo>
                      <a:pt x="1" y="33"/>
                      <a:pt x="1" y="33"/>
                      <a:pt x="2" y="33"/>
                    </a:cubicBezTo>
                    <a:cubicBezTo>
                      <a:pt x="2" y="32"/>
                      <a:pt x="2" y="33"/>
                      <a:pt x="2" y="33"/>
                    </a:cubicBezTo>
                    <a:cubicBezTo>
                      <a:pt x="5" y="37"/>
                      <a:pt x="5" y="37"/>
                      <a:pt x="5" y="37"/>
                    </a:cubicBezTo>
                    <a:cubicBezTo>
                      <a:pt x="5" y="37"/>
                      <a:pt x="5" y="37"/>
                      <a:pt x="5" y="37"/>
                    </a:cubicBezTo>
                    <a:cubicBezTo>
                      <a:pt x="5" y="37"/>
                      <a:pt x="5" y="37"/>
                      <a:pt x="5" y="37"/>
                    </a:cubicBezTo>
                    <a:cubicBezTo>
                      <a:pt x="4" y="36"/>
                      <a:pt x="2" y="35"/>
                      <a:pt x="1" y="34"/>
                    </a:cubicBezTo>
                    <a:cubicBezTo>
                      <a:pt x="2" y="33"/>
                      <a:pt x="2" y="33"/>
                      <a:pt x="2" y="33"/>
                    </a:cubicBezTo>
                    <a:cubicBezTo>
                      <a:pt x="3" y="35"/>
                      <a:pt x="4" y="36"/>
                      <a:pt x="4" y="37"/>
                    </a:cubicBezTo>
                    <a:cubicBezTo>
                      <a:pt x="4" y="37"/>
                      <a:pt x="4" y="38"/>
                      <a:pt x="4" y="38"/>
                    </a:cubicBezTo>
                    <a:cubicBezTo>
                      <a:pt x="4" y="38"/>
                      <a:pt x="4" y="38"/>
                      <a:pt x="4" y="38"/>
                    </a:cubicBezTo>
                    <a:cubicBezTo>
                      <a:pt x="3" y="37"/>
                      <a:pt x="2" y="36"/>
                      <a:pt x="1" y="35"/>
                    </a:cubicBezTo>
                    <a:cubicBezTo>
                      <a:pt x="2" y="35"/>
                      <a:pt x="2" y="35"/>
                      <a:pt x="2" y="35"/>
                    </a:cubicBezTo>
                    <a:cubicBezTo>
                      <a:pt x="2" y="36"/>
                      <a:pt x="3" y="37"/>
                      <a:pt x="3" y="38"/>
                    </a:cubicBezTo>
                    <a:cubicBezTo>
                      <a:pt x="3" y="38"/>
                      <a:pt x="3" y="38"/>
                      <a:pt x="3" y="38"/>
                    </a:cubicBezTo>
                    <a:cubicBezTo>
                      <a:pt x="3" y="38"/>
                      <a:pt x="3" y="38"/>
                      <a:pt x="3" y="38"/>
                    </a:cubicBezTo>
                    <a:cubicBezTo>
                      <a:pt x="2" y="37"/>
                      <a:pt x="2" y="37"/>
                      <a:pt x="1" y="36"/>
                    </a:cubicBezTo>
                    <a:cubicBezTo>
                      <a:pt x="1" y="36"/>
                      <a:pt x="1" y="36"/>
                      <a:pt x="1" y="36"/>
                    </a:cubicBezTo>
                    <a:cubicBezTo>
                      <a:pt x="2" y="37"/>
                      <a:pt x="2" y="37"/>
                      <a:pt x="3" y="38"/>
                    </a:cubicBezTo>
                    <a:cubicBezTo>
                      <a:pt x="3" y="38"/>
                      <a:pt x="3" y="38"/>
                      <a:pt x="3" y="38"/>
                    </a:cubicBezTo>
                    <a:cubicBezTo>
                      <a:pt x="3" y="38"/>
                      <a:pt x="3" y="38"/>
                      <a:pt x="3" y="38"/>
                    </a:cubicBezTo>
                    <a:cubicBezTo>
                      <a:pt x="2" y="38"/>
                      <a:pt x="1" y="37"/>
                      <a:pt x="1" y="3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07" name="Freeform 14"/>
              <p:cNvSpPr>
                <a:spLocks/>
              </p:cNvSpPr>
              <p:nvPr/>
            </p:nvSpPr>
            <p:spPr bwMode="auto">
              <a:xfrm>
                <a:off x="6726" y="707"/>
                <a:ext cx="25" cy="61"/>
              </a:xfrm>
              <a:custGeom>
                <a:avLst/>
                <a:gdLst>
                  <a:gd name="T0" fmla="*/ 5 w 10"/>
                  <a:gd name="T1" fmla="*/ 24 h 25"/>
                  <a:gd name="T2" fmla="*/ 3 w 10"/>
                  <a:gd name="T3" fmla="*/ 22 h 25"/>
                  <a:gd name="T4" fmla="*/ 1 w 10"/>
                  <a:gd name="T5" fmla="*/ 19 h 25"/>
                  <a:gd name="T6" fmla="*/ 1 w 10"/>
                  <a:gd name="T7" fmla="*/ 19 h 25"/>
                  <a:gd name="T8" fmla="*/ 7 w 10"/>
                  <a:gd name="T9" fmla="*/ 24 h 25"/>
                  <a:gd name="T10" fmla="*/ 0 w 10"/>
                  <a:gd name="T11" fmla="*/ 15 h 25"/>
                  <a:gd name="T12" fmla="*/ 1 w 10"/>
                  <a:gd name="T13" fmla="*/ 14 h 25"/>
                  <a:gd name="T14" fmla="*/ 8 w 10"/>
                  <a:gd name="T15" fmla="*/ 23 h 25"/>
                  <a:gd name="T16" fmla="*/ 5 w 10"/>
                  <a:gd name="T17" fmla="*/ 18 h 25"/>
                  <a:gd name="T18" fmla="*/ 2 w 10"/>
                  <a:gd name="T19" fmla="*/ 11 h 25"/>
                  <a:gd name="T20" fmla="*/ 10 w 10"/>
                  <a:gd name="T21" fmla="*/ 19 h 25"/>
                  <a:gd name="T22" fmla="*/ 7 w 10"/>
                  <a:gd name="T23" fmla="*/ 17 h 25"/>
                  <a:gd name="T24" fmla="*/ 2 w 10"/>
                  <a:gd name="T25" fmla="*/ 8 h 25"/>
                  <a:gd name="T26" fmla="*/ 2 w 10"/>
                  <a:gd name="T27" fmla="*/ 7 h 25"/>
                  <a:gd name="T28" fmla="*/ 8 w 10"/>
                  <a:gd name="T29" fmla="*/ 13 h 25"/>
                  <a:gd name="T30" fmla="*/ 9 w 10"/>
                  <a:gd name="T31" fmla="*/ 15 h 25"/>
                  <a:gd name="T32" fmla="*/ 2 w 10"/>
                  <a:gd name="T33" fmla="*/ 4 h 25"/>
                  <a:gd name="T34" fmla="*/ 10 w 10"/>
                  <a:gd name="T35" fmla="*/ 12 h 25"/>
                  <a:gd name="T36" fmla="*/ 5 w 10"/>
                  <a:gd name="T37" fmla="*/ 7 h 25"/>
                  <a:gd name="T38" fmla="*/ 4 w 10"/>
                  <a:gd name="T39" fmla="*/ 0 h 25"/>
                  <a:gd name="T40" fmla="*/ 4 w 10"/>
                  <a:gd name="T41" fmla="*/ 0 h 25"/>
                  <a:gd name="T42" fmla="*/ 8 w 10"/>
                  <a:gd name="T43" fmla="*/ 8 h 25"/>
                  <a:gd name="T44" fmla="*/ 6 w 10"/>
                  <a:gd name="T45" fmla="*/ 2 h 25"/>
                  <a:gd name="T46" fmla="*/ 6 w 10"/>
                  <a:gd name="T47" fmla="*/ 0 h 25"/>
                  <a:gd name="T48" fmla="*/ 8 w 10"/>
                  <a:gd name="T49" fmla="*/ 2 h 25"/>
                  <a:gd name="T50" fmla="*/ 7 w 10"/>
                  <a:gd name="T51" fmla="*/ 2 h 25"/>
                  <a:gd name="T52" fmla="*/ 6 w 10"/>
                  <a:gd name="T53" fmla="*/ 0 h 25"/>
                  <a:gd name="T54" fmla="*/ 7 w 10"/>
                  <a:gd name="T55" fmla="*/ 4 h 25"/>
                  <a:gd name="T56" fmla="*/ 9 w 10"/>
                  <a:gd name="T57" fmla="*/ 8 h 25"/>
                  <a:gd name="T58" fmla="*/ 8 w 10"/>
                  <a:gd name="T59" fmla="*/ 8 h 25"/>
                  <a:gd name="T60" fmla="*/ 4 w 10"/>
                  <a:gd name="T61" fmla="*/ 1 h 25"/>
                  <a:gd name="T62" fmla="*/ 10 w 10"/>
                  <a:gd name="T63" fmla="*/ 12 h 25"/>
                  <a:gd name="T64" fmla="*/ 9 w 10"/>
                  <a:gd name="T65" fmla="*/ 12 h 25"/>
                  <a:gd name="T66" fmla="*/ 3 w 10"/>
                  <a:gd name="T67" fmla="*/ 4 h 25"/>
                  <a:gd name="T68" fmla="*/ 9 w 10"/>
                  <a:gd name="T69" fmla="*/ 15 h 25"/>
                  <a:gd name="T70" fmla="*/ 9 w 10"/>
                  <a:gd name="T71" fmla="*/ 15 h 25"/>
                  <a:gd name="T72" fmla="*/ 5 w 10"/>
                  <a:gd name="T73" fmla="*/ 12 h 25"/>
                  <a:gd name="T74" fmla="*/ 3 w 10"/>
                  <a:gd name="T75" fmla="*/ 8 h 25"/>
                  <a:gd name="T76" fmla="*/ 8 w 10"/>
                  <a:gd name="T77" fmla="*/ 16 h 25"/>
                  <a:gd name="T78" fmla="*/ 10 w 10"/>
                  <a:gd name="T79" fmla="*/ 20 h 25"/>
                  <a:gd name="T80" fmla="*/ 2 w 10"/>
                  <a:gd name="T81" fmla="*/ 12 h 25"/>
                  <a:gd name="T82" fmla="*/ 5 w 10"/>
                  <a:gd name="T83" fmla="*/ 17 h 25"/>
                  <a:gd name="T84" fmla="*/ 9 w 10"/>
                  <a:gd name="T85" fmla="*/ 23 h 25"/>
                  <a:gd name="T86" fmla="*/ 9 w 10"/>
                  <a:gd name="T87" fmla="*/ 23 h 25"/>
                  <a:gd name="T88" fmla="*/ 0 w 10"/>
                  <a:gd name="T89" fmla="*/ 15 h 25"/>
                  <a:gd name="T90" fmla="*/ 4 w 10"/>
                  <a:gd name="T91" fmla="*/ 19 h 25"/>
                  <a:gd name="T92" fmla="*/ 7 w 10"/>
                  <a:gd name="T93" fmla="*/ 25 h 25"/>
                  <a:gd name="T94" fmla="*/ 1 w 10"/>
                  <a:gd name="T95" fmla="*/ 19 h 25"/>
                  <a:gd name="T96" fmla="*/ 3 w 10"/>
                  <a:gd name="T97" fmla="*/ 22 h 25"/>
                  <a:gd name="T98" fmla="*/ 5 w 10"/>
                  <a:gd name="T99" fmla="*/ 25 h 25"/>
                  <a:gd name="T100" fmla="*/ 2 w 10"/>
                  <a:gd name="T101" fmla="*/ 22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</a:cxnLst>
                <a:rect l="0" t="0" r="r" b="b"/>
                <a:pathLst>
                  <a:path w="10" h="25">
                    <a:moveTo>
                      <a:pt x="2" y="22"/>
                    </a:moveTo>
                    <a:cubicBezTo>
                      <a:pt x="2" y="23"/>
                      <a:pt x="4" y="24"/>
                      <a:pt x="5" y="24"/>
                    </a:cubicBezTo>
                    <a:cubicBezTo>
                      <a:pt x="5" y="25"/>
                      <a:pt x="5" y="25"/>
                      <a:pt x="5" y="25"/>
                    </a:cubicBezTo>
                    <a:cubicBezTo>
                      <a:pt x="4" y="24"/>
                      <a:pt x="3" y="23"/>
                      <a:pt x="3" y="22"/>
                    </a:cubicBezTo>
                    <a:cubicBezTo>
                      <a:pt x="2" y="21"/>
                      <a:pt x="1" y="20"/>
                      <a:pt x="1" y="19"/>
                    </a:cubicBezTo>
                    <a:cubicBezTo>
                      <a:pt x="1" y="19"/>
                      <a:pt x="1" y="19"/>
                      <a:pt x="1" y="19"/>
                    </a:cubicBezTo>
                    <a:cubicBezTo>
                      <a:pt x="1" y="19"/>
                      <a:pt x="1" y="19"/>
                      <a:pt x="1" y="19"/>
                    </a:cubicBezTo>
                    <a:cubicBezTo>
                      <a:pt x="1" y="19"/>
                      <a:pt x="1" y="19"/>
                      <a:pt x="1" y="19"/>
                    </a:cubicBezTo>
                    <a:cubicBezTo>
                      <a:pt x="4" y="20"/>
                      <a:pt x="5" y="22"/>
                      <a:pt x="8" y="24"/>
                    </a:cubicBezTo>
                    <a:cubicBezTo>
                      <a:pt x="7" y="24"/>
                      <a:pt x="7" y="24"/>
                      <a:pt x="7" y="24"/>
                    </a:cubicBezTo>
                    <a:cubicBezTo>
                      <a:pt x="6" y="22"/>
                      <a:pt x="5" y="21"/>
                      <a:pt x="4" y="20"/>
                    </a:cubicBezTo>
                    <a:cubicBezTo>
                      <a:pt x="2" y="18"/>
                      <a:pt x="1" y="17"/>
                      <a:pt x="0" y="15"/>
                    </a:cubicBezTo>
                    <a:cubicBezTo>
                      <a:pt x="0" y="15"/>
                      <a:pt x="0" y="14"/>
                      <a:pt x="0" y="14"/>
                    </a:cubicBezTo>
                    <a:cubicBezTo>
                      <a:pt x="1" y="14"/>
                      <a:pt x="1" y="14"/>
                      <a:pt x="1" y="14"/>
                    </a:cubicBezTo>
                    <a:cubicBezTo>
                      <a:pt x="9" y="23"/>
                      <a:pt x="9" y="23"/>
                      <a:pt x="9" y="23"/>
                    </a:cubicBezTo>
                    <a:cubicBezTo>
                      <a:pt x="8" y="23"/>
                      <a:pt x="8" y="23"/>
                      <a:pt x="8" y="23"/>
                    </a:cubicBezTo>
                    <a:cubicBezTo>
                      <a:pt x="6" y="21"/>
                      <a:pt x="6" y="21"/>
                      <a:pt x="6" y="21"/>
                    </a:cubicBezTo>
                    <a:cubicBezTo>
                      <a:pt x="5" y="18"/>
                      <a:pt x="5" y="18"/>
                      <a:pt x="5" y="18"/>
                    </a:cubicBezTo>
                    <a:cubicBezTo>
                      <a:pt x="3" y="16"/>
                      <a:pt x="2" y="14"/>
                      <a:pt x="2" y="12"/>
                    </a:cubicBezTo>
                    <a:cubicBezTo>
                      <a:pt x="1" y="11"/>
                      <a:pt x="2" y="11"/>
                      <a:pt x="2" y="11"/>
                    </a:cubicBezTo>
                    <a:cubicBezTo>
                      <a:pt x="2" y="11"/>
                      <a:pt x="2" y="11"/>
                      <a:pt x="2" y="11"/>
                    </a:cubicBezTo>
                    <a:cubicBezTo>
                      <a:pt x="5" y="14"/>
                      <a:pt x="7" y="17"/>
                      <a:pt x="10" y="19"/>
                    </a:cubicBezTo>
                    <a:cubicBezTo>
                      <a:pt x="9" y="20"/>
                      <a:pt x="9" y="20"/>
                      <a:pt x="9" y="20"/>
                    </a:cubicBezTo>
                    <a:cubicBezTo>
                      <a:pt x="8" y="19"/>
                      <a:pt x="8" y="18"/>
                      <a:pt x="7" y="17"/>
                    </a:cubicBezTo>
                    <a:cubicBezTo>
                      <a:pt x="7" y="16"/>
                      <a:pt x="6" y="15"/>
                      <a:pt x="6" y="14"/>
                    </a:cubicBezTo>
                    <a:cubicBezTo>
                      <a:pt x="4" y="12"/>
                      <a:pt x="3" y="10"/>
                      <a:pt x="2" y="8"/>
                    </a:cubicBezTo>
                    <a:cubicBezTo>
                      <a:pt x="2" y="8"/>
                      <a:pt x="2" y="7"/>
                      <a:pt x="2" y="7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4" y="9"/>
                      <a:pt x="5" y="10"/>
                      <a:pt x="6" y="11"/>
                    </a:cubicBezTo>
                    <a:cubicBezTo>
                      <a:pt x="8" y="13"/>
                      <a:pt x="8" y="13"/>
                      <a:pt x="8" y="13"/>
                    </a:cubicBezTo>
                    <a:cubicBezTo>
                      <a:pt x="10" y="15"/>
                      <a:pt x="10" y="15"/>
                      <a:pt x="10" y="15"/>
                    </a:cubicBezTo>
                    <a:cubicBezTo>
                      <a:pt x="9" y="15"/>
                      <a:pt x="9" y="15"/>
                      <a:pt x="9" y="15"/>
                    </a:cubicBezTo>
                    <a:cubicBezTo>
                      <a:pt x="7" y="11"/>
                      <a:pt x="4" y="9"/>
                      <a:pt x="2" y="5"/>
                    </a:cubicBezTo>
                    <a:cubicBezTo>
                      <a:pt x="2" y="5"/>
                      <a:pt x="2" y="4"/>
                      <a:pt x="2" y="4"/>
                    </a:cubicBezTo>
                    <a:cubicBezTo>
                      <a:pt x="2" y="4"/>
                      <a:pt x="2" y="4"/>
                      <a:pt x="3" y="4"/>
                    </a:cubicBezTo>
                    <a:cubicBezTo>
                      <a:pt x="5" y="6"/>
                      <a:pt x="7" y="9"/>
                      <a:pt x="10" y="12"/>
                    </a:cubicBezTo>
                    <a:cubicBezTo>
                      <a:pt x="9" y="12"/>
                      <a:pt x="9" y="12"/>
                      <a:pt x="9" y="12"/>
                    </a:cubicBezTo>
                    <a:cubicBezTo>
                      <a:pt x="8" y="11"/>
                      <a:pt x="7" y="9"/>
                      <a:pt x="5" y="7"/>
                    </a:cubicBezTo>
                    <a:cubicBezTo>
                      <a:pt x="4" y="5"/>
                      <a:pt x="3" y="3"/>
                      <a:pt x="3" y="1"/>
                    </a:cubicBezTo>
                    <a:cubicBezTo>
                      <a:pt x="3" y="1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6" y="3"/>
                      <a:pt x="7" y="5"/>
                      <a:pt x="9" y="7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8" y="7"/>
                      <a:pt x="7" y="5"/>
                      <a:pt x="7" y="4"/>
                    </a:cubicBezTo>
                    <a:cubicBezTo>
                      <a:pt x="6" y="4"/>
                      <a:pt x="6" y="3"/>
                      <a:pt x="6" y="2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1"/>
                      <a:pt x="7" y="1"/>
                      <a:pt x="8" y="2"/>
                    </a:cubicBezTo>
                    <a:cubicBezTo>
                      <a:pt x="8" y="2"/>
                      <a:pt x="9" y="3"/>
                      <a:pt x="9" y="3"/>
                    </a:cubicBezTo>
                    <a:cubicBezTo>
                      <a:pt x="9" y="3"/>
                      <a:pt x="8" y="2"/>
                      <a:pt x="7" y="2"/>
                    </a:cubicBezTo>
                    <a:cubicBezTo>
                      <a:pt x="7" y="1"/>
                      <a:pt x="6" y="1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7" y="3"/>
                      <a:pt x="7" y="3"/>
                      <a:pt x="7" y="4"/>
                    </a:cubicBezTo>
                    <a:cubicBezTo>
                      <a:pt x="8" y="5"/>
                      <a:pt x="8" y="6"/>
                      <a:pt x="9" y="7"/>
                    </a:cubicBezTo>
                    <a:cubicBezTo>
                      <a:pt x="9" y="8"/>
                      <a:pt x="9" y="8"/>
                      <a:pt x="9" y="8"/>
                    </a:cubicBezTo>
                    <a:cubicBezTo>
                      <a:pt x="9" y="8"/>
                      <a:pt x="8" y="8"/>
                      <a:pt x="8" y="8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6" y="6"/>
                      <a:pt x="5" y="3"/>
                      <a:pt x="3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3"/>
                      <a:pt x="5" y="5"/>
                      <a:pt x="6" y="6"/>
                    </a:cubicBezTo>
                    <a:cubicBezTo>
                      <a:pt x="7" y="8"/>
                      <a:pt x="9" y="10"/>
                      <a:pt x="10" y="12"/>
                    </a:cubicBezTo>
                    <a:cubicBezTo>
                      <a:pt x="10" y="12"/>
                      <a:pt x="10" y="12"/>
                      <a:pt x="10" y="12"/>
                    </a:cubicBezTo>
                    <a:cubicBezTo>
                      <a:pt x="9" y="13"/>
                      <a:pt x="9" y="13"/>
                      <a:pt x="9" y="12"/>
                    </a:cubicBezTo>
                    <a:cubicBezTo>
                      <a:pt x="7" y="10"/>
                      <a:pt x="5" y="7"/>
                      <a:pt x="2" y="5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5" y="8"/>
                      <a:pt x="8" y="11"/>
                      <a:pt x="10" y="15"/>
                    </a:cubicBezTo>
                    <a:cubicBezTo>
                      <a:pt x="10" y="15"/>
                      <a:pt x="10" y="15"/>
                      <a:pt x="9" y="15"/>
                    </a:cubicBezTo>
                    <a:cubicBezTo>
                      <a:pt x="9" y="15"/>
                      <a:pt x="9" y="15"/>
                      <a:pt x="9" y="15"/>
                    </a:cubicBezTo>
                    <a:cubicBezTo>
                      <a:pt x="9" y="15"/>
                      <a:pt x="9" y="15"/>
                      <a:pt x="9" y="15"/>
                    </a:cubicBezTo>
                    <a:cubicBezTo>
                      <a:pt x="7" y="13"/>
                      <a:pt x="7" y="13"/>
                      <a:pt x="7" y="13"/>
                    </a:cubicBezTo>
                    <a:cubicBezTo>
                      <a:pt x="5" y="12"/>
                      <a:pt x="5" y="12"/>
                      <a:pt x="5" y="12"/>
                    </a:cubicBezTo>
                    <a:cubicBezTo>
                      <a:pt x="4" y="10"/>
                      <a:pt x="3" y="9"/>
                      <a:pt x="2" y="8"/>
                    </a:cubicBezTo>
                    <a:cubicBezTo>
                      <a:pt x="3" y="8"/>
                      <a:pt x="3" y="8"/>
                      <a:pt x="3" y="8"/>
                    </a:cubicBezTo>
                    <a:cubicBezTo>
                      <a:pt x="4" y="10"/>
                      <a:pt x="5" y="12"/>
                      <a:pt x="6" y="13"/>
                    </a:cubicBezTo>
                    <a:cubicBezTo>
                      <a:pt x="7" y="14"/>
                      <a:pt x="8" y="15"/>
                      <a:pt x="8" y="16"/>
                    </a:cubicBezTo>
                    <a:cubicBezTo>
                      <a:pt x="9" y="18"/>
                      <a:pt x="9" y="19"/>
                      <a:pt x="10" y="20"/>
                    </a:cubicBezTo>
                    <a:cubicBezTo>
                      <a:pt x="10" y="20"/>
                      <a:pt x="10" y="20"/>
                      <a:pt x="10" y="20"/>
                    </a:cubicBezTo>
                    <a:cubicBezTo>
                      <a:pt x="9" y="20"/>
                      <a:pt x="9" y="20"/>
                      <a:pt x="9" y="20"/>
                    </a:cubicBezTo>
                    <a:cubicBezTo>
                      <a:pt x="6" y="18"/>
                      <a:pt x="4" y="14"/>
                      <a:pt x="2" y="12"/>
                    </a:cubicBezTo>
                    <a:cubicBezTo>
                      <a:pt x="2" y="11"/>
                      <a:pt x="2" y="11"/>
                      <a:pt x="2" y="11"/>
                    </a:cubicBezTo>
                    <a:cubicBezTo>
                      <a:pt x="3" y="13"/>
                      <a:pt x="4" y="15"/>
                      <a:pt x="5" y="17"/>
                    </a:cubicBezTo>
                    <a:cubicBezTo>
                      <a:pt x="7" y="20"/>
                      <a:pt x="7" y="20"/>
                      <a:pt x="7" y="20"/>
                    </a:cubicBezTo>
                    <a:cubicBezTo>
                      <a:pt x="9" y="23"/>
                      <a:pt x="9" y="23"/>
                      <a:pt x="9" y="23"/>
                    </a:cubicBezTo>
                    <a:cubicBezTo>
                      <a:pt x="9" y="23"/>
                      <a:pt x="9" y="23"/>
                      <a:pt x="9" y="23"/>
                    </a:cubicBezTo>
                    <a:cubicBezTo>
                      <a:pt x="9" y="23"/>
                      <a:pt x="9" y="23"/>
                      <a:pt x="9" y="23"/>
                    </a:cubicBezTo>
                    <a:cubicBezTo>
                      <a:pt x="9" y="24"/>
                      <a:pt x="8" y="24"/>
                      <a:pt x="8" y="23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2" y="16"/>
                      <a:pt x="3" y="18"/>
                      <a:pt x="4" y="19"/>
                    </a:cubicBezTo>
                    <a:cubicBezTo>
                      <a:pt x="6" y="20"/>
                      <a:pt x="7" y="22"/>
                      <a:pt x="8" y="24"/>
                    </a:cubicBezTo>
                    <a:cubicBezTo>
                      <a:pt x="8" y="24"/>
                      <a:pt x="8" y="24"/>
                      <a:pt x="7" y="25"/>
                    </a:cubicBezTo>
                    <a:cubicBezTo>
                      <a:pt x="7" y="25"/>
                      <a:pt x="7" y="25"/>
                      <a:pt x="7" y="24"/>
                    </a:cubicBezTo>
                    <a:cubicBezTo>
                      <a:pt x="5" y="23"/>
                      <a:pt x="3" y="21"/>
                      <a:pt x="1" y="19"/>
                    </a:cubicBezTo>
                    <a:cubicBezTo>
                      <a:pt x="2" y="19"/>
                      <a:pt x="2" y="19"/>
                      <a:pt x="2" y="19"/>
                    </a:cubicBezTo>
                    <a:cubicBezTo>
                      <a:pt x="2" y="20"/>
                      <a:pt x="2" y="21"/>
                      <a:pt x="3" y="22"/>
                    </a:cubicBezTo>
                    <a:cubicBezTo>
                      <a:pt x="3" y="23"/>
                      <a:pt x="4" y="23"/>
                      <a:pt x="5" y="24"/>
                    </a:cubicBezTo>
                    <a:cubicBezTo>
                      <a:pt x="5" y="25"/>
                      <a:pt x="5" y="25"/>
                      <a:pt x="5" y="25"/>
                    </a:cubicBezTo>
                    <a:cubicBezTo>
                      <a:pt x="5" y="25"/>
                      <a:pt x="5" y="25"/>
                      <a:pt x="5" y="25"/>
                    </a:cubicBezTo>
                    <a:cubicBezTo>
                      <a:pt x="3" y="24"/>
                      <a:pt x="2" y="23"/>
                      <a:pt x="2" y="2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08" name="Freeform 15"/>
              <p:cNvSpPr>
                <a:spLocks/>
              </p:cNvSpPr>
              <p:nvPr/>
            </p:nvSpPr>
            <p:spPr bwMode="auto">
              <a:xfrm>
                <a:off x="6607" y="620"/>
                <a:ext cx="170" cy="94"/>
              </a:xfrm>
              <a:custGeom>
                <a:avLst/>
                <a:gdLst>
                  <a:gd name="T0" fmla="*/ 2 w 70"/>
                  <a:gd name="T1" fmla="*/ 35 h 38"/>
                  <a:gd name="T2" fmla="*/ 10 w 70"/>
                  <a:gd name="T3" fmla="*/ 27 h 38"/>
                  <a:gd name="T4" fmla="*/ 14 w 70"/>
                  <a:gd name="T5" fmla="*/ 31 h 38"/>
                  <a:gd name="T6" fmla="*/ 23 w 70"/>
                  <a:gd name="T7" fmla="*/ 17 h 38"/>
                  <a:gd name="T8" fmla="*/ 27 w 70"/>
                  <a:gd name="T9" fmla="*/ 19 h 38"/>
                  <a:gd name="T10" fmla="*/ 28 w 70"/>
                  <a:gd name="T11" fmla="*/ 22 h 38"/>
                  <a:gd name="T12" fmla="*/ 38 w 70"/>
                  <a:gd name="T13" fmla="*/ 11 h 38"/>
                  <a:gd name="T14" fmla="*/ 46 w 70"/>
                  <a:gd name="T15" fmla="*/ 16 h 38"/>
                  <a:gd name="T16" fmla="*/ 52 w 70"/>
                  <a:gd name="T17" fmla="*/ 22 h 38"/>
                  <a:gd name="T18" fmla="*/ 59 w 70"/>
                  <a:gd name="T19" fmla="*/ 13 h 38"/>
                  <a:gd name="T20" fmla="*/ 62 w 70"/>
                  <a:gd name="T21" fmla="*/ 10 h 38"/>
                  <a:gd name="T22" fmla="*/ 66 w 70"/>
                  <a:gd name="T23" fmla="*/ 10 h 38"/>
                  <a:gd name="T24" fmla="*/ 70 w 70"/>
                  <a:gd name="T25" fmla="*/ 13 h 38"/>
                  <a:gd name="T26" fmla="*/ 68 w 70"/>
                  <a:gd name="T27" fmla="*/ 1 h 38"/>
                  <a:gd name="T28" fmla="*/ 57 w 70"/>
                  <a:gd name="T29" fmla="*/ 5 h 38"/>
                  <a:gd name="T30" fmla="*/ 61 w 70"/>
                  <a:gd name="T31" fmla="*/ 8 h 38"/>
                  <a:gd name="T32" fmla="*/ 56 w 70"/>
                  <a:gd name="T33" fmla="*/ 13 h 38"/>
                  <a:gd name="T34" fmla="*/ 54 w 70"/>
                  <a:gd name="T35" fmla="*/ 15 h 38"/>
                  <a:gd name="T36" fmla="*/ 51 w 70"/>
                  <a:gd name="T37" fmla="*/ 17 h 38"/>
                  <a:gd name="T38" fmla="*/ 50 w 70"/>
                  <a:gd name="T39" fmla="*/ 17 h 38"/>
                  <a:gd name="T40" fmla="*/ 42 w 70"/>
                  <a:gd name="T41" fmla="*/ 9 h 38"/>
                  <a:gd name="T42" fmla="*/ 38 w 70"/>
                  <a:gd name="T43" fmla="*/ 8 h 38"/>
                  <a:gd name="T44" fmla="*/ 34 w 70"/>
                  <a:gd name="T45" fmla="*/ 12 h 38"/>
                  <a:gd name="T46" fmla="*/ 28 w 70"/>
                  <a:gd name="T47" fmla="*/ 18 h 38"/>
                  <a:gd name="T48" fmla="*/ 27 w 70"/>
                  <a:gd name="T49" fmla="*/ 18 h 38"/>
                  <a:gd name="T50" fmla="*/ 22 w 70"/>
                  <a:gd name="T51" fmla="*/ 13 h 38"/>
                  <a:gd name="T52" fmla="*/ 13 w 70"/>
                  <a:gd name="T53" fmla="*/ 26 h 38"/>
                  <a:gd name="T54" fmla="*/ 12 w 70"/>
                  <a:gd name="T55" fmla="*/ 26 h 38"/>
                  <a:gd name="T56" fmla="*/ 9 w 70"/>
                  <a:gd name="T57" fmla="*/ 24 h 38"/>
                  <a:gd name="T58" fmla="*/ 4 w 70"/>
                  <a:gd name="T59" fmla="*/ 31 h 38"/>
                  <a:gd name="T60" fmla="*/ 4 w 70"/>
                  <a:gd name="T61" fmla="*/ 31 h 38"/>
                  <a:gd name="T62" fmla="*/ 10 w 70"/>
                  <a:gd name="T63" fmla="*/ 24 h 38"/>
                  <a:gd name="T64" fmla="*/ 13 w 70"/>
                  <a:gd name="T65" fmla="*/ 26 h 38"/>
                  <a:gd name="T66" fmla="*/ 17 w 70"/>
                  <a:gd name="T67" fmla="*/ 19 h 38"/>
                  <a:gd name="T68" fmla="*/ 22 w 70"/>
                  <a:gd name="T69" fmla="*/ 13 h 38"/>
                  <a:gd name="T70" fmla="*/ 27 w 70"/>
                  <a:gd name="T71" fmla="*/ 17 h 38"/>
                  <a:gd name="T72" fmla="*/ 33 w 70"/>
                  <a:gd name="T73" fmla="*/ 11 h 38"/>
                  <a:gd name="T74" fmla="*/ 37 w 70"/>
                  <a:gd name="T75" fmla="*/ 7 h 38"/>
                  <a:gd name="T76" fmla="*/ 43 w 70"/>
                  <a:gd name="T77" fmla="*/ 8 h 38"/>
                  <a:gd name="T78" fmla="*/ 51 w 70"/>
                  <a:gd name="T79" fmla="*/ 16 h 38"/>
                  <a:gd name="T80" fmla="*/ 51 w 70"/>
                  <a:gd name="T81" fmla="*/ 15 h 38"/>
                  <a:gd name="T82" fmla="*/ 54 w 70"/>
                  <a:gd name="T83" fmla="*/ 13 h 38"/>
                  <a:gd name="T84" fmla="*/ 60 w 70"/>
                  <a:gd name="T85" fmla="*/ 8 h 38"/>
                  <a:gd name="T86" fmla="*/ 56 w 70"/>
                  <a:gd name="T87" fmla="*/ 5 h 38"/>
                  <a:gd name="T88" fmla="*/ 56 w 70"/>
                  <a:gd name="T89" fmla="*/ 3 h 38"/>
                  <a:gd name="T90" fmla="*/ 70 w 70"/>
                  <a:gd name="T91" fmla="*/ 1 h 38"/>
                  <a:gd name="T92" fmla="*/ 70 w 70"/>
                  <a:gd name="T93" fmla="*/ 14 h 38"/>
                  <a:gd name="T94" fmla="*/ 69 w 70"/>
                  <a:gd name="T95" fmla="*/ 15 h 38"/>
                  <a:gd name="T96" fmla="*/ 66 w 70"/>
                  <a:gd name="T97" fmla="*/ 13 h 38"/>
                  <a:gd name="T98" fmla="*/ 64 w 70"/>
                  <a:gd name="T99" fmla="*/ 11 h 38"/>
                  <a:gd name="T100" fmla="*/ 63 w 70"/>
                  <a:gd name="T101" fmla="*/ 12 h 38"/>
                  <a:gd name="T102" fmla="*/ 56 w 70"/>
                  <a:gd name="T103" fmla="*/ 18 h 38"/>
                  <a:gd name="T104" fmla="*/ 51 w 70"/>
                  <a:gd name="T105" fmla="*/ 23 h 38"/>
                  <a:gd name="T106" fmla="*/ 48 w 70"/>
                  <a:gd name="T107" fmla="*/ 20 h 38"/>
                  <a:gd name="T108" fmla="*/ 38 w 70"/>
                  <a:gd name="T109" fmla="*/ 12 h 38"/>
                  <a:gd name="T110" fmla="*/ 34 w 70"/>
                  <a:gd name="T111" fmla="*/ 17 h 38"/>
                  <a:gd name="T112" fmla="*/ 30 w 70"/>
                  <a:gd name="T113" fmla="*/ 22 h 38"/>
                  <a:gd name="T114" fmla="*/ 29 w 70"/>
                  <a:gd name="T115" fmla="*/ 23 h 38"/>
                  <a:gd name="T116" fmla="*/ 23 w 70"/>
                  <a:gd name="T117" fmla="*/ 18 h 38"/>
                  <a:gd name="T118" fmla="*/ 14 w 70"/>
                  <a:gd name="T119" fmla="*/ 31 h 38"/>
                  <a:gd name="T120" fmla="*/ 14 w 70"/>
                  <a:gd name="T121" fmla="*/ 31 h 38"/>
                  <a:gd name="T122" fmla="*/ 10 w 70"/>
                  <a:gd name="T123" fmla="*/ 28 h 38"/>
                  <a:gd name="T124" fmla="*/ 2 w 70"/>
                  <a:gd name="T125" fmla="*/ 35 h 3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  <a:cxn ang="0">
                    <a:pos x="T124" y="T125"/>
                  </a:cxn>
                </a:cxnLst>
                <a:rect l="0" t="0" r="r" b="b"/>
                <a:pathLst>
                  <a:path w="70" h="38">
                    <a:moveTo>
                      <a:pt x="0" y="37"/>
                    </a:moveTo>
                    <a:cubicBezTo>
                      <a:pt x="2" y="35"/>
                      <a:pt x="2" y="35"/>
                      <a:pt x="2" y="35"/>
                    </a:cubicBezTo>
                    <a:cubicBezTo>
                      <a:pt x="3" y="34"/>
                      <a:pt x="4" y="33"/>
                      <a:pt x="5" y="32"/>
                    </a:cubicBezTo>
                    <a:cubicBezTo>
                      <a:pt x="6" y="31"/>
                      <a:pt x="8" y="29"/>
                      <a:pt x="10" y="27"/>
                    </a:cubicBezTo>
                    <a:cubicBezTo>
                      <a:pt x="10" y="27"/>
                      <a:pt x="10" y="27"/>
                      <a:pt x="10" y="27"/>
                    </a:cubicBezTo>
                    <a:cubicBezTo>
                      <a:pt x="11" y="28"/>
                      <a:pt x="13" y="30"/>
                      <a:pt x="14" y="31"/>
                    </a:cubicBezTo>
                    <a:cubicBezTo>
                      <a:pt x="14" y="31"/>
                      <a:pt x="14" y="31"/>
                      <a:pt x="14" y="31"/>
                    </a:cubicBezTo>
                    <a:cubicBezTo>
                      <a:pt x="23" y="17"/>
                      <a:pt x="23" y="17"/>
                      <a:pt x="23" y="17"/>
                    </a:cubicBezTo>
                    <a:cubicBezTo>
                      <a:pt x="23" y="17"/>
                      <a:pt x="23" y="17"/>
                      <a:pt x="24" y="17"/>
                    </a:cubicBezTo>
                    <a:cubicBezTo>
                      <a:pt x="25" y="18"/>
                      <a:pt x="26" y="18"/>
                      <a:pt x="27" y="19"/>
                    </a:cubicBezTo>
                    <a:cubicBezTo>
                      <a:pt x="29" y="22"/>
                      <a:pt x="29" y="22"/>
                      <a:pt x="29" y="22"/>
                    </a:cubicBezTo>
                    <a:cubicBezTo>
                      <a:pt x="28" y="22"/>
                      <a:pt x="28" y="22"/>
                      <a:pt x="28" y="22"/>
                    </a:cubicBezTo>
                    <a:cubicBezTo>
                      <a:pt x="29" y="19"/>
                      <a:pt x="31" y="18"/>
                      <a:pt x="33" y="16"/>
                    </a:cubicBezTo>
                    <a:cubicBezTo>
                      <a:pt x="34" y="14"/>
                      <a:pt x="36" y="12"/>
                      <a:pt x="38" y="11"/>
                    </a:cubicBezTo>
                    <a:cubicBezTo>
                      <a:pt x="38" y="10"/>
                      <a:pt x="38" y="10"/>
                      <a:pt x="39" y="10"/>
                    </a:cubicBezTo>
                    <a:cubicBezTo>
                      <a:pt x="41" y="12"/>
                      <a:pt x="43" y="14"/>
                      <a:pt x="46" y="16"/>
                    </a:cubicBezTo>
                    <a:cubicBezTo>
                      <a:pt x="49" y="18"/>
                      <a:pt x="49" y="18"/>
                      <a:pt x="49" y="18"/>
                    </a:cubicBezTo>
                    <a:cubicBezTo>
                      <a:pt x="52" y="22"/>
                      <a:pt x="52" y="22"/>
                      <a:pt x="52" y="22"/>
                    </a:cubicBezTo>
                    <a:cubicBezTo>
                      <a:pt x="51" y="22"/>
                      <a:pt x="51" y="22"/>
                      <a:pt x="51" y="22"/>
                    </a:cubicBezTo>
                    <a:cubicBezTo>
                      <a:pt x="54" y="19"/>
                      <a:pt x="56" y="16"/>
                      <a:pt x="59" y="13"/>
                    </a:cubicBezTo>
                    <a:cubicBezTo>
                      <a:pt x="60" y="12"/>
                      <a:pt x="61" y="12"/>
                      <a:pt x="62" y="11"/>
                    </a:cubicBezTo>
                    <a:cubicBezTo>
                      <a:pt x="62" y="11"/>
                      <a:pt x="62" y="10"/>
                      <a:pt x="62" y="10"/>
                    </a:cubicBezTo>
                    <a:cubicBezTo>
                      <a:pt x="63" y="9"/>
                      <a:pt x="64" y="9"/>
                      <a:pt x="65" y="9"/>
                    </a:cubicBezTo>
                    <a:cubicBezTo>
                      <a:pt x="65" y="10"/>
                      <a:pt x="66" y="10"/>
                      <a:pt x="66" y="10"/>
                    </a:cubicBezTo>
                    <a:cubicBezTo>
                      <a:pt x="67" y="11"/>
                      <a:pt x="67" y="11"/>
                      <a:pt x="67" y="11"/>
                    </a:cubicBezTo>
                    <a:cubicBezTo>
                      <a:pt x="70" y="13"/>
                      <a:pt x="70" y="13"/>
                      <a:pt x="70" y="13"/>
                    </a:cubicBezTo>
                    <a:cubicBezTo>
                      <a:pt x="68" y="14"/>
                      <a:pt x="68" y="14"/>
                      <a:pt x="68" y="14"/>
                    </a:cubicBezTo>
                    <a:cubicBezTo>
                      <a:pt x="68" y="10"/>
                      <a:pt x="69" y="5"/>
                      <a:pt x="68" y="1"/>
                    </a:cubicBezTo>
                    <a:cubicBezTo>
                      <a:pt x="69" y="2"/>
                      <a:pt x="69" y="2"/>
                      <a:pt x="69" y="2"/>
                    </a:cubicBezTo>
                    <a:cubicBezTo>
                      <a:pt x="57" y="5"/>
                      <a:pt x="57" y="5"/>
                      <a:pt x="57" y="5"/>
                    </a:cubicBezTo>
                    <a:cubicBezTo>
                      <a:pt x="57" y="3"/>
                      <a:pt x="57" y="3"/>
                      <a:pt x="57" y="3"/>
                    </a:cubicBezTo>
                    <a:cubicBezTo>
                      <a:pt x="59" y="5"/>
                      <a:pt x="60" y="6"/>
                      <a:pt x="61" y="8"/>
                    </a:cubicBezTo>
                    <a:cubicBezTo>
                      <a:pt x="61" y="8"/>
                      <a:pt x="61" y="8"/>
                      <a:pt x="61" y="9"/>
                    </a:cubicBezTo>
                    <a:cubicBezTo>
                      <a:pt x="60" y="10"/>
                      <a:pt x="58" y="12"/>
                      <a:pt x="56" y="13"/>
                    </a:cubicBezTo>
                    <a:cubicBezTo>
                      <a:pt x="55" y="14"/>
                      <a:pt x="55" y="14"/>
                      <a:pt x="55" y="14"/>
                    </a:cubicBezTo>
                    <a:cubicBezTo>
                      <a:pt x="54" y="15"/>
                      <a:pt x="54" y="15"/>
                      <a:pt x="54" y="15"/>
                    </a:cubicBezTo>
                    <a:cubicBezTo>
                      <a:pt x="52" y="16"/>
                      <a:pt x="52" y="16"/>
                      <a:pt x="52" y="16"/>
                    </a:cubicBezTo>
                    <a:cubicBezTo>
                      <a:pt x="51" y="17"/>
                      <a:pt x="51" y="17"/>
                      <a:pt x="51" y="17"/>
                    </a:cubicBezTo>
                    <a:cubicBezTo>
                      <a:pt x="51" y="17"/>
                      <a:pt x="51" y="17"/>
                      <a:pt x="51" y="17"/>
                    </a:cubicBezTo>
                    <a:cubicBezTo>
                      <a:pt x="51" y="17"/>
                      <a:pt x="50" y="17"/>
                      <a:pt x="50" y="17"/>
                    </a:cubicBezTo>
                    <a:cubicBezTo>
                      <a:pt x="48" y="15"/>
                      <a:pt x="46" y="14"/>
                      <a:pt x="44" y="12"/>
                    </a:cubicBezTo>
                    <a:cubicBezTo>
                      <a:pt x="43" y="11"/>
                      <a:pt x="43" y="10"/>
                      <a:pt x="42" y="9"/>
                    </a:cubicBezTo>
                    <a:cubicBezTo>
                      <a:pt x="41" y="8"/>
                      <a:pt x="40" y="8"/>
                      <a:pt x="39" y="8"/>
                    </a:cubicBezTo>
                    <a:cubicBezTo>
                      <a:pt x="39" y="8"/>
                      <a:pt x="38" y="8"/>
                      <a:pt x="38" y="8"/>
                    </a:cubicBezTo>
                    <a:cubicBezTo>
                      <a:pt x="37" y="9"/>
                      <a:pt x="37" y="9"/>
                      <a:pt x="36" y="9"/>
                    </a:cubicBezTo>
                    <a:cubicBezTo>
                      <a:pt x="35" y="10"/>
                      <a:pt x="34" y="11"/>
                      <a:pt x="34" y="12"/>
                    </a:cubicBezTo>
                    <a:cubicBezTo>
                      <a:pt x="33" y="13"/>
                      <a:pt x="32" y="14"/>
                      <a:pt x="31" y="15"/>
                    </a:cubicBezTo>
                    <a:cubicBezTo>
                      <a:pt x="30" y="16"/>
                      <a:pt x="29" y="17"/>
                      <a:pt x="28" y="18"/>
                    </a:cubicBezTo>
                    <a:cubicBezTo>
                      <a:pt x="28" y="18"/>
                      <a:pt x="28" y="18"/>
                      <a:pt x="27" y="18"/>
                    </a:cubicBezTo>
                    <a:cubicBezTo>
                      <a:pt x="27" y="18"/>
                      <a:pt x="27" y="18"/>
                      <a:pt x="27" y="18"/>
                    </a:cubicBezTo>
                    <a:cubicBezTo>
                      <a:pt x="26" y="16"/>
                      <a:pt x="24" y="15"/>
                      <a:pt x="22" y="14"/>
                    </a:cubicBezTo>
                    <a:cubicBezTo>
                      <a:pt x="22" y="13"/>
                      <a:pt x="22" y="13"/>
                      <a:pt x="22" y="13"/>
                    </a:cubicBezTo>
                    <a:cubicBezTo>
                      <a:pt x="20" y="15"/>
                      <a:pt x="19" y="18"/>
                      <a:pt x="18" y="20"/>
                    </a:cubicBezTo>
                    <a:cubicBezTo>
                      <a:pt x="16" y="22"/>
                      <a:pt x="14" y="24"/>
                      <a:pt x="13" y="26"/>
                    </a:cubicBezTo>
                    <a:cubicBezTo>
                      <a:pt x="13" y="27"/>
                      <a:pt x="13" y="27"/>
                      <a:pt x="13" y="27"/>
                    </a:cubicBezTo>
                    <a:cubicBezTo>
                      <a:pt x="13" y="27"/>
                      <a:pt x="12" y="27"/>
                      <a:pt x="12" y="26"/>
                    </a:cubicBezTo>
                    <a:cubicBezTo>
                      <a:pt x="12" y="26"/>
                      <a:pt x="12" y="25"/>
                      <a:pt x="11" y="25"/>
                    </a:cubicBezTo>
                    <a:cubicBezTo>
                      <a:pt x="11" y="25"/>
                      <a:pt x="10" y="24"/>
                      <a:pt x="9" y="24"/>
                    </a:cubicBezTo>
                    <a:cubicBezTo>
                      <a:pt x="10" y="24"/>
                      <a:pt x="10" y="24"/>
                      <a:pt x="10" y="24"/>
                    </a:cubicBezTo>
                    <a:cubicBezTo>
                      <a:pt x="8" y="26"/>
                      <a:pt x="6" y="29"/>
                      <a:pt x="4" y="31"/>
                    </a:cubicBezTo>
                    <a:cubicBezTo>
                      <a:pt x="3" y="33"/>
                      <a:pt x="1" y="35"/>
                      <a:pt x="0" y="38"/>
                    </a:cubicBezTo>
                    <a:cubicBezTo>
                      <a:pt x="1" y="35"/>
                      <a:pt x="3" y="33"/>
                      <a:pt x="4" y="31"/>
                    </a:cubicBezTo>
                    <a:cubicBezTo>
                      <a:pt x="6" y="28"/>
                      <a:pt x="8" y="26"/>
                      <a:pt x="9" y="24"/>
                    </a:cubicBezTo>
                    <a:cubicBezTo>
                      <a:pt x="9" y="24"/>
                      <a:pt x="9" y="24"/>
                      <a:pt x="10" y="24"/>
                    </a:cubicBezTo>
                    <a:cubicBezTo>
                      <a:pt x="10" y="24"/>
                      <a:pt x="11" y="24"/>
                      <a:pt x="11" y="25"/>
                    </a:cubicBezTo>
                    <a:cubicBezTo>
                      <a:pt x="12" y="25"/>
                      <a:pt x="12" y="26"/>
                      <a:pt x="13" y="26"/>
                    </a:cubicBezTo>
                    <a:cubicBezTo>
                      <a:pt x="12" y="26"/>
                      <a:pt x="12" y="26"/>
                      <a:pt x="12" y="26"/>
                    </a:cubicBezTo>
                    <a:cubicBezTo>
                      <a:pt x="14" y="24"/>
                      <a:pt x="15" y="21"/>
                      <a:pt x="17" y="19"/>
                    </a:cubicBezTo>
                    <a:cubicBezTo>
                      <a:pt x="18" y="17"/>
                      <a:pt x="19" y="15"/>
                      <a:pt x="22" y="13"/>
                    </a:cubicBezTo>
                    <a:cubicBezTo>
                      <a:pt x="22" y="13"/>
                      <a:pt x="22" y="12"/>
                      <a:pt x="22" y="13"/>
                    </a:cubicBezTo>
                    <a:cubicBezTo>
                      <a:pt x="24" y="14"/>
                      <a:pt x="27" y="15"/>
                      <a:pt x="28" y="17"/>
                    </a:cubicBezTo>
                    <a:cubicBezTo>
                      <a:pt x="27" y="17"/>
                      <a:pt x="27" y="17"/>
                      <a:pt x="27" y="17"/>
                    </a:cubicBezTo>
                    <a:cubicBezTo>
                      <a:pt x="28" y="16"/>
                      <a:pt x="29" y="15"/>
                      <a:pt x="30" y="14"/>
                    </a:cubicBezTo>
                    <a:cubicBezTo>
                      <a:pt x="31" y="13"/>
                      <a:pt x="32" y="12"/>
                      <a:pt x="33" y="11"/>
                    </a:cubicBezTo>
                    <a:cubicBezTo>
                      <a:pt x="33" y="10"/>
                      <a:pt x="34" y="9"/>
                      <a:pt x="35" y="8"/>
                    </a:cubicBezTo>
                    <a:cubicBezTo>
                      <a:pt x="36" y="8"/>
                      <a:pt x="36" y="8"/>
                      <a:pt x="37" y="7"/>
                    </a:cubicBezTo>
                    <a:cubicBezTo>
                      <a:pt x="37" y="7"/>
                      <a:pt x="38" y="6"/>
                      <a:pt x="39" y="6"/>
                    </a:cubicBezTo>
                    <a:cubicBezTo>
                      <a:pt x="41" y="6"/>
                      <a:pt x="42" y="7"/>
                      <a:pt x="43" y="8"/>
                    </a:cubicBezTo>
                    <a:cubicBezTo>
                      <a:pt x="44" y="9"/>
                      <a:pt x="45" y="10"/>
                      <a:pt x="45" y="11"/>
                    </a:cubicBezTo>
                    <a:cubicBezTo>
                      <a:pt x="47" y="13"/>
                      <a:pt x="49" y="14"/>
                      <a:pt x="51" y="16"/>
                    </a:cubicBezTo>
                    <a:cubicBezTo>
                      <a:pt x="50" y="16"/>
                      <a:pt x="50" y="16"/>
                      <a:pt x="50" y="16"/>
                    </a:cubicBezTo>
                    <a:cubicBezTo>
                      <a:pt x="51" y="15"/>
                      <a:pt x="51" y="15"/>
                      <a:pt x="51" y="15"/>
                    </a:cubicBezTo>
                    <a:cubicBezTo>
                      <a:pt x="52" y="14"/>
                      <a:pt x="52" y="14"/>
                      <a:pt x="53" y="14"/>
                    </a:cubicBezTo>
                    <a:cubicBezTo>
                      <a:pt x="53" y="14"/>
                      <a:pt x="53" y="13"/>
                      <a:pt x="54" y="13"/>
                    </a:cubicBezTo>
                    <a:cubicBezTo>
                      <a:pt x="55" y="12"/>
                      <a:pt x="55" y="12"/>
                      <a:pt x="55" y="12"/>
                    </a:cubicBezTo>
                    <a:cubicBezTo>
                      <a:pt x="57" y="10"/>
                      <a:pt x="58" y="9"/>
                      <a:pt x="60" y="8"/>
                    </a:cubicBezTo>
                    <a:cubicBezTo>
                      <a:pt x="60" y="9"/>
                      <a:pt x="60" y="9"/>
                      <a:pt x="60" y="9"/>
                    </a:cubicBezTo>
                    <a:cubicBezTo>
                      <a:pt x="59" y="7"/>
                      <a:pt x="57" y="6"/>
                      <a:pt x="56" y="5"/>
                    </a:cubicBezTo>
                    <a:cubicBezTo>
                      <a:pt x="56" y="4"/>
                      <a:pt x="56" y="4"/>
                      <a:pt x="56" y="3"/>
                    </a:cubicBezTo>
                    <a:cubicBezTo>
                      <a:pt x="56" y="3"/>
                      <a:pt x="56" y="3"/>
                      <a:pt x="56" y="3"/>
                    </a:cubicBezTo>
                    <a:cubicBezTo>
                      <a:pt x="69" y="0"/>
                      <a:pt x="69" y="0"/>
                      <a:pt x="69" y="0"/>
                    </a:cubicBezTo>
                    <a:cubicBezTo>
                      <a:pt x="69" y="0"/>
                      <a:pt x="69" y="0"/>
                      <a:pt x="70" y="1"/>
                    </a:cubicBezTo>
                    <a:cubicBezTo>
                      <a:pt x="70" y="1"/>
                      <a:pt x="70" y="1"/>
                      <a:pt x="70" y="1"/>
                    </a:cubicBezTo>
                    <a:cubicBezTo>
                      <a:pt x="70" y="5"/>
                      <a:pt x="69" y="10"/>
                      <a:pt x="70" y="14"/>
                    </a:cubicBezTo>
                    <a:cubicBezTo>
                      <a:pt x="70" y="14"/>
                      <a:pt x="70" y="14"/>
                      <a:pt x="70" y="14"/>
                    </a:cubicBezTo>
                    <a:cubicBezTo>
                      <a:pt x="70" y="14"/>
                      <a:pt x="70" y="15"/>
                      <a:pt x="69" y="15"/>
                    </a:cubicBezTo>
                    <a:cubicBezTo>
                      <a:pt x="69" y="15"/>
                      <a:pt x="69" y="15"/>
                      <a:pt x="68" y="15"/>
                    </a:cubicBezTo>
                    <a:cubicBezTo>
                      <a:pt x="66" y="13"/>
                      <a:pt x="66" y="13"/>
                      <a:pt x="66" y="13"/>
                    </a:cubicBezTo>
                    <a:cubicBezTo>
                      <a:pt x="66" y="12"/>
                      <a:pt x="66" y="12"/>
                      <a:pt x="65" y="12"/>
                    </a:cubicBezTo>
                    <a:cubicBezTo>
                      <a:pt x="65" y="11"/>
                      <a:pt x="64" y="11"/>
                      <a:pt x="64" y="11"/>
                    </a:cubicBezTo>
                    <a:cubicBezTo>
                      <a:pt x="64" y="11"/>
                      <a:pt x="64" y="11"/>
                      <a:pt x="64" y="11"/>
                    </a:cubicBezTo>
                    <a:cubicBezTo>
                      <a:pt x="64" y="11"/>
                      <a:pt x="63" y="12"/>
                      <a:pt x="63" y="12"/>
                    </a:cubicBezTo>
                    <a:cubicBezTo>
                      <a:pt x="62" y="13"/>
                      <a:pt x="61" y="14"/>
                      <a:pt x="61" y="14"/>
                    </a:cubicBezTo>
                    <a:cubicBezTo>
                      <a:pt x="59" y="16"/>
                      <a:pt x="58" y="17"/>
                      <a:pt x="56" y="18"/>
                    </a:cubicBezTo>
                    <a:cubicBezTo>
                      <a:pt x="52" y="23"/>
                      <a:pt x="52" y="23"/>
                      <a:pt x="52" y="23"/>
                    </a:cubicBezTo>
                    <a:cubicBezTo>
                      <a:pt x="52" y="23"/>
                      <a:pt x="51" y="23"/>
                      <a:pt x="51" y="23"/>
                    </a:cubicBezTo>
                    <a:cubicBezTo>
                      <a:pt x="51" y="23"/>
                      <a:pt x="51" y="23"/>
                      <a:pt x="51" y="23"/>
                    </a:cubicBezTo>
                    <a:cubicBezTo>
                      <a:pt x="48" y="20"/>
                      <a:pt x="48" y="20"/>
                      <a:pt x="48" y="20"/>
                    </a:cubicBezTo>
                    <a:cubicBezTo>
                      <a:pt x="45" y="17"/>
                      <a:pt x="45" y="17"/>
                      <a:pt x="45" y="17"/>
                    </a:cubicBezTo>
                    <a:cubicBezTo>
                      <a:pt x="42" y="15"/>
                      <a:pt x="40" y="13"/>
                      <a:pt x="38" y="12"/>
                    </a:cubicBezTo>
                    <a:cubicBezTo>
                      <a:pt x="39" y="11"/>
                      <a:pt x="39" y="11"/>
                      <a:pt x="39" y="11"/>
                    </a:cubicBezTo>
                    <a:cubicBezTo>
                      <a:pt x="37" y="13"/>
                      <a:pt x="35" y="15"/>
                      <a:pt x="34" y="17"/>
                    </a:cubicBezTo>
                    <a:cubicBezTo>
                      <a:pt x="32" y="18"/>
                      <a:pt x="30" y="20"/>
                      <a:pt x="30" y="22"/>
                    </a:cubicBezTo>
                    <a:cubicBezTo>
                      <a:pt x="30" y="22"/>
                      <a:pt x="30" y="22"/>
                      <a:pt x="30" y="22"/>
                    </a:cubicBezTo>
                    <a:cubicBezTo>
                      <a:pt x="29" y="23"/>
                      <a:pt x="29" y="23"/>
                      <a:pt x="29" y="23"/>
                    </a:cubicBezTo>
                    <a:cubicBezTo>
                      <a:pt x="29" y="23"/>
                      <a:pt x="29" y="23"/>
                      <a:pt x="29" y="23"/>
                    </a:cubicBezTo>
                    <a:cubicBezTo>
                      <a:pt x="26" y="20"/>
                      <a:pt x="26" y="20"/>
                      <a:pt x="26" y="20"/>
                    </a:cubicBezTo>
                    <a:cubicBezTo>
                      <a:pt x="25" y="19"/>
                      <a:pt x="24" y="19"/>
                      <a:pt x="23" y="18"/>
                    </a:cubicBezTo>
                    <a:cubicBezTo>
                      <a:pt x="24" y="18"/>
                      <a:pt x="24" y="18"/>
                      <a:pt x="24" y="18"/>
                    </a:cubicBezTo>
                    <a:cubicBezTo>
                      <a:pt x="14" y="31"/>
                      <a:pt x="14" y="31"/>
                      <a:pt x="14" y="31"/>
                    </a:cubicBezTo>
                    <a:cubicBezTo>
                      <a:pt x="14" y="31"/>
                      <a:pt x="14" y="31"/>
                      <a:pt x="14" y="31"/>
                    </a:cubicBezTo>
                    <a:cubicBezTo>
                      <a:pt x="14" y="31"/>
                      <a:pt x="14" y="31"/>
                      <a:pt x="14" y="31"/>
                    </a:cubicBezTo>
                    <a:cubicBezTo>
                      <a:pt x="13" y="30"/>
                      <a:pt x="11" y="29"/>
                      <a:pt x="10" y="28"/>
                    </a:cubicBezTo>
                    <a:cubicBezTo>
                      <a:pt x="10" y="28"/>
                      <a:pt x="10" y="28"/>
                      <a:pt x="10" y="28"/>
                    </a:cubicBezTo>
                    <a:cubicBezTo>
                      <a:pt x="8" y="29"/>
                      <a:pt x="6" y="31"/>
                      <a:pt x="5" y="32"/>
                    </a:cubicBezTo>
                    <a:cubicBezTo>
                      <a:pt x="4" y="33"/>
                      <a:pt x="3" y="34"/>
                      <a:pt x="2" y="35"/>
                    </a:cubicBezTo>
                    <a:lnTo>
                      <a:pt x="0" y="3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09" name="Freeform 16"/>
              <p:cNvSpPr>
                <a:spLocks/>
              </p:cNvSpPr>
              <p:nvPr/>
            </p:nvSpPr>
            <p:spPr bwMode="auto">
              <a:xfrm>
                <a:off x="6609" y="640"/>
                <a:ext cx="8" cy="5"/>
              </a:xfrm>
              <a:custGeom>
                <a:avLst/>
                <a:gdLst>
                  <a:gd name="T0" fmla="*/ 0 w 3"/>
                  <a:gd name="T1" fmla="*/ 1 h 2"/>
                  <a:gd name="T2" fmla="*/ 0 w 3"/>
                  <a:gd name="T3" fmla="*/ 1 h 2"/>
                  <a:gd name="T4" fmla="*/ 0 w 3"/>
                  <a:gd name="T5" fmla="*/ 0 h 2"/>
                  <a:gd name="T6" fmla="*/ 1 w 3"/>
                  <a:gd name="T7" fmla="*/ 1 h 2"/>
                  <a:gd name="T8" fmla="*/ 2 w 3"/>
                  <a:gd name="T9" fmla="*/ 0 h 2"/>
                  <a:gd name="T10" fmla="*/ 2 w 3"/>
                  <a:gd name="T11" fmla="*/ 1 h 2"/>
                  <a:gd name="T12" fmla="*/ 3 w 3"/>
                  <a:gd name="T13" fmla="*/ 1 h 2"/>
                  <a:gd name="T14" fmla="*/ 3 w 3"/>
                  <a:gd name="T15" fmla="*/ 1 h 2"/>
                  <a:gd name="T16" fmla="*/ 2 w 3"/>
                  <a:gd name="T17" fmla="*/ 1 h 2"/>
                  <a:gd name="T18" fmla="*/ 1 w 3"/>
                  <a:gd name="T19" fmla="*/ 2 h 2"/>
                  <a:gd name="T20" fmla="*/ 0 w 3"/>
                  <a:gd name="T21" fmla="*/ 1 h 2"/>
                  <a:gd name="T22" fmla="*/ 0 w 3"/>
                  <a:gd name="T23" fmla="*/ 1 h 2"/>
                  <a:gd name="T24" fmla="*/ 0 w 3"/>
                  <a:gd name="T2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" h="2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0" y="1"/>
                      <a:pt x="1" y="0"/>
                      <a:pt x="1" y="1"/>
                    </a:cubicBezTo>
                    <a:cubicBezTo>
                      <a:pt x="1" y="1"/>
                      <a:pt x="2" y="0"/>
                      <a:pt x="2" y="0"/>
                    </a:cubicBezTo>
                    <a:cubicBezTo>
                      <a:pt x="2" y="0"/>
                      <a:pt x="2" y="1"/>
                      <a:pt x="2" y="1"/>
                    </a:cubicBezTo>
                    <a:cubicBezTo>
                      <a:pt x="2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1" y="2"/>
                      <a:pt x="1" y="2"/>
                    </a:cubicBezTo>
                    <a:cubicBezTo>
                      <a:pt x="1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0" name="Freeform 17"/>
              <p:cNvSpPr>
                <a:spLocks/>
              </p:cNvSpPr>
              <p:nvPr/>
            </p:nvSpPr>
            <p:spPr bwMode="auto">
              <a:xfrm>
                <a:off x="6607" y="662"/>
                <a:ext cx="10" cy="5"/>
              </a:xfrm>
              <a:custGeom>
                <a:avLst/>
                <a:gdLst>
                  <a:gd name="T0" fmla="*/ 0 w 4"/>
                  <a:gd name="T1" fmla="*/ 1 h 2"/>
                  <a:gd name="T2" fmla="*/ 0 w 4"/>
                  <a:gd name="T3" fmla="*/ 1 h 2"/>
                  <a:gd name="T4" fmla="*/ 1 w 4"/>
                  <a:gd name="T5" fmla="*/ 0 h 2"/>
                  <a:gd name="T6" fmla="*/ 2 w 4"/>
                  <a:gd name="T7" fmla="*/ 1 h 2"/>
                  <a:gd name="T8" fmla="*/ 3 w 4"/>
                  <a:gd name="T9" fmla="*/ 1 h 2"/>
                  <a:gd name="T10" fmla="*/ 3 w 4"/>
                  <a:gd name="T11" fmla="*/ 1 h 2"/>
                  <a:gd name="T12" fmla="*/ 4 w 4"/>
                  <a:gd name="T13" fmla="*/ 1 h 2"/>
                  <a:gd name="T14" fmla="*/ 3 w 4"/>
                  <a:gd name="T15" fmla="*/ 1 h 2"/>
                  <a:gd name="T16" fmla="*/ 3 w 4"/>
                  <a:gd name="T17" fmla="*/ 2 h 2"/>
                  <a:gd name="T18" fmla="*/ 2 w 4"/>
                  <a:gd name="T19" fmla="*/ 2 h 2"/>
                  <a:gd name="T20" fmla="*/ 0 w 4"/>
                  <a:gd name="T21" fmla="*/ 1 h 2"/>
                  <a:gd name="T22" fmla="*/ 0 w 4"/>
                  <a:gd name="T23" fmla="*/ 1 h 2"/>
                  <a:gd name="T24" fmla="*/ 0 w 4"/>
                  <a:gd name="T2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" h="2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0"/>
                      <a:pt x="1" y="0"/>
                    </a:cubicBezTo>
                    <a:cubicBezTo>
                      <a:pt x="1" y="0"/>
                      <a:pt x="1" y="0"/>
                      <a:pt x="2" y="1"/>
                    </a:cubicBezTo>
                    <a:cubicBezTo>
                      <a:pt x="2" y="1"/>
                      <a:pt x="3" y="1"/>
                      <a:pt x="3" y="1"/>
                    </a:cubicBezTo>
                    <a:cubicBezTo>
                      <a:pt x="3" y="0"/>
                      <a:pt x="3" y="1"/>
                      <a:pt x="3" y="1"/>
                    </a:cubicBezTo>
                    <a:cubicBezTo>
                      <a:pt x="3" y="1"/>
                      <a:pt x="4" y="1"/>
                      <a:pt x="4" y="1"/>
                    </a:cubicBezTo>
                    <a:cubicBezTo>
                      <a:pt x="4" y="1"/>
                      <a:pt x="3" y="1"/>
                      <a:pt x="3" y="1"/>
                    </a:cubicBezTo>
                    <a:cubicBezTo>
                      <a:pt x="3" y="1"/>
                      <a:pt x="3" y="2"/>
                      <a:pt x="3" y="2"/>
                    </a:cubicBezTo>
                    <a:cubicBezTo>
                      <a:pt x="3" y="2"/>
                      <a:pt x="2" y="2"/>
                      <a:pt x="2" y="2"/>
                    </a:cubicBezTo>
                    <a:cubicBezTo>
                      <a:pt x="1" y="1"/>
                      <a:pt x="1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1" name="Freeform 18"/>
              <p:cNvSpPr>
                <a:spLocks/>
              </p:cNvSpPr>
              <p:nvPr/>
            </p:nvSpPr>
            <p:spPr bwMode="auto">
              <a:xfrm>
                <a:off x="6607" y="687"/>
                <a:ext cx="7" cy="2"/>
              </a:xfrm>
              <a:custGeom>
                <a:avLst/>
                <a:gdLst>
                  <a:gd name="T0" fmla="*/ 0 w 3"/>
                  <a:gd name="T1" fmla="*/ 0 h 1"/>
                  <a:gd name="T2" fmla="*/ 0 w 3"/>
                  <a:gd name="T3" fmla="*/ 0 h 1"/>
                  <a:gd name="T4" fmla="*/ 0 w 3"/>
                  <a:gd name="T5" fmla="*/ 0 h 1"/>
                  <a:gd name="T6" fmla="*/ 1 w 3"/>
                  <a:gd name="T7" fmla="*/ 0 h 1"/>
                  <a:gd name="T8" fmla="*/ 2 w 3"/>
                  <a:gd name="T9" fmla="*/ 0 h 1"/>
                  <a:gd name="T10" fmla="*/ 3 w 3"/>
                  <a:gd name="T11" fmla="*/ 0 h 1"/>
                  <a:gd name="T12" fmla="*/ 3 w 3"/>
                  <a:gd name="T13" fmla="*/ 0 h 1"/>
                  <a:gd name="T14" fmla="*/ 3 w 3"/>
                  <a:gd name="T15" fmla="*/ 0 h 1"/>
                  <a:gd name="T16" fmla="*/ 2 w 3"/>
                  <a:gd name="T17" fmla="*/ 1 h 1"/>
                  <a:gd name="T18" fmla="*/ 1 w 3"/>
                  <a:gd name="T19" fmla="*/ 1 h 1"/>
                  <a:gd name="T20" fmla="*/ 0 w 3"/>
                  <a:gd name="T21" fmla="*/ 1 h 1"/>
                  <a:gd name="T22" fmla="*/ 0 w 3"/>
                  <a:gd name="T23" fmla="*/ 0 h 1"/>
                  <a:gd name="T24" fmla="*/ 0 w 3"/>
                  <a:gd name="T2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" h="1">
                    <a:moveTo>
                      <a:pt x="0" y="0"/>
                    </a:move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2" y="1"/>
                      <a:pt x="2" y="1"/>
                    </a:cubicBezTo>
                    <a:cubicBezTo>
                      <a:pt x="2" y="1"/>
                      <a:pt x="2" y="1"/>
                      <a:pt x="1" y="1"/>
                    </a:cubicBezTo>
                    <a:cubicBezTo>
                      <a:pt x="1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2" name="Freeform 19"/>
              <p:cNvSpPr>
                <a:spLocks/>
              </p:cNvSpPr>
              <p:nvPr/>
            </p:nvSpPr>
            <p:spPr bwMode="auto">
              <a:xfrm>
                <a:off x="6604" y="709"/>
                <a:ext cx="10" cy="5"/>
              </a:xfrm>
              <a:custGeom>
                <a:avLst/>
                <a:gdLst>
                  <a:gd name="T0" fmla="*/ 0 w 4"/>
                  <a:gd name="T1" fmla="*/ 1 h 2"/>
                  <a:gd name="T2" fmla="*/ 0 w 4"/>
                  <a:gd name="T3" fmla="*/ 1 h 2"/>
                  <a:gd name="T4" fmla="*/ 1 w 4"/>
                  <a:gd name="T5" fmla="*/ 0 h 2"/>
                  <a:gd name="T6" fmla="*/ 2 w 4"/>
                  <a:gd name="T7" fmla="*/ 0 h 2"/>
                  <a:gd name="T8" fmla="*/ 4 w 4"/>
                  <a:gd name="T9" fmla="*/ 0 h 2"/>
                  <a:gd name="T10" fmla="*/ 4 w 4"/>
                  <a:gd name="T11" fmla="*/ 1 h 2"/>
                  <a:gd name="T12" fmla="*/ 4 w 4"/>
                  <a:gd name="T13" fmla="*/ 1 h 2"/>
                  <a:gd name="T14" fmla="*/ 4 w 4"/>
                  <a:gd name="T15" fmla="*/ 1 h 2"/>
                  <a:gd name="T16" fmla="*/ 4 w 4"/>
                  <a:gd name="T17" fmla="*/ 1 h 2"/>
                  <a:gd name="T18" fmla="*/ 2 w 4"/>
                  <a:gd name="T19" fmla="*/ 1 h 2"/>
                  <a:gd name="T20" fmla="*/ 1 w 4"/>
                  <a:gd name="T21" fmla="*/ 1 h 2"/>
                  <a:gd name="T22" fmla="*/ 0 w 4"/>
                  <a:gd name="T23" fmla="*/ 1 h 2"/>
                  <a:gd name="T24" fmla="*/ 0 w 4"/>
                  <a:gd name="T2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" h="2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3" y="0"/>
                      <a:pt x="3" y="0"/>
                      <a:pt x="4" y="0"/>
                    </a:cubicBezTo>
                    <a:cubicBezTo>
                      <a:pt x="4" y="0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3" y="1"/>
                      <a:pt x="3" y="1"/>
                      <a:pt x="2" y="1"/>
                    </a:cubicBezTo>
                    <a:cubicBezTo>
                      <a:pt x="2" y="1"/>
                      <a:pt x="1" y="1"/>
                      <a:pt x="1" y="1"/>
                    </a:cubicBezTo>
                    <a:cubicBezTo>
                      <a:pt x="1" y="2"/>
                      <a:pt x="1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3" name="Freeform 20"/>
              <p:cNvSpPr>
                <a:spLocks/>
              </p:cNvSpPr>
              <p:nvPr/>
            </p:nvSpPr>
            <p:spPr bwMode="auto">
              <a:xfrm>
                <a:off x="6607" y="731"/>
                <a:ext cx="7" cy="5"/>
              </a:xfrm>
              <a:custGeom>
                <a:avLst/>
                <a:gdLst>
                  <a:gd name="T0" fmla="*/ 0 w 3"/>
                  <a:gd name="T1" fmla="*/ 1 h 2"/>
                  <a:gd name="T2" fmla="*/ 0 w 3"/>
                  <a:gd name="T3" fmla="*/ 1 h 2"/>
                  <a:gd name="T4" fmla="*/ 1 w 3"/>
                  <a:gd name="T5" fmla="*/ 1 h 2"/>
                  <a:gd name="T6" fmla="*/ 2 w 3"/>
                  <a:gd name="T7" fmla="*/ 1 h 2"/>
                  <a:gd name="T8" fmla="*/ 3 w 3"/>
                  <a:gd name="T9" fmla="*/ 0 h 2"/>
                  <a:gd name="T10" fmla="*/ 3 w 3"/>
                  <a:gd name="T11" fmla="*/ 1 h 2"/>
                  <a:gd name="T12" fmla="*/ 3 w 3"/>
                  <a:gd name="T13" fmla="*/ 1 h 2"/>
                  <a:gd name="T14" fmla="*/ 3 w 3"/>
                  <a:gd name="T15" fmla="*/ 1 h 2"/>
                  <a:gd name="T16" fmla="*/ 3 w 3"/>
                  <a:gd name="T17" fmla="*/ 1 h 2"/>
                  <a:gd name="T18" fmla="*/ 2 w 3"/>
                  <a:gd name="T19" fmla="*/ 2 h 2"/>
                  <a:gd name="T20" fmla="*/ 1 w 3"/>
                  <a:gd name="T21" fmla="*/ 2 h 2"/>
                  <a:gd name="T22" fmla="*/ 0 w 3"/>
                  <a:gd name="T23" fmla="*/ 1 h 2"/>
                  <a:gd name="T24" fmla="*/ 0 w 3"/>
                  <a:gd name="T2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3" h="2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0"/>
                      <a:pt x="1" y="1"/>
                    </a:cubicBezTo>
                    <a:cubicBezTo>
                      <a:pt x="1" y="1"/>
                      <a:pt x="1" y="1"/>
                      <a:pt x="2" y="1"/>
                    </a:cubicBezTo>
                    <a:cubicBezTo>
                      <a:pt x="2" y="0"/>
                      <a:pt x="2" y="0"/>
                      <a:pt x="3" y="0"/>
                    </a:cubicBezTo>
                    <a:cubicBezTo>
                      <a:pt x="3" y="0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2" y="1"/>
                      <a:pt x="2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14" name="Freeform 21"/>
              <p:cNvSpPr>
                <a:spLocks/>
              </p:cNvSpPr>
              <p:nvPr/>
            </p:nvSpPr>
            <p:spPr bwMode="auto">
              <a:xfrm>
                <a:off x="6607" y="756"/>
                <a:ext cx="10" cy="3"/>
              </a:xfrm>
              <a:custGeom>
                <a:avLst/>
                <a:gdLst>
                  <a:gd name="T0" fmla="*/ 0 w 4"/>
                  <a:gd name="T1" fmla="*/ 1 h 1"/>
                  <a:gd name="T2" fmla="*/ 0 w 4"/>
                  <a:gd name="T3" fmla="*/ 0 h 1"/>
                  <a:gd name="T4" fmla="*/ 1 w 4"/>
                  <a:gd name="T5" fmla="*/ 0 h 1"/>
                  <a:gd name="T6" fmla="*/ 2 w 4"/>
                  <a:gd name="T7" fmla="*/ 0 h 1"/>
                  <a:gd name="T8" fmla="*/ 3 w 4"/>
                  <a:gd name="T9" fmla="*/ 0 h 1"/>
                  <a:gd name="T10" fmla="*/ 4 w 4"/>
                  <a:gd name="T11" fmla="*/ 0 h 1"/>
                  <a:gd name="T12" fmla="*/ 4 w 4"/>
                  <a:gd name="T13" fmla="*/ 0 h 1"/>
                  <a:gd name="T14" fmla="*/ 4 w 4"/>
                  <a:gd name="T15" fmla="*/ 0 h 1"/>
                  <a:gd name="T16" fmla="*/ 3 w 4"/>
                  <a:gd name="T17" fmla="*/ 1 h 1"/>
                  <a:gd name="T18" fmla="*/ 2 w 4"/>
                  <a:gd name="T19" fmla="*/ 1 h 1"/>
                  <a:gd name="T20" fmla="*/ 1 w 4"/>
                  <a:gd name="T21" fmla="*/ 1 h 1"/>
                  <a:gd name="T22" fmla="*/ 0 w 4"/>
                  <a:gd name="T23" fmla="*/ 1 h 1"/>
                  <a:gd name="T24" fmla="*/ 0 w 4"/>
                  <a:gd name="T25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4" h="1">
                    <a:moveTo>
                      <a:pt x="0" y="1"/>
                    </a:moveTo>
                    <a:cubicBezTo>
                      <a:pt x="0" y="1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2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1"/>
                      <a:pt x="3" y="1"/>
                    </a:cubicBezTo>
                    <a:cubicBezTo>
                      <a:pt x="3" y="1"/>
                      <a:pt x="3" y="1"/>
                      <a:pt x="2" y="1"/>
                    </a:cubicBezTo>
                    <a:cubicBezTo>
                      <a:pt x="2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62" name="组合 61"/>
          <p:cNvGrpSpPr/>
          <p:nvPr/>
        </p:nvGrpSpPr>
        <p:grpSpPr>
          <a:xfrm>
            <a:off x="5583051" y="819916"/>
            <a:ext cx="2149425" cy="839378"/>
            <a:chOff x="5583051" y="819916"/>
            <a:chExt cx="2149425" cy="839378"/>
          </a:xfrm>
        </p:grpSpPr>
        <p:grpSp>
          <p:nvGrpSpPr>
            <p:cNvPr id="117" name="Group 24"/>
            <p:cNvGrpSpPr>
              <a:grpSpLocks noChangeAspect="1"/>
            </p:cNvGrpSpPr>
            <p:nvPr/>
          </p:nvGrpSpPr>
          <p:grpSpPr bwMode="auto">
            <a:xfrm>
              <a:off x="5583051" y="902467"/>
              <a:ext cx="251554" cy="225532"/>
              <a:chOff x="5147" y="1115"/>
              <a:chExt cx="232" cy="208"/>
            </a:xfrm>
            <a:solidFill>
              <a:schemeClr val="bg1">
                <a:lumMod val="50000"/>
              </a:schemeClr>
            </a:solidFill>
          </p:grpSpPr>
          <p:sp>
            <p:nvSpPr>
              <p:cNvPr id="119" name="Freeform 25"/>
              <p:cNvSpPr>
                <a:spLocks/>
              </p:cNvSpPr>
              <p:nvPr/>
            </p:nvSpPr>
            <p:spPr bwMode="auto">
              <a:xfrm>
                <a:off x="5147" y="1115"/>
                <a:ext cx="196" cy="181"/>
              </a:xfrm>
              <a:custGeom>
                <a:avLst/>
                <a:gdLst>
                  <a:gd name="T0" fmla="*/ 5 w 22"/>
                  <a:gd name="T1" fmla="*/ 4 h 20"/>
                  <a:gd name="T2" fmla="*/ 2 w 22"/>
                  <a:gd name="T3" fmla="*/ 13 h 20"/>
                  <a:gd name="T4" fmla="*/ 2 w 22"/>
                  <a:gd name="T5" fmla="*/ 16 h 20"/>
                  <a:gd name="T6" fmla="*/ 2 w 22"/>
                  <a:gd name="T7" fmla="*/ 17 h 20"/>
                  <a:gd name="T8" fmla="*/ 3 w 22"/>
                  <a:gd name="T9" fmla="*/ 18 h 20"/>
                  <a:gd name="T10" fmla="*/ 4 w 22"/>
                  <a:gd name="T11" fmla="*/ 18 h 20"/>
                  <a:gd name="T12" fmla="*/ 5 w 22"/>
                  <a:gd name="T13" fmla="*/ 17 h 20"/>
                  <a:gd name="T14" fmla="*/ 6 w 22"/>
                  <a:gd name="T15" fmla="*/ 15 h 20"/>
                  <a:gd name="T16" fmla="*/ 7 w 22"/>
                  <a:gd name="T17" fmla="*/ 14 h 20"/>
                  <a:gd name="T18" fmla="*/ 9 w 22"/>
                  <a:gd name="T19" fmla="*/ 14 h 20"/>
                  <a:gd name="T20" fmla="*/ 11 w 22"/>
                  <a:gd name="T21" fmla="*/ 14 h 20"/>
                  <a:gd name="T22" fmla="*/ 14 w 22"/>
                  <a:gd name="T23" fmla="*/ 14 h 20"/>
                  <a:gd name="T24" fmla="*/ 16 w 22"/>
                  <a:gd name="T25" fmla="*/ 17 h 20"/>
                  <a:gd name="T26" fmla="*/ 16 w 22"/>
                  <a:gd name="T27" fmla="*/ 17 h 20"/>
                  <a:gd name="T28" fmla="*/ 17 w 22"/>
                  <a:gd name="T29" fmla="*/ 18 h 20"/>
                  <a:gd name="T30" fmla="*/ 19 w 22"/>
                  <a:gd name="T31" fmla="*/ 18 h 20"/>
                  <a:gd name="T32" fmla="*/ 21 w 22"/>
                  <a:gd name="T33" fmla="*/ 17 h 20"/>
                  <a:gd name="T34" fmla="*/ 20 w 22"/>
                  <a:gd name="T35" fmla="*/ 18 h 20"/>
                  <a:gd name="T36" fmla="*/ 20 w 22"/>
                  <a:gd name="T37" fmla="*/ 14 h 20"/>
                  <a:gd name="T38" fmla="*/ 19 w 22"/>
                  <a:gd name="T39" fmla="*/ 11 h 20"/>
                  <a:gd name="T40" fmla="*/ 18 w 22"/>
                  <a:gd name="T41" fmla="*/ 7 h 20"/>
                  <a:gd name="T42" fmla="*/ 17 w 22"/>
                  <a:gd name="T43" fmla="*/ 5 h 20"/>
                  <a:gd name="T44" fmla="*/ 16 w 22"/>
                  <a:gd name="T45" fmla="*/ 3 h 20"/>
                  <a:gd name="T46" fmla="*/ 15 w 22"/>
                  <a:gd name="T47" fmla="*/ 2 h 20"/>
                  <a:gd name="T48" fmla="*/ 13 w 22"/>
                  <a:gd name="T49" fmla="*/ 1 h 20"/>
                  <a:gd name="T50" fmla="*/ 10 w 22"/>
                  <a:gd name="T51" fmla="*/ 1 h 20"/>
                  <a:gd name="T52" fmla="*/ 6 w 22"/>
                  <a:gd name="T53" fmla="*/ 3 h 20"/>
                  <a:gd name="T54" fmla="*/ 5 w 22"/>
                  <a:gd name="T55" fmla="*/ 4 h 20"/>
                  <a:gd name="T56" fmla="*/ 4 w 22"/>
                  <a:gd name="T57" fmla="*/ 6 h 20"/>
                  <a:gd name="T58" fmla="*/ 5 w 22"/>
                  <a:gd name="T59" fmla="*/ 4 h 20"/>
                  <a:gd name="T60" fmla="*/ 6 w 22"/>
                  <a:gd name="T61" fmla="*/ 2 h 20"/>
                  <a:gd name="T62" fmla="*/ 9 w 22"/>
                  <a:gd name="T63" fmla="*/ 0 h 20"/>
                  <a:gd name="T64" fmla="*/ 14 w 22"/>
                  <a:gd name="T65" fmla="*/ 0 h 20"/>
                  <a:gd name="T66" fmla="*/ 16 w 22"/>
                  <a:gd name="T67" fmla="*/ 1 h 20"/>
                  <a:gd name="T68" fmla="*/ 17 w 22"/>
                  <a:gd name="T69" fmla="*/ 3 h 20"/>
                  <a:gd name="T70" fmla="*/ 18 w 22"/>
                  <a:gd name="T71" fmla="*/ 4 h 20"/>
                  <a:gd name="T72" fmla="*/ 19 w 22"/>
                  <a:gd name="T73" fmla="*/ 6 h 20"/>
                  <a:gd name="T74" fmla="*/ 20 w 22"/>
                  <a:gd name="T75" fmla="*/ 10 h 20"/>
                  <a:gd name="T76" fmla="*/ 22 w 22"/>
                  <a:gd name="T77" fmla="*/ 14 h 20"/>
                  <a:gd name="T78" fmla="*/ 22 w 22"/>
                  <a:gd name="T79" fmla="*/ 16 h 20"/>
                  <a:gd name="T80" fmla="*/ 22 w 22"/>
                  <a:gd name="T81" fmla="*/ 18 h 20"/>
                  <a:gd name="T82" fmla="*/ 22 w 22"/>
                  <a:gd name="T83" fmla="*/ 19 h 20"/>
                  <a:gd name="T84" fmla="*/ 22 w 22"/>
                  <a:gd name="T85" fmla="*/ 19 h 20"/>
                  <a:gd name="T86" fmla="*/ 19 w 22"/>
                  <a:gd name="T87" fmla="*/ 20 h 20"/>
                  <a:gd name="T88" fmla="*/ 16 w 22"/>
                  <a:gd name="T89" fmla="*/ 20 h 20"/>
                  <a:gd name="T90" fmla="*/ 15 w 22"/>
                  <a:gd name="T91" fmla="*/ 18 h 20"/>
                  <a:gd name="T92" fmla="*/ 14 w 22"/>
                  <a:gd name="T93" fmla="*/ 17 h 20"/>
                  <a:gd name="T94" fmla="*/ 13 w 22"/>
                  <a:gd name="T95" fmla="*/ 16 h 20"/>
                  <a:gd name="T96" fmla="*/ 9 w 22"/>
                  <a:gd name="T97" fmla="*/ 16 h 20"/>
                  <a:gd name="T98" fmla="*/ 8 w 22"/>
                  <a:gd name="T99" fmla="*/ 16 h 20"/>
                  <a:gd name="T100" fmla="*/ 6 w 22"/>
                  <a:gd name="T101" fmla="*/ 18 h 20"/>
                  <a:gd name="T102" fmla="*/ 5 w 22"/>
                  <a:gd name="T103" fmla="*/ 19 h 20"/>
                  <a:gd name="T104" fmla="*/ 3 w 22"/>
                  <a:gd name="T105" fmla="*/ 19 h 20"/>
                  <a:gd name="T106" fmla="*/ 2 w 22"/>
                  <a:gd name="T107" fmla="*/ 19 h 20"/>
                  <a:gd name="T108" fmla="*/ 1 w 22"/>
                  <a:gd name="T109" fmla="*/ 18 h 20"/>
                  <a:gd name="T110" fmla="*/ 1 w 22"/>
                  <a:gd name="T111" fmla="*/ 17 h 20"/>
                  <a:gd name="T112" fmla="*/ 1 w 22"/>
                  <a:gd name="T113" fmla="*/ 15 h 20"/>
                  <a:gd name="T114" fmla="*/ 1 w 22"/>
                  <a:gd name="T115" fmla="*/ 13 h 20"/>
                  <a:gd name="T116" fmla="*/ 2 w 22"/>
                  <a:gd name="T117" fmla="*/ 11 h 20"/>
                  <a:gd name="T118" fmla="*/ 3 w 22"/>
                  <a:gd name="T119" fmla="*/ 8 h 20"/>
                  <a:gd name="T120" fmla="*/ 5 w 22"/>
                  <a:gd name="T121" fmla="*/ 4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22" h="20">
                    <a:moveTo>
                      <a:pt x="5" y="4"/>
                    </a:moveTo>
                    <a:cubicBezTo>
                      <a:pt x="3" y="7"/>
                      <a:pt x="3" y="10"/>
                      <a:pt x="2" y="13"/>
                    </a:cubicBezTo>
                    <a:cubicBezTo>
                      <a:pt x="2" y="16"/>
                      <a:pt x="2" y="16"/>
                      <a:pt x="2" y="16"/>
                    </a:cubicBezTo>
                    <a:cubicBezTo>
                      <a:pt x="2" y="16"/>
                      <a:pt x="2" y="17"/>
                      <a:pt x="2" y="17"/>
                    </a:cubicBezTo>
                    <a:cubicBezTo>
                      <a:pt x="2" y="17"/>
                      <a:pt x="2" y="18"/>
                      <a:pt x="3" y="18"/>
                    </a:cubicBezTo>
                    <a:cubicBezTo>
                      <a:pt x="3" y="18"/>
                      <a:pt x="3" y="18"/>
                      <a:pt x="4" y="18"/>
                    </a:cubicBezTo>
                    <a:cubicBezTo>
                      <a:pt x="5" y="18"/>
                      <a:pt x="5" y="18"/>
                      <a:pt x="5" y="17"/>
                    </a:cubicBezTo>
                    <a:cubicBezTo>
                      <a:pt x="5" y="17"/>
                      <a:pt x="6" y="16"/>
                      <a:pt x="6" y="15"/>
                    </a:cubicBezTo>
                    <a:cubicBezTo>
                      <a:pt x="7" y="15"/>
                      <a:pt x="7" y="15"/>
                      <a:pt x="7" y="14"/>
                    </a:cubicBezTo>
                    <a:cubicBezTo>
                      <a:pt x="8" y="14"/>
                      <a:pt x="9" y="14"/>
                      <a:pt x="9" y="14"/>
                    </a:cubicBezTo>
                    <a:cubicBezTo>
                      <a:pt x="11" y="14"/>
                      <a:pt x="11" y="14"/>
                      <a:pt x="11" y="14"/>
                    </a:cubicBezTo>
                    <a:cubicBezTo>
                      <a:pt x="12" y="14"/>
                      <a:pt x="13" y="14"/>
                      <a:pt x="14" y="14"/>
                    </a:cubicBezTo>
                    <a:cubicBezTo>
                      <a:pt x="15" y="15"/>
                      <a:pt x="16" y="16"/>
                      <a:pt x="16" y="17"/>
                    </a:cubicBezTo>
                    <a:cubicBezTo>
                      <a:pt x="16" y="17"/>
                      <a:pt x="16" y="17"/>
                      <a:pt x="16" y="17"/>
                    </a:cubicBezTo>
                    <a:cubicBezTo>
                      <a:pt x="16" y="17"/>
                      <a:pt x="17" y="18"/>
                      <a:pt x="17" y="18"/>
                    </a:cubicBezTo>
                    <a:cubicBezTo>
                      <a:pt x="17" y="18"/>
                      <a:pt x="18" y="18"/>
                      <a:pt x="19" y="18"/>
                    </a:cubicBezTo>
                    <a:cubicBezTo>
                      <a:pt x="19" y="18"/>
                      <a:pt x="20" y="17"/>
                      <a:pt x="21" y="17"/>
                    </a:cubicBezTo>
                    <a:cubicBezTo>
                      <a:pt x="20" y="18"/>
                      <a:pt x="20" y="18"/>
                      <a:pt x="20" y="18"/>
                    </a:cubicBezTo>
                    <a:cubicBezTo>
                      <a:pt x="20" y="17"/>
                      <a:pt x="20" y="16"/>
                      <a:pt x="20" y="14"/>
                    </a:cubicBezTo>
                    <a:cubicBezTo>
                      <a:pt x="19" y="13"/>
                      <a:pt x="19" y="12"/>
                      <a:pt x="19" y="11"/>
                    </a:cubicBezTo>
                    <a:cubicBezTo>
                      <a:pt x="18" y="9"/>
                      <a:pt x="18" y="8"/>
                      <a:pt x="18" y="7"/>
                    </a:cubicBezTo>
                    <a:cubicBezTo>
                      <a:pt x="17" y="5"/>
                      <a:pt x="17" y="5"/>
                      <a:pt x="17" y="5"/>
                    </a:cubicBezTo>
                    <a:cubicBezTo>
                      <a:pt x="17" y="5"/>
                      <a:pt x="16" y="4"/>
                      <a:pt x="16" y="3"/>
                    </a:cubicBezTo>
                    <a:cubicBezTo>
                      <a:pt x="16" y="3"/>
                      <a:pt x="15" y="3"/>
                      <a:pt x="15" y="2"/>
                    </a:cubicBezTo>
                    <a:cubicBezTo>
                      <a:pt x="14" y="2"/>
                      <a:pt x="14" y="2"/>
                      <a:pt x="13" y="1"/>
                    </a:cubicBezTo>
                    <a:cubicBezTo>
                      <a:pt x="12" y="1"/>
                      <a:pt x="11" y="1"/>
                      <a:pt x="10" y="1"/>
                    </a:cubicBezTo>
                    <a:cubicBezTo>
                      <a:pt x="8" y="1"/>
                      <a:pt x="7" y="2"/>
                      <a:pt x="6" y="3"/>
                    </a:cubicBezTo>
                    <a:cubicBezTo>
                      <a:pt x="6" y="3"/>
                      <a:pt x="5" y="3"/>
                      <a:pt x="5" y="4"/>
                    </a:cubicBezTo>
                    <a:cubicBezTo>
                      <a:pt x="4" y="5"/>
                      <a:pt x="4" y="5"/>
                      <a:pt x="4" y="6"/>
                    </a:cubicBezTo>
                    <a:cubicBezTo>
                      <a:pt x="4" y="5"/>
                      <a:pt x="4" y="4"/>
                      <a:pt x="5" y="4"/>
                    </a:cubicBezTo>
                    <a:cubicBezTo>
                      <a:pt x="5" y="3"/>
                      <a:pt x="5" y="3"/>
                      <a:pt x="6" y="2"/>
                    </a:cubicBezTo>
                    <a:cubicBezTo>
                      <a:pt x="7" y="1"/>
                      <a:pt x="8" y="1"/>
                      <a:pt x="9" y="0"/>
                    </a:cubicBezTo>
                    <a:cubicBezTo>
                      <a:pt x="11" y="0"/>
                      <a:pt x="12" y="0"/>
                      <a:pt x="14" y="0"/>
                    </a:cubicBezTo>
                    <a:cubicBezTo>
                      <a:pt x="14" y="0"/>
                      <a:pt x="15" y="1"/>
                      <a:pt x="16" y="1"/>
                    </a:cubicBezTo>
                    <a:cubicBezTo>
                      <a:pt x="16" y="2"/>
                      <a:pt x="17" y="2"/>
                      <a:pt x="17" y="3"/>
                    </a:cubicBezTo>
                    <a:cubicBezTo>
                      <a:pt x="18" y="3"/>
                      <a:pt x="18" y="4"/>
                      <a:pt x="18" y="4"/>
                    </a:cubicBezTo>
                    <a:cubicBezTo>
                      <a:pt x="19" y="6"/>
                      <a:pt x="19" y="6"/>
                      <a:pt x="19" y="6"/>
                    </a:cubicBezTo>
                    <a:cubicBezTo>
                      <a:pt x="20" y="8"/>
                      <a:pt x="20" y="9"/>
                      <a:pt x="20" y="10"/>
                    </a:cubicBezTo>
                    <a:cubicBezTo>
                      <a:pt x="21" y="11"/>
                      <a:pt x="21" y="13"/>
                      <a:pt x="22" y="14"/>
                    </a:cubicBezTo>
                    <a:cubicBezTo>
                      <a:pt x="22" y="15"/>
                      <a:pt x="22" y="15"/>
                      <a:pt x="22" y="16"/>
                    </a:cubicBezTo>
                    <a:cubicBezTo>
                      <a:pt x="22" y="17"/>
                      <a:pt x="22" y="17"/>
                      <a:pt x="22" y="18"/>
                    </a:cubicBezTo>
                    <a:cubicBezTo>
                      <a:pt x="22" y="19"/>
                      <a:pt x="22" y="19"/>
                      <a:pt x="22" y="19"/>
                    </a:cubicBezTo>
                    <a:cubicBezTo>
                      <a:pt x="22" y="19"/>
                      <a:pt x="22" y="19"/>
                      <a:pt x="22" y="19"/>
                    </a:cubicBezTo>
                    <a:cubicBezTo>
                      <a:pt x="21" y="19"/>
                      <a:pt x="20" y="20"/>
                      <a:pt x="19" y="20"/>
                    </a:cubicBezTo>
                    <a:cubicBezTo>
                      <a:pt x="18" y="20"/>
                      <a:pt x="17" y="20"/>
                      <a:pt x="16" y="20"/>
                    </a:cubicBezTo>
                    <a:cubicBezTo>
                      <a:pt x="16" y="19"/>
                      <a:pt x="15" y="19"/>
                      <a:pt x="15" y="18"/>
                    </a:cubicBezTo>
                    <a:cubicBezTo>
                      <a:pt x="14" y="18"/>
                      <a:pt x="14" y="17"/>
                      <a:pt x="14" y="17"/>
                    </a:cubicBezTo>
                    <a:cubicBezTo>
                      <a:pt x="14" y="16"/>
                      <a:pt x="14" y="16"/>
                      <a:pt x="13" y="16"/>
                    </a:cubicBezTo>
                    <a:cubicBezTo>
                      <a:pt x="12" y="15"/>
                      <a:pt x="10" y="16"/>
                      <a:pt x="9" y="16"/>
                    </a:cubicBezTo>
                    <a:cubicBezTo>
                      <a:pt x="8" y="16"/>
                      <a:pt x="8" y="16"/>
                      <a:pt x="8" y="16"/>
                    </a:cubicBezTo>
                    <a:cubicBezTo>
                      <a:pt x="7" y="17"/>
                      <a:pt x="7" y="18"/>
                      <a:pt x="6" y="18"/>
                    </a:cubicBezTo>
                    <a:cubicBezTo>
                      <a:pt x="6" y="19"/>
                      <a:pt x="6" y="19"/>
                      <a:pt x="5" y="19"/>
                    </a:cubicBezTo>
                    <a:cubicBezTo>
                      <a:pt x="4" y="20"/>
                      <a:pt x="4" y="19"/>
                      <a:pt x="3" y="19"/>
                    </a:cubicBezTo>
                    <a:cubicBezTo>
                      <a:pt x="3" y="19"/>
                      <a:pt x="3" y="19"/>
                      <a:pt x="2" y="19"/>
                    </a:cubicBezTo>
                    <a:cubicBezTo>
                      <a:pt x="2" y="19"/>
                      <a:pt x="1" y="19"/>
                      <a:pt x="1" y="18"/>
                    </a:cubicBezTo>
                    <a:cubicBezTo>
                      <a:pt x="0" y="18"/>
                      <a:pt x="1" y="17"/>
                      <a:pt x="1" y="17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1" y="13"/>
                      <a:pt x="1" y="13"/>
                      <a:pt x="1" y="13"/>
                    </a:cubicBezTo>
                    <a:cubicBezTo>
                      <a:pt x="1" y="12"/>
                      <a:pt x="2" y="11"/>
                      <a:pt x="2" y="11"/>
                    </a:cubicBezTo>
                    <a:cubicBezTo>
                      <a:pt x="2" y="10"/>
                      <a:pt x="2" y="9"/>
                      <a:pt x="3" y="8"/>
                    </a:cubicBezTo>
                    <a:cubicBezTo>
                      <a:pt x="3" y="7"/>
                      <a:pt x="4" y="5"/>
                      <a:pt x="5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20" name="Freeform 26"/>
              <p:cNvSpPr>
                <a:spLocks/>
              </p:cNvSpPr>
              <p:nvPr/>
            </p:nvSpPr>
            <p:spPr bwMode="auto">
              <a:xfrm>
                <a:off x="5209" y="1160"/>
                <a:ext cx="63" cy="46"/>
              </a:xfrm>
              <a:custGeom>
                <a:avLst/>
                <a:gdLst>
                  <a:gd name="T0" fmla="*/ 3 w 7"/>
                  <a:gd name="T1" fmla="*/ 1 h 5"/>
                  <a:gd name="T2" fmla="*/ 2 w 7"/>
                  <a:gd name="T3" fmla="*/ 2 h 5"/>
                  <a:gd name="T4" fmla="*/ 2 w 7"/>
                  <a:gd name="T5" fmla="*/ 3 h 5"/>
                  <a:gd name="T6" fmla="*/ 2 w 7"/>
                  <a:gd name="T7" fmla="*/ 3 h 5"/>
                  <a:gd name="T8" fmla="*/ 2 w 7"/>
                  <a:gd name="T9" fmla="*/ 3 h 5"/>
                  <a:gd name="T10" fmla="*/ 2 w 7"/>
                  <a:gd name="T11" fmla="*/ 3 h 5"/>
                  <a:gd name="T12" fmla="*/ 2 w 7"/>
                  <a:gd name="T13" fmla="*/ 3 h 5"/>
                  <a:gd name="T14" fmla="*/ 5 w 7"/>
                  <a:gd name="T15" fmla="*/ 2 h 5"/>
                  <a:gd name="T16" fmla="*/ 5 w 7"/>
                  <a:gd name="T17" fmla="*/ 2 h 5"/>
                  <a:gd name="T18" fmla="*/ 5 w 7"/>
                  <a:gd name="T19" fmla="*/ 2 h 5"/>
                  <a:gd name="T20" fmla="*/ 4 w 7"/>
                  <a:gd name="T21" fmla="*/ 1 h 5"/>
                  <a:gd name="T22" fmla="*/ 2 w 7"/>
                  <a:gd name="T23" fmla="*/ 1 h 5"/>
                  <a:gd name="T24" fmla="*/ 2 w 7"/>
                  <a:gd name="T25" fmla="*/ 1 h 5"/>
                  <a:gd name="T26" fmla="*/ 2 w 7"/>
                  <a:gd name="T27" fmla="*/ 0 h 5"/>
                  <a:gd name="T28" fmla="*/ 4 w 7"/>
                  <a:gd name="T29" fmla="*/ 0 h 5"/>
                  <a:gd name="T30" fmla="*/ 6 w 7"/>
                  <a:gd name="T31" fmla="*/ 1 h 5"/>
                  <a:gd name="T32" fmla="*/ 7 w 7"/>
                  <a:gd name="T33" fmla="*/ 3 h 5"/>
                  <a:gd name="T34" fmla="*/ 5 w 7"/>
                  <a:gd name="T35" fmla="*/ 4 h 5"/>
                  <a:gd name="T36" fmla="*/ 2 w 7"/>
                  <a:gd name="T37" fmla="*/ 5 h 5"/>
                  <a:gd name="T38" fmla="*/ 1 w 7"/>
                  <a:gd name="T39" fmla="*/ 4 h 5"/>
                  <a:gd name="T40" fmla="*/ 1 w 7"/>
                  <a:gd name="T41" fmla="*/ 4 h 5"/>
                  <a:gd name="T42" fmla="*/ 0 w 7"/>
                  <a:gd name="T43" fmla="*/ 4 h 5"/>
                  <a:gd name="T44" fmla="*/ 0 w 7"/>
                  <a:gd name="T45" fmla="*/ 4 h 5"/>
                  <a:gd name="T46" fmla="*/ 1 w 7"/>
                  <a:gd name="T47" fmla="*/ 2 h 5"/>
                  <a:gd name="T48" fmla="*/ 2 w 7"/>
                  <a:gd name="T49" fmla="*/ 1 h 5"/>
                  <a:gd name="T50" fmla="*/ 3 w 7"/>
                  <a:gd name="T51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7" h="5">
                    <a:moveTo>
                      <a:pt x="3" y="1"/>
                    </a:moveTo>
                    <a:cubicBezTo>
                      <a:pt x="3" y="1"/>
                      <a:pt x="2" y="1"/>
                      <a:pt x="2" y="2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3" y="3"/>
                      <a:pt x="4" y="3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3"/>
                      <a:pt x="5" y="2"/>
                      <a:pt x="5" y="2"/>
                    </a:cubicBezTo>
                    <a:cubicBezTo>
                      <a:pt x="5" y="1"/>
                      <a:pt x="4" y="1"/>
                      <a:pt x="4" y="1"/>
                    </a:cubicBezTo>
                    <a:cubicBezTo>
                      <a:pt x="3" y="0"/>
                      <a:pt x="3" y="0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0"/>
                    </a:cubicBezTo>
                    <a:cubicBezTo>
                      <a:pt x="2" y="0"/>
                      <a:pt x="3" y="0"/>
                      <a:pt x="4" y="0"/>
                    </a:cubicBezTo>
                    <a:cubicBezTo>
                      <a:pt x="5" y="0"/>
                      <a:pt x="6" y="1"/>
                      <a:pt x="6" y="1"/>
                    </a:cubicBezTo>
                    <a:cubicBezTo>
                      <a:pt x="7" y="2"/>
                      <a:pt x="7" y="2"/>
                      <a:pt x="7" y="3"/>
                    </a:cubicBezTo>
                    <a:cubicBezTo>
                      <a:pt x="6" y="4"/>
                      <a:pt x="6" y="4"/>
                      <a:pt x="5" y="4"/>
                    </a:cubicBezTo>
                    <a:cubicBezTo>
                      <a:pt x="4" y="5"/>
                      <a:pt x="3" y="5"/>
                      <a:pt x="2" y="5"/>
                    </a:cubicBezTo>
                    <a:cubicBezTo>
                      <a:pt x="2" y="5"/>
                      <a:pt x="2" y="5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3"/>
                      <a:pt x="0" y="2"/>
                      <a:pt x="1" y="2"/>
                    </a:cubicBezTo>
                    <a:cubicBezTo>
                      <a:pt x="1" y="1"/>
                      <a:pt x="2" y="1"/>
                      <a:pt x="2" y="1"/>
                    </a:cubicBezTo>
                    <a:cubicBezTo>
                      <a:pt x="3" y="1"/>
                      <a:pt x="3" y="1"/>
                      <a:pt x="3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21" name="Freeform 27"/>
              <p:cNvSpPr>
                <a:spLocks/>
              </p:cNvSpPr>
              <p:nvPr/>
            </p:nvSpPr>
            <p:spPr bwMode="auto">
              <a:xfrm>
                <a:off x="5147" y="1115"/>
                <a:ext cx="232" cy="208"/>
              </a:xfrm>
              <a:custGeom>
                <a:avLst/>
                <a:gdLst>
                  <a:gd name="T0" fmla="*/ 1 w 26"/>
                  <a:gd name="T1" fmla="*/ 17 h 23"/>
                  <a:gd name="T2" fmla="*/ 1 w 26"/>
                  <a:gd name="T3" fmla="*/ 19 h 23"/>
                  <a:gd name="T4" fmla="*/ 1 w 26"/>
                  <a:gd name="T5" fmla="*/ 20 h 23"/>
                  <a:gd name="T6" fmla="*/ 2 w 26"/>
                  <a:gd name="T7" fmla="*/ 21 h 23"/>
                  <a:gd name="T8" fmla="*/ 6 w 26"/>
                  <a:gd name="T9" fmla="*/ 20 h 23"/>
                  <a:gd name="T10" fmla="*/ 7 w 26"/>
                  <a:gd name="T11" fmla="*/ 19 h 23"/>
                  <a:gd name="T12" fmla="*/ 8 w 26"/>
                  <a:gd name="T13" fmla="*/ 18 h 23"/>
                  <a:gd name="T14" fmla="*/ 8 w 26"/>
                  <a:gd name="T15" fmla="*/ 17 h 23"/>
                  <a:gd name="T16" fmla="*/ 9 w 26"/>
                  <a:gd name="T17" fmla="*/ 17 h 23"/>
                  <a:gd name="T18" fmla="*/ 12 w 26"/>
                  <a:gd name="T19" fmla="*/ 17 h 23"/>
                  <a:gd name="T20" fmla="*/ 14 w 26"/>
                  <a:gd name="T21" fmla="*/ 17 h 23"/>
                  <a:gd name="T22" fmla="*/ 15 w 26"/>
                  <a:gd name="T23" fmla="*/ 18 h 23"/>
                  <a:gd name="T24" fmla="*/ 15 w 26"/>
                  <a:gd name="T25" fmla="*/ 18 h 23"/>
                  <a:gd name="T26" fmla="*/ 16 w 26"/>
                  <a:gd name="T27" fmla="*/ 19 h 23"/>
                  <a:gd name="T28" fmla="*/ 16 w 26"/>
                  <a:gd name="T29" fmla="*/ 20 h 23"/>
                  <a:gd name="T30" fmla="*/ 16 w 26"/>
                  <a:gd name="T31" fmla="*/ 21 h 23"/>
                  <a:gd name="T32" fmla="*/ 16 w 26"/>
                  <a:gd name="T33" fmla="*/ 21 h 23"/>
                  <a:gd name="T34" fmla="*/ 16 w 26"/>
                  <a:gd name="T35" fmla="*/ 21 h 23"/>
                  <a:gd name="T36" fmla="*/ 16 w 26"/>
                  <a:gd name="T37" fmla="*/ 21 h 23"/>
                  <a:gd name="T38" fmla="*/ 16 w 26"/>
                  <a:gd name="T39" fmla="*/ 21 h 23"/>
                  <a:gd name="T40" fmla="*/ 17 w 26"/>
                  <a:gd name="T41" fmla="*/ 21 h 23"/>
                  <a:gd name="T42" fmla="*/ 20 w 26"/>
                  <a:gd name="T43" fmla="*/ 21 h 23"/>
                  <a:gd name="T44" fmla="*/ 22 w 26"/>
                  <a:gd name="T45" fmla="*/ 20 h 23"/>
                  <a:gd name="T46" fmla="*/ 24 w 26"/>
                  <a:gd name="T47" fmla="*/ 19 h 23"/>
                  <a:gd name="T48" fmla="*/ 24 w 26"/>
                  <a:gd name="T49" fmla="*/ 17 h 23"/>
                  <a:gd name="T50" fmla="*/ 22 w 26"/>
                  <a:gd name="T51" fmla="*/ 12 h 23"/>
                  <a:gd name="T52" fmla="*/ 21 w 26"/>
                  <a:gd name="T53" fmla="*/ 7 h 23"/>
                  <a:gd name="T54" fmla="*/ 19 w 26"/>
                  <a:gd name="T55" fmla="*/ 3 h 23"/>
                  <a:gd name="T56" fmla="*/ 13 w 26"/>
                  <a:gd name="T57" fmla="*/ 0 h 23"/>
                  <a:gd name="T58" fmla="*/ 11 w 26"/>
                  <a:gd name="T59" fmla="*/ 0 h 23"/>
                  <a:gd name="T60" fmla="*/ 13 w 26"/>
                  <a:gd name="T61" fmla="*/ 0 h 23"/>
                  <a:gd name="T62" fmla="*/ 16 w 26"/>
                  <a:gd name="T63" fmla="*/ 1 h 23"/>
                  <a:gd name="T64" fmla="*/ 20 w 26"/>
                  <a:gd name="T65" fmla="*/ 3 h 23"/>
                  <a:gd name="T66" fmla="*/ 22 w 26"/>
                  <a:gd name="T67" fmla="*/ 7 h 23"/>
                  <a:gd name="T68" fmla="*/ 24 w 26"/>
                  <a:gd name="T69" fmla="*/ 11 h 23"/>
                  <a:gd name="T70" fmla="*/ 26 w 26"/>
                  <a:gd name="T71" fmla="*/ 17 h 23"/>
                  <a:gd name="T72" fmla="*/ 25 w 26"/>
                  <a:gd name="T73" fmla="*/ 20 h 23"/>
                  <a:gd name="T74" fmla="*/ 24 w 26"/>
                  <a:gd name="T75" fmla="*/ 21 h 23"/>
                  <a:gd name="T76" fmla="*/ 23 w 26"/>
                  <a:gd name="T77" fmla="*/ 22 h 23"/>
                  <a:gd name="T78" fmla="*/ 20 w 26"/>
                  <a:gd name="T79" fmla="*/ 23 h 23"/>
                  <a:gd name="T80" fmla="*/ 17 w 26"/>
                  <a:gd name="T81" fmla="*/ 23 h 23"/>
                  <a:gd name="T82" fmla="*/ 15 w 26"/>
                  <a:gd name="T83" fmla="*/ 22 h 23"/>
                  <a:gd name="T84" fmla="*/ 15 w 26"/>
                  <a:gd name="T85" fmla="*/ 22 h 23"/>
                  <a:gd name="T86" fmla="*/ 15 w 26"/>
                  <a:gd name="T87" fmla="*/ 22 h 23"/>
                  <a:gd name="T88" fmla="*/ 15 w 26"/>
                  <a:gd name="T89" fmla="*/ 22 h 23"/>
                  <a:gd name="T90" fmla="*/ 14 w 26"/>
                  <a:gd name="T91" fmla="*/ 22 h 23"/>
                  <a:gd name="T92" fmla="*/ 14 w 26"/>
                  <a:gd name="T93" fmla="*/ 21 h 23"/>
                  <a:gd name="T94" fmla="*/ 14 w 26"/>
                  <a:gd name="T95" fmla="*/ 19 h 23"/>
                  <a:gd name="T96" fmla="*/ 14 w 26"/>
                  <a:gd name="T97" fmla="*/ 19 h 23"/>
                  <a:gd name="T98" fmla="*/ 14 w 26"/>
                  <a:gd name="T99" fmla="*/ 19 h 23"/>
                  <a:gd name="T100" fmla="*/ 14 w 26"/>
                  <a:gd name="T101" fmla="*/ 19 h 23"/>
                  <a:gd name="T102" fmla="*/ 12 w 26"/>
                  <a:gd name="T103" fmla="*/ 19 h 23"/>
                  <a:gd name="T104" fmla="*/ 9 w 26"/>
                  <a:gd name="T105" fmla="*/ 19 h 23"/>
                  <a:gd name="T106" fmla="*/ 9 w 26"/>
                  <a:gd name="T107" fmla="*/ 19 h 23"/>
                  <a:gd name="T108" fmla="*/ 8 w 26"/>
                  <a:gd name="T109" fmla="*/ 19 h 23"/>
                  <a:gd name="T110" fmla="*/ 8 w 26"/>
                  <a:gd name="T111" fmla="*/ 19 h 23"/>
                  <a:gd name="T112" fmla="*/ 6 w 26"/>
                  <a:gd name="T113" fmla="*/ 21 h 23"/>
                  <a:gd name="T114" fmla="*/ 2 w 26"/>
                  <a:gd name="T115" fmla="*/ 21 h 23"/>
                  <a:gd name="T116" fmla="*/ 1 w 26"/>
                  <a:gd name="T117" fmla="*/ 21 h 23"/>
                  <a:gd name="T118" fmla="*/ 0 w 26"/>
                  <a:gd name="T119" fmla="*/ 19 h 23"/>
                  <a:gd name="T120" fmla="*/ 1 w 26"/>
                  <a:gd name="T121" fmla="*/ 17 h 2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26" h="23">
                    <a:moveTo>
                      <a:pt x="1" y="17"/>
                    </a:moveTo>
                    <a:cubicBezTo>
                      <a:pt x="1" y="17"/>
                      <a:pt x="1" y="18"/>
                      <a:pt x="1" y="19"/>
                    </a:cubicBezTo>
                    <a:cubicBezTo>
                      <a:pt x="1" y="20"/>
                      <a:pt x="1" y="20"/>
                      <a:pt x="1" y="20"/>
                    </a:cubicBezTo>
                    <a:cubicBezTo>
                      <a:pt x="1" y="21"/>
                      <a:pt x="2" y="21"/>
                      <a:pt x="2" y="21"/>
                    </a:cubicBezTo>
                    <a:cubicBezTo>
                      <a:pt x="3" y="21"/>
                      <a:pt x="5" y="21"/>
                      <a:pt x="6" y="20"/>
                    </a:cubicBezTo>
                    <a:cubicBezTo>
                      <a:pt x="6" y="20"/>
                      <a:pt x="6" y="20"/>
                      <a:pt x="7" y="19"/>
                    </a:cubicBezTo>
                    <a:cubicBezTo>
                      <a:pt x="7" y="18"/>
                      <a:pt x="7" y="18"/>
                      <a:pt x="8" y="18"/>
                    </a:cubicBezTo>
                    <a:cubicBezTo>
                      <a:pt x="8" y="18"/>
                      <a:pt x="8" y="17"/>
                      <a:pt x="8" y="17"/>
                    </a:cubicBezTo>
                    <a:cubicBezTo>
                      <a:pt x="9" y="17"/>
                      <a:pt x="9" y="17"/>
                      <a:pt x="9" y="17"/>
                    </a:cubicBezTo>
                    <a:cubicBezTo>
                      <a:pt x="10" y="17"/>
                      <a:pt x="11" y="17"/>
                      <a:pt x="12" y="17"/>
                    </a:cubicBezTo>
                    <a:cubicBezTo>
                      <a:pt x="12" y="17"/>
                      <a:pt x="13" y="17"/>
                      <a:pt x="14" y="17"/>
                    </a:cubicBezTo>
                    <a:cubicBezTo>
                      <a:pt x="15" y="17"/>
                      <a:pt x="15" y="18"/>
                      <a:pt x="15" y="18"/>
                    </a:cubicBezTo>
                    <a:cubicBezTo>
                      <a:pt x="15" y="18"/>
                      <a:pt x="15" y="18"/>
                      <a:pt x="15" y="18"/>
                    </a:cubicBezTo>
                    <a:cubicBezTo>
                      <a:pt x="15" y="18"/>
                      <a:pt x="16" y="19"/>
                      <a:pt x="16" y="19"/>
                    </a:cubicBezTo>
                    <a:cubicBezTo>
                      <a:pt x="16" y="20"/>
                      <a:pt x="16" y="20"/>
                      <a:pt x="16" y="20"/>
                    </a:cubicBezTo>
                    <a:cubicBezTo>
                      <a:pt x="16" y="20"/>
                      <a:pt x="16" y="21"/>
                      <a:pt x="16" y="21"/>
                    </a:cubicBezTo>
                    <a:cubicBezTo>
                      <a:pt x="16" y="21"/>
                      <a:pt x="16" y="21"/>
                      <a:pt x="16" y="21"/>
                    </a:cubicBezTo>
                    <a:cubicBezTo>
                      <a:pt x="16" y="21"/>
                      <a:pt x="16" y="21"/>
                      <a:pt x="16" y="21"/>
                    </a:cubicBezTo>
                    <a:cubicBezTo>
                      <a:pt x="16" y="21"/>
                      <a:pt x="16" y="21"/>
                      <a:pt x="16" y="21"/>
                    </a:cubicBezTo>
                    <a:cubicBezTo>
                      <a:pt x="16" y="21"/>
                      <a:pt x="16" y="21"/>
                      <a:pt x="16" y="21"/>
                    </a:cubicBezTo>
                    <a:cubicBezTo>
                      <a:pt x="16" y="21"/>
                      <a:pt x="17" y="21"/>
                      <a:pt x="17" y="21"/>
                    </a:cubicBezTo>
                    <a:cubicBezTo>
                      <a:pt x="18" y="21"/>
                      <a:pt x="19" y="21"/>
                      <a:pt x="20" y="21"/>
                    </a:cubicBezTo>
                    <a:cubicBezTo>
                      <a:pt x="21" y="21"/>
                      <a:pt x="21" y="21"/>
                      <a:pt x="22" y="20"/>
                    </a:cubicBezTo>
                    <a:cubicBezTo>
                      <a:pt x="23" y="20"/>
                      <a:pt x="23" y="20"/>
                      <a:pt x="24" y="19"/>
                    </a:cubicBezTo>
                    <a:cubicBezTo>
                      <a:pt x="24" y="19"/>
                      <a:pt x="24" y="18"/>
                      <a:pt x="24" y="17"/>
                    </a:cubicBezTo>
                    <a:cubicBezTo>
                      <a:pt x="23" y="15"/>
                      <a:pt x="23" y="13"/>
                      <a:pt x="22" y="12"/>
                    </a:cubicBezTo>
                    <a:cubicBezTo>
                      <a:pt x="22" y="10"/>
                      <a:pt x="21" y="9"/>
                      <a:pt x="21" y="7"/>
                    </a:cubicBezTo>
                    <a:cubicBezTo>
                      <a:pt x="20" y="6"/>
                      <a:pt x="20" y="4"/>
                      <a:pt x="19" y="3"/>
                    </a:cubicBezTo>
                    <a:cubicBezTo>
                      <a:pt x="17" y="1"/>
                      <a:pt x="15" y="1"/>
                      <a:pt x="13" y="0"/>
                    </a:cubicBezTo>
                    <a:cubicBezTo>
                      <a:pt x="12" y="0"/>
                      <a:pt x="11" y="0"/>
                      <a:pt x="11" y="0"/>
                    </a:cubicBezTo>
                    <a:cubicBezTo>
                      <a:pt x="11" y="0"/>
                      <a:pt x="12" y="0"/>
                      <a:pt x="13" y="0"/>
                    </a:cubicBezTo>
                    <a:cubicBezTo>
                      <a:pt x="14" y="0"/>
                      <a:pt x="15" y="0"/>
                      <a:pt x="16" y="1"/>
                    </a:cubicBezTo>
                    <a:cubicBezTo>
                      <a:pt x="17" y="1"/>
                      <a:pt x="19" y="2"/>
                      <a:pt x="20" y="3"/>
                    </a:cubicBezTo>
                    <a:cubicBezTo>
                      <a:pt x="21" y="4"/>
                      <a:pt x="22" y="5"/>
                      <a:pt x="22" y="7"/>
                    </a:cubicBezTo>
                    <a:cubicBezTo>
                      <a:pt x="23" y="8"/>
                      <a:pt x="24" y="10"/>
                      <a:pt x="24" y="11"/>
                    </a:cubicBezTo>
                    <a:cubicBezTo>
                      <a:pt x="25" y="13"/>
                      <a:pt x="25" y="15"/>
                      <a:pt x="26" y="17"/>
                    </a:cubicBezTo>
                    <a:cubicBezTo>
                      <a:pt x="26" y="18"/>
                      <a:pt x="26" y="19"/>
                      <a:pt x="25" y="20"/>
                    </a:cubicBezTo>
                    <a:cubicBezTo>
                      <a:pt x="25" y="21"/>
                      <a:pt x="25" y="21"/>
                      <a:pt x="24" y="21"/>
                    </a:cubicBezTo>
                    <a:cubicBezTo>
                      <a:pt x="24" y="22"/>
                      <a:pt x="23" y="22"/>
                      <a:pt x="23" y="22"/>
                    </a:cubicBezTo>
                    <a:cubicBezTo>
                      <a:pt x="22" y="23"/>
                      <a:pt x="21" y="23"/>
                      <a:pt x="20" y="23"/>
                    </a:cubicBezTo>
                    <a:cubicBezTo>
                      <a:pt x="19" y="23"/>
                      <a:pt x="18" y="23"/>
                      <a:pt x="17" y="23"/>
                    </a:cubicBezTo>
                    <a:cubicBezTo>
                      <a:pt x="17" y="23"/>
                      <a:pt x="16" y="23"/>
                      <a:pt x="15" y="22"/>
                    </a:cubicBezTo>
                    <a:cubicBezTo>
                      <a:pt x="15" y="22"/>
                      <a:pt x="15" y="22"/>
                      <a:pt x="15" y="22"/>
                    </a:cubicBezTo>
                    <a:cubicBezTo>
                      <a:pt x="15" y="22"/>
                      <a:pt x="15" y="22"/>
                      <a:pt x="15" y="22"/>
                    </a:cubicBezTo>
                    <a:cubicBezTo>
                      <a:pt x="15" y="22"/>
                      <a:pt x="15" y="22"/>
                      <a:pt x="15" y="22"/>
                    </a:cubicBezTo>
                    <a:cubicBezTo>
                      <a:pt x="14" y="22"/>
                      <a:pt x="14" y="22"/>
                      <a:pt x="14" y="22"/>
                    </a:cubicBezTo>
                    <a:cubicBezTo>
                      <a:pt x="14" y="21"/>
                      <a:pt x="14" y="21"/>
                      <a:pt x="14" y="21"/>
                    </a:cubicBezTo>
                    <a:cubicBezTo>
                      <a:pt x="14" y="20"/>
                      <a:pt x="14" y="20"/>
                      <a:pt x="14" y="19"/>
                    </a:cubicBezTo>
                    <a:cubicBezTo>
                      <a:pt x="14" y="19"/>
                      <a:pt x="14" y="19"/>
                      <a:pt x="14" y="19"/>
                    </a:cubicBezTo>
                    <a:cubicBezTo>
                      <a:pt x="14" y="19"/>
                      <a:pt x="14" y="19"/>
                      <a:pt x="14" y="19"/>
                    </a:cubicBezTo>
                    <a:cubicBezTo>
                      <a:pt x="14" y="19"/>
                      <a:pt x="14" y="19"/>
                      <a:pt x="14" y="19"/>
                    </a:cubicBezTo>
                    <a:cubicBezTo>
                      <a:pt x="13" y="19"/>
                      <a:pt x="12" y="19"/>
                      <a:pt x="12" y="19"/>
                    </a:cubicBezTo>
                    <a:cubicBezTo>
                      <a:pt x="11" y="19"/>
                      <a:pt x="10" y="18"/>
                      <a:pt x="9" y="19"/>
                    </a:cubicBezTo>
                    <a:cubicBezTo>
                      <a:pt x="9" y="19"/>
                      <a:pt x="9" y="19"/>
                      <a:pt x="9" y="19"/>
                    </a:cubicBezTo>
                    <a:cubicBezTo>
                      <a:pt x="9" y="19"/>
                      <a:pt x="8" y="19"/>
                      <a:pt x="8" y="19"/>
                    </a:cubicBezTo>
                    <a:cubicBezTo>
                      <a:pt x="8" y="19"/>
                      <a:pt x="8" y="19"/>
                      <a:pt x="8" y="19"/>
                    </a:cubicBezTo>
                    <a:cubicBezTo>
                      <a:pt x="7" y="20"/>
                      <a:pt x="7" y="21"/>
                      <a:pt x="6" y="21"/>
                    </a:cubicBezTo>
                    <a:cubicBezTo>
                      <a:pt x="5" y="22"/>
                      <a:pt x="3" y="22"/>
                      <a:pt x="2" y="21"/>
                    </a:cubicBezTo>
                    <a:cubicBezTo>
                      <a:pt x="2" y="21"/>
                      <a:pt x="1" y="21"/>
                      <a:pt x="1" y="21"/>
                    </a:cubicBezTo>
                    <a:cubicBezTo>
                      <a:pt x="0" y="20"/>
                      <a:pt x="0" y="20"/>
                      <a:pt x="0" y="19"/>
                    </a:cubicBezTo>
                    <a:cubicBezTo>
                      <a:pt x="1" y="18"/>
                      <a:pt x="1" y="17"/>
                      <a:pt x="1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22" name="Freeform 28"/>
              <p:cNvSpPr>
                <a:spLocks/>
              </p:cNvSpPr>
              <p:nvPr/>
            </p:nvSpPr>
            <p:spPr bwMode="auto">
              <a:xfrm>
                <a:off x="5156" y="1251"/>
                <a:ext cx="116" cy="63"/>
              </a:xfrm>
              <a:custGeom>
                <a:avLst/>
                <a:gdLst>
                  <a:gd name="T0" fmla="*/ 2 w 13"/>
                  <a:gd name="T1" fmla="*/ 6 h 7"/>
                  <a:gd name="T2" fmla="*/ 0 w 13"/>
                  <a:gd name="T3" fmla="*/ 3 h 7"/>
                  <a:gd name="T4" fmla="*/ 3 w 13"/>
                  <a:gd name="T5" fmla="*/ 6 h 7"/>
                  <a:gd name="T6" fmla="*/ 2 w 13"/>
                  <a:gd name="T7" fmla="*/ 4 h 7"/>
                  <a:gd name="T8" fmla="*/ 4 w 13"/>
                  <a:gd name="T9" fmla="*/ 6 h 7"/>
                  <a:gd name="T10" fmla="*/ 4 w 13"/>
                  <a:gd name="T11" fmla="*/ 3 h 7"/>
                  <a:gd name="T12" fmla="*/ 4 w 13"/>
                  <a:gd name="T13" fmla="*/ 3 h 7"/>
                  <a:gd name="T14" fmla="*/ 6 w 13"/>
                  <a:gd name="T15" fmla="*/ 4 h 7"/>
                  <a:gd name="T16" fmla="*/ 5 w 13"/>
                  <a:gd name="T17" fmla="*/ 2 h 7"/>
                  <a:gd name="T18" fmla="*/ 6 w 13"/>
                  <a:gd name="T19" fmla="*/ 4 h 7"/>
                  <a:gd name="T20" fmla="*/ 6 w 13"/>
                  <a:gd name="T21" fmla="*/ 1 h 7"/>
                  <a:gd name="T22" fmla="*/ 8 w 13"/>
                  <a:gd name="T23" fmla="*/ 2 h 7"/>
                  <a:gd name="T24" fmla="*/ 7 w 13"/>
                  <a:gd name="T25" fmla="*/ 0 h 7"/>
                  <a:gd name="T26" fmla="*/ 7 w 13"/>
                  <a:gd name="T27" fmla="*/ 2 h 7"/>
                  <a:gd name="T28" fmla="*/ 8 w 13"/>
                  <a:gd name="T29" fmla="*/ 0 h 7"/>
                  <a:gd name="T30" fmla="*/ 9 w 13"/>
                  <a:gd name="T31" fmla="*/ 1 h 7"/>
                  <a:gd name="T32" fmla="*/ 9 w 13"/>
                  <a:gd name="T33" fmla="*/ 0 h 7"/>
                  <a:gd name="T34" fmla="*/ 10 w 13"/>
                  <a:gd name="T35" fmla="*/ 1 h 7"/>
                  <a:gd name="T36" fmla="*/ 10 w 13"/>
                  <a:gd name="T37" fmla="*/ 0 h 7"/>
                  <a:gd name="T38" fmla="*/ 11 w 13"/>
                  <a:gd name="T39" fmla="*/ 2 h 7"/>
                  <a:gd name="T40" fmla="*/ 11 w 13"/>
                  <a:gd name="T41" fmla="*/ 0 h 7"/>
                  <a:gd name="T42" fmla="*/ 12 w 13"/>
                  <a:gd name="T43" fmla="*/ 2 h 7"/>
                  <a:gd name="T44" fmla="*/ 12 w 13"/>
                  <a:gd name="T45" fmla="*/ 1 h 7"/>
                  <a:gd name="T46" fmla="*/ 13 w 13"/>
                  <a:gd name="T47" fmla="*/ 2 h 7"/>
                  <a:gd name="T48" fmla="*/ 12 w 13"/>
                  <a:gd name="T49" fmla="*/ 1 h 7"/>
                  <a:gd name="T50" fmla="*/ 12 w 13"/>
                  <a:gd name="T51" fmla="*/ 2 h 7"/>
                  <a:gd name="T52" fmla="*/ 12 w 13"/>
                  <a:gd name="T53" fmla="*/ 2 h 7"/>
                  <a:gd name="T54" fmla="*/ 10 w 13"/>
                  <a:gd name="T55" fmla="*/ 1 h 7"/>
                  <a:gd name="T56" fmla="*/ 10 w 13"/>
                  <a:gd name="T57" fmla="*/ 2 h 7"/>
                  <a:gd name="T58" fmla="*/ 9 w 13"/>
                  <a:gd name="T59" fmla="*/ 1 h 7"/>
                  <a:gd name="T60" fmla="*/ 9 w 13"/>
                  <a:gd name="T61" fmla="*/ 1 h 7"/>
                  <a:gd name="T62" fmla="*/ 9 w 13"/>
                  <a:gd name="T63" fmla="*/ 3 h 7"/>
                  <a:gd name="T64" fmla="*/ 8 w 13"/>
                  <a:gd name="T65" fmla="*/ 0 h 7"/>
                  <a:gd name="T66" fmla="*/ 7 w 13"/>
                  <a:gd name="T67" fmla="*/ 2 h 7"/>
                  <a:gd name="T68" fmla="*/ 8 w 13"/>
                  <a:gd name="T69" fmla="*/ 2 h 7"/>
                  <a:gd name="T70" fmla="*/ 7 w 13"/>
                  <a:gd name="T71" fmla="*/ 3 h 7"/>
                  <a:gd name="T72" fmla="*/ 6 w 13"/>
                  <a:gd name="T73" fmla="*/ 2 h 7"/>
                  <a:gd name="T74" fmla="*/ 6 w 13"/>
                  <a:gd name="T75" fmla="*/ 3 h 7"/>
                  <a:gd name="T76" fmla="*/ 5 w 13"/>
                  <a:gd name="T77" fmla="*/ 3 h 7"/>
                  <a:gd name="T78" fmla="*/ 6 w 13"/>
                  <a:gd name="T79" fmla="*/ 5 h 7"/>
                  <a:gd name="T80" fmla="*/ 5 w 13"/>
                  <a:gd name="T81" fmla="*/ 3 h 7"/>
                  <a:gd name="T82" fmla="*/ 5 w 13"/>
                  <a:gd name="T83" fmla="*/ 5 h 7"/>
                  <a:gd name="T84" fmla="*/ 5 w 13"/>
                  <a:gd name="T85" fmla="*/ 6 h 7"/>
                  <a:gd name="T86" fmla="*/ 4 w 13"/>
                  <a:gd name="T87" fmla="*/ 6 h 7"/>
                  <a:gd name="T88" fmla="*/ 3 w 13"/>
                  <a:gd name="T89" fmla="*/ 6 h 7"/>
                  <a:gd name="T90" fmla="*/ 2 w 13"/>
                  <a:gd name="T91" fmla="*/ 6 h 7"/>
                  <a:gd name="T92" fmla="*/ 1 w 13"/>
                  <a:gd name="T93" fmla="*/ 3 h 7"/>
                  <a:gd name="T94" fmla="*/ 2 w 13"/>
                  <a:gd name="T95" fmla="*/ 6 h 7"/>
                  <a:gd name="T96" fmla="*/ 0 w 13"/>
                  <a:gd name="T97" fmla="*/ 4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</a:cxnLst>
                <a:rect l="0" t="0" r="r" b="b"/>
                <a:pathLst>
                  <a:path w="13" h="7">
                    <a:moveTo>
                      <a:pt x="0" y="4"/>
                    </a:moveTo>
                    <a:cubicBezTo>
                      <a:pt x="0" y="5"/>
                      <a:pt x="1" y="5"/>
                      <a:pt x="2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2" y="6"/>
                      <a:pt x="1" y="5"/>
                      <a:pt x="1" y="5"/>
                    </a:cubicBezTo>
                    <a:cubicBezTo>
                      <a:pt x="1" y="4"/>
                      <a:pt x="0" y="4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2" y="4"/>
                      <a:pt x="2" y="5"/>
                      <a:pt x="3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2" y="5"/>
                      <a:pt x="2" y="5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3" y="4"/>
                      <a:pt x="3" y="4"/>
                    </a:cubicBezTo>
                    <a:cubicBezTo>
                      <a:pt x="4" y="4"/>
                      <a:pt x="4" y="5"/>
                      <a:pt x="5" y="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5"/>
                      <a:pt x="4" y="5"/>
                      <a:pt x="4" y="4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4" y="4"/>
                      <a:pt x="4" y="4"/>
                      <a:pt x="4" y="3"/>
                    </a:cubicBezTo>
                    <a:cubicBezTo>
                      <a:pt x="4" y="3"/>
                      <a:pt x="4" y="3"/>
                      <a:pt x="5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6" y="3"/>
                      <a:pt x="6" y="4"/>
                      <a:pt x="6" y="4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5" y="4"/>
                      <a:pt x="4" y="3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6" y="2"/>
                      <a:pt x="6" y="3"/>
                      <a:pt x="6" y="3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5" y="2"/>
                      <a:pt x="5" y="2"/>
                      <a:pt x="6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7" y="1"/>
                      <a:pt x="7" y="1"/>
                      <a:pt x="7" y="2"/>
                    </a:cubicBezTo>
                    <a:cubicBezTo>
                      <a:pt x="7" y="2"/>
                      <a:pt x="7" y="2"/>
                      <a:pt x="8" y="2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7" y="2"/>
                      <a:pt x="7" y="2"/>
                      <a:pt x="6" y="2"/>
                    </a:cubicBezTo>
                    <a:cubicBezTo>
                      <a:pt x="6" y="1"/>
                      <a:pt x="6" y="1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8" y="1"/>
                      <a:pt x="8" y="1"/>
                      <a:pt x="8" y="2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7" y="1"/>
                      <a:pt x="7" y="1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0"/>
                      <a:pt x="8" y="0"/>
                      <a:pt x="8" y="0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1"/>
                      <a:pt x="8" y="0"/>
                      <a:pt x="9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9" y="0"/>
                      <a:pt x="10" y="0"/>
                      <a:pt x="10" y="0"/>
                    </a:cubicBezTo>
                    <a:cubicBezTo>
                      <a:pt x="10" y="1"/>
                      <a:pt x="10" y="1"/>
                      <a:pt x="10" y="1"/>
                    </a:cubicBezTo>
                    <a:cubicBezTo>
                      <a:pt x="10" y="1"/>
                      <a:pt x="10" y="1"/>
                      <a:pt x="10" y="1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10" y="1"/>
                      <a:pt x="10" y="1"/>
                      <a:pt x="10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1" y="0"/>
                      <a:pt x="11" y="1"/>
                      <a:pt x="11" y="1"/>
                    </a:cubicBezTo>
                    <a:cubicBezTo>
                      <a:pt x="12" y="2"/>
                      <a:pt x="12" y="2"/>
                      <a:pt x="12" y="2"/>
                    </a:cubicBezTo>
                    <a:cubicBezTo>
                      <a:pt x="11" y="2"/>
                      <a:pt x="11" y="2"/>
                      <a:pt x="11" y="2"/>
                    </a:cubicBezTo>
                    <a:cubicBezTo>
                      <a:pt x="11" y="2"/>
                      <a:pt x="11" y="1"/>
                      <a:pt x="11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2" y="1"/>
                      <a:pt x="12" y="2"/>
                      <a:pt x="12" y="2"/>
                    </a:cubicBezTo>
                    <a:cubicBezTo>
                      <a:pt x="12" y="2"/>
                      <a:pt x="12" y="2"/>
                      <a:pt x="12" y="2"/>
                    </a:cubicBezTo>
                    <a:cubicBezTo>
                      <a:pt x="12" y="2"/>
                      <a:pt x="12" y="2"/>
                      <a:pt x="12" y="2"/>
                    </a:cubicBezTo>
                    <a:cubicBezTo>
                      <a:pt x="12" y="2"/>
                      <a:pt x="12" y="1"/>
                      <a:pt x="12" y="1"/>
                    </a:cubicBezTo>
                    <a:cubicBezTo>
                      <a:pt x="12" y="1"/>
                      <a:pt x="12" y="1"/>
                      <a:pt x="12" y="1"/>
                    </a:cubicBezTo>
                    <a:cubicBezTo>
                      <a:pt x="12" y="1"/>
                      <a:pt x="12" y="1"/>
                      <a:pt x="12" y="1"/>
                    </a:cubicBezTo>
                    <a:cubicBezTo>
                      <a:pt x="13" y="1"/>
                      <a:pt x="13" y="2"/>
                      <a:pt x="13" y="2"/>
                    </a:cubicBezTo>
                    <a:cubicBezTo>
                      <a:pt x="13" y="2"/>
                      <a:pt x="13" y="2"/>
                      <a:pt x="13" y="2"/>
                    </a:cubicBezTo>
                    <a:cubicBezTo>
                      <a:pt x="13" y="2"/>
                      <a:pt x="13" y="2"/>
                      <a:pt x="13" y="2"/>
                    </a:cubicBezTo>
                    <a:cubicBezTo>
                      <a:pt x="13" y="2"/>
                      <a:pt x="13" y="2"/>
                      <a:pt x="13" y="2"/>
                    </a:cubicBezTo>
                    <a:cubicBezTo>
                      <a:pt x="13" y="2"/>
                      <a:pt x="13" y="2"/>
                      <a:pt x="13" y="2"/>
                    </a:cubicBezTo>
                    <a:cubicBezTo>
                      <a:pt x="13" y="2"/>
                      <a:pt x="12" y="1"/>
                      <a:pt x="12" y="1"/>
                    </a:cubicBezTo>
                    <a:cubicBezTo>
                      <a:pt x="12" y="1"/>
                      <a:pt x="12" y="1"/>
                      <a:pt x="12" y="1"/>
                    </a:cubicBezTo>
                    <a:cubicBezTo>
                      <a:pt x="12" y="1"/>
                      <a:pt x="12" y="2"/>
                      <a:pt x="12" y="2"/>
                    </a:cubicBezTo>
                    <a:cubicBezTo>
                      <a:pt x="12" y="2"/>
                      <a:pt x="12" y="2"/>
                      <a:pt x="12" y="2"/>
                    </a:cubicBezTo>
                    <a:cubicBezTo>
                      <a:pt x="12" y="2"/>
                      <a:pt x="11" y="1"/>
                      <a:pt x="11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2" y="1"/>
                      <a:pt x="12" y="1"/>
                      <a:pt x="12" y="2"/>
                    </a:cubicBezTo>
                    <a:cubicBezTo>
                      <a:pt x="12" y="2"/>
                      <a:pt x="12" y="2"/>
                      <a:pt x="12" y="2"/>
                    </a:cubicBezTo>
                    <a:cubicBezTo>
                      <a:pt x="11" y="2"/>
                      <a:pt x="11" y="2"/>
                      <a:pt x="11" y="2"/>
                    </a:cubicBezTo>
                    <a:cubicBezTo>
                      <a:pt x="11" y="2"/>
                      <a:pt x="11" y="1"/>
                      <a:pt x="10" y="1"/>
                    </a:cubicBezTo>
                    <a:cubicBezTo>
                      <a:pt x="11" y="1"/>
                      <a:pt x="11" y="1"/>
                      <a:pt x="11" y="1"/>
                    </a:cubicBezTo>
                    <a:cubicBezTo>
                      <a:pt x="11" y="1"/>
                      <a:pt x="10" y="1"/>
                      <a:pt x="11" y="2"/>
                    </a:cubicBezTo>
                    <a:cubicBezTo>
                      <a:pt x="11" y="2"/>
                      <a:pt x="10" y="2"/>
                      <a:pt x="10" y="2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9" y="2"/>
                      <a:pt x="10" y="2"/>
                      <a:pt x="10" y="2"/>
                    </a:cubicBezTo>
                    <a:cubicBezTo>
                      <a:pt x="10" y="2"/>
                      <a:pt x="9" y="3"/>
                      <a:pt x="9" y="3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8" y="1"/>
                      <a:pt x="8" y="1"/>
                      <a:pt x="8" y="2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8" y="2"/>
                      <a:pt x="7" y="2"/>
                      <a:pt x="7" y="2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1"/>
                      <a:pt x="7" y="2"/>
                      <a:pt x="8" y="2"/>
                    </a:cubicBezTo>
                    <a:cubicBezTo>
                      <a:pt x="8" y="3"/>
                      <a:pt x="8" y="3"/>
                      <a:pt x="7" y="3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7" y="3"/>
                      <a:pt x="7" y="2"/>
                      <a:pt x="6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7" y="4"/>
                      <a:pt x="6" y="4"/>
                      <a:pt x="6" y="4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5" y="3"/>
                      <a:pt x="6" y="3"/>
                      <a:pt x="6" y="4"/>
                    </a:cubicBezTo>
                    <a:cubicBezTo>
                      <a:pt x="6" y="4"/>
                      <a:pt x="6" y="5"/>
                      <a:pt x="6" y="5"/>
                    </a:cubicBezTo>
                    <a:cubicBezTo>
                      <a:pt x="6" y="5"/>
                      <a:pt x="5" y="5"/>
                      <a:pt x="5" y="4"/>
                    </a:cubicBezTo>
                    <a:cubicBezTo>
                      <a:pt x="5" y="4"/>
                      <a:pt x="5" y="4"/>
                      <a:pt x="4" y="4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5" y="4"/>
                      <a:pt x="5" y="4"/>
                      <a:pt x="6" y="5"/>
                    </a:cubicBezTo>
                    <a:cubicBezTo>
                      <a:pt x="6" y="5"/>
                      <a:pt x="5" y="5"/>
                      <a:pt x="5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4" y="5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5" y="5"/>
                      <a:pt x="5" y="6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5" y="6"/>
                      <a:pt x="5" y="7"/>
                      <a:pt x="5" y="7"/>
                    </a:cubicBezTo>
                    <a:cubicBezTo>
                      <a:pt x="5" y="7"/>
                      <a:pt x="4" y="6"/>
                      <a:pt x="4" y="6"/>
                    </a:cubicBezTo>
                    <a:cubicBezTo>
                      <a:pt x="3" y="6"/>
                      <a:pt x="3" y="5"/>
                      <a:pt x="2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5"/>
                      <a:pt x="3" y="5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3" y="6"/>
                      <a:pt x="3" y="6"/>
                      <a:pt x="2" y="6"/>
                    </a:cubicBezTo>
                    <a:cubicBezTo>
                      <a:pt x="2" y="6"/>
                      <a:pt x="2" y="5"/>
                      <a:pt x="1" y="5"/>
                    </a:cubicBezTo>
                    <a:cubicBezTo>
                      <a:pt x="1" y="4"/>
                      <a:pt x="1" y="4"/>
                      <a:pt x="0" y="4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4"/>
                      <a:pt x="1" y="4"/>
                      <a:pt x="1" y="5"/>
                    </a:cubicBezTo>
                    <a:cubicBezTo>
                      <a:pt x="1" y="5"/>
                      <a:pt x="1" y="5"/>
                      <a:pt x="2" y="5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1" y="6"/>
                      <a:pt x="0" y="5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23" name="Freeform 29"/>
              <p:cNvSpPr>
                <a:spLocks/>
              </p:cNvSpPr>
              <p:nvPr/>
            </p:nvSpPr>
            <p:spPr bwMode="auto">
              <a:xfrm>
                <a:off x="5281" y="1124"/>
                <a:ext cx="89" cy="181"/>
              </a:xfrm>
              <a:custGeom>
                <a:avLst/>
                <a:gdLst>
                  <a:gd name="T0" fmla="*/ 2 w 10"/>
                  <a:gd name="T1" fmla="*/ 20 h 20"/>
                  <a:gd name="T2" fmla="*/ 3 w 10"/>
                  <a:gd name="T3" fmla="*/ 20 h 20"/>
                  <a:gd name="T4" fmla="*/ 2 w 10"/>
                  <a:gd name="T5" fmla="*/ 18 h 20"/>
                  <a:gd name="T6" fmla="*/ 3 w 10"/>
                  <a:gd name="T7" fmla="*/ 18 h 20"/>
                  <a:gd name="T8" fmla="*/ 5 w 10"/>
                  <a:gd name="T9" fmla="*/ 20 h 20"/>
                  <a:gd name="T10" fmla="*/ 5 w 10"/>
                  <a:gd name="T11" fmla="*/ 18 h 20"/>
                  <a:gd name="T12" fmla="*/ 5 w 10"/>
                  <a:gd name="T13" fmla="*/ 17 h 20"/>
                  <a:gd name="T14" fmla="*/ 7 w 10"/>
                  <a:gd name="T15" fmla="*/ 19 h 20"/>
                  <a:gd name="T16" fmla="*/ 8 w 10"/>
                  <a:gd name="T17" fmla="*/ 20 h 20"/>
                  <a:gd name="T18" fmla="*/ 9 w 10"/>
                  <a:gd name="T19" fmla="*/ 18 h 20"/>
                  <a:gd name="T20" fmla="*/ 7 w 10"/>
                  <a:gd name="T21" fmla="*/ 16 h 20"/>
                  <a:gd name="T22" fmla="*/ 8 w 10"/>
                  <a:gd name="T23" fmla="*/ 19 h 20"/>
                  <a:gd name="T24" fmla="*/ 7 w 10"/>
                  <a:gd name="T25" fmla="*/ 15 h 20"/>
                  <a:gd name="T26" fmla="*/ 9 w 10"/>
                  <a:gd name="T27" fmla="*/ 18 h 20"/>
                  <a:gd name="T28" fmla="*/ 6 w 10"/>
                  <a:gd name="T29" fmla="*/ 15 h 20"/>
                  <a:gd name="T30" fmla="*/ 9 w 10"/>
                  <a:gd name="T31" fmla="*/ 15 h 20"/>
                  <a:gd name="T32" fmla="*/ 6 w 10"/>
                  <a:gd name="T33" fmla="*/ 12 h 20"/>
                  <a:gd name="T34" fmla="*/ 8 w 10"/>
                  <a:gd name="T35" fmla="*/ 13 h 20"/>
                  <a:gd name="T36" fmla="*/ 6 w 10"/>
                  <a:gd name="T37" fmla="*/ 13 h 20"/>
                  <a:gd name="T38" fmla="*/ 8 w 10"/>
                  <a:gd name="T39" fmla="*/ 12 h 20"/>
                  <a:gd name="T40" fmla="*/ 6 w 10"/>
                  <a:gd name="T41" fmla="*/ 9 h 20"/>
                  <a:gd name="T42" fmla="*/ 5 w 10"/>
                  <a:gd name="T43" fmla="*/ 9 h 20"/>
                  <a:gd name="T44" fmla="*/ 5 w 10"/>
                  <a:gd name="T45" fmla="*/ 6 h 20"/>
                  <a:gd name="T46" fmla="*/ 5 w 10"/>
                  <a:gd name="T47" fmla="*/ 7 h 20"/>
                  <a:gd name="T48" fmla="*/ 5 w 10"/>
                  <a:gd name="T49" fmla="*/ 5 h 20"/>
                  <a:gd name="T50" fmla="*/ 3 w 10"/>
                  <a:gd name="T51" fmla="*/ 4 h 20"/>
                  <a:gd name="T52" fmla="*/ 6 w 10"/>
                  <a:gd name="T53" fmla="*/ 5 h 20"/>
                  <a:gd name="T54" fmla="*/ 3 w 10"/>
                  <a:gd name="T55" fmla="*/ 2 h 20"/>
                  <a:gd name="T56" fmla="*/ 2 w 10"/>
                  <a:gd name="T57" fmla="*/ 1 h 20"/>
                  <a:gd name="T58" fmla="*/ 2 w 10"/>
                  <a:gd name="T59" fmla="*/ 1 h 20"/>
                  <a:gd name="T60" fmla="*/ 3 w 10"/>
                  <a:gd name="T61" fmla="*/ 1 h 20"/>
                  <a:gd name="T62" fmla="*/ 3 w 10"/>
                  <a:gd name="T63" fmla="*/ 1 h 20"/>
                  <a:gd name="T64" fmla="*/ 5 w 10"/>
                  <a:gd name="T65" fmla="*/ 3 h 20"/>
                  <a:gd name="T66" fmla="*/ 5 w 10"/>
                  <a:gd name="T67" fmla="*/ 3 h 20"/>
                  <a:gd name="T68" fmla="*/ 4 w 10"/>
                  <a:gd name="T69" fmla="*/ 3 h 20"/>
                  <a:gd name="T70" fmla="*/ 3 w 10"/>
                  <a:gd name="T71" fmla="*/ 4 h 20"/>
                  <a:gd name="T72" fmla="*/ 6 w 10"/>
                  <a:gd name="T73" fmla="*/ 7 h 20"/>
                  <a:gd name="T74" fmla="*/ 5 w 10"/>
                  <a:gd name="T75" fmla="*/ 5 h 20"/>
                  <a:gd name="T76" fmla="*/ 6 w 10"/>
                  <a:gd name="T77" fmla="*/ 8 h 20"/>
                  <a:gd name="T78" fmla="*/ 6 w 10"/>
                  <a:gd name="T79" fmla="*/ 8 h 20"/>
                  <a:gd name="T80" fmla="*/ 6 w 10"/>
                  <a:gd name="T81" fmla="*/ 9 h 20"/>
                  <a:gd name="T82" fmla="*/ 8 w 10"/>
                  <a:gd name="T83" fmla="*/ 12 h 20"/>
                  <a:gd name="T84" fmla="*/ 6 w 10"/>
                  <a:gd name="T85" fmla="*/ 11 h 20"/>
                  <a:gd name="T86" fmla="*/ 7 w 10"/>
                  <a:gd name="T87" fmla="*/ 13 h 20"/>
                  <a:gd name="T88" fmla="*/ 9 w 10"/>
                  <a:gd name="T89" fmla="*/ 15 h 20"/>
                  <a:gd name="T90" fmla="*/ 6 w 10"/>
                  <a:gd name="T91" fmla="*/ 15 h 20"/>
                  <a:gd name="T92" fmla="*/ 9 w 10"/>
                  <a:gd name="T93" fmla="*/ 18 h 20"/>
                  <a:gd name="T94" fmla="*/ 8 w 10"/>
                  <a:gd name="T95" fmla="*/ 17 h 20"/>
                  <a:gd name="T96" fmla="*/ 7 w 10"/>
                  <a:gd name="T97" fmla="*/ 16 h 20"/>
                  <a:gd name="T98" fmla="*/ 8 w 10"/>
                  <a:gd name="T99" fmla="*/ 19 h 20"/>
                  <a:gd name="T100" fmla="*/ 8 w 10"/>
                  <a:gd name="T101" fmla="*/ 20 h 20"/>
                  <a:gd name="T102" fmla="*/ 7 w 10"/>
                  <a:gd name="T103" fmla="*/ 19 h 20"/>
                  <a:gd name="T104" fmla="*/ 7 w 10"/>
                  <a:gd name="T105" fmla="*/ 20 h 20"/>
                  <a:gd name="T106" fmla="*/ 7 w 10"/>
                  <a:gd name="T107" fmla="*/ 20 h 20"/>
                  <a:gd name="T108" fmla="*/ 5 w 10"/>
                  <a:gd name="T109" fmla="*/ 18 h 20"/>
                  <a:gd name="T110" fmla="*/ 3 w 10"/>
                  <a:gd name="T111" fmla="*/ 18 h 20"/>
                  <a:gd name="T112" fmla="*/ 4 w 10"/>
                  <a:gd name="T113" fmla="*/ 20 h 20"/>
                  <a:gd name="T114" fmla="*/ 3 w 10"/>
                  <a:gd name="T115" fmla="*/ 20 h 20"/>
                  <a:gd name="T116" fmla="*/ 1 w 10"/>
                  <a:gd name="T117" fmla="*/ 19 h 20"/>
                  <a:gd name="T118" fmla="*/ 1 w 10"/>
                  <a:gd name="T119" fmla="*/ 20 h 2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10" h="20">
                    <a:moveTo>
                      <a:pt x="0" y="19"/>
                    </a:moveTo>
                    <a:cubicBezTo>
                      <a:pt x="1" y="20"/>
                      <a:pt x="1" y="20"/>
                      <a:pt x="1" y="20"/>
                    </a:cubicBezTo>
                    <a:cubicBezTo>
                      <a:pt x="1" y="20"/>
                      <a:pt x="2" y="20"/>
                      <a:pt x="2" y="20"/>
                    </a:cubicBezTo>
                    <a:cubicBezTo>
                      <a:pt x="2" y="20"/>
                      <a:pt x="2" y="20"/>
                      <a:pt x="2" y="20"/>
                    </a:cubicBezTo>
                    <a:cubicBezTo>
                      <a:pt x="1" y="19"/>
                      <a:pt x="1" y="19"/>
                      <a:pt x="1" y="19"/>
                    </a:cubicBezTo>
                    <a:cubicBezTo>
                      <a:pt x="1" y="18"/>
                      <a:pt x="1" y="18"/>
                      <a:pt x="1" y="18"/>
                    </a:cubicBezTo>
                    <a:cubicBezTo>
                      <a:pt x="1" y="18"/>
                      <a:pt x="1" y="18"/>
                      <a:pt x="1" y="18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2" y="20"/>
                      <a:pt x="2" y="19"/>
                      <a:pt x="2" y="18"/>
                    </a:cubicBezTo>
                    <a:cubicBezTo>
                      <a:pt x="2" y="18"/>
                      <a:pt x="2" y="18"/>
                      <a:pt x="2" y="18"/>
                    </a:cubicBezTo>
                    <a:cubicBezTo>
                      <a:pt x="2" y="18"/>
                      <a:pt x="2" y="18"/>
                      <a:pt x="2" y="18"/>
                    </a:cubicBezTo>
                    <a:cubicBezTo>
                      <a:pt x="4" y="20"/>
                      <a:pt x="4" y="20"/>
                      <a:pt x="4" y="20"/>
                    </a:cubicBezTo>
                    <a:cubicBezTo>
                      <a:pt x="4" y="20"/>
                      <a:pt x="4" y="20"/>
                      <a:pt x="4" y="20"/>
                    </a:cubicBezTo>
                    <a:cubicBezTo>
                      <a:pt x="3" y="18"/>
                      <a:pt x="3" y="18"/>
                      <a:pt x="3" y="18"/>
                    </a:cubicBezTo>
                    <a:cubicBezTo>
                      <a:pt x="3" y="18"/>
                      <a:pt x="3" y="18"/>
                      <a:pt x="3" y="18"/>
                    </a:cubicBezTo>
                    <a:cubicBezTo>
                      <a:pt x="3" y="18"/>
                      <a:pt x="3" y="18"/>
                      <a:pt x="3" y="18"/>
                    </a:cubicBezTo>
                    <a:cubicBezTo>
                      <a:pt x="3" y="18"/>
                      <a:pt x="3" y="18"/>
                      <a:pt x="3" y="18"/>
                    </a:cubicBezTo>
                    <a:cubicBezTo>
                      <a:pt x="5" y="20"/>
                      <a:pt x="5" y="20"/>
                      <a:pt x="5" y="20"/>
                    </a:cubicBezTo>
                    <a:cubicBezTo>
                      <a:pt x="5" y="20"/>
                      <a:pt x="5" y="20"/>
                      <a:pt x="5" y="20"/>
                    </a:cubicBezTo>
                    <a:cubicBezTo>
                      <a:pt x="5" y="19"/>
                      <a:pt x="4" y="19"/>
                      <a:pt x="4" y="18"/>
                    </a:cubicBezTo>
                    <a:cubicBezTo>
                      <a:pt x="4" y="18"/>
                      <a:pt x="4" y="18"/>
                      <a:pt x="4" y="18"/>
                    </a:cubicBezTo>
                    <a:cubicBezTo>
                      <a:pt x="4" y="18"/>
                      <a:pt x="4" y="18"/>
                      <a:pt x="5" y="18"/>
                    </a:cubicBezTo>
                    <a:cubicBezTo>
                      <a:pt x="5" y="18"/>
                      <a:pt x="5" y="18"/>
                      <a:pt x="5" y="18"/>
                    </a:cubicBezTo>
                    <a:cubicBezTo>
                      <a:pt x="7" y="20"/>
                      <a:pt x="7" y="20"/>
                      <a:pt x="7" y="20"/>
                    </a:cubicBezTo>
                    <a:cubicBezTo>
                      <a:pt x="6" y="20"/>
                      <a:pt x="6" y="20"/>
                      <a:pt x="6" y="20"/>
                    </a:cubicBezTo>
                    <a:cubicBezTo>
                      <a:pt x="6" y="19"/>
                      <a:pt x="5" y="19"/>
                      <a:pt x="5" y="18"/>
                    </a:cubicBezTo>
                    <a:cubicBezTo>
                      <a:pt x="5" y="18"/>
                      <a:pt x="5" y="18"/>
                      <a:pt x="5" y="17"/>
                    </a:cubicBezTo>
                    <a:cubicBezTo>
                      <a:pt x="5" y="17"/>
                      <a:pt x="5" y="17"/>
                      <a:pt x="5" y="17"/>
                    </a:cubicBezTo>
                    <a:cubicBezTo>
                      <a:pt x="6" y="18"/>
                      <a:pt x="7" y="19"/>
                      <a:pt x="7" y="19"/>
                    </a:cubicBezTo>
                    <a:cubicBezTo>
                      <a:pt x="7" y="20"/>
                      <a:pt x="7" y="20"/>
                      <a:pt x="7" y="20"/>
                    </a:cubicBezTo>
                    <a:cubicBezTo>
                      <a:pt x="7" y="19"/>
                      <a:pt x="7" y="19"/>
                      <a:pt x="7" y="19"/>
                    </a:cubicBezTo>
                    <a:cubicBezTo>
                      <a:pt x="7" y="19"/>
                      <a:pt x="7" y="19"/>
                      <a:pt x="7" y="19"/>
                    </a:cubicBezTo>
                    <a:cubicBezTo>
                      <a:pt x="7" y="19"/>
                      <a:pt x="7" y="19"/>
                      <a:pt x="7" y="19"/>
                    </a:cubicBezTo>
                    <a:cubicBezTo>
                      <a:pt x="8" y="20"/>
                      <a:pt x="8" y="20"/>
                      <a:pt x="8" y="20"/>
                    </a:cubicBezTo>
                    <a:cubicBezTo>
                      <a:pt x="8" y="20"/>
                      <a:pt x="8" y="20"/>
                      <a:pt x="8" y="20"/>
                    </a:cubicBezTo>
                    <a:cubicBezTo>
                      <a:pt x="7" y="19"/>
                      <a:pt x="6" y="18"/>
                      <a:pt x="6" y="17"/>
                    </a:cubicBezTo>
                    <a:cubicBezTo>
                      <a:pt x="6" y="17"/>
                      <a:pt x="6" y="16"/>
                      <a:pt x="6" y="16"/>
                    </a:cubicBezTo>
                    <a:cubicBezTo>
                      <a:pt x="6" y="16"/>
                      <a:pt x="6" y="16"/>
                      <a:pt x="6" y="16"/>
                    </a:cubicBezTo>
                    <a:cubicBezTo>
                      <a:pt x="7" y="17"/>
                      <a:pt x="8" y="18"/>
                      <a:pt x="9" y="18"/>
                    </a:cubicBezTo>
                    <a:cubicBezTo>
                      <a:pt x="8" y="19"/>
                      <a:pt x="8" y="19"/>
                      <a:pt x="8" y="19"/>
                    </a:cubicBezTo>
                    <a:cubicBezTo>
                      <a:pt x="7" y="17"/>
                      <a:pt x="7" y="17"/>
                      <a:pt x="7" y="17"/>
                    </a:cubicBezTo>
                    <a:cubicBezTo>
                      <a:pt x="7" y="17"/>
                      <a:pt x="7" y="16"/>
                      <a:pt x="7" y="16"/>
                    </a:cubicBezTo>
                    <a:cubicBezTo>
                      <a:pt x="7" y="16"/>
                      <a:pt x="7" y="16"/>
                      <a:pt x="7" y="16"/>
                    </a:cubicBezTo>
                    <a:cubicBezTo>
                      <a:pt x="9" y="18"/>
                      <a:pt x="9" y="18"/>
                      <a:pt x="9" y="18"/>
                    </a:cubicBezTo>
                    <a:cubicBezTo>
                      <a:pt x="9" y="19"/>
                      <a:pt x="9" y="19"/>
                      <a:pt x="9" y="19"/>
                    </a:cubicBezTo>
                    <a:cubicBezTo>
                      <a:pt x="9" y="19"/>
                      <a:pt x="9" y="19"/>
                      <a:pt x="9" y="19"/>
                    </a:cubicBezTo>
                    <a:cubicBezTo>
                      <a:pt x="9" y="19"/>
                      <a:pt x="9" y="19"/>
                      <a:pt x="8" y="19"/>
                    </a:cubicBezTo>
                    <a:cubicBezTo>
                      <a:pt x="8" y="19"/>
                      <a:pt x="8" y="18"/>
                      <a:pt x="7" y="18"/>
                    </a:cubicBezTo>
                    <a:cubicBezTo>
                      <a:pt x="7" y="17"/>
                      <a:pt x="7" y="17"/>
                      <a:pt x="7" y="17"/>
                    </a:cubicBezTo>
                    <a:cubicBezTo>
                      <a:pt x="7" y="16"/>
                      <a:pt x="7" y="16"/>
                      <a:pt x="6" y="16"/>
                    </a:cubicBezTo>
                    <a:cubicBezTo>
                      <a:pt x="6" y="15"/>
                      <a:pt x="6" y="15"/>
                      <a:pt x="7" y="15"/>
                    </a:cubicBezTo>
                    <a:cubicBezTo>
                      <a:pt x="7" y="15"/>
                      <a:pt x="7" y="15"/>
                      <a:pt x="7" y="15"/>
                    </a:cubicBezTo>
                    <a:cubicBezTo>
                      <a:pt x="7" y="15"/>
                      <a:pt x="7" y="15"/>
                      <a:pt x="7" y="15"/>
                    </a:cubicBezTo>
                    <a:cubicBezTo>
                      <a:pt x="8" y="16"/>
                      <a:pt x="9" y="16"/>
                      <a:pt x="9" y="17"/>
                    </a:cubicBezTo>
                    <a:cubicBezTo>
                      <a:pt x="10" y="17"/>
                      <a:pt x="10" y="18"/>
                      <a:pt x="9" y="18"/>
                    </a:cubicBezTo>
                    <a:cubicBezTo>
                      <a:pt x="9" y="18"/>
                      <a:pt x="9" y="18"/>
                      <a:pt x="9" y="18"/>
                    </a:cubicBezTo>
                    <a:cubicBezTo>
                      <a:pt x="9" y="18"/>
                      <a:pt x="9" y="18"/>
                      <a:pt x="9" y="18"/>
                    </a:cubicBezTo>
                    <a:cubicBezTo>
                      <a:pt x="7" y="16"/>
                      <a:pt x="7" y="16"/>
                      <a:pt x="7" y="16"/>
                    </a:cubicBezTo>
                    <a:cubicBezTo>
                      <a:pt x="6" y="15"/>
                      <a:pt x="6" y="15"/>
                      <a:pt x="6" y="15"/>
                    </a:cubicBezTo>
                    <a:cubicBezTo>
                      <a:pt x="6" y="14"/>
                      <a:pt x="6" y="14"/>
                      <a:pt x="7" y="14"/>
                    </a:cubicBezTo>
                    <a:cubicBezTo>
                      <a:pt x="7" y="14"/>
                      <a:pt x="7" y="14"/>
                      <a:pt x="7" y="14"/>
                    </a:cubicBezTo>
                    <a:cubicBezTo>
                      <a:pt x="7" y="14"/>
                      <a:pt x="7" y="14"/>
                      <a:pt x="7" y="14"/>
                    </a:cubicBezTo>
                    <a:cubicBezTo>
                      <a:pt x="9" y="15"/>
                      <a:pt x="9" y="15"/>
                      <a:pt x="9" y="15"/>
                    </a:cubicBezTo>
                    <a:cubicBezTo>
                      <a:pt x="8" y="16"/>
                      <a:pt x="8" y="16"/>
                      <a:pt x="8" y="16"/>
                    </a:cubicBezTo>
                    <a:cubicBezTo>
                      <a:pt x="7" y="14"/>
                      <a:pt x="7" y="14"/>
                      <a:pt x="7" y="14"/>
                    </a:cubicBezTo>
                    <a:cubicBezTo>
                      <a:pt x="6" y="12"/>
                      <a:pt x="6" y="12"/>
                      <a:pt x="6" y="12"/>
                    </a:cubicBezTo>
                    <a:cubicBezTo>
                      <a:pt x="6" y="12"/>
                      <a:pt x="6" y="12"/>
                      <a:pt x="6" y="12"/>
                    </a:cubicBezTo>
                    <a:cubicBezTo>
                      <a:pt x="6" y="12"/>
                      <a:pt x="6" y="12"/>
                      <a:pt x="6" y="12"/>
                    </a:cubicBezTo>
                    <a:cubicBezTo>
                      <a:pt x="6" y="12"/>
                      <a:pt x="6" y="12"/>
                      <a:pt x="7" y="12"/>
                    </a:cubicBezTo>
                    <a:cubicBezTo>
                      <a:pt x="8" y="13"/>
                      <a:pt x="8" y="13"/>
                      <a:pt x="8" y="13"/>
                    </a:cubicBezTo>
                    <a:cubicBezTo>
                      <a:pt x="8" y="13"/>
                      <a:pt x="8" y="13"/>
                      <a:pt x="8" y="13"/>
                    </a:cubicBezTo>
                    <a:cubicBezTo>
                      <a:pt x="9" y="13"/>
                      <a:pt x="9" y="13"/>
                      <a:pt x="9" y="13"/>
                    </a:cubicBezTo>
                    <a:cubicBezTo>
                      <a:pt x="9" y="14"/>
                      <a:pt x="9" y="14"/>
                      <a:pt x="8" y="14"/>
                    </a:cubicBezTo>
                    <a:cubicBezTo>
                      <a:pt x="8" y="14"/>
                      <a:pt x="8" y="14"/>
                      <a:pt x="8" y="14"/>
                    </a:cubicBezTo>
                    <a:cubicBezTo>
                      <a:pt x="6" y="13"/>
                      <a:pt x="6" y="13"/>
                      <a:pt x="6" y="13"/>
                    </a:cubicBezTo>
                    <a:cubicBezTo>
                      <a:pt x="5" y="11"/>
                      <a:pt x="5" y="11"/>
                      <a:pt x="5" y="11"/>
                    </a:cubicBezTo>
                    <a:cubicBezTo>
                      <a:pt x="5" y="11"/>
                      <a:pt x="5" y="11"/>
                      <a:pt x="6" y="10"/>
                    </a:cubicBezTo>
                    <a:cubicBezTo>
                      <a:pt x="6" y="10"/>
                      <a:pt x="6" y="10"/>
                      <a:pt x="6" y="11"/>
                    </a:cubicBezTo>
                    <a:cubicBezTo>
                      <a:pt x="8" y="12"/>
                      <a:pt x="8" y="12"/>
                      <a:pt x="8" y="12"/>
                    </a:cubicBezTo>
                    <a:cubicBezTo>
                      <a:pt x="7" y="12"/>
                      <a:pt x="7" y="12"/>
                      <a:pt x="7" y="12"/>
                    </a:cubicBezTo>
                    <a:cubicBezTo>
                      <a:pt x="7" y="12"/>
                      <a:pt x="6" y="11"/>
                      <a:pt x="6" y="11"/>
                    </a:cubicBezTo>
                    <a:cubicBezTo>
                      <a:pt x="6" y="10"/>
                      <a:pt x="6" y="10"/>
                      <a:pt x="5" y="9"/>
                    </a:cubicBezTo>
                    <a:cubicBezTo>
                      <a:pt x="5" y="9"/>
                      <a:pt x="6" y="9"/>
                      <a:pt x="6" y="9"/>
                    </a:cubicBezTo>
                    <a:cubicBezTo>
                      <a:pt x="6" y="9"/>
                      <a:pt x="6" y="9"/>
                      <a:pt x="6" y="9"/>
                    </a:cubicBezTo>
                    <a:cubicBezTo>
                      <a:pt x="8" y="10"/>
                      <a:pt x="8" y="10"/>
                      <a:pt x="8" y="10"/>
                    </a:cubicBezTo>
                    <a:cubicBezTo>
                      <a:pt x="7" y="10"/>
                      <a:pt x="7" y="10"/>
                      <a:pt x="7" y="10"/>
                    </a:cubicBezTo>
                    <a:cubicBezTo>
                      <a:pt x="5" y="9"/>
                      <a:pt x="5" y="9"/>
                      <a:pt x="5" y="9"/>
                    </a:cubicBezTo>
                    <a:cubicBezTo>
                      <a:pt x="5" y="8"/>
                      <a:pt x="5" y="8"/>
                      <a:pt x="5" y="8"/>
                    </a:cubicBezTo>
                    <a:cubicBezTo>
                      <a:pt x="4" y="8"/>
                      <a:pt x="4" y="7"/>
                      <a:pt x="4" y="7"/>
                    </a:cubicBezTo>
                    <a:cubicBezTo>
                      <a:pt x="4" y="7"/>
                      <a:pt x="4" y="6"/>
                      <a:pt x="4" y="6"/>
                    </a:cubicBezTo>
                    <a:cubicBezTo>
                      <a:pt x="4" y="6"/>
                      <a:pt x="4" y="6"/>
                      <a:pt x="5" y="6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7" y="8"/>
                      <a:pt x="7" y="8"/>
                      <a:pt x="7" y="8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5" y="7"/>
                      <a:pt x="5" y="7"/>
                      <a:pt x="5" y="7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6"/>
                      <a:pt x="4" y="5"/>
                      <a:pt x="4" y="5"/>
                    </a:cubicBezTo>
                    <a:cubicBezTo>
                      <a:pt x="4" y="5"/>
                      <a:pt x="5" y="5"/>
                      <a:pt x="5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6" y="6"/>
                      <a:pt x="6" y="6"/>
                      <a:pt x="6" y="6"/>
                    </a:cubicBezTo>
                    <a:cubicBezTo>
                      <a:pt x="6" y="7"/>
                      <a:pt x="6" y="7"/>
                      <a:pt x="6" y="7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4" y="4"/>
                      <a:pt x="5" y="5"/>
                      <a:pt x="6" y="5"/>
                    </a:cubicBezTo>
                    <a:cubicBezTo>
                      <a:pt x="6" y="6"/>
                      <a:pt x="6" y="6"/>
                      <a:pt x="6" y="6"/>
                    </a:cubicBezTo>
                    <a:cubicBezTo>
                      <a:pt x="5" y="5"/>
                      <a:pt x="4" y="4"/>
                      <a:pt x="3" y="3"/>
                    </a:cubicBezTo>
                    <a:cubicBezTo>
                      <a:pt x="3" y="3"/>
                      <a:pt x="3" y="3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4" y="3"/>
                      <a:pt x="3" y="2"/>
                      <a:pt x="2" y="2"/>
                    </a:cubicBezTo>
                    <a:cubicBezTo>
                      <a:pt x="2" y="2"/>
                      <a:pt x="2" y="1"/>
                      <a:pt x="2" y="1"/>
                    </a:cubicBezTo>
                    <a:cubicBezTo>
                      <a:pt x="2" y="1"/>
                      <a:pt x="3" y="1"/>
                      <a:pt x="3" y="1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2"/>
                      <a:pt x="4" y="3"/>
                      <a:pt x="5" y="3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4"/>
                      <a:pt x="5" y="4"/>
                      <a:pt x="6" y="5"/>
                    </a:cubicBezTo>
                    <a:cubicBezTo>
                      <a:pt x="6" y="6"/>
                      <a:pt x="6" y="6"/>
                      <a:pt x="6" y="6"/>
                    </a:cubicBezTo>
                    <a:cubicBezTo>
                      <a:pt x="6" y="6"/>
                      <a:pt x="6" y="6"/>
                      <a:pt x="6" y="6"/>
                    </a:cubicBezTo>
                    <a:cubicBezTo>
                      <a:pt x="5" y="5"/>
                      <a:pt x="4" y="4"/>
                      <a:pt x="3" y="4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6" y="6"/>
                      <a:pt x="6" y="6"/>
                      <a:pt x="6" y="6"/>
                    </a:cubicBezTo>
                    <a:cubicBezTo>
                      <a:pt x="6" y="6"/>
                      <a:pt x="6" y="7"/>
                      <a:pt x="6" y="7"/>
                    </a:cubicBezTo>
                    <a:cubicBezTo>
                      <a:pt x="6" y="7"/>
                      <a:pt x="6" y="7"/>
                      <a:pt x="6" y="7"/>
                    </a:cubicBezTo>
                    <a:cubicBezTo>
                      <a:pt x="6" y="7"/>
                      <a:pt x="6" y="7"/>
                      <a:pt x="6" y="7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6" y="7"/>
                      <a:pt x="6" y="7"/>
                      <a:pt x="6" y="7"/>
                    </a:cubicBezTo>
                    <a:cubicBezTo>
                      <a:pt x="7" y="8"/>
                      <a:pt x="7" y="8"/>
                      <a:pt x="7" y="8"/>
                    </a:cubicBezTo>
                    <a:cubicBezTo>
                      <a:pt x="7" y="8"/>
                      <a:pt x="7" y="8"/>
                      <a:pt x="7" y="8"/>
                    </a:cubicBezTo>
                    <a:cubicBezTo>
                      <a:pt x="7" y="8"/>
                      <a:pt x="7" y="8"/>
                      <a:pt x="6" y="8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5" y="7"/>
                      <a:pt x="5" y="7"/>
                      <a:pt x="5" y="7"/>
                    </a:cubicBezTo>
                    <a:cubicBezTo>
                      <a:pt x="5" y="7"/>
                      <a:pt x="5" y="7"/>
                      <a:pt x="5" y="7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8" y="10"/>
                      <a:pt x="8" y="10"/>
                      <a:pt x="8" y="10"/>
                    </a:cubicBezTo>
                    <a:cubicBezTo>
                      <a:pt x="8" y="10"/>
                      <a:pt x="8" y="10"/>
                      <a:pt x="8" y="10"/>
                    </a:cubicBezTo>
                    <a:cubicBezTo>
                      <a:pt x="7" y="11"/>
                      <a:pt x="7" y="11"/>
                      <a:pt x="7" y="11"/>
                    </a:cubicBezTo>
                    <a:cubicBezTo>
                      <a:pt x="6" y="9"/>
                      <a:pt x="6" y="9"/>
                      <a:pt x="6" y="9"/>
                    </a:cubicBezTo>
                    <a:cubicBezTo>
                      <a:pt x="6" y="9"/>
                      <a:pt x="6" y="9"/>
                      <a:pt x="6" y="9"/>
                    </a:cubicBezTo>
                    <a:cubicBezTo>
                      <a:pt x="6" y="9"/>
                      <a:pt x="7" y="10"/>
                      <a:pt x="7" y="10"/>
                    </a:cubicBezTo>
                    <a:cubicBezTo>
                      <a:pt x="7" y="11"/>
                      <a:pt x="7" y="11"/>
                      <a:pt x="8" y="12"/>
                    </a:cubicBezTo>
                    <a:cubicBezTo>
                      <a:pt x="8" y="12"/>
                      <a:pt x="8" y="12"/>
                      <a:pt x="8" y="12"/>
                    </a:cubicBezTo>
                    <a:cubicBezTo>
                      <a:pt x="8" y="12"/>
                      <a:pt x="7" y="12"/>
                      <a:pt x="7" y="12"/>
                    </a:cubicBezTo>
                    <a:cubicBezTo>
                      <a:pt x="7" y="12"/>
                      <a:pt x="7" y="12"/>
                      <a:pt x="7" y="12"/>
                    </a:cubicBezTo>
                    <a:cubicBezTo>
                      <a:pt x="6" y="11"/>
                      <a:pt x="6" y="11"/>
                      <a:pt x="6" y="11"/>
                    </a:cubicBezTo>
                    <a:cubicBezTo>
                      <a:pt x="6" y="11"/>
                      <a:pt x="6" y="11"/>
                      <a:pt x="6" y="11"/>
                    </a:cubicBezTo>
                    <a:cubicBezTo>
                      <a:pt x="7" y="12"/>
                      <a:pt x="7" y="12"/>
                      <a:pt x="7" y="12"/>
                    </a:cubicBezTo>
                    <a:cubicBezTo>
                      <a:pt x="8" y="13"/>
                      <a:pt x="8" y="13"/>
                      <a:pt x="8" y="13"/>
                    </a:cubicBezTo>
                    <a:cubicBezTo>
                      <a:pt x="8" y="14"/>
                      <a:pt x="8" y="14"/>
                      <a:pt x="8" y="14"/>
                    </a:cubicBezTo>
                    <a:cubicBezTo>
                      <a:pt x="7" y="13"/>
                      <a:pt x="7" y="13"/>
                      <a:pt x="7" y="13"/>
                    </a:cubicBezTo>
                    <a:cubicBezTo>
                      <a:pt x="7" y="13"/>
                      <a:pt x="7" y="13"/>
                      <a:pt x="6" y="13"/>
                    </a:cubicBezTo>
                    <a:cubicBezTo>
                      <a:pt x="7" y="12"/>
                      <a:pt x="7" y="12"/>
                      <a:pt x="7" y="12"/>
                    </a:cubicBezTo>
                    <a:cubicBezTo>
                      <a:pt x="8" y="14"/>
                      <a:pt x="8" y="14"/>
                      <a:pt x="8" y="14"/>
                    </a:cubicBezTo>
                    <a:cubicBezTo>
                      <a:pt x="9" y="15"/>
                      <a:pt x="9" y="15"/>
                      <a:pt x="9" y="15"/>
                    </a:cubicBezTo>
                    <a:cubicBezTo>
                      <a:pt x="9" y="15"/>
                      <a:pt x="9" y="15"/>
                      <a:pt x="9" y="15"/>
                    </a:cubicBezTo>
                    <a:cubicBezTo>
                      <a:pt x="9" y="16"/>
                      <a:pt x="9" y="16"/>
                      <a:pt x="9" y="16"/>
                    </a:cubicBezTo>
                    <a:cubicBezTo>
                      <a:pt x="8" y="16"/>
                      <a:pt x="8" y="16"/>
                      <a:pt x="8" y="16"/>
                    </a:cubicBezTo>
                    <a:cubicBezTo>
                      <a:pt x="6" y="15"/>
                      <a:pt x="6" y="15"/>
                      <a:pt x="6" y="15"/>
                    </a:cubicBezTo>
                    <a:cubicBezTo>
                      <a:pt x="7" y="14"/>
                      <a:pt x="7" y="14"/>
                      <a:pt x="7" y="14"/>
                    </a:cubicBezTo>
                    <a:cubicBezTo>
                      <a:pt x="8" y="16"/>
                      <a:pt x="8" y="16"/>
                      <a:pt x="8" y="16"/>
                    </a:cubicBezTo>
                    <a:cubicBezTo>
                      <a:pt x="9" y="17"/>
                      <a:pt x="9" y="17"/>
                      <a:pt x="9" y="17"/>
                    </a:cubicBezTo>
                    <a:cubicBezTo>
                      <a:pt x="9" y="18"/>
                      <a:pt x="9" y="18"/>
                      <a:pt x="9" y="18"/>
                    </a:cubicBezTo>
                    <a:cubicBezTo>
                      <a:pt x="8" y="17"/>
                      <a:pt x="7" y="17"/>
                      <a:pt x="7" y="16"/>
                    </a:cubicBezTo>
                    <a:cubicBezTo>
                      <a:pt x="7" y="16"/>
                      <a:pt x="7" y="16"/>
                      <a:pt x="7" y="16"/>
                    </a:cubicBezTo>
                    <a:cubicBezTo>
                      <a:pt x="7" y="16"/>
                      <a:pt x="7" y="16"/>
                      <a:pt x="7" y="16"/>
                    </a:cubicBezTo>
                    <a:cubicBezTo>
                      <a:pt x="8" y="17"/>
                      <a:pt x="8" y="17"/>
                      <a:pt x="8" y="17"/>
                    </a:cubicBezTo>
                    <a:cubicBezTo>
                      <a:pt x="8" y="18"/>
                      <a:pt x="9" y="18"/>
                      <a:pt x="9" y="18"/>
                    </a:cubicBezTo>
                    <a:cubicBezTo>
                      <a:pt x="8" y="19"/>
                      <a:pt x="8" y="19"/>
                      <a:pt x="8" y="19"/>
                    </a:cubicBezTo>
                    <a:cubicBezTo>
                      <a:pt x="7" y="17"/>
                      <a:pt x="7" y="17"/>
                      <a:pt x="7" y="17"/>
                    </a:cubicBezTo>
                    <a:cubicBezTo>
                      <a:pt x="7" y="16"/>
                      <a:pt x="7" y="16"/>
                      <a:pt x="7" y="16"/>
                    </a:cubicBezTo>
                    <a:cubicBezTo>
                      <a:pt x="9" y="18"/>
                      <a:pt x="9" y="18"/>
                      <a:pt x="9" y="18"/>
                    </a:cubicBezTo>
                    <a:cubicBezTo>
                      <a:pt x="9" y="18"/>
                      <a:pt x="9" y="18"/>
                      <a:pt x="9" y="18"/>
                    </a:cubicBezTo>
                    <a:cubicBezTo>
                      <a:pt x="9" y="18"/>
                      <a:pt x="9" y="19"/>
                      <a:pt x="9" y="19"/>
                    </a:cubicBezTo>
                    <a:cubicBezTo>
                      <a:pt x="8" y="19"/>
                      <a:pt x="8" y="19"/>
                      <a:pt x="8" y="19"/>
                    </a:cubicBezTo>
                    <a:cubicBezTo>
                      <a:pt x="7" y="18"/>
                      <a:pt x="7" y="17"/>
                      <a:pt x="6" y="17"/>
                    </a:cubicBezTo>
                    <a:cubicBezTo>
                      <a:pt x="6" y="17"/>
                      <a:pt x="6" y="17"/>
                      <a:pt x="6" y="17"/>
                    </a:cubicBezTo>
                    <a:cubicBezTo>
                      <a:pt x="7" y="18"/>
                      <a:pt x="8" y="19"/>
                      <a:pt x="8" y="20"/>
                    </a:cubicBezTo>
                    <a:cubicBezTo>
                      <a:pt x="9" y="20"/>
                      <a:pt x="8" y="20"/>
                      <a:pt x="8" y="20"/>
                    </a:cubicBezTo>
                    <a:cubicBezTo>
                      <a:pt x="8" y="20"/>
                      <a:pt x="8" y="20"/>
                      <a:pt x="8" y="20"/>
                    </a:cubicBezTo>
                    <a:cubicBezTo>
                      <a:pt x="8" y="20"/>
                      <a:pt x="8" y="20"/>
                      <a:pt x="8" y="20"/>
                    </a:cubicBezTo>
                    <a:cubicBezTo>
                      <a:pt x="7" y="19"/>
                      <a:pt x="7" y="19"/>
                      <a:pt x="7" y="19"/>
                    </a:cubicBezTo>
                    <a:cubicBezTo>
                      <a:pt x="7" y="19"/>
                      <a:pt x="7" y="19"/>
                      <a:pt x="7" y="19"/>
                    </a:cubicBezTo>
                    <a:cubicBezTo>
                      <a:pt x="8" y="20"/>
                      <a:pt x="8" y="20"/>
                      <a:pt x="8" y="20"/>
                    </a:cubicBezTo>
                    <a:cubicBezTo>
                      <a:pt x="8" y="20"/>
                      <a:pt x="8" y="20"/>
                      <a:pt x="8" y="20"/>
                    </a:cubicBezTo>
                    <a:cubicBezTo>
                      <a:pt x="8" y="20"/>
                      <a:pt x="8" y="20"/>
                      <a:pt x="7" y="20"/>
                    </a:cubicBezTo>
                    <a:cubicBezTo>
                      <a:pt x="7" y="20"/>
                      <a:pt x="7" y="20"/>
                      <a:pt x="7" y="20"/>
                    </a:cubicBezTo>
                    <a:cubicBezTo>
                      <a:pt x="6" y="19"/>
                      <a:pt x="6" y="19"/>
                      <a:pt x="5" y="18"/>
                    </a:cubicBezTo>
                    <a:cubicBezTo>
                      <a:pt x="5" y="18"/>
                      <a:pt x="5" y="18"/>
                      <a:pt x="5" y="18"/>
                    </a:cubicBezTo>
                    <a:cubicBezTo>
                      <a:pt x="6" y="18"/>
                      <a:pt x="6" y="19"/>
                      <a:pt x="7" y="20"/>
                    </a:cubicBezTo>
                    <a:cubicBezTo>
                      <a:pt x="7" y="20"/>
                      <a:pt x="7" y="20"/>
                      <a:pt x="7" y="20"/>
                    </a:cubicBezTo>
                    <a:cubicBezTo>
                      <a:pt x="7" y="20"/>
                      <a:pt x="6" y="20"/>
                      <a:pt x="6" y="20"/>
                    </a:cubicBezTo>
                    <a:cubicBezTo>
                      <a:pt x="6" y="20"/>
                      <a:pt x="6" y="20"/>
                      <a:pt x="6" y="20"/>
                    </a:cubicBezTo>
                    <a:cubicBezTo>
                      <a:pt x="4" y="18"/>
                      <a:pt x="4" y="18"/>
                      <a:pt x="4" y="18"/>
                    </a:cubicBezTo>
                    <a:cubicBezTo>
                      <a:pt x="5" y="18"/>
                      <a:pt x="5" y="18"/>
                      <a:pt x="5" y="18"/>
                    </a:cubicBezTo>
                    <a:cubicBezTo>
                      <a:pt x="5" y="18"/>
                      <a:pt x="5" y="19"/>
                      <a:pt x="5" y="20"/>
                    </a:cubicBezTo>
                    <a:cubicBezTo>
                      <a:pt x="5" y="20"/>
                      <a:pt x="5" y="20"/>
                      <a:pt x="5" y="20"/>
                    </a:cubicBezTo>
                    <a:cubicBezTo>
                      <a:pt x="5" y="20"/>
                      <a:pt x="5" y="20"/>
                      <a:pt x="5" y="20"/>
                    </a:cubicBezTo>
                    <a:cubicBezTo>
                      <a:pt x="3" y="18"/>
                      <a:pt x="3" y="18"/>
                      <a:pt x="3" y="18"/>
                    </a:cubicBezTo>
                    <a:cubicBezTo>
                      <a:pt x="3" y="18"/>
                      <a:pt x="3" y="18"/>
                      <a:pt x="3" y="18"/>
                    </a:cubicBezTo>
                    <a:cubicBezTo>
                      <a:pt x="4" y="20"/>
                      <a:pt x="4" y="20"/>
                      <a:pt x="4" y="20"/>
                    </a:cubicBezTo>
                    <a:cubicBezTo>
                      <a:pt x="4" y="20"/>
                      <a:pt x="4" y="20"/>
                      <a:pt x="4" y="20"/>
                    </a:cubicBezTo>
                    <a:cubicBezTo>
                      <a:pt x="4" y="20"/>
                      <a:pt x="4" y="20"/>
                      <a:pt x="4" y="20"/>
                    </a:cubicBezTo>
                    <a:cubicBezTo>
                      <a:pt x="4" y="20"/>
                      <a:pt x="4" y="20"/>
                      <a:pt x="4" y="20"/>
                    </a:cubicBezTo>
                    <a:cubicBezTo>
                      <a:pt x="2" y="18"/>
                      <a:pt x="2" y="18"/>
                      <a:pt x="2" y="18"/>
                    </a:cubicBezTo>
                    <a:cubicBezTo>
                      <a:pt x="2" y="18"/>
                      <a:pt x="2" y="18"/>
                      <a:pt x="2" y="18"/>
                    </a:cubicBezTo>
                    <a:cubicBezTo>
                      <a:pt x="2" y="19"/>
                      <a:pt x="3" y="19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3" y="20"/>
                      <a:pt x="3" y="20"/>
                      <a:pt x="3" y="20"/>
                    </a:cubicBezTo>
                    <a:cubicBezTo>
                      <a:pt x="1" y="19"/>
                      <a:pt x="1" y="19"/>
                      <a:pt x="1" y="19"/>
                    </a:cubicBezTo>
                    <a:cubicBezTo>
                      <a:pt x="1" y="19"/>
                      <a:pt x="1" y="19"/>
                      <a:pt x="1" y="19"/>
                    </a:cubicBezTo>
                    <a:cubicBezTo>
                      <a:pt x="2" y="20"/>
                      <a:pt x="2" y="20"/>
                      <a:pt x="2" y="20"/>
                    </a:cubicBezTo>
                    <a:cubicBezTo>
                      <a:pt x="2" y="20"/>
                      <a:pt x="2" y="20"/>
                      <a:pt x="2" y="20"/>
                    </a:cubicBezTo>
                    <a:cubicBezTo>
                      <a:pt x="2" y="20"/>
                      <a:pt x="2" y="20"/>
                      <a:pt x="2" y="20"/>
                    </a:cubicBezTo>
                    <a:cubicBezTo>
                      <a:pt x="2" y="20"/>
                      <a:pt x="1" y="20"/>
                      <a:pt x="1" y="20"/>
                    </a:cubicBezTo>
                    <a:lnTo>
                      <a:pt x="0" y="1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124" name="组合 123"/>
            <p:cNvGrpSpPr/>
            <p:nvPr/>
          </p:nvGrpSpPr>
          <p:grpSpPr>
            <a:xfrm>
              <a:off x="5809353" y="819916"/>
              <a:ext cx="1923123" cy="839378"/>
              <a:chOff x="7109327" y="3179834"/>
              <a:chExt cx="1923123" cy="839378"/>
            </a:xfrm>
          </p:grpSpPr>
          <p:sp>
            <p:nvSpPr>
              <p:cNvPr id="125" name="文本框 124"/>
              <p:cNvSpPr txBox="1"/>
              <p:nvPr/>
            </p:nvSpPr>
            <p:spPr>
              <a:xfrm>
                <a:off x="7109327" y="3179834"/>
                <a:ext cx="1923123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dirty="0">
                    <a:solidFill>
                      <a:srgbClr val="E87071"/>
                    </a:solidFill>
                    <a:cs typeface="+mn-ea"/>
                    <a:sym typeface="+mn-lt"/>
                  </a:rPr>
                  <a:t>在此添加标题</a:t>
                </a:r>
              </a:p>
            </p:txBody>
          </p:sp>
          <p:sp>
            <p:nvSpPr>
              <p:cNvPr id="126" name="文本框 125"/>
              <p:cNvSpPr txBox="1"/>
              <p:nvPr/>
            </p:nvSpPr>
            <p:spPr>
              <a:xfrm>
                <a:off x="7115248" y="3465214"/>
                <a:ext cx="1559316" cy="55399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/>
                <a:r>
                  <a:rPr lang="zh-CN" altLang="en-US" sz="10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cs typeface="+mn-ea"/>
                    <a:sym typeface="+mn-lt"/>
                  </a:rPr>
                  <a:t>此处添加详细文本描述，文字内容建议与标题相关尽量简洁生动</a:t>
                </a:r>
                <a:r>
                  <a:rPr lang="en-US" altLang="zh-CN" sz="10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cs typeface="+mn-ea"/>
                    <a:sym typeface="+mn-lt"/>
                  </a:rPr>
                  <a:t>……</a:t>
                </a:r>
                <a:endParaRPr lang="zh-CN" altLang="en-US" sz="1000" dirty="0">
                  <a:solidFill>
                    <a:prstClr val="black">
                      <a:lumMod val="50000"/>
                      <a:lumOff val="50000"/>
                    </a:prstClr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65" name="组合 64"/>
          <p:cNvGrpSpPr/>
          <p:nvPr/>
        </p:nvGrpSpPr>
        <p:grpSpPr>
          <a:xfrm>
            <a:off x="7769813" y="2482083"/>
            <a:ext cx="1923123" cy="839378"/>
            <a:chOff x="7769813" y="2482083"/>
            <a:chExt cx="1923123" cy="839378"/>
          </a:xfrm>
        </p:grpSpPr>
        <p:grpSp>
          <p:nvGrpSpPr>
            <p:cNvPr id="127" name="组合 126"/>
            <p:cNvGrpSpPr/>
            <p:nvPr/>
          </p:nvGrpSpPr>
          <p:grpSpPr>
            <a:xfrm>
              <a:off x="7769813" y="2482083"/>
              <a:ext cx="1923123" cy="839378"/>
              <a:chOff x="7109327" y="3179834"/>
              <a:chExt cx="1923123" cy="839378"/>
            </a:xfrm>
          </p:grpSpPr>
          <p:sp>
            <p:nvSpPr>
              <p:cNvPr id="128" name="文本框 127"/>
              <p:cNvSpPr txBox="1"/>
              <p:nvPr/>
            </p:nvSpPr>
            <p:spPr>
              <a:xfrm>
                <a:off x="7109327" y="3179834"/>
                <a:ext cx="1923123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dirty="0">
                    <a:solidFill>
                      <a:srgbClr val="FFB850"/>
                    </a:solidFill>
                    <a:cs typeface="+mn-ea"/>
                    <a:sym typeface="+mn-lt"/>
                  </a:rPr>
                  <a:t>在此添加标题</a:t>
                </a:r>
              </a:p>
            </p:txBody>
          </p:sp>
          <p:sp>
            <p:nvSpPr>
              <p:cNvPr id="129" name="文本框 128"/>
              <p:cNvSpPr txBox="1"/>
              <p:nvPr/>
            </p:nvSpPr>
            <p:spPr>
              <a:xfrm>
                <a:off x="7115248" y="3465214"/>
                <a:ext cx="1559316" cy="55399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/>
                <a:r>
                  <a:rPr lang="zh-CN" altLang="en-US" sz="10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cs typeface="+mn-ea"/>
                    <a:sym typeface="+mn-lt"/>
                  </a:rPr>
                  <a:t>此处添加详细文本描述，文字内容建议与标题相关尽量简洁生动</a:t>
                </a:r>
                <a:r>
                  <a:rPr lang="en-US" altLang="zh-CN" sz="10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cs typeface="+mn-ea"/>
                    <a:sym typeface="+mn-lt"/>
                  </a:rPr>
                  <a:t>……</a:t>
                </a:r>
                <a:endParaRPr lang="zh-CN" altLang="en-US" sz="1000" dirty="0">
                  <a:solidFill>
                    <a:prstClr val="black">
                      <a:lumMod val="50000"/>
                      <a:lumOff val="50000"/>
                    </a:prstClr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131" name="Group 32"/>
            <p:cNvGrpSpPr>
              <a:grpSpLocks noChangeAspect="1"/>
            </p:cNvGrpSpPr>
            <p:nvPr/>
          </p:nvGrpSpPr>
          <p:grpSpPr bwMode="auto">
            <a:xfrm>
              <a:off x="9315549" y="2553647"/>
              <a:ext cx="223838" cy="254000"/>
              <a:chOff x="5914" y="1744"/>
              <a:chExt cx="141" cy="160"/>
            </a:xfrm>
            <a:solidFill>
              <a:schemeClr val="bg1">
                <a:lumMod val="50000"/>
              </a:schemeClr>
            </a:solidFill>
          </p:grpSpPr>
          <p:sp>
            <p:nvSpPr>
              <p:cNvPr id="133" name="Freeform 33"/>
              <p:cNvSpPr>
                <a:spLocks/>
              </p:cNvSpPr>
              <p:nvPr/>
            </p:nvSpPr>
            <p:spPr bwMode="auto">
              <a:xfrm>
                <a:off x="5914" y="1744"/>
                <a:ext cx="122" cy="134"/>
              </a:xfrm>
              <a:custGeom>
                <a:avLst/>
                <a:gdLst>
                  <a:gd name="T0" fmla="*/ 0 w 19"/>
                  <a:gd name="T1" fmla="*/ 5 h 21"/>
                  <a:gd name="T2" fmla="*/ 2 w 19"/>
                  <a:gd name="T3" fmla="*/ 10 h 21"/>
                  <a:gd name="T4" fmla="*/ 3 w 19"/>
                  <a:gd name="T5" fmla="*/ 15 h 21"/>
                  <a:gd name="T6" fmla="*/ 3 w 19"/>
                  <a:gd name="T7" fmla="*/ 17 h 21"/>
                  <a:gd name="T8" fmla="*/ 5 w 19"/>
                  <a:gd name="T9" fmla="*/ 18 h 21"/>
                  <a:gd name="T10" fmla="*/ 8 w 19"/>
                  <a:gd name="T11" fmla="*/ 19 h 21"/>
                  <a:gd name="T12" fmla="*/ 11 w 19"/>
                  <a:gd name="T13" fmla="*/ 19 h 21"/>
                  <a:gd name="T14" fmla="*/ 13 w 19"/>
                  <a:gd name="T15" fmla="*/ 19 h 21"/>
                  <a:gd name="T16" fmla="*/ 16 w 19"/>
                  <a:gd name="T17" fmla="*/ 16 h 21"/>
                  <a:gd name="T18" fmla="*/ 16 w 19"/>
                  <a:gd name="T19" fmla="*/ 16 h 21"/>
                  <a:gd name="T20" fmla="*/ 17 w 19"/>
                  <a:gd name="T21" fmla="*/ 16 h 21"/>
                  <a:gd name="T22" fmla="*/ 17 w 19"/>
                  <a:gd name="T23" fmla="*/ 16 h 21"/>
                  <a:gd name="T24" fmla="*/ 17 w 19"/>
                  <a:gd name="T25" fmla="*/ 15 h 21"/>
                  <a:gd name="T26" fmla="*/ 17 w 19"/>
                  <a:gd name="T27" fmla="*/ 13 h 21"/>
                  <a:gd name="T28" fmla="*/ 16 w 19"/>
                  <a:gd name="T29" fmla="*/ 12 h 21"/>
                  <a:gd name="T30" fmla="*/ 15 w 19"/>
                  <a:gd name="T31" fmla="*/ 11 h 21"/>
                  <a:gd name="T32" fmla="*/ 14 w 19"/>
                  <a:gd name="T33" fmla="*/ 11 h 21"/>
                  <a:gd name="T34" fmla="*/ 14 w 19"/>
                  <a:gd name="T35" fmla="*/ 11 h 21"/>
                  <a:gd name="T36" fmla="*/ 13 w 19"/>
                  <a:gd name="T37" fmla="*/ 10 h 21"/>
                  <a:gd name="T38" fmla="*/ 14 w 19"/>
                  <a:gd name="T39" fmla="*/ 9 h 21"/>
                  <a:gd name="T40" fmla="*/ 15 w 19"/>
                  <a:gd name="T41" fmla="*/ 8 h 21"/>
                  <a:gd name="T42" fmla="*/ 15 w 19"/>
                  <a:gd name="T43" fmla="*/ 7 h 21"/>
                  <a:gd name="T44" fmla="*/ 15 w 19"/>
                  <a:gd name="T45" fmla="*/ 5 h 21"/>
                  <a:gd name="T46" fmla="*/ 10 w 19"/>
                  <a:gd name="T47" fmla="*/ 2 h 21"/>
                  <a:gd name="T48" fmla="*/ 9 w 19"/>
                  <a:gd name="T49" fmla="*/ 1 h 21"/>
                  <a:gd name="T50" fmla="*/ 7 w 19"/>
                  <a:gd name="T51" fmla="*/ 1 h 21"/>
                  <a:gd name="T52" fmla="*/ 4 w 19"/>
                  <a:gd name="T53" fmla="*/ 2 h 21"/>
                  <a:gd name="T54" fmla="*/ 2 w 19"/>
                  <a:gd name="T55" fmla="*/ 2 h 21"/>
                  <a:gd name="T56" fmla="*/ 1 w 19"/>
                  <a:gd name="T57" fmla="*/ 3 h 21"/>
                  <a:gd name="T58" fmla="*/ 1 w 19"/>
                  <a:gd name="T59" fmla="*/ 5 h 21"/>
                  <a:gd name="T60" fmla="*/ 0 w 19"/>
                  <a:gd name="T61" fmla="*/ 6 h 21"/>
                  <a:gd name="T62" fmla="*/ 0 w 19"/>
                  <a:gd name="T63" fmla="*/ 5 h 21"/>
                  <a:gd name="T64" fmla="*/ 1 w 19"/>
                  <a:gd name="T65" fmla="*/ 3 h 21"/>
                  <a:gd name="T66" fmla="*/ 2 w 19"/>
                  <a:gd name="T67" fmla="*/ 2 h 21"/>
                  <a:gd name="T68" fmla="*/ 4 w 19"/>
                  <a:gd name="T69" fmla="*/ 1 h 21"/>
                  <a:gd name="T70" fmla="*/ 7 w 19"/>
                  <a:gd name="T71" fmla="*/ 0 h 21"/>
                  <a:gd name="T72" fmla="*/ 9 w 19"/>
                  <a:gd name="T73" fmla="*/ 0 h 21"/>
                  <a:gd name="T74" fmla="*/ 10 w 19"/>
                  <a:gd name="T75" fmla="*/ 0 h 21"/>
                  <a:gd name="T76" fmla="*/ 16 w 19"/>
                  <a:gd name="T77" fmla="*/ 4 h 21"/>
                  <a:gd name="T78" fmla="*/ 17 w 19"/>
                  <a:gd name="T79" fmla="*/ 8 h 21"/>
                  <a:gd name="T80" fmla="*/ 16 w 19"/>
                  <a:gd name="T81" fmla="*/ 10 h 21"/>
                  <a:gd name="T82" fmla="*/ 15 w 19"/>
                  <a:gd name="T83" fmla="*/ 11 h 21"/>
                  <a:gd name="T84" fmla="*/ 14 w 19"/>
                  <a:gd name="T85" fmla="*/ 9 h 21"/>
                  <a:gd name="T86" fmla="*/ 16 w 19"/>
                  <a:gd name="T87" fmla="*/ 9 h 21"/>
                  <a:gd name="T88" fmla="*/ 17 w 19"/>
                  <a:gd name="T89" fmla="*/ 10 h 21"/>
                  <a:gd name="T90" fmla="*/ 19 w 19"/>
                  <a:gd name="T91" fmla="*/ 12 h 21"/>
                  <a:gd name="T92" fmla="*/ 19 w 19"/>
                  <a:gd name="T93" fmla="*/ 15 h 21"/>
                  <a:gd name="T94" fmla="*/ 19 w 19"/>
                  <a:gd name="T95" fmla="*/ 16 h 21"/>
                  <a:gd name="T96" fmla="*/ 18 w 19"/>
                  <a:gd name="T97" fmla="*/ 17 h 21"/>
                  <a:gd name="T98" fmla="*/ 18 w 19"/>
                  <a:gd name="T99" fmla="*/ 17 h 21"/>
                  <a:gd name="T100" fmla="*/ 18 w 19"/>
                  <a:gd name="T101" fmla="*/ 18 h 21"/>
                  <a:gd name="T102" fmla="*/ 13 w 19"/>
                  <a:gd name="T103" fmla="*/ 20 h 21"/>
                  <a:gd name="T104" fmla="*/ 11 w 19"/>
                  <a:gd name="T105" fmla="*/ 21 h 21"/>
                  <a:gd name="T106" fmla="*/ 8 w 19"/>
                  <a:gd name="T107" fmla="*/ 21 h 21"/>
                  <a:gd name="T108" fmla="*/ 6 w 19"/>
                  <a:gd name="T109" fmla="*/ 21 h 21"/>
                  <a:gd name="T110" fmla="*/ 3 w 19"/>
                  <a:gd name="T111" fmla="*/ 20 h 21"/>
                  <a:gd name="T112" fmla="*/ 2 w 19"/>
                  <a:gd name="T113" fmla="*/ 17 h 21"/>
                  <a:gd name="T114" fmla="*/ 2 w 19"/>
                  <a:gd name="T115" fmla="*/ 15 h 21"/>
                  <a:gd name="T116" fmla="*/ 1 w 19"/>
                  <a:gd name="T117" fmla="*/ 10 h 21"/>
                  <a:gd name="T118" fmla="*/ 0 w 19"/>
                  <a:gd name="T119" fmla="*/ 5 h 2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</a:cxnLst>
                <a:rect l="0" t="0" r="r" b="b"/>
                <a:pathLst>
                  <a:path w="19" h="21">
                    <a:moveTo>
                      <a:pt x="0" y="5"/>
                    </a:moveTo>
                    <a:cubicBezTo>
                      <a:pt x="2" y="10"/>
                      <a:pt x="2" y="10"/>
                      <a:pt x="2" y="10"/>
                    </a:cubicBezTo>
                    <a:cubicBezTo>
                      <a:pt x="2" y="11"/>
                      <a:pt x="3" y="13"/>
                      <a:pt x="3" y="15"/>
                    </a:cubicBezTo>
                    <a:cubicBezTo>
                      <a:pt x="3" y="15"/>
                      <a:pt x="3" y="16"/>
                      <a:pt x="3" y="17"/>
                    </a:cubicBezTo>
                    <a:cubicBezTo>
                      <a:pt x="4" y="17"/>
                      <a:pt x="4" y="18"/>
                      <a:pt x="5" y="18"/>
                    </a:cubicBezTo>
                    <a:cubicBezTo>
                      <a:pt x="5" y="19"/>
                      <a:pt x="7" y="20"/>
                      <a:pt x="8" y="19"/>
                    </a:cubicBezTo>
                    <a:cubicBezTo>
                      <a:pt x="9" y="19"/>
                      <a:pt x="10" y="19"/>
                      <a:pt x="11" y="19"/>
                    </a:cubicBezTo>
                    <a:cubicBezTo>
                      <a:pt x="11" y="19"/>
                      <a:pt x="12" y="19"/>
                      <a:pt x="13" y="19"/>
                    </a:cubicBezTo>
                    <a:cubicBezTo>
                      <a:pt x="14" y="18"/>
                      <a:pt x="15" y="17"/>
                      <a:pt x="16" y="16"/>
                    </a:cubicBezTo>
                    <a:cubicBezTo>
                      <a:pt x="16" y="16"/>
                      <a:pt x="16" y="16"/>
                      <a:pt x="16" y="16"/>
                    </a:cubicBezTo>
                    <a:cubicBezTo>
                      <a:pt x="16" y="16"/>
                      <a:pt x="17" y="16"/>
                      <a:pt x="17" y="16"/>
                    </a:cubicBezTo>
                    <a:cubicBezTo>
                      <a:pt x="17" y="16"/>
                      <a:pt x="17" y="16"/>
                      <a:pt x="17" y="16"/>
                    </a:cubicBezTo>
                    <a:cubicBezTo>
                      <a:pt x="17" y="15"/>
                      <a:pt x="17" y="15"/>
                      <a:pt x="17" y="15"/>
                    </a:cubicBezTo>
                    <a:cubicBezTo>
                      <a:pt x="17" y="14"/>
                      <a:pt x="17" y="14"/>
                      <a:pt x="17" y="13"/>
                    </a:cubicBezTo>
                    <a:cubicBezTo>
                      <a:pt x="17" y="12"/>
                      <a:pt x="16" y="12"/>
                      <a:pt x="16" y="12"/>
                    </a:cubicBezTo>
                    <a:cubicBezTo>
                      <a:pt x="16" y="11"/>
                      <a:pt x="15" y="11"/>
                      <a:pt x="15" y="11"/>
                    </a:cubicBezTo>
                    <a:cubicBezTo>
                      <a:pt x="14" y="11"/>
                      <a:pt x="14" y="11"/>
                      <a:pt x="14" y="11"/>
                    </a:cubicBezTo>
                    <a:cubicBezTo>
                      <a:pt x="14" y="11"/>
                      <a:pt x="14" y="11"/>
                      <a:pt x="14" y="11"/>
                    </a:cubicBezTo>
                    <a:cubicBezTo>
                      <a:pt x="14" y="11"/>
                      <a:pt x="13" y="10"/>
                      <a:pt x="13" y="10"/>
                    </a:cubicBezTo>
                    <a:cubicBezTo>
                      <a:pt x="13" y="10"/>
                      <a:pt x="13" y="9"/>
                      <a:pt x="14" y="9"/>
                    </a:cubicBezTo>
                    <a:cubicBezTo>
                      <a:pt x="14" y="9"/>
                      <a:pt x="15" y="9"/>
                      <a:pt x="15" y="8"/>
                    </a:cubicBezTo>
                    <a:cubicBezTo>
                      <a:pt x="15" y="8"/>
                      <a:pt x="15" y="8"/>
                      <a:pt x="15" y="7"/>
                    </a:cubicBezTo>
                    <a:cubicBezTo>
                      <a:pt x="16" y="7"/>
                      <a:pt x="15" y="6"/>
                      <a:pt x="15" y="5"/>
                    </a:cubicBezTo>
                    <a:cubicBezTo>
                      <a:pt x="14" y="4"/>
                      <a:pt x="12" y="2"/>
                      <a:pt x="10" y="2"/>
                    </a:cubicBezTo>
                    <a:cubicBezTo>
                      <a:pt x="10" y="2"/>
                      <a:pt x="9" y="2"/>
                      <a:pt x="9" y="1"/>
                    </a:cubicBezTo>
                    <a:cubicBezTo>
                      <a:pt x="8" y="1"/>
                      <a:pt x="8" y="1"/>
                      <a:pt x="7" y="1"/>
                    </a:cubicBezTo>
                    <a:cubicBezTo>
                      <a:pt x="6" y="1"/>
                      <a:pt x="5" y="1"/>
                      <a:pt x="4" y="2"/>
                    </a:cubicBezTo>
                    <a:cubicBezTo>
                      <a:pt x="3" y="2"/>
                      <a:pt x="3" y="2"/>
                      <a:pt x="2" y="2"/>
                    </a:cubicBezTo>
                    <a:cubicBezTo>
                      <a:pt x="2" y="2"/>
                      <a:pt x="2" y="3"/>
                      <a:pt x="1" y="3"/>
                    </a:cubicBezTo>
                    <a:cubicBezTo>
                      <a:pt x="1" y="4"/>
                      <a:pt x="1" y="4"/>
                      <a:pt x="1" y="5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4"/>
                      <a:pt x="1" y="3"/>
                      <a:pt x="1" y="3"/>
                    </a:cubicBezTo>
                    <a:cubicBezTo>
                      <a:pt x="1" y="3"/>
                      <a:pt x="2" y="2"/>
                      <a:pt x="2" y="2"/>
                    </a:cubicBezTo>
                    <a:cubicBezTo>
                      <a:pt x="3" y="1"/>
                      <a:pt x="3" y="1"/>
                      <a:pt x="4" y="1"/>
                    </a:cubicBezTo>
                    <a:cubicBezTo>
                      <a:pt x="5" y="0"/>
                      <a:pt x="6" y="0"/>
                      <a:pt x="7" y="0"/>
                    </a:cubicBezTo>
                    <a:cubicBezTo>
                      <a:pt x="8" y="0"/>
                      <a:pt x="8" y="0"/>
                      <a:pt x="9" y="0"/>
                    </a:cubicBezTo>
                    <a:cubicBezTo>
                      <a:pt x="9" y="0"/>
                      <a:pt x="10" y="0"/>
                      <a:pt x="10" y="0"/>
                    </a:cubicBezTo>
                    <a:cubicBezTo>
                      <a:pt x="13" y="1"/>
                      <a:pt x="15" y="2"/>
                      <a:pt x="16" y="4"/>
                    </a:cubicBezTo>
                    <a:cubicBezTo>
                      <a:pt x="17" y="5"/>
                      <a:pt x="18" y="6"/>
                      <a:pt x="17" y="8"/>
                    </a:cubicBezTo>
                    <a:cubicBezTo>
                      <a:pt x="17" y="9"/>
                      <a:pt x="17" y="9"/>
                      <a:pt x="16" y="10"/>
                    </a:cubicBezTo>
                    <a:cubicBezTo>
                      <a:pt x="16" y="10"/>
                      <a:pt x="15" y="11"/>
                      <a:pt x="15" y="11"/>
                    </a:cubicBezTo>
                    <a:cubicBezTo>
                      <a:pt x="14" y="9"/>
                      <a:pt x="14" y="9"/>
                      <a:pt x="14" y="9"/>
                    </a:cubicBezTo>
                    <a:cubicBezTo>
                      <a:pt x="15" y="9"/>
                      <a:pt x="15" y="9"/>
                      <a:pt x="16" y="9"/>
                    </a:cubicBezTo>
                    <a:cubicBezTo>
                      <a:pt x="16" y="9"/>
                      <a:pt x="17" y="10"/>
                      <a:pt x="17" y="10"/>
                    </a:cubicBezTo>
                    <a:cubicBezTo>
                      <a:pt x="18" y="11"/>
                      <a:pt x="18" y="11"/>
                      <a:pt x="19" y="12"/>
                    </a:cubicBezTo>
                    <a:cubicBezTo>
                      <a:pt x="19" y="13"/>
                      <a:pt x="19" y="14"/>
                      <a:pt x="19" y="15"/>
                    </a:cubicBezTo>
                    <a:cubicBezTo>
                      <a:pt x="19" y="16"/>
                      <a:pt x="19" y="16"/>
                      <a:pt x="19" y="16"/>
                    </a:cubicBezTo>
                    <a:cubicBezTo>
                      <a:pt x="18" y="17"/>
                      <a:pt x="18" y="17"/>
                      <a:pt x="18" y="17"/>
                    </a:cubicBezTo>
                    <a:cubicBezTo>
                      <a:pt x="18" y="17"/>
                      <a:pt x="18" y="17"/>
                      <a:pt x="18" y="17"/>
                    </a:cubicBezTo>
                    <a:cubicBezTo>
                      <a:pt x="18" y="18"/>
                      <a:pt x="18" y="18"/>
                      <a:pt x="18" y="18"/>
                    </a:cubicBezTo>
                    <a:cubicBezTo>
                      <a:pt x="16" y="19"/>
                      <a:pt x="15" y="20"/>
                      <a:pt x="13" y="20"/>
                    </a:cubicBezTo>
                    <a:cubicBezTo>
                      <a:pt x="13" y="21"/>
                      <a:pt x="12" y="21"/>
                      <a:pt x="11" y="21"/>
                    </a:cubicBezTo>
                    <a:cubicBezTo>
                      <a:pt x="10" y="21"/>
                      <a:pt x="9" y="21"/>
                      <a:pt x="8" y="21"/>
                    </a:cubicBezTo>
                    <a:cubicBezTo>
                      <a:pt x="8" y="21"/>
                      <a:pt x="7" y="21"/>
                      <a:pt x="6" y="21"/>
                    </a:cubicBezTo>
                    <a:cubicBezTo>
                      <a:pt x="5" y="21"/>
                      <a:pt x="4" y="20"/>
                      <a:pt x="3" y="20"/>
                    </a:cubicBezTo>
                    <a:cubicBezTo>
                      <a:pt x="3" y="19"/>
                      <a:pt x="2" y="18"/>
                      <a:pt x="2" y="17"/>
                    </a:cubicBezTo>
                    <a:cubicBezTo>
                      <a:pt x="2" y="16"/>
                      <a:pt x="2" y="16"/>
                      <a:pt x="2" y="15"/>
                    </a:cubicBezTo>
                    <a:cubicBezTo>
                      <a:pt x="1" y="13"/>
                      <a:pt x="1" y="12"/>
                      <a:pt x="1" y="10"/>
                    </a:cubicBezTo>
                    <a:lnTo>
                      <a:pt x="0" y="5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34" name="Freeform 34"/>
              <p:cNvSpPr>
                <a:spLocks/>
              </p:cNvSpPr>
              <p:nvPr/>
            </p:nvSpPr>
            <p:spPr bwMode="auto">
              <a:xfrm>
                <a:off x="5946" y="1776"/>
                <a:ext cx="32" cy="32"/>
              </a:xfrm>
              <a:custGeom>
                <a:avLst/>
                <a:gdLst>
                  <a:gd name="T0" fmla="*/ 1 w 5"/>
                  <a:gd name="T1" fmla="*/ 1 h 5"/>
                  <a:gd name="T2" fmla="*/ 1 w 5"/>
                  <a:gd name="T3" fmla="*/ 2 h 5"/>
                  <a:gd name="T4" fmla="*/ 2 w 5"/>
                  <a:gd name="T5" fmla="*/ 3 h 5"/>
                  <a:gd name="T6" fmla="*/ 1 w 5"/>
                  <a:gd name="T7" fmla="*/ 3 h 5"/>
                  <a:gd name="T8" fmla="*/ 2 w 5"/>
                  <a:gd name="T9" fmla="*/ 2 h 5"/>
                  <a:gd name="T10" fmla="*/ 3 w 5"/>
                  <a:gd name="T11" fmla="*/ 2 h 5"/>
                  <a:gd name="T12" fmla="*/ 3 w 5"/>
                  <a:gd name="T13" fmla="*/ 1 h 5"/>
                  <a:gd name="T14" fmla="*/ 2 w 5"/>
                  <a:gd name="T15" fmla="*/ 1 h 5"/>
                  <a:gd name="T16" fmla="*/ 2 w 5"/>
                  <a:gd name="T17" fmla="*/ 1 h 5"/>
                  <a:gd name="T18" fmla="*/ 4 w 5"/>
                  <a:gd name="T19" fmla="*/ 0 h 5"/>
                  <a:gd name="T20" fmla="*/ 5 w 5"/>
                  <a:gd name="T21" fmla="*/ 1 h 5"/>
                  <a:gd name="T22" fmla="*/ 5 w 5"/>
                  <a:gd name="T23" fmla="*/ 2 h 5"/>
                  <a:gd name="T24" fmla="*/ 3 w 5"/>
                  <a:gd name="T25" fmla="*/ 4 h 5"/>
                  <a:gd name="T26" fmla="*/ 1 w 5"/>
                  <a:gd name="T27" fmla="*/ 4 h 5"/>
                  <a:gd name="T28" fmla="*/ 0 w 5"/>
                  <a:gd name="T29" fmla="*/ 4 h 5"/>
                  <a:gd name="T30" fmla="*/ 0 w 5"/>
                  <a:gd name="T31" fmla="*/ 3 h 5"/>
                  <a:gd name="T32" fmla="*/ 0 w 5"/>
                  <a:gd name="T33" fmla="*/ 2 h 5"/>
                  <a:gd name="T34" fmla="*/ 1 w 5"/>
                  <a:gd name="T35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5" h="5">
                    <a:moveTo>
                      <a:pt x="1" y="1"/>
                    </a:moveTo>
                    <a:cubicBezTo>
                      <a:pt x="1" y="2"/>
                      <a:pt x="1" y="2"/>
                      <a:pt x="1" y="2"/>
                    </a:cubicBezTo>
                    <a:cubicBezTo>
                      <a:pt x="1" y="3"/>
                      <a:pt x="2" y="3"/>
                      <a:pt x="2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2"/>
                      <a:pt x="2" y="3"/>
                      <a:pt x="2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1"/>
                    </a:cubicBezTo>
                    <a:cubicBezTo>
                      <a:pt x="3" y="1"/>
                      <a:pt x="3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0"/>
                      <a:pt x="3" y="0"/>
                      <a:pt x="4" y="0"/>
                    </a:cubicBezTo>
                    <a:cubicBezTo>
                      <a:pt x="4" y="0"/>
                      <a:pt x="4" y="1"/>
                      <a:pt x="5" y="1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4" y="3"/>
                      <a:pt x="4" y="4"/>
                      <a:pt x="3" y="4"/>
                    </a:cubicBezTo>
                    <a:cubicBezTo>
                      <a:pt x="2" y="5"/>
                      <a:pt x="1" y="4"/>
                      <a:pt x="1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3"/>
                    </a:cubicBezTo>
                    <a:cubicBezTo>
                      <a:pt x="0" y="3"/>
                      <a:pt x="0" y="2"/>
                      <a:pt x="0" y="2"/>
                    </a:cubicBezTo>
                    <a:cubicBezTo>
                      <a:pt x="1" y="2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35" name="Freeform 35"/>
              <p:cNvSpPr>
                <a:spLocks/>
              </p:cNvSpPr>
              <p:nvPr/>
            </p:nvSpPr>
            <p:spPr bwMode="auto">
              <a:xfrm>
                <a:off x="5953" y="1827"/>
                <a:ext cx="32" cy="26"/>
              </a:xfrm>
              <a:custGeom>
                <a:avLst/>
                <a:gdLst>
                  <a:gd name="T0" fmla="*/ 1 w 5"/>
                  <a:gd name="T1" fmla="*/ 1 h 4"/>
                  <a:gd name="T2" fmla="*/ 1 w 5"/>
                  <a:gd name="T3" fmla="*/ 1 h 4"/>
                  <a:gd name="T4" fmla="*/ 2 w 5"/>
                  <a:gd name="T5" fmla="*/ 2 h 4"/>
                  <a:gd name="T6" fmla="*/ 2 w 5"/>
                  <a:gd name="T7" fmla="*/ 2 h 4"/>
                  <a:gd name="T8" fmla="*/ 3 w 5"/>
                  <a:gd name="T9" fmla="*/ 1 h 4"/>
                  <a:gd name="T10" fmla="*/ 3 w 5"/>
                  <a:gd name="T11" fmla="*/ 1 h 4"/>
                  <a:gd name="T12" fmla="*/ 4 w 5"/>
                  <a:gd name="T13" fmla="*/ 1 h 4"/>
                  <a:gd name="T14" fmla="*/ 2 w 5"/>
                  <a:gd name="T15" fmla="*/ 0 h 4"/>
                  <a:gd name="T16" fmla="*/ 3 w 5"/>
                  <a:gd name="T17" fmla="*/ 0 h 4"/>
                  <a:gd name="T18" fmla="*/ 4 w 5"/>
                  <a:gd name="T19" fmla="*/ 0 h 4"/>
                  <a:gd name="T20" fmla="*/ 5 w 5"/>
                  <a:gd name="T21" fmla="*/ 0 h 4"/>
                  <a:gd name="T22" fmla="*/ 5 w 5"/>
                  <a:gd name="T23" fmla="*/ 0 h 4"/>
                  <a:gd name="T24" fmla="*/ 4 w 5"/>
                  <a:gd name="T25" fmla="*/ 3 h 4"/>
                  <a:gd name="T26" fmla="*/ 2 w 5"/>
                  <a:gd name="T27" fmla="*/ 3 h 4"/>
                  <a:gd name="T28" fmla="*/ 1 w 5"/>
                  <a:gd name="T29" fmla="*/ 2 h 4"/>
                  <a:gd name="T30" fmla="*/ 1 w 5"/>
                  <a:gd name="T31" fmla="*/ 1 h 4"/>
                  <a:gd name="T32" fmla="*/ 1 w 5"/>
                  <a:gd name="T33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5" h="4">
                    <a:moveTo>
                      <a:pt x="1" y="1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3" y="1"/>
                      <a:pt x="3" y="0"/>
                      <a:pt x="2" y="0"/>
                    </a:cubicBezTo>
                    <a:cubicBezTo>
                      <a:pt x="2" y="0"/>
                      <a:pt x="3" y="0"/>
                      <a:pt x="3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1"/>
                      <a:pt x="5" y="2"/>
                      <a:pt x="4" y="3"/>
                    </a:cubicBezTo>
                    <a:cubicBezTo>
                      <a:pt x="4" y="3"/>
                      <a:pt x="3" y="4"/>
                      <a:pt x="2" y="3"/>
                    </a:cubicBezTo>
                    <a:cubicBezTo>
                      <a:pt x="2" y="3"/>
                      <a:pt x="1" y="3"/>
                      <a:pt x="1" y="2"/>
                    </a:cubicBezTo>
                    <a:cubicBezTo>
                      <a:pt x="0" y="2"/>
                      <a:pt x="0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36" name="Freeform 36"/>
              <p:cNvSpPr>
                <a:spLocks/>
              </p:cNvSpPr>
              <p:nvPr/>
            </p:nvSpPr>
            <p:spPr bwMode="auto">
              <a:xfrm>
                <a:off x="5934" y="1763"/>
                <a:ext cx="121" cy="141"/>
              </a:xfrm>
              <a:custGeom>
                <a:avLst/>
                <a:gdLst>
                  <a:gd name="T0" fmla="*/ 0 w 19"/>
                  <a:gd name="T1" fmla="*/ 15 h 22"/>
                  <a:gd name="T2" fmla="*/ 0 w 19"/>
                  <a:gd name="T3" fmla="*/ 16 h 22"/>
                  <a:gd name="T4" fmla="*/ 3 w 19"/>
                  <a:gd name="T5" fmla="*/ 20 h 22"/>
                  <a:gd name="T6" fmla="*/ 6 w 19"/>
                  <a:gd name="T7" fmla="*/ 20 h 22"/>
                  <a:gd name="T8" fmla="*/ 9 w 19"/>
                  <a:gd name="T9" fmla="*/ 20 h 22"/>
                  <a:gd name="T10" fmla="*/ 13 w 19"/>
                  <a:gd name="T11" fmla="*/ 18 h 22"/>
                  <a:gd name="T12" fmla="*/ 16 w 19"/>
                  <a:gd name="T13" fmla="*/ 16 h 22"/>
                  <a:gd name="T14" fmla="*/ 17 w 19"/>
                  <a:gd name="T15" fmla="*/ 14 h 22"/>
                  <a:gd name="T16" fmla="*/ 15 w 19"/>
                  <a:gd name="T17" fmla="*/ 11 h 22"/>
                  <a:gd name="T18" fmla="*/ 14 w 19"/>
                  <a:gd name="T19" fmla="*/ 8 h 22"/>
                  <a:gd name="T20" fmla="*/ 15 w 19"/>
                  <a:gd name="T21" fmla="*/ 7 h 22"/>
                  <a:gd name="T22" fmla="*/ 15 w 19"/>
                  <a:gd name="T23" fmla="*/ 4 h 22"/>
                  <a:gd name="T24" fmla="*/ 14 w 19"/>
                  <a:gd name="T25" fmla="*/ 2 h 22"/>
                  <a:gd name="T26" fmla="*/ 13 w 19"/>
                  <a:gd name="T27" fmla="*/ 1 h 22"/>
                  <a:gd name="T28" fmla="*/ 11 w 19"/>
                  <a:gd name="T29" fmla="*/ 0 h 22"/>
                  <a:gd name="T30" fmla="*/ 13 w 19"/>
                  <a:gd name="T31" fmla="*/ 0 h 22"/>
                  <a:gd name="T32" fmla="*/ 15 w 19"/>
                  <a:gd name="T33" fmla="*/ 2 h 22"/>
                  <a:gd name="T34" fmla="*/ 16 w 19"/>
                  <a:gd name="T35" fmla="*/ 4 h 22"/>
                  <a:gd name="T36" fmla="*/ 16 w 19"/>
                  <a:gd name="T37" fmla="*/ 7 h 22"/>
                  <a:gd name="T38" fmla="*/ 16 w 19"/>
                  <a:gd name="T39" fmla="*/ 9 h 22"/>
                  <a:gd name="T40" fmla="*/ 16 w 19"/>
                  <a:gd name="T41" fmla="*/ 10 h 22"/>
                  <a:gd name="T42" fmla="*/ 18 w 19"/>
                  <a:gd name="T43" fmla="*/ 13 h 22"/>
                  <a:gd name="T44" fmla="*/ 17 w 19"/>
                  <a:gd name="T45" fmla="*/ 18 h 22"/>
                  <a:gd name="T46" fmla="*/ 14 w 19"/>
                  <a:gd name="T47" fmla="*/ 20 h 22"/>
                  <a:gd name="T48" fmla="*/ 10 w 19"/>
                  <a:gd name="T49" fmla="*/ 21 h 22"/>
                  <a:gd name="T50" fmla="*/ 6 w 19"/>
                  <a:gd name="T51" fmla="*/ 22 h 22"/>
                  <a:gd name="T52" fmla="*/ 3 w 19"/>
                  <a:gd name="T53" fmla="*/ 21 h 22"/>
                  <a:gd name="T54" fmla="*/ 0 w 19"/>
                  <a:gd name="T55" fmla="*/ 17 h 22"/>
                  <a:gd name="T56" fmla="*/ 0 w 19"/>
                  <a:gd name="T57" fmla="*/ 15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19" h="22">
                    <a:moveTo>
                      <a:pt x="0" y="15"/>
                    </a:moveTo>
                    <a:cubicBezTo>
                      <a:pt x="0" y="15"/>
                      <a:pt x="0" y="15"/>
                      <a:pt x="0" y="16"/>
                    </a:cubicBezTo>
                    <a:cubicBezTo>
                      <a:pt x="1" y="17"/>
                      <a:pt x="2" y="19"/>
                      <a:pt x="3" y="20"/>
                    </a:cubicBezTo>
                    <a:cubicBezTo>
                      <a:pt x="4" y="20"/>
                      <a:pt x="5" y="20"/>
                      <a:pt x="6" y="20"/>
                    </a:cubicBezTo>
                    <a:cubicBezTo>
                      <a:pt x="7" y="20"/>
                      <a:pt x="8" y="20"/>
                      <a:pt x="9" y="20"/>
                    </a:cubicBezTo>
                    <a:cubicBezTo>
                      <a:pt x="10" y="19"/>
                      <a:pt x="11" y="19"/>
                      <a:pt x="13" y="18"/>
                    </a:cubicBezTo>
                    <a:cubicBezTo>
                      <a:pt x="14" y="17"/>
                      <a:pt x="15" y="17"/>
                      <a:pt x="16" y="16"/>
                    </a:cubicBezTo>
                    <a:cubicBezTo>
                      <a:pt x="16" y="15"/>
                      <a:pt x="17" y="14"/>
                      <a:pt x="17" y="14"/>
                    </a:cubicBezTo>
                    <a:cubicBezTo>
                      <a:pt x="16" y="13"/>
                      <a:pt x="16" y="12"/>
                      <a:pt x="15" y="11"/>
                    </a:cubicBezTo>
                    <a:cubicBezTo>
                      <a:pt x="14" y="10"/>
                      <a:pt x="14" y="9"/>
                      <a:pt x="14" y="8"/>
                    </a:cubicBezTo>
                    <a:cubicBezTo>
                      <a:pt x="14" y="8"/>
                      <a:pt x="15" y="7"/>
                      <a:pt x="15" y="7"/>
                    </a:cubicBezTo>
                    <a:cubicBezTo>
                      <a:pt x="16" y="6"/>
                      <a:pt x="16" y="5"/>
                      <a:pt x="15" y="4"/>
                    </a:cubicBezTo>
                    <a:cubicBezTo>
                      <a:pt x="15" y="3"/>
                      <a:pt x="15" y="3"/>
                      <a:pt x="14" y="2"/>
                    </a:cubicBezTo>
                    <a:cubicBezTo>
                      <a:pt x="14" y="2"/>
                      <a:pt x="13" y="1"/>
                      <a:pt x="13" y="1"/>
                    </a:cubicBezTo>
                    <a:cubicBezTo>
                      <a:pt x="12" y="0"/>
                      <a:pt x="11" y="0"/>
                      <a:pt x="11" y="0"/>
                    </a:cubicBezTo>
                    <a:cubicBezTo>
                      <a:pt x="11" y="0"/>
                      <a:pt x="12" y="0"/>
                      <a:pt x="13" y="0"/>
                    </a:cubicBezTo>
                    <a:cubicBezTo>
                      <a:pt x="13" y="1"/>
                      <a:pt x="14" y="1"/>
                      <a:pt x="15" y="2"/>
                    </a:cubicBezTo>
                    <a:cubicBezTo>
                      <a:pt x="15" y="2"/>
                      <a:pt x="16" y="3"/>
                      <a:pt x="16" y="4"/>
                    </a:cubicBezTo>
                    <a:cubicBezTo>
                      <a:pt x="17" y="5"/>
                      <a:pt x="17" y="6"/>
                      <a:pt x="16" y="7"/>
                    </a:cubicBezTo>
                    <a:cubicBezTo>
                      <a:pt x="16" y="8"/>
                      <a:pt x="16" y="8"/>
                      <a:pt x="16" y="9"/>
                    </a:cubicBezTo>
                    <a:cubicBezTo>
                      <a:pt x="16" y="9"/>
                      <a:pt x="16" y="9"/>
                      <a:pt x="16" y="10"/>
                    </a:cubicBezTo>
                    <a:cubicBezTo>
                      <a:pt x="17" y="10"/>
                      <a:pt x="18" y="11"/>
                      <a:pt x="18" y="13"/>
                    </a:cubicBezTo>
                    <a:cubicBezTo>
                      <a:pt x="19" y="15"/>
                      <a:pt x="18" y="17"/>
                      <a:pt x="17" y="18"/>
                    </a:cubicBezTo>
                    <a:cubicBezTo>
                      <a:pt x="16" y="19"/>
                      <a:pt x="15" y="19"/>
                      <a:pt x="14" y="20"/>
                    </a:cubicBezTo>
                    <a:cubicBezTo>
                      <a:pt x="12" y="21"/>
                      <a:pt x="11" y="21"/>
                      <a:pt x="10" y="21"/>
                    </a:cubicBezTo>
                    <a:cubicBezTo>
                      <a:pt x="9" y="22"/>
                      <a:pt x="7" y="22"/>
                      <a:pt x="6" y="22"/>
                    </a:cubicBezTo>
                    <a:cubicBezTo>
                      <a:pt x="5" y="21"/>
                      <a:pt x="4" y="21"/>
                      <a:pt x="3" y="21"/>
                    </a:cubicBezTo>
                    <a:cubicBezTo>
                      <a:pt x="1" y="20"/>
                      <a:pt x="0" y="18"/>
                      <a:pt x="0" y="17"/>
                    </a:cubicBezTo>
                    <a:cubicBezTo>
                      <a:pt x="0" y="15"/>
                      <a:pt x="0" y="15"/>
                      <a:pt x="0" y="1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37" name="Freeform 37"/>
              <p:cNvSpPr>
                <a:spLocks/>
              </p:cNvSpPr>
              <p:nvPr/>
            </p:nvSpPr>
            <p:spPr bwMode="auto">
              <a:xfrm>
                <a:off x="5934" y="1846"/>
                <a:ext cx="108" cy="52"/>
              </a:xfrm>
              <a:custGeom>
                <a:avLst/>
                <a:gdLst>
                  <a:gd name="T0" fmla="*/ 4 w 17"/>
                  <a:gd name="T1" fmla="*/ 8 h 8"/>
                  <a:gd name="T2" fmla="*/ 2 w 17"/>
                  <a:gd name="T3" fmla="*/ 5 h 8"/>
                  <a:gd name="T4" fmla="*/ 4 w 17"/>
                  <a:gd name="T5" fmla="*/ 5 h 8"/>
                  <a:gd name="T6" fmla="*/ 7 w 17"/>
                  <a:gd name="T7" fmla="*/ 7 h 8"/>
                  <a:gd name="T8" fmla="*/ 5 w 17"/>
                  <a:gd name="T9" fmla="*/ 5 h 8"/>
                  <a:gd name="T10" fmla="*/ 8 w 17"/>
                  <a:gd name="T11" fmla="*/ 8 h 8"/>
                  <a:gd name="T12" fmla="*/ 7 w 17"/>
                  <a:gd name="T13" fmla="*/ 4 h 8"/>
                  <a:gd name="T14" fmla="*/ 7 w 17"/>
                  <a:gd name="T15" fmla="*/ 5 h 8"/>
                  <a:gd name="T16" fmla="*/ 10 w 17"/>
                  <a:gd name="T17" fmla="*/ 6 h 8"/>
                  <a:gd name="T18" fmla="*/ 8 w 17"/>
                  <a:gd name="T19" fmla="*/ 4 h 8"/>
                  <a:gd name="T20" fmla="*/ 11 w 17"/>
                  <a:gd name="T21" fmla="*/ 6 h 8"/>
                  <a:gd name="T22" fmla="*/ 9 w 17"/>
                  <a:gd name="T23" fmla="*/ 4 h 8"/>
                  <a:gd name="T24" fmla="*/ 12 w 17"/>
                  <a:gd name="T25" fmla="*/ 6 h 8"/>
                  <a:gd name="T26" fmla="*/ 11 w 17"/>
                  <a:gd name="T27" fmla="*/ 3 h 8"/>
                  <a:gd name="T28" fmla="*/ 13 w 17"/>
                  <a:gd name="T29" fmla="*/ 5 h 8"/>
                  <a:gd name="T30" fmla="*/ 12 w 17"/>
                  <a:gd name="T31" fmla="*/ 3 h 8"/>
                  <a:gd name="T32" fmla="*/ 14 w 17"/>
                  <a:gd name="T33" fmla="*/ 5 h 8"/>
                  <a:gd name="T34" fmla="*/ 13 w 17"/>
                  <a:gd name="T35" fmla="*/ 2 h 8"/>
                  <a:gd name="T36" fmla="*/ 15 w 17"/>
                  <a:gd name="T37" fmla="*/ 4 h 8"/>
                  <a:gd name="T38" fmla="*/ 14 w 17"/>
                  <a:gd name="T39" fmla="*/ 2 h 8"/>
                  <a:gd name="T40" fmla="*/ 16 w 17"/>
                  <a:gd name="T41" fmla="*/ 3 h 8"/>
                  <a:gd name="T42" fmla="*/ 14 w 17"/>
                  <a:gd name="T43" fmla="*/ 1 h 8"/>
                  <a:gd name="T44" fmla="*/ 16 w 17"/>
                  <a:gd name="T45" fmla="*/ 3 h 8"/>
                  <a:gd name="T46" fmla="*/ 15 w 17"/>
                  <a:gd name="T47" fmla="*/ 1 h 8"/>
                  <a:gd name="T48" fmla="*/ 16 w 17"/>
                  <a:gd name="T49" fmla="*/ 1 h 8"/>
                  <a:gd name="T50" fmla="*/ 15 w 17"/>
                  <a:gd name="T51" fmla="*/ 0 h 8"/>
                  <a:gd name="T52" fmla="*/ 16 w 17"/>
                  <a:gd name="T53" fmla="*/ 0 h 8"/>
                  <a:gd name="T54" fmla="*/ 16 w 17"/>
                  <a:gd name="T55" fmla="*/ 0 h 8"/>
                  <a:gd name="T56" fmla="*/ 16 w 17"/>
                  <a:gd name="T57" fmla="*/ 0 h 8"/>
                  <a:gd name="T58" fmla="*/ 15 w 17"/>
                  <a:gd name="T59" fmla="*/ 0 h 8"/>
                  <a:gd name="T60" fmla="*/ 17 w 17"/>
                  <a:gd name="T61" fmla="*/ 2 h 8"/>
                  <a:gd name="T62" fmla="*/ 15 w 17"/>
                  <a:gd name="T63" fmla="*/ 1 h 8"/>
                  <a:gd name="T64" fmla="*/ 16 w 17"/>
                  <a:gd name="T65" fmla="*/ 3 h 8"/>
                  <a:gd name="T66" fmla="*/ 16 w 17"/>
                  <a:gd name="T67" fmla="*/ 3 h 8"/>
                  <a:gd name="T68" fmla="*/ 14 w 17"/>
                  <a:gd name="T69" fmla="*/ 2 h 8"/>
                  <a:gd name="T70" fmla="*/ 15 w 17"/>
                  <a:gd name="T71" fmla="*/ 4 h 8"/>
                  <a:gd name="T72" fmla="*/ 13 w 17"/>
                  <a:gd name="T73" fmla="*/ 3 h 8"/>
                  <a:gd name="T74" fmla="*/ 14 w 17"/>
                  <a:gd name="T75" fmla="*/ 5 h 8"/>
                  <a:gd name="T76" fmla="*/ 13 w 17"/>
                  <a:gd name="T77" fmla="*/ 5 h 8"/>
                  <a:gd name="T78" fmla="*/ 10 w 17"/>
                  <a:gd name="T79" fmla="*/ 4 h 8"/>
                  <a:gd name="T80" fmla="*/ 12 w 17"/>
                  <a:gd name="T81" fmla="*/ 6 h 8"/>
                  <a:gd name="T82" fmla="*/ 9 w 17"/>
                  <a:gd name="T83" fmla="*/ 4 h 8"/>
                  <a:gd name="T84" fmla="*/ 11 w 17"/>
                  <a:gd name="T85" fmla="*/ 6 h 8"/>
                  <a:gd name="T86" fmla="*/ 11 w 17"/>
                  <a:gd name="T87" fmla="*/ 6 h 8"/>
                  <a:gd name="T88" fmla="*/ 10 w 17"/>
                  <a:gd name="T89" fmla="*/ 6 h 8"/>
                  <a:gd name="T90" fmla="*/ 10 w 17"/>
                  <a:gd name="T91" fmla="*/ 7 h 8"/>
                  <a:gd name="T92" fmla="*/ 10 w 17"/>
                  <a:gd name="T93" fmla="*/ 7 h 8"/>
                  <a:gd name="T94" fmla="*/ 7 w 17"/>
                  <a:gd name="T95" fmla="*/ 5 h 8"/>
                  <a:gd name="T96" fmla="*/ 8 w 17"/>
                  <a:gd name="T97" fmla="*/ 8 h 8"/>
                  <a:gd name="T98" fmla="*/ 5 w 17"/>
                  <a:gd name="T99" fmla="*/ 5 h 8"/>
                  <a:gd name="T100" fmla="*/ 7 w 17"/>
                  <a:gd name="T101" fmla="*/ 8 h 8"/>
                  <a:gd name="T102" fmla="*/ 5 w 17"/>
                  <a:gd name="T103" fmla="*/ 7 h 8"/>
                  <a:gd name="T104" fmla="*/ 2 w 17"/>
                  <a:gd name="T105" fmla="*/ 5 h 8"/>
                  <a:gd name="T106" fmla="*/ 4 w 17"/>
                  <a:gd name="T107" fmla="*/ 8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7" h="8">
                    <a:moveTo>
                      <a:pt x="0" y="4"/>
                    </a:moveTo>
                    <a:cubicBezTo>
                      <a:pt x="1" y="5"/>
                      <a:pt x="3" y="6"/>
                      <a:pt x="4" y="7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3" y="7"/>
                      <a:pt x="2" y="6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3" y="6"/>
                      <a:pt x="4" y="6"/>
                      <a:pt x="5" y="7"/>
                    </a:cubicBezTo>
                    <a:cubicBezTo>
                      <a:pt x="5" y="7"/>
                      <a:pt x="5" y="7"/>
                      <a:pt x="5" y="7"/>
                    </a:cubicBezTo>
                    <a:cubicBezTo>
                      <a:pt x="5" y="7"/>
                      <a:pt x="4" y="6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5" y="6"/>
                      <a:pt x="6" y="7"/>
                      <a:pt x="7" y="7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6" y="7"/>
                      <a:pt x="5" y="6"/>
                      <a:pt x="5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4"/>
                      <a:pt x="5" y="5"/>
                      <a:pt x="5" y="5"/>
                    </a:cubicBezTo>
                    <a:cubicBezTo>
                      <a:pt x="6" y="6"/>
                      <a:pt x="7" y="7"/>
                      <a:pt x="8" y="7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8" y="7"/>
                      <a:pt x="7" y="6"/>
                      <a:pt x="6" y="5"/>
                    </a:cubicBezTo>
                    <a:cubicBezTo>
                      <a:pt x="6" y="5"/>
                      <a:pt x="6" y="5"/>
                      <a:pt x="7" y="4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8" y="5"/>
                      <a:pt x="9" y="6"/>
                      <a:pt x="9" y="7"/>
                    </a:cubicBezTo>
                    <a:cubicBezTo>
                      <a:pt x="9" y="7"/>
                      <a:pt x="9" y="7"/>
                      <a:pt x="9" y="7"/>
                    </a:cubicBezTo>
                    <a:cubicBezTo>
                      <a:pt x="8" y="6"/>
                      <a:pt x="8" y="6"/>
                      <a:pt x="7" y="5"/>
                    </a:cubicBezTo>
                    <a:cubicBezTo>
                      <a:pt x="7" y="5"/>
                      <a:pt x="7" y="4"/>
                      <a:pt x="7" y="4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9" y="5"/>
                      <a:pt x="9" y="6"/>
                      <a:pt x="10" y="6"/>
                    </a:cubicBezTo>
                    <a:cubicBezTo>
                      <a:pt x="10" y="7"/>
                      <a:pt x="10" y="7"/>
                      <a:pt x="10" y="7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9" y="4"/>
                      <a:pt x="9" y="4"/>
                      <a:pt x="9" y="4"/>
                    </a:cubicBezTo>
                    <a:cubicBezTo>
                      <a:pt x="9" y="4"/>
                      <a:pt x="9" y="4"/>
                      <a:pt x="9" y="4"/>
                    </a:cubicBezTo>
                    <a:cubicBezTo>
                      <a:pt x="11" y="6"/>
                      <a:pt x="11" y="6"/>
                      <a:pt x="11" y="6"/>
                    </a:cubicBezTo>
                    <a:cubicBezTo>
                      <a:pt x="11" y="6"/>
                      <a:pt x="11" y="6"/>
                      <a:pt x="11" y="6"/>
                    </a:cubicBezTo>
                    <a:cubicBezTo>
                      <a:pt x="11" y="6"/>
                      <a:pt x="11" y="6"/>
                      <a:pt x="11" y="6"/>
                    </a:cubicBezTo>
                    <a:cubicBezTo>
                      <a:pt x="10" y="6"/>
                      <a:pt x="9" y="5"/>
                      <a:pt x="9" y="4"/>
                    </a:cubicBezTo>
                    <a:cubicBezTo>
                      <a:pt x="9" y="4"/>
                      <a:pt x="9" y="3"/>
                      <a:pt x="10" y="3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1" y="4"/>
                      <a:pt x="12" y="5"/>
                      <a:pt x="12" y="6"/>
                    </a:cubicBezTo>
                    <a:cubicBezTo>
                      <a:pt x="12" y="6"/>
                      <a:pt x="12" y="6"/>
                      <a:pt x="12" y="6"/>
                    </a:cubicBezTo>
                    <a:cubicBezTo>
                      <a:pt x="11" y="5"/>
                      <a:pt x="11" y="4"/>
                      <a:pt x="10" y="3"/>
                    </a:cubicBezTo>
                    <a:cubicBezTo>
                      <a:pt x="10" y="3"/>
                      <a:pt x="10" y="3"/>
                      <a:pt x="11" y="3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12" y="4"/>
                      <a:pt x="13" y="4"/>
                      <a:pt x="13" y="5"/>
                    </a:cubicBezTo>
                    <a:cubicBezTo>
                      <a:pt x="13" y="5"/>
                      <a:pt x="13" y="5"/>
                      <a:pt x="13" y="5"/>
                    </a:cubicBezTo>
                    <a:cubicBezTo>
                      <a:pt x="12" y="5"/>
                      <a:pt x="12" y="4"/>
                      <a:pt x="11" y="3"/>
                    </a:cubicBezTo>
                    <a:cubicBezTo>
                      <a:pt x="11" y="3"/>
                      <a:pt x="11" y="3"/>
                      <a:pt x="12" y="3"/>
                    </a:cubicBezTo>
                    <a:cubicBezTo>
                      <a:pt x="12" y="3"/>
                      <a:pt x="12" y="3"/>
                      <a:pt x="12" y="3"/>
                    </a:cubicBezTo>
                    <a:cubicBezTo>
                      <a:pt x="13" y="3"/>
                      <a:pt x="14" y="4"/>
                      <a:pt x="15" y="4"/>
                    </a:cubicBezTo>
                    <a:cubicBezTo>
                      <a:pt x="15" y="4"/>
                      <a:pt x="15" y="5"/>
                      <a:pt x="15" y="5"/>
                    </a:cubicBezTo>
                    <a:cubicBezTo>
                      <a:pt x="15" y="5"/>
                      <a:pt x="15" y="5"/>
                      <a:pt x="14" y="5"/>
                    </a:cubicBezTo>
                    <a:cubicBezTo>
                      <a:pt x="14" y="5"/>
                      <a:pt x="14" y="5"/>
                      <a:pt x="14" y="5"/>
                    </a:cubicBezTo>
                    <a:cubicBezTo>
                      <a:pt x="14" y="4"/>
                      <a:pt x="13" y="3"/>
                      <a:pt x="13" y="2"/>
                    </a:cubicBezTo>
                    <a:cubicBezTo>
                      <a:pt x="13" y="2"/>
                      <a:pt x="13" y="2"/>
                      <a:pt x="13" y="2"/>
                    </a:cubicBezTo>
                    <a:cubicBezTo>
                      <a:pt x="13" y="2"/>
                      <a:pt x="13" y="2"/>
                      <a:pt x="13" y="2"/>
                    </a:cubicBezTo>
                    <a:cubicBezTo>
                      <a:pt x="14" y="2"/>
                      <a:pt x="14" y="3"/>
                      <a:pt x="14" y="3"/>
                    </a:cubicBezTo>
                    <a:cubicBezTo>
                      <a:pt x="15" y="3"/>
                      <a:pt x="15" y="4"/>
                      <a:pt x="15" y="4"/>
                    </a:cubicBezTo>
                    <a:cubicBezTo>
                      <a:pt x="15" y="4"/>
                      <a:pt x="15" y="4"/>
                      <a:pt x="15" y="4"/>
                    </a:cubicBezTo>
                    <a:cubicBezTo>
                      <a:pt x="15" y="4"/>
                      <a:pt x="15" y="3"/>
                      <a:pt x="15" y="3"/>
                    </a:cubicBezTo>
                    <a:cubicBezTo>
                      <a:pt x="14" y="3"/>
                      <a:pt x="14" y="2"/>
                      <a:pt x="14" y="2"/>
                    </a:cubicBezTo>
                    <a:cubicBezTo>
                      <a:pt x="14" y="2"/>
                      <a:pt x="14" y="2"/>
                      <a:pt x="14" y="2"/>
                    </a:cubicBezTo>
                    <a:cubicBezTo>
                      <a:pt x="14" y="1"/>
                      <a:pt x="15" y="1"/>
                      <a:pt x="15" y="2"/>
                    </a:cubicBezTo>
                    <a:cubicBezTo>
                      <a:pt x="15" y="2"/>
                      <a:pt x="16" y="3"/>
                      <a:pt x="16" y="3"/>
                    </a:cubicBezTo>
                    <a:cubicBezTo>
                      <a:pt x="16" y="4"/>
                      <a:pt x="16" y="4"/>
                      <a:pt x="16" y="4"/>
                    </a:cubicBezTo>
                    <a:cubicBezTo>
                      <a:pt x="14" y="1"/>
                      <a:pt x="14" y="1"/>
                      <a:pt x="14" y="1"/>
                    </a:cubicBezTo>
                    <a:cubicBezTo>
                      <a:pt x="14" y="1"/>
                      <a:pt x="14" y="1"/>
                      <a:pt x="14" y="1"/>
                    </a:cubicBezTo>
                    <a:cubicBezTo>
                      <a:pt x="14" y="1"/>
                      <a:pt x="14" y="1"/>
                      <a:pt x="15" y="1"/>
                    </a:cubicBezTo>
                    <a:cubicBezTo>
                      <a:pt x="17" y="3"/>
                      <a:pt x="17" y="3"/>
                      <a:pt x="17" y="3"/>
                    </a:cubicBezTo>
                    <a:cubicBezTo>
                      <a:pt x="16" y="3"/>
                      <a:pt x="16" y="3"/>
                      <a:pt x="16" y="3"/>
                    </a:cubicBezTo>
                    <a:cubicBezTo>
                      <a:pt x="16" y="2"/>
                      <a:pt x="15" y="1"/>
                      <a:pt x="15" y="1"/>
                    </a:cubicBezTo>
                    <a:cubicBezTo>
                      <a:pt x="15" y="1"/>
                      <a:pt x="15" y="0"/>
                      <a:pt x="15" y="0"/>
                    </a:cubicBezTo>
                    <a:cubicBezTo>
                      <a:pt x="15" y="0"/>
                      <a:pt x="15" y="0"/>
                      <a:pt x="15" y="1"/>
                    </a:cubicBezTo>
                    <a:cubicBezTo>
                      <a:pt x="16" y="1"/>
                      <a:pt x="17" y="1"/>
                      <a:pt x="17" y="2"/>
                    </a:cubicBezTo>
                    <a:cubicBezTo>
                      <a:pt x="17" y="2"/>
                      <a:pt x="17" y="2"/>
                      <a:pt x="17" y="2"/>
                    </a:cubicBezTo>
                    <a:cubicBezTo>
                      <a:pt x="16" y="1"/>
                      <a:pt x="16" y="1"/>
                      <a:pt x="16" y="1"/>
                    </a:cubicBezTo>
                    <a:cubicBezTo>
                      <a:pt x="16" y="1"/>
                      <a:pt x="16" y="0"/>
                      <a:pt x="15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0"/>
                      <a:pt x="16" y="0"/>
                      <a:pt x="15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6" y="0"/>
                      <a:pt x="16" y="1"/>
                      <a:pt x="16" y="1"/>
                    </a:cubicBezTo>
                    <a:cubicBezTo>
                      <a:pt x="17" y="2"/>
                      <a:pt x="17" y="2"/>
                      <a:pt x="17" y="2"/>
                    </a:cubicBezTo>
                    <a:cubicBezTo>
                      <a:pt x="17" y="2"/>
                      <a:pt x="17" y="2"/>
                      <a:pt x="17" y="2"/>
                    </a:cubicBezTo>
                    <a:cubicBezTo>
                      <a:pt x="17" y="2"/>
                      <a:pt x="17" y="2"/>
                      <a:pt x="17" y="2"/>
                    </a:cubicBezTo>
                    <a:cubicBezTo>
                      <a:pt x="16" y="1"/>
                      <a:pt x="16" y="1"/>
                      <a:pt x="15" y="1"/>
                    </a:cubicBezTo>
                    <a:cubicBezTo>
                      <a:pt x="15" y="1"/>
                      <a:pt x="15" y="1"/>
                      <a:pt x="15" y="1"/>
                    </a:cubicBezTo>
                    <a:cubicBezTo>
                      <a:pt x="16" y="1"/>
                      <a:pt x="16" y="2"/>
                      <a:pt x="17" y="3"/>
                    </a:cubicBezTo>
                    <a:cubicBezTo>
                      <a:pt x="17" y="3"/>
                      <a:pt x="17" y="3"/>
                      <a:pt x="17" y="3"/>
                    </a:cubicBezTo>
                    <a:cubicBezTo>
                      <a:pt x="17" y="3"/>
                      <a:pt x="16" y="3"/>
                      <a:pt x="16" y="3"/>
                    </a:cubicBezTo>
                    <a:cubicBezTo>
                      <a:pt x="14" y="1"/>
                      <a:pt x="14" y="1"/>
                      <a:pt x="14" y="1"/>
                    </a:cubicBezTo>
                    <a:cubicBezTo>
                      <a:pt x="15" y="1"/>
                      <a:pt x="15" y="1"/>
                      <a:pt x="15" y="1"/>
                    </a:cubicBezTo>
                    <a:cubicBezTo>
                      <a:pt x="16" y="3"/>
                      <a:pt x="16" y="3"/>
                      <a:pt x="16" y="3"/>
                    </a:cubicBezTo>
                    <a:cubicBezTo>
                      <a:pt x="16" y="3"/>
                      <a:pt x="16" y="4"/>
                      <a:pt x="16" y="4"/>
                    </a:cubicBezTo>
                    <a:cubicBezTo>
                      <a:pt x="16" y="4"/>
                      <a:pt x="16" y="4"/>
                      <a:pt x="16" y="4"/>
                    </a:cubicBezTo>
                    <a:cubicBezTo>
                      <a:pt x="15" y="3"/>
                      <a:pt x="15" y="2"/>
                      <a:pt x="14" y="2"/>
                    </a:cubicBezTo>
                    <a:cubicBezTo>
                      <a:pt x="15" y="2"/>
                      <a:pt x="15" y="2"/>
                      <a:pt x="15" y="2"/>
                    </a:cubicBezTo>
                    <a:cubicBezTo>
                      <a:pt x="15" y="2"/>
                      <a:pt x="15" y="3"/>
                      <a:pt x="15" y="4"/>
                    </a:cubicBezTo>
                    <a:cubicBezTo>
                      <a:pt x="15" y="4"/>
                      <a:pt x="15" y="4"/>
                      <a:pt x="15" y="4"/>
                    </a:cubicBezTo>
                    <a:cubicBezTo>
                      <a:pt x="15" y="4"/>
                      <a:pt x="15" y="4"/>
                      <a:pt x="15" y="4"/>
                    </a:cubicBezTo>
                    <a:cubicBezTo>
                      <a:pt x="15" y="4"/>
                      <a:pt x="15" y="4"/>
                      <a:pt x="15" y="4"/>
                    </a:cubicBezTo>
                    <a:cubicBezTo>
                      <a:pt x="14" y="4"/>
                      <a:pt x="14" y="3"/>
                      <a:pt x="13" y="3"/>
                    </a:cubicBezTo>
                    <a:cubicBezTo>
                      <a:pt x="13" y="2"/>
                      <a:pt x="13" y="2"/>
                      <a:pt x="13" y="2"/>
                    </a:cubicBezTo>
                    <a:cubicBezTo>
                      <a:pt x="13" y="3"/>
                      <a:pt x="14" y="4"/>
                      <a:pt x="15" y="4"/>
                    </a:cubicBezTo>
                    <a:cubicBezTo>
                      <a:pt x="14" y="5"/>
                      <a:pt x="14" y="5"/>
                      <a:pt x="14" y="5"/>
                    </a:cubicBezTo>
                    <a:cubicBezTo>
                      <a:pt x="14" y="4"/>
                      <a:pt x="13" y="4"/>
                      <a:pt x="12" y="3"/>
                    </a:cubicBezTo>
                    <a:cubicBezTo>
                      <a:pt x="12" y="3"/>
                      <a:pt x="12" y="3"/>
                      <a:pt x="12" y="3"/>
                    </a:cubicBezTo>
                    <a:cubicBezTo>
                      <a:pt x="12" y="3"/>
                      <a:pt x="13" y="4"/>
                      <a:pt x="13" y="5"/>
                    </a:cubicBezTo>
                    <a:cubicBezTo>
                      <a:pt x="14" y="5"/>
                      <a:pt x="14" y="5"/>
                      <a:pt x="13" y="5"/>
                    </a:cubicBezTo>
                    <a:cubicBezTo>
                      <a:pt x="13" y="5"/>
                      <a:pt x="13" y="5"/>
                      <a:pt x="13" y="5"/>
                    </a:cubicBezTo>
                    <a:cubicBezTo>
                      <a:pt x="12" y="5"/>
                      <a:pt x="11" y="4"/>
                      <a:pt x="10" y="4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11" y="4"/>
                      <a:pt x="12" y="5"/>
                      <a:pt x="12" y="6"/>
                    </a:cubicBezTo>
                    <a:cubicBezTo>
                      <a:pt x="13" y="6"/>
                      <a:pt x="12" y="6"/>
                      <a:pt x="12" y="6"/>
                    </a:cubicBezTo>
                    <a:cubicBezTo>
                      <a:pt x="12" y="6"/>
                      <a:pt x="12" y="6"/>
                      <a:pt x="12" y="6"/>
                    </a:cubicBezTo>
                    <a:cubicBezTo>
                      <a:pt x="12" y="6"/>
                      <a:pt x="12" y="6"/>
                      <a:pt x="12" y="6"/>
                    </a:cubicBezTo>
                    <a:cubicBezTo>
                      <a:pt x="11" y="5"/>
                      <a:pt x="10" y="5"/>
                      <a:pt x="9" y="4"/>
                    </a:cubicBezTo>
                    <a:cubicBezTo>
                      <a:pt x="10" y="4"/>
                      <a:pt x="10" y="4"/>
                      <a:pt x="10" y="4"/>
                    </a:cubicBezTo>
                    <a:cubicBezTo>
                      <a:pt x="10" y="4"/>
                      <a:pt x="11" y="5"/>
                      <a:pt x="11" y="6"/>
                    </a:cubicBezTo>
                    <a:cubicBezTo>
                      <a:pt x="11" y="6"/>
                      <a:pt x="11" y="6"/>
                      <a:pt x="11" y="6"/>
                    </a:cubicBezTo>
                    <a:cubicBezTo>
                      <a:pt x="12" y="6"/>
                      <a:pt x="12" y="6"/>
                      <a:pt x="11" y="6"/>
                    </a:cubicBezTo>
                    <a:cubicBezTo>
                      <a:pt x="11" y="7"/>
                      <a:pt x="11" y="7"/>
                      <a:pt x="11" y="6"/>
                    </a:cubicBezTo>
                    <a:cubicBezTo>
                      <a:pt x="11" y="6"/>
                      <a:pt x="11" y="6"/>
                      <a:pt x="11" y="6"/>
                    </a:cubicBezTo>
                    <a:cubicBezTo>
                      <a:pt x="10" y="6"/>
                      <a:pt x="9" y="5"/>
                      <a:pt x="8" y="5"/>
                    </a:cubicBezTo>
                    <a:cubicBezTo>
                      <a:pt x="9" y="4"/>
                      <a:pt x="9" y="4"/>
                      <a:pt x="9" y="4"/>
                    </a:cubicBezTo>
                    <a:cubicBezTo>
                      <a:pt x="10" y="6"/>
                      <a:pt x="10" y="6"/>
                      <a:pt x="10" y="6"/>
                    </a:cubicBezTo>
                    <a:cubicBezTo>
                      <a:pt x="11" y="6"/>
                      <a:pt x="10" y="7"/>
                      <a:pt x="10" y="7"/>
                    </a:cubicBezTo>
                    <a:cubicBezTo>
                      <a:pt x="10" y="7"/>
                      <a:pt x="10" y="7"/>
                      <a:pt x="10" y="7"/>
                    </a:cubicBezTo>
                    <a:cubicBezTo>
                      <a:pt x="10" y="7"/>
                      <a:pt x="10" y="7"/>
                      <a:pt x="10" y="7"/>
                    </a:cubicBezTo>
                    <a:cubicBezTo>
                      <a:pt x="9" y="6"/>
                      <a:pt x="8" y="6"/>
                      <a:pt x="7" y="5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8" y="5"/>
                      <a:pt x="9" y="6"/>
                      <a:pt x="10" y="7"/>
                    </a:cubicBezTo>
                    <a:cubicBezTo>
                      <a:pt x="10" y="7"/>
                      <a:pt x="10" y="7"/>
                      <a:pt x="9" y="7"/>
                    </a:cubicBezTo>
                    <a:cubicBezTo>
                      <a:pt x="9" y="7"/>
                      <a:pt x="9" y="7"/>
                      <a:pt x="9" y="7"/>
                    </a:cubicBezTo>
                    <a:cubicBezTo>
                      <a:pt x="8" y="6"/>
                      <a:pt x="7" y="6"/>
                      <a:pt x="7" y="5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7" y="5"/>
                      <a:pt x="8" y="6"/>
                      <a:pt x="8" y="8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7" y="7"/>
                      <a:pt x="6" y="6"/>
                      <a:pt x="5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6" y="6"/>
                      <a:pt x="6" y="6"/>
                      <a:pt x="7" y="7"/>
                    </a:cubicBezTo>
                    <a:cubicBezTo>
                      <a:pt x="7" y="8"/>
                      <a:pt x="7" y="8"/>
                      <a:pt x="7" y="8"/>
                    </a:cubicBezTo>
                    <a:cubicBezTo>
                      <a:pt x="7" y="8"/>
                      <a:pt x="7" y="8"/>
                      <a:pt x="7" y="8"/>
                    </a:cubicBezTo>
                    <a:cubicBezTo>
                      <a:pt x="6" y="7"/>
                      <a:pt x="5" y="6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6"/>
                      <a:pt x="5" y="6"/>
                      <a:pt x="5" y="7"/>
                    </a:cubicBezTo>
                    <a:cubicBezTo>
                      <a:pt x="5" y="7"/>
                      <a:pt x="5" y="7"/>
                      <a:pt x="5" y="7"/>
                    </a:cubicBezTo>
                    <a:cubicBezTo>
                      <a:pt x="5" y="7"/>
                      <a:pt x="5" y="7"/>
                      <a:pt x="5" y="7"/>
                    </a:cubicBezTo>
                    <a:cubicBezTo>
                      <a:pt x="4" y="7"/>
                      <a:pt x="3" y="6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3" y="6"/>
                      <a:pt x="4" y="7"/>
                      <a:pt x="4" y="7"/>
                    </a:cubicBezTo>
                    <a:cubicBezTo>
                      <a:pt x="4" y="7"/>
                      <a:pt x="4" y="8"/>
                      <a:pt x="4" y="8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3" y="7"/>
                      <a:pt x="1" y="5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38" name="Freeform 38"/>
              <p:cNvSpPr>
                <a:spLocks/>
              </p:cNvSpPr>
              <p:nvPr/>
            </p:nvSpPr>
            <p:spPr bwMode="auto">
              <a:xfrm>
                <a:off x="6016" y="1776"/>
                <a:ext cx="20" cy="38"/>
              </a:xfrm>
              <a:custGeom>
                <a:avLst/>
                <a:gdLst>
                  <a:gd name="T0" fmla="*/ 2 w 3"/>
                  <a:gd name="T1" fmla="*/ 6 h 6"/>
                  <a:gd name="T2" fmla="*/ 0 w 3"/>
                  <a:gd name="T3" fmla="*/ 4 h 6"/>
                  <a:gd name="T4" fmla="*/ 2 w 3"/>
                  <a:gd name="T5" fmla="*/ 5 h 6"/>
                  <a:gd name="T6" fmla="*/ 0 w 3"/>
                  <a:gd name="T7" fmla="*/ 4 h 6"/>
                  <a:gd name="T8" fmla="*/ 2 w 3"/>
                  <a:gd name="T9" fmla="*/ 5 h 6"/>
                  <a:gd name="T10" fmla="*/ 0 w 3"/>
                  <a:gd name="T11" fmla="*/ 4 h 6"/>
                  <a:gd name="T12" fmla="*/ 1 w 3"/>
                  <a:gd name="T13" fmla="*/ 3 h 6"/>
                  <a:gd name="T14" fmla="*/ 3 w 3"/>
                  <a:gd name="T15" fmla="*/ 5 h 6"/>
                  <a:gd name="T16" fmla="*/ 0 w 3"/>
                  <a:gd name="T17" fmla="*/ 4 h 6"/>
                  <a:gd name="T18" fmla="*/ 1 w 3"/>
                  <a:gd name="T19" fmla="*/ 3 h 6"/>
                  <a:gd name="T20" fmla="*/ 0 w 3"/>
                  <a:gd name="T21" fmla="*/ 3 h 6"/>
                  <a:gd name="T22" fmla="*/ 1 w 3"/>
                  <a:gd name="T23" fmla="*/ 3 h 6"/>
                  <a:gd name="T24" fmla="*/ 0 w 3"/>
                  <a:gd name="T25" fmla="*/ 3 h 6"/>
                  <a:gd name="T26" fmla="*/ 1 w 3"/>
                  <a:gd name="T27" fmla="*/ 2 h 6"/>
                  <a:gd name="T28" fmla="*/ 2 w 3"/>
                  <a:gd name="T29" fmla="*/ 4 h 6"/>
                  <a:gd name="T30" fmla="*/ 1 w 3"/>
                  <a:gd name="T31" fmla="*/ 2 h 6"/>
                  <a:gd name="T32" fmla="*/ 3 w 3"/>
                  <a:gd name="T33" fmla="*/ 3 h 6"/>
                  <a:gd name="T34" fmla="*/ 1 w 3"/>
                  <a:gd name="T35" fmla="*/ 1 h 6"/>
                  <a:gd name="T36" fmla="*/ 3 w 3"/>
                  <a:gd name="T37" fmla="*/ 2 h 6"/>
                  <a:gd name="T38" fmla="*/ 2 w 3"/>
                  <a:gd name="T39" fmla="*/ 2 h 6"/>
                  <a:gd name="T40" fmla="*/ 1 w 3"/>
                  <a:gd name="T41" fmla="*/ 1 h 6"/>
                  <a:gd name="T42" fmla="*/ 2 w 3"/>
                  <a:gd name="T43" fmla="*/ 2 h 6"/>
                  <a:gd name="T44" fmla="*/ 1 w 3"/>
                  <a:gd name="T45" fmla="*/ 0 h 6"/>
                  <a:gd name="T46" fmla="*/ 1 w 3"/>
                  <a:gd name="T47" fmla="*/ 0 h 6"/>
                  <a:gd name="T48" fmla="*/ 1 w 3"/>
                  <a:gd name="T49" fmla="*/ 0 h 6"/>
                  <a:gd name="T50" fmla="*/ 2 w 3"/>
                  <a:gd name="T51" fmla="*/ 1 h 6"/>
                  <a:gd name="T52" fmla="*/ 1 w 3"/>
                  <a:gd name="T53" fmla="*/ 0 h 6"/>
                  <a:gd name="T54" fmla="*/ 3 w 3"/>
                  <a:gd name="T55" fmla="*/ 2 h 6"/>
                  <a:gd name="T56" fmla="*/ 1 w 3"/>
                  <a:gd name="T57" fmla="*/ 1 h 6"/>
                  <a:gd name="T58" fmla="*/ 3 w 3"/>
                  <a:gd name="T59" fmla="*/ 2 h 6"/>
                  <a:gd name="T60" fmla="*/ 1 w 3"/>
                  <a:gd name="T61" fmla="*/ 1 h 6"/>
                  <a:gd name="T62" fmla="*/ 2 w 3"/>
                  <a:gd name="T63" fmla="*/ 4 h 6"/>
                  <a:gd name="T64" fmla="*/ 1 w 3"/>
                  <a:gd name="T65" fmla="*/ 2 h 6"/>
                  <a:gd name="T66" fmla="*/ 2 w 3"/>
                  <a:gd name="T67" fmla="*/ 4 h 6"/>
                  <a:gd name="T68" fmla="*/ 2 w 3"/>
                  <a:gd name="T69" fmla="*/ 3 h 6"/>
                  <a:gd name="T70" fmla="*/ 2 w 3"/>
                  <a:gd name="T71" fmla="*/ 5 h 6"/>
                  <a:gd name="T72" fmla="*/ 1 w 3"/>
                  <a:gd name="T73" fmla="*/ 3 h 6"/>
                  <a:gd name="T74" fmla="*/ 2 w 3"/>
                  <a:gd name="T75" fmla="*/ 5 h 6"/>
                  <a:gd name="T76" fmla="*/ 2 w 3"/>
                  <a:gd name="T77" fmla="*/ 4 h 6"/>
                  <a:gd name="T78" fmla="*/ 0 w 3"/>
                  <a:gd name="T79" fmla="*/ 4 h 6"/>
                  <a:gd name="T80" fmla="*/ 2 w 3"/>
                  <a:gd name="T81" fmla="*/ 5 h 6"/>
                  <a:gd name="T82" fmla="*/ 0 w 3"/>
                  <a:gd name="T83" fmla="*/ 4 h 6"/>
                  <a:gd name="T84" fmla="*/ 2 w 3"/>
                  <a:gd name="T85" fmla="*/ 6 h 6"/>
                  <a:gd name="T86" fmla="*/ 0 w 3"/>
                  <a:gd name="T87" fmla="*/ 4 h 6"/>
                  <a:gd name="T88" fmla="*/ 2 w 3"/>
                  <a:gd name="T89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3" h="6">
                    <a:moveTo>
                      <a:pt x="0" y="4"/>
                    </a:moveTo>
                    <a:cubicBezTo>
                      <a:pt x="2" y="6"/>
                      <a:pt x="2" y="6"/>
                      <a:pt x="2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4"/>
                      <a:pt x="1" y="4"/>
                      <a:pt x="0" y="4"/>
                    </a:cubicBezTo>
                    <a:cubicBezTo>
                      <a:pt x="0" y="4"/>
                      <a:pt x="0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1" y="2"/>
                      <a:pt x="1" y="2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1" y="4"/>
                      <a:pt x="1" y="3"/>
                      <a:pt x="0" y="3"/>
                    </a:cubicBezTo>
                    <a:cubicBezTo>
                      <a:pt x="0" y="2"/>
                      <a:pt x="0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2" y="2"/>
                      <a:pt x="3" y="3"/>
                      <a:pt x="3" y="3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2" y="4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0" y="2"/>
                      <a:pt x="0" y="2"/>
                      <a:pt x="1" y="2"/>
                    </a:cubicBezTo>
                    <a:cubicBezTo>
                      <a:pt x="1" y="1"/>
                      <a:pt x="1" y="1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1"/>
                      <a:pt x="2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3"/>
                      <a:pt x="3" y="3"/>
                    </a:cubicBezTo>
                    <a:cubicBezTo>
                      <a:pt x="3" y="3"/>
                      <a:pt x="3" y="3"/>
                      <a:pt x="2" y="3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1" y="1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1"/>
                      <a:pt x="2" y="1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2"/>
                      <a:pt x="1" y="2"/>
                      <a:pt x="1" y="2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4"/>
                      <a:pt x="3" y="4"/>
                    </a:cubicBezTo>
                    <a:cubicBezTo>
                      <a:pt x="3" y="4"/>
                      <a:pt x="3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1" y="3"/>
                      <a:pt x="1" y="3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5"/>
                      <a:pt x="3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4"/>
                      <a:pt x="1" y="4"/>
                      <a:pt x="2" y="4"/>
                    </a:cubicBezTo>
                    <a:cubicBezTo>
                      <a:pt x="2" y="4"/>
                      <a:pt x="2" y="5"/>
                      <a:pt x="2" y="5"/>
                    </a:cubicBezTo>
                    <a:cubicBezTo>
                      <a:pt x="2" y="5"/>
                      <a:pt x="2" y="6"/>
                      <a:pt x="2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2" y="5"/>
                      <a:pt x="2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2" y="6"/>
                      <a:pt x="2" y="6"/>
                      <a:pt x="2" y="6"/>
                    </a:cubicBezTo>
                    <a:lnTo>
                      <a:pt x="0" y="4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68" name="组合 67"/>
          <p:cNvGrpSpPr/>
          <p:nvPr/>
        </p:nvGrpSpPr>
        <p:grpSpPr>
          <a:xfrm>
            <a:off x="6726136" y="2839230"/>
            <a:ext cx="2570050" cy="1199762"/>
            <a:chOff x="6726136" y="2839230"/>
            <a:chExt cx="2570050" cy="1199762"/>
          </a:xfrm>
        </p:grpSpPr>
        <p:grpSp>
          <p:nvGrpSpPr>
            <p:cNvPr id="85" name="组合 84"/>
            <p:cNvGrpSpPr/>
            <p:nvPr/>
          </p:nvGrpSpPr>
          <p:grpSpPr>
            <a:xfrm flipV="1">
              <a:off x="6726136" y="2839230"/>
              <a:ext cx="2570050" cy="516439"/>
              <a:chOff x="4754880" y="1225233"/>
              <a:chExt cx="2776118" cy="557847"/>
            </a:xfrm>
          </p:grpSpPr>
          <p:sp>
            <p:nvSpPr>
              <p:cNvPr id="86" name="任意多边形 85"/>
              <p:cNvSpPr/>
              <p:nvPr/>
            </p:nvSpPr>
            <p:spPr>
              <a:xfrm>
                <a:off x="4754880" y="1280160"/>
                <a:ext cx="2682240" cy="502920"/>
              </a:xfrm>
              <a:custGeom>
                <a:avLst/>
                <a:gdLst>
                  <a:gd name="connsiteX0" fmla="*/ 0 w 2682240"/>
                  <a:gd name="connsiteY0" fmla="*/ 502920 h 502920"/>
                  <a:gd name="connsiteX1" fmla="*/ 914400 w 2682240"/>
                  <a:gd name="connsiteY1" fmla="*/ 0 h 502920"/>
                  <a:gd name="connsiteX2" fmla="*/ 2682240 w 2682240"/>
                  <a:gd name="connsiteY2" fmla="*/ 0 h 5029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682240" h="502920">
                    <a:moveTo>
                      <a:pt x="0" y="502920"/>
                    </a:moveTo>
                    <a:lnTo>
                      <a:pt x="914400" y="0"/>
                    </a:lnTo>
                    <a:lnTo>
                      <a:pt x="2682240" y="0"/>
                    </a:lnTo>
                  </a:path>
                </a:pathLst>
              </a:custGeom>
              <a:noFill/>
              <a:ln w="19050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87" name="椭圆 86"/>
              <p:cNvSpPr/>
              <p:nvPr/>
            </p:nvSpPr>
            <p:spPr>
              <a:xfrm>
                <a:off x="7434994" y="1225233"/>
                <a:ext cx="96004" cy="96004"/>
              </a:xfrm>
              <a:prstGeom prst="ellipse">
                <a:avLst/>
              </a:prstGeom>
              <a:noFill/>
              <a:ln w="19050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140" name="Group 41"/>
            <p:cNvGrpSpPr>
              <a:grpSpLocks noChangeAspect="1"/>
            </p:cNvGrpSpPr>
            <p:nvPr/>
          </p:nvGrpSpPr>
          <p:grpSpPr bwMode="auto">
            <a:xfrm>
              <a:off x="8672362" y="3362586"/>
              <a:ext cx="618701" cy="676406"/>
              <a:chOff x="5674" y="2267"/>
              <a:chExt cx="193" cy="211"/>
            </a:xfrm>
            <a:solidFill>
              <a:schemeClr val="bg1">
                <a:lumMod val="50000"/>
              </a:schemeClr>
            </a:solidFill>
          </p:grpSpPr>
          <p:sp>
            <p:nvSpPr>
              <p:cNvPr id="142" name="Freeform 42"/>
              <p:cNvSpPr>
                <a:spLocks/>
              </p:cNvSpPr>
              <p:nvPr/>
            </p:nvSpPr>
            <p:spPr bwMode="auto">
              <a:xfrm>
                <a:off x="5784" y="2427"/>
                <a:ext cx="81" cy="46"/>
              </a:xfrm>
              <a:custGeom>
                <a:avLst/>
                <a:gdLst>
                  <a:gd name="T0" fmla="*/ 3 w 33"/>
                  <a:gd name="T1" fmla="*/ 19 h 19"/>
                  <a:gd name="T2" fmla="*/ 1 w 33"/>
                  <a:gd name="T3" fmla="*/ 17 h 19"/>
                  <a:gd name="T4" fmla="*/ 0 w 33"/>
                  <a:gd name="T5" fmla="*/ 15 h 19"/>
                  <a:gd name="T6" fmla="*/ 0 w 33"/>
                  <a:gd name="T7" fmla="*/ 15 h 19"/>
                  <a:gd name="T8" fmla="*/ 0 w 33"/>
                  <a:gd name="T9" fmla="*/ 15 h 19"/>
                  <a:gd name="T10" fmla="*/ 7 w 33"/>
                  <a:gd name="T11" fmla="*/ 10 h 19"/>
                  <a:gd name="T12" fmla="*/ 14 w 33"/>
                  <a:gd name="T13" fmla="*/ 6 h 19"/>
                  <a:gd name="T14" fmla="*/ 21 w 33"/>
                  <a:gd name="T15" fmla="*/ 3 h 19"/>
                  <a:gd name="T16" fmla="*/ 29 w 33"/>
                  <a:gd name="T17" fmla="*/ 0 h 19"/>
                  <a:gd name="T18" fmla="*/ 30 w 33"/>
                  <a:gd name="T19" fmla="*/ 0 h 19"/>
                  <a:gd name="T20" fmla="*/ 30 w 33"/>
                  <a:gd name="T21" fmla="*/ 0 h 19"/>
                  <a:gd name="T22" fmla="*/ 32 w 33"/>
                  <a:gd name="T23" fmla="*/ 3 h 19"/>
                  <a:gd name="T24" fmla="*/ 32 w 33"/>
                  <a:gd name="T25" fmla="*/ 5 h 19"/>
                  <a:gd name="T26" fmla="*/ 33 w 33"/>
                  <a:gd name="T27" fmla="*/ 5 h 19"/>
                  <a:gd name="T28" fmla="*/ 33 w 33"/>
                  <a:gd name="T29" fmla="*/ 6 h 19"/>
                  <a:gd name="T30" fmla="*/ 33 w 33"/>
                  <a:gd name="T31" fmla="*/ 6 h 19"/>
                  <a:gd name="T32" fmla="*/ 33 w 33"/>
                  <a:gd name="T33" fmla="*/ 6 h 19"/>
                  <a:gd name="T34" fmla="*/ 33 w 33"/>
                  <a:gd name="T35" fmla="*/ 5 h 19"/>
                  <a:gd name="T36" fmla="*/ 32 w 33"/>
                  <a:gd name="T37" fmla="*/ 5 h 19"/>
                  <a:gd name="T38" fmla="*/ 31 w 33"/>
                  <a:gd name="T39" fmla="*/ 4 h 19"/>
                  <a:gd name="T40" fmla="*/ 29 w 33"/>
                  <a:gd name="T41" fmla="*/ 1 h 19"/>
                  <a:gd name="T42" fmla="*/ 30 w 33"/>
                  <a:gd name="T43" fmla="*/ 1 h 19"/>
                  <a:gd name="T44" fmla="*/ 26 w 33"/>
                  <a:gd name="T45" fmla="*/ 3 h 19"/>
                  <a:gd name="T46" fmla="*/ 22 w 33"/>
                  <a:gd name="T47" fmla="*/ 4 h 19"/>
                  <a:gd name="T48" fmla="*/ 15 w 33"/>
                  <a:gd name="T49" fmla="*/ 8 h 19"/>
                  <a:gd name="T50" fmla="*/ 8 w 33"/>
                  <a:gd name="T51" fmla="*/ 12 h 19"/>
                  <a:gd name="T52" fmla="*/ 1 w 33"/>
                  <a:gd name="T53" fmla="*/ 16 h 19"/>
                  <a:gd name="T54" fmla="*/ 1 w 33"/>
                  <a:gd name="T55" fmla="*/ 15 h 19"/>
                  <a:gd name="T56" fmla="*/ 2 w 33"/>
                  <a:gd name="T57" fmla="*/ 17 h 19"/>
                  <a:gd name="T58" fmla="*/ 3 w 33"/>
                  <a:gd name="T59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33" h="19">
                    <a:moveTo>
                      <a:pt x="3" y="19"/>
                    </a:moveTo>
                    <a:cubicBezTo>
                      <a:pt x="2" y="18"/>
                      <a:pt x="2" y="18"/>
                      <a:pt x="1" y="17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0" y="15"/>
                      <a:pt x="0" y="15"/>
                      <a:pt x="0" y="15"/>
                    </a:cubicBezTo>
                    <a:cubicBezTo>
                      <a:pt x="2" y="13"/>
                      <a:pt x="5" y="12"/>
                      <a:pt x="7" y="10"/>
                    </a:cubicBezTo>
                    <a:cubicBezTo>
                      <a:pt x="9" y="9"/>
                      <a:pt x="12" y="7"/>
                      <a:pt x="14" y="6"/>
                    </a:cubicBezTo>
                    <a:cubicBezTo>
                      <a:pt x="16" y="5"/>
                      <a:pt x="19" y="4"/>
                      <a:pt x="21" y="3"/>
                    </a:cubicBezTo>
                    <a:cubicBezTo>
                      <a:pt x="24" y="2"/>
                      <a:pt x="27" y="1"/>
                      <a:pt x="29" y="0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30" y="0"/>
                      <a:pt x="30" y="0"/>
                      <a:pt x="30" y="0"/>
                    </a:cubicBezTo>
                    <a:cubicBezTo>
                      <a:pt x="30" y="1"/>
                      <a:pt x="31" y="2"/>
                      <a:pt x="32" y="3"/>
                    </a:cubicBezTo>
                    <a:cubicBezTo>
                      <a:pt x="32" y="5"/>
                      <a:pt x="32" y="5"/>
                      <a:pt x="32" y="5"/>
                    </a:cubicBezTo>
                    <a:cubicBezTo>
                      <a:pt x="33" y="5"/>
                      <a:pt x="33" y="5"/>
                      <a:pt x="33" y="5"/>
                    </a:cubicBezTo>
                    <a:cubicBezTo>
                      <a:pt x="33" y="5"/>
                      <a:pt x="33" y="6"/>
                      <a:pt x="33" y="6"/>
                    </a:cubicBezTo>
                    <a:cubicBezTo>
                      <a:pt x="33" y="6"/>
                      <a:pt x="33" y="6"/>
                      <a:pt x="33" y="6"/>
                    </a:cubicBezTo>
                    <a:cubicBezTo>
                      <a:pt x="33" y="6"/>
                      <a:pt x="33" y="6"/>
                      <a:pt x="33" y="6"/>
                    </a:cubicBezTo>
                    <a:cubicBezTo>
                      <a:pt x="33" y="6"/>
                      <a:pt x="33" y="5"/>
                      <a:pt x="33" y="5"/>
                    </a:cubicBezTo>
                    <a:cubicBezTo>
                      <a:pt x="32" y="5"/>
                      <a:pt x="32" y="5"/>
                      <a:pt x="32" y="5"/>
                    </a:cubicBezTo>
                    <a:cubicBezTo>
                      <a:pt x="31" y="4"/>
                      <a:pt x="31" y="4"/>
                      <a:pt x="31" y="4"/>
                    </a:cubicBezTo>
                    <a:cubicBezTo>
                      <a:pt x="30" y="3"/>
                      <a:pt x="30" y="2"/>
                      <a:pt x="29" y="1"/>
                    </a:cubicBezTo>
                    <a:cubicBezTo>
                      <a:pt x="30" y="1"/>
                      <a:pt x="30" y="1"/>
                      <a:pt x="30" y="1"/>
                    </a:cubicBezTo>
                    <a:cubicBezTo>
                      <a:pt x="26" y="3"/>
                      <a:pt x="26" y="3"/>
                      <a:pt x="26" y="3"/>
                    </a:cubicBezTo>
                    <a:cubicBezTo>
                      <a:pt x="25" y="3"/>
                      <a:pt x="23" y="4"/>
                      <a:pt x="22" y="4"/>
                    </a:cubicBezTo>
                    <a:cubicBezTo>
                      <a:pt x="20" y="5"/>
                      <a:pt x="17" y="7"/>
                      <a:pt x="15" y="8"/>
                    </a:cubicBezTo>
                    <a:cubicBezTo>
                      <a:pt x="13" y="9"/>
                      <a:pt x="10" y="10"/>
                      <a:pt x="8" y="12"/>
                    </a:cubicBezTo>
                    <a:cubicBezTo>
                      <a:pt x="5" y="13"/>
                      <a:pt x="3" y="14"/>
                      <a:pt x="1" y="16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2" y="17"/>
                      <a:pt x="2" y="17"/>
                      <a:pt x="2" y="17"/>
                    </a:cubicBezTo>
                    <a:lnTo>
                      <a:pt x="3" y="19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43" name="Freeform 43"/>
              <p:cNvSpPr>
                <a:spLocks/>
              </p:cNvSpPr>
              <p:nvPr/>
            </p:nvSpPr>
            <p:spPr bwMode="auto">
              <a:xfrm>
                <a:off x="5784" y="2424"/>
                <a:ext cx="61" cy="40"/>
              </a:xfrm>
              <a:custGeom>
                <a:avLst/>
                <a:gdLst>
                  <a:gd name="T0" fmla="*/ 3 w 25"/>
                  <a:gd name="T1" fmla="*/ 16 h 16"/>
                  <a:gd name="T2" fmla="*/ 1 w 25"/>
                  <a:gd name="T3" fmla="*/ 11 h 16"/>
                  <a:gd name="T4" fmla="*/ 1 w 25"/>
                  <a:gd name="T5" fmla="*/ 11 h 16"/>
                  <a:gd name="T6" fmla="*/ 1 w 25"/>
                  <a:gd name="T7" fmla="*/ 11 h 16"/>
                  <a:gd name="T8" fmla="*/ 7 w 25"/>
                  <a:gd name="T9" fmla="*/ 7 h 16"/>
                  <a:gd name="T10" fmla="*/ 13 w 25"/>
                  <a:gd name="T11" fmla="*/ 3 h 16"/>
                  <a:gd name="T12" fmla="*/ 19 w 25"/>
                  <a:gd name="T13" fmla="*/ 0 h 16"/>
                  <a:gd name="T14" fmla="*/ 23 w 25"/>
                  <a:gd name="T15" fmla="*/ 0 h 16"/>
                  <a:gd name="T16" fmla="*/ 25 w 25"/>
                  <a:gd name="T17" fmla="*/ 1 h 16"/>
                  <a:gd name="T18" fmla="*/ 25 w 25"/>
                  <a:gd name="T19" fmla="*/ 2 h 16"/>
                  <a:gd name="T20" fmla="*/ 23 w 25"/>
                  <a:gd name="T21" fmla="*/ 1 h 16"/>
                  <a:gd name="T22" fmla="*/ 20 w 25"/>
                  <a:gd name="T23" fmla="*/ 2 h 16"/>
                  <a:gd name="T24" fmla="*/ 13 w 25"/>
                  <a:gd name="T25" fmla="*/ 5 h 16"/>
                  <a:gd name="T26" fmla="*/ 1 w 25"/>
                  <a:gd name="T27" fmla="*/ 12 h 16"/>
                  <a:gd name="T28" fmla="*/ 2 w 25"/>
                  <a:gd name="T29" fmla="*/ 11 h 16"/>
                  <a:gd name="T30" fmla="*/ 2 w 25"/>
                  <a:gd name="T31" fmla="*/ 13 h 16"/>
                  <a:gd name="T32" fmla="*/ 3 w 25"/>
                  <a:gd name="T33" fmla="*/ 16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</a:cxnLst>
                <a:rect l="0" t="0" r="r" b="b"/>
                <a:pathLst>
                  <a:path w="25" h="16">
                    <a:moveTo>
                      <a:pt x="3" y="16"/>
                    </a:moveTo>
                    <a:cubicBezTo>
                      <a:pt x="2" y="14"/>
                      <a:pt x="1" y="13"/>
                      <a:pt x="1" y="11"/>
                    </a:cubicBezTo>
                    <a:cubicBezTo>
                      <a:pt x="0" y="11"/>
                      <a:pt x="1" y="11"/>
                      <a:pt x="1" y="11"/>
                    </a:cubicBezTo>
                    <a:cubicBezTo>
                      <a:pt x="1" y="11"/>
                      <a:pt x="1" y="11"/>
                      <a:pt x="1" y="11"/>
                    </a:cubicBezTo>
                    <a:cubicBezTo>
                      <a:pt x="3" y="9"/>
                      <a:pt x="5" y="8"/>
                      <a:pt x="7" y="7"/>
                    </a:cubicBezTo>
                    <a:cubicBezTo>
                      <a:pt x="8" y="5"/>
                      <a:pt x="10" y="4"/>
                      <a:pt x="13" y="3"/>
                    </a:cubicBezTo>
                    <a:cubicBezTo>
                      <a:pt x="15" y="2"/>
                      <a:pt x="17" y="1"/>
                      <a:pt x="19" y="0"/>
                    </a:cubicBezTo>
                    <a:cubicBezTo>
                      <a:pt x="20" y="0"/>
                      <a:pt x="22" y="0"/>
                      <a:pt x="23" y="0"/>
                    </a:cubicBezTo>
                    <a:cubicBezTo>
                      <a:pt x="23" y="0"/>
                      <a:pt x="24" y="0"/>
                      <a:pt x="25" y="1"/>
                    </a:cubicBezTo>
                    <a:cubicBezTo>
                      <a:pt x="25" y="1"/>
                      <a:pt x="25" y="2"/>
                      <a:pt x="25" y="2"/>
                    </a:cubicBezTo>
                    <a:cubicBezTo>
                      <a:pt x="25" y="1"/>
                      <a:pt x="24" y="1"/>
                      <a:pt x="23" y="1"/>
                    </a:cubicBezTo>
                    <a:cubicBezTo>
                      <a:pt x="22" y="1"/>
                      <a:pt x="21" y="1"/>
                      <a:pt x="20" y="2"/>
                    </a:cubicBezTo>
                    <a:cubicBezTo>
                      <a:pt x="18" y="3"/>
                      <a:pt x="16" y="4"/>
                      <a:pt x="13" y="5"/>
                    </a:cubicBezTo>
                    <a:cubicBezTo>
                      <a:pt x="9" y="7"/>
                      <a:pt x="6" y="9"/>
                      <a:pt x="1" y="12"/>
                    </a:cubicBezTo>
                    <a:cubicBezTo>
                      <a:pt x="2" y="11"/>
                      <a:pt x="2" y="11"/>
                      <a:pt x="2" y="11"/>
                    </a:cubicBezTo>
                    <a:cubicBezTo>
                      <a:pt x="2" y="12"/>
                      <a:pt x="2" y="12"/>
                      <a:pt x="2" y="13"/>
                    </a:cubicBezTo>
                    <a:cubicBezTo>
                      <a:pt x="3" y="14"/>
                      <a:pt x="3" y="15"/>
                      <a:pt x="3" y="1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44" name="Freeform 44"/>
              <p:cNvSpPr>
                <a:spLocks/>
              </p:cNvSpPr>
              <p:nvPr/>
            </p:nvSpPr>
            <p:spPr bwMode="auto">
              <a:xfrm>
                <a:off x="5797" y="2451"/>
                <a:ext cx="7" cy="22"/>
              </a:xfrm>
              <a:custGeom>
                <a:avLst/>
                <a:gdLst>
                  <a:gd name="T0" fmla="*/ 2 w 3"/>
                  <a:gd name="T1" fmla="*/ 0 h 9"/>
                  <a:gd name="T2" fmla="*/ 2 w 3"/>
                  <a:gd name="T3" fmla="*/ 2 h 9"/>
                  <a:gd name="T4" fmla="*/ 3 w 3"/>
                  <a:gd name="T5" fmla="*/ 3 h 9"/>
                  <a:gd name="T6" fmla="*/ 2 w 3"/>
                  <a:gd name="T7" fmla="*/ 5 h 9"/>
                  <a:gd name="T8" fmla="*/ 1 w 3"/>
                  <a:gd name="T9" fmla="*/ 7 h 9"/>
                  <a:gd name="T10" fmla="*/ 1 w 3"/>
                  <a:gd name="T11" fmla="*/ 9 h 9"/>
                  <a:gd name="T12" fmla="*/ 0 w 3"/>
                  <a:gd name="T13" fmla="*/ 7 h 9"/>
                  <a:gd name="T14" fmla="*/ 0 w 3"/>
                  <a:gd name="T15" fmla="*/ 4 h 9"/>
                  <a:gd name="T16" fmla="*/ 1 w 3"/>
                  <a:gd name="T17" fmla="*/ 2 h 9"/>
                  <a:gd name="T18" fmla="*/ 2 w 3"/>
                  <a:gd name="T1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3" h="9">
                    <a:moveTo>
                      <a:pt x="2" y="0"/>
                    </a:moveTo>
                    <a:cubicBezTo>
                      <a:pt x="2" y="0"/>
                      <a:pt x="2" y="1"/>
                      <a:pt x="2" y="2"/>
                    </a:cubicBezTo>
                    <a:cubicBezTo>
                      <a:pt x="2" y="2"/>
                      <a:pt x="3" y="3"/>
                      <a:pt x="3" y="3"/>
                    </a:cubicBezTo>
                    <a:cubicBezTo>
                      <a:pt x="3" y="4"/>
                      <a:pt x="2" y="4"/>
                      <a:pt x="2" y="5"/>
                    </a:cubicBezTo>
                    <a:cubicBezTo>
                      <a:pt x="2" y="6"/>
                      <a:pt x="1" y="7"/>
                      <a:pt x="1" y="7"/>
                    </a:cubicBezTo>
                    <a:cubicBezTo>
                      <a:pt x="1" y="8"/>
                      <a:pt x="1" y="9"/>
                      <a:pt x="1" y="9"/>
                    </a:cubicBezTo>
                    <a:cubicBezTo>
                      <a:pt x="1" y="9"/>
                      <a:pt x="0" y="8"/>
                      <a:pt x="0" y="7"/>
                    </a:cubicBezTo>
                    <a:cubicBezTo>
                      <a:pt x="0" y="6"/>
                      <a:pt x="0" y="5"/>
                      <a:pt x="0" y="4"/>
                    </a:cubicBezTo>
                    <a:cubicBezTo>
                      <a:pt x="1" y="3"/>
                      <a:pt x="1" y="3"/>
                      <a:pt x="1" y="2"/>
                    </a:cubicBezTo>
                    <a:cubicBezTo>
                      <a:pt x="2" y="1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45" name="Freeform 45"/>
              <p:cNvSpPr>
                <a:spLocks/>
              </p:cNvSpPr>
              <p:nvPr/>
            </p:nvSpPr>
            <p:spPr bwMode="auto">
              <a:xfrm>
                <a:off x="5801" y="2432"/>
                <a:ext cx="66" cy="46"/>
              </a:xfrm>
              <a:custGeom>
                <a:avLst/>
                <a:gdLst>
                  <a:gd name="T0" fmla="*/ 2 w 27"/>
                  <a:gd name="T1" fmla="*/ 12 h 19"/>
                  <a:gd name="T2" fmla="*/ 4 w 27"/>
                  <a:gd name="T3" fmla="*/ 8 h 19"/>
                  <a:gd name="T4" fmla="*/ 4 w 27"/>
                  <a:gd name="T5" fmla="*/ 13 h 19"/>
                  <a:gd name="T6" fmla="*/ 3 w 27"/>
                  <a:gd name="T7" fmla="*/ 18 h 19"/>
                  <a:gd name="T8" fmla="*/ 3 w 27"/>
                  <a:gd name="T9" fmla="*/ 17 h 19"/>
                  <a:gd name="T10" fmla="*/ 5 w 27"/>
                  <a:gd name="T11" fmla="*/ 12 h 19"/>
                  <a:gd name="T12" fmla="*/ 9 w 27"/>
                  <a:gd name="T13" fmla="*/ 5 h 19"/>
                  <a:gd name="T14" fmla="*/ 9 w 27"/>
                  <a:gd name="T15" fmla="*/ 6 h 19"/>
                  <a:gd name="T16" fmla="*/ 7 w 27"/>
                  <a:gd name="T17" fmla="*/ 15 h 19"/>
                  <a:gd name="T18" fmla="*/ 6 w 27"/>
                  <a:gd name="T19" fmla="*/ 17 h 19"/>
                  <a:gd name="T20" fmla="*/ 8 w 27"/>
                  <a:gd name="T21" fmla="*/ 14 h 19"/>
                  <a:gd name="T22" fmla="*/ 11 w 27"/>
                  <a:gd name="T23" fmla="*/ 6 h 19"/>
                  <a:gd name="T24" fmla="*/ 13 w 27"/>
                  <a:gd name="T25" fmla="*/ 2 h 19"/>
                  <a:gd name="T26" fmla="*/ 14 w 27"/>
                  <a:gd name="T27" fmla="*/ 3 h 19"/>
                  <a:gd name="T28" fmla="*/ 13 w 27"/>
                  <a:gd name="T29" fmla="*/ 10 h 19"/>
                  <a:gd name="T30" fmla="*/ 10 w 27"/>
                  <a:gd name="T31" fmla="*/ 17 h 19"/>
                  <a:gd name="T32" fmla="*/ 14 w 27"/>
                  <a:gd name="T33" fmla="*/ 9 h 19"/>
                  <a:gd name="T34" fmla="*/ 18 w 27"/>
                  <a:gd name="T35" fmla="*/ 0 h 19"/>
                  <a:gd name="T36" fmla="*/ 19 w 27"/>
                  <a:gd name="T37" fmla="*/ 1 h 19"/>
                  <a:gd name="T38" fmla="*/ 18 w 27"/>
                  <a:gd name="T39" fmla="*/ 9 h 19"/>
                  <a:gd name="T40" fmla="*/ 16 w 27"/>
                  <a:gd name="T41" fmla="*/ 16 h 19"/>
                  <a:gd name="T42" fmla="*/ 17 w 27"/>
                  <a:gd name="T43" fmla="*/ 15 h 19"/>
                  <a:gd name="T44" fmla="*/ 19 w 27"/>
                  <a:gd name="T45" fmla="*/ 11 h 19"/>
                  <a:gd name="T46" fmla="*/ 23 w 27"/>
                  <a:gd name="T47" fmla="*/ 5 h 19"/>
                  <a:gd name="T48" fmla="*/ 23 w 27"/>
                  <a:gd name="T49" fmla="*/ 5 h 19"/>
                  <a:gd name="T50" fmla="*/ 23 w 27"/>
                  <a:gd name="T51" fmla="*/ 8 h 19"/>
                  <a:gd name="T52" fmla="*/ 21 w 27"/>
                  <a:gd name="T53" fmla="*/ 13 h 19"/>
                  <a:gd name="T54" fmla="*/ 21 w 27"/>
                  <a:gd name="T55" fmla="*/ 15 h 19"/>
                  <a:gd name="T56" fmla="*/ 26 w 27"/>
                  <a:gd name="T57" fmla="*/ 10 h 19"/>
                  <a:gd name="T58" fmla="*/ 26 w 27"/>
                  <a:gd name="T59" fmla="*/ 10 h 19"/>
                  <a:gd name="T60" fmla="*/ 21 w 27"/>
                  <a:gd name="T61" fmla="*/ 15 h 19"/>
                  <a:gd name="T62" fmla="*/ 21 w 27"/>
                  <a:gd name="T63" fmla="*/ 15 h 19"/>
                  <a:gd name="T64" fmla="*/ 21 w 27"/>
                  <a:gd name="T65" fmla="*/ 10 h 19"/>
                  <a:gd name="T66" fmla="*/ 23 w 27"/>
                  <a:gd name="T67" fmla="*/ 5 h 19"/>
                  <a:gd name="T68" fmla="*/ 22 w 27"/>
                  <a:gd name="T69" fmla="*/ 8 h 19"/>
                  <a:gd name="T70" fmla="*/ 19 w 27"/>
                  <a:gd name="T71" fmla="*/ 14 h 19"/>
                  <a:gd name="T72" fmla="*/ 16 w 27"/>
                  <a:gd name="T73" fmla="*/ 17 h 19"/>
                  <a:gd name="T74" fmla="*/ 15 w 27"/>
                  <a:gd name="T75" fmla="*/ 16 h 19"/>
                  <a:gd name="T76" fmla="*/ 15 w 27"/>
                  <a:gd name="T77" fmla="*/ 12 h 19"/>
                  <a:gd name="T78" fmla="*/ 17 w 27"/>
                  <a:gd name="T79" fmla="*/ 4 h 19"/>
                  <a:gd name="T80" fmla="*/ 19 w 27"/>
                  <a:gd name="T81" fmla="*/ 1 h 19"/>
                  <a:gd name="T82" fmla="*/ 14 w 27"/>
                  <a:gd name="T83" fmla="*/ 14 h 19"/>
                  <a:gd name="T84" fmla="*/ 11 w 27"/>
                  <a:gd name="T85" fmla="*/ 18 h 19"/>
                  <a:gd name="T86" fmla="*/ 10 w 27"/>
                  <a:gd name="T87" fmla="*/ 17 h 19"/>
                  <a:gd name="T88" fmla="*/ 13 w 27"/>
                  <a:gd name="T89" fmla="*/ 3 h 19"/>
                  <a:gd name="T90" fmla="*/ 13 w 27"/>
                  <a:gd name="T91" fmla="*/ 5 h 19"/>
                  <a:gd name="T92" fmla="*/ 11 w 27"/>
                  <a:gd name="T93" fmla="*/ 11 h 19"/>
                  <a:gd name="T94" fmla="*/ 9 w 27"/>
                  <a:gd name="T95" fmla="*/ 17 h 19"/>
                  <a:gd name="T96" fmla="*/ 6 w 27"/>
                  <a:gd name="T97" fmla="*/ 19 h 19"/>
                  <a:gd name="T98" fmla="*/ 6 w 27"/>
                  <a:gd name="T99" fmla="*/ 15 h 19"/>
                  <a:gd name="T100" fmla="*/ 8 w 27"/>
                  <a:gd name="T101" fmla="*/ 6 h 19"/>
                  <a:gd name="T102" fmla="*/ 6 w 27"/>
                  <a:gd name="T103" fmla="*/ 13 h 19"/>
                  <a:gd name="T104" fmla="*/ 4 w 27"/>
                  <a:gd name="T105" fmla="*/ 17 h 19"/>
                  <a:gd name="T106" fmla="*/ 2 w 27"/>
                  <a:gd name="T107" fmla="*/ 19 h 19"/>
                  <a:gd name="T108" fmla="*/ 2 w 27"/>
                  <a:gd name="T109" fmla="*/ 16 h 19"/>
                  <a:gd name="T110" fmla="*/ 4 w 27"/>
                  <a:gd name="T111" fmla="*/ 8 h 19"/>
                  <a:gd name="T112" fmla="*/ 2 w 27"/>
                  <a:gd name="T113" fmla="*/ 13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</a:cxnLst>
                <a:rect l="0" t="0" r="r" b="b"/>
                <a:pathLst>
                  <a:path w="27" h="19">
                    <a:moveTo>
                      <a:pt x="0" y="17"/>
                    </a:moveTo>
                    <a:cubicBezTo>
                      <a:pt x="2" y="12"/>
                      <a:pt x="2" y="12"/>
                      <a:pt x="2" y="12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4" y="10"/>
                      <a:pt x="4" y="12"/>
                      <a:pt x="4" y="13"/>
                    </a:cubicBezTo>
                    <a:cubicBezTo>
                      <a:pt x="3" y="16"/>
                      <a:pt x="3" y="16"/>
                      <a:pt x="3" y="16"/>
                    </a:cubicBezTo>
                    <a:cubicBezTo>
                      <a:pt x="3" y="18"/>
                      <a:pt x="3" y="18"/>
                      <a:pt x="3" y="18"/>
                    </a:cubicBezTo>
                    <a:cubicBezTo>
                      <a:pt x="2" y="18"/>
                      <a:pt x="2" y="18"/>
                      <a:pt x="2" y="18"/>
                    </a:cubicBezTo>
                    <a:cubicBezTo>
                      <a:pt x="3" y="17"/>
                      <a:pt x="3" y="17"/>
                      <a:pt x="3" y="17"/>
                    </a:cubicBezTo>
                    <a:cubicBezTo>
                      <a:pt x="3" y="16"/>
                      <a:pt x="4" y="16"/>
                      <a:pt x="4" y="15"/>
                    </a:cubicBezTo>
                    <a:cubicBezTo>
                      <a:pt x="5" y="12"/>
                      <a:pt x="5" y="12"/>
                      <a:pt x="5" y="12"/>
                    </a:cubicBezTo>
                    <a:cubicBezTo>
                      <a:pt x="6" y="10"/>
                      <a:pt x="7" y="8"/>
                      <a:pt x="8" y="6"/>
                    </a:cubicBezTo>
                    <a:cubicBezTo>
                      <a:pt x="8" y="5"/>
                      <a:pt x="9" y="5"/>
                      <a:pt x="9" y="5"/>
                    </a:cubicBezTo>
                    <a:cubicBezTo>
                      <a:pt x="9" y="5"/>
                      <a:pt x="9" y="6"/>
                      <a:pt x="9" y="6"/>
                    </a:cubicBezTo>
                    <a:cubicBezTo>
                      <a:pt x="9" y="6"/>
                      <a:pt x="9" y="6"/>
                      <a:pt x="9" y="6"/>
                    </a:cubicBezTo>
                    <a:cubicBezTo>
                      <a:pt x="9" y="8"/>
                      <a:pt x="8" y="10"/>
                      <a:pt x="8" y="12"/>
                    </a:cubicBezTo>
                    <a:cubicBezTo>
                      <a:pt x="7" y="15"/>
                      <a:pt x="7" y="15"/>
                      <a:pt x="7" y="15"/>
                    </a:cubicBezTo>
                    <a:cubicBezTo>
                      <a:pt x="7" y="18"/>
                      <a:pt x="7" y="18"/>
                      <a:pt x="7" y="18"/>
                    </a:cubicBezTo>
                    <a:cubicBezTo>
                      <a:pt x="6" y="17"/>
                      <a:pt x="6" y="17"/>
                      <a:pt x="6" y="17"/>
                    </a:cubicBezTo>
                    <a:cubicBezTo>
                      <a:pt x="6" y="17"/>
                      <a:pt x="7" y="16"/>
                      <a:pt x="7" y="16"/>
                    </a:cubicBezTo>
                    <a:cubicBezTo>
                      <a:pt x="7" y="15"/>
                      <a:pt x="8" y="15"/>
                      <a:pt x="8" y="14"/>
                    </a:cubicBezTo>
                    <a:cubicBezTo>
                      <a:pt x="8" y="13"/>
                      <a:pt x="9" y="12"/>
                      <a:pt x="9" y="10"/>
                    </a:cubicBezTo>
                    <a:cubicBezTo>
                      <a:pt x="10" y="9"/>
                      <a:pt x="10" y="7"/>
                      <a:pt x="11" y="6"/>
                    </a:cubicBezTo>
                    <a:cubicBezTo>
                      <a:pt x="11" y="5"/>
                      <a:pt x="11" y="5"/>
                      <a:pt x="12" y="4"/>
                    </a:cubicBezTo>
                    <a:cubicBezTo>
                      <a:pt x="12" y="3"/>
                      <a:pt x="12" y="3"/>
                      <a:pt x="13" y="2"/>
                    </a:cubicBezTo>
                    <a:cubicBezTo>
                      <a:pt x="13" y="2"/>
                      <a:pt x="14" y="2"/>
                      <a:pt x="14" y="2"/>
                    </a:cubicBezTo>
                    <a:cubicBezTo>
                      <a:pt x="14" y="2"/>
                      <a:pt x="15" y="3"/>
                      <a:pt x="14" y="3"/>
                    </a:cubicBezTo>
                    <a:cubicBezTo>
                      <a:pt x="14" y="3"/>
                      <a:pt x="14" y="3"/>
                      <a:pt x="14" y="3"/>
                    </a:cubicBezTo>
                    <a:cubicBezTo>
                      <a:pt x="13" y="10"/>
                      <a:pt x="13" y="10"/>
                      <a:pt x="13" y="10"/>
                    </a:cubicBezTo>
                    <a:cubicBezTo>
                      <a:pt x="12" y="18"/>
                      <a:pt x="12" y="18"/>
                      <a:pt x="12" y="18"/>
                    </a:cubicBezTo>
                    <a:cubicBezTo>
                      <a:pt x="10" y="17"/>
                      <a:pt x="10" y="17"/>
                      <a:pt x="10" y="17"/>
                    </a:cubicBezTo>
                    <a:cubicBezTo>
                      <a:pt x="12" y="13"/>
                      <a:pt x="12" y="13"/>
                      <a:pt x="12" y="13"/>
                    </a:cubicBezTo>
                    <a:cubicBezTo>
                      <a:pt x="14" y="9"/>
                      <a:pt x="14" y="9"/>
                      <a:pt x="14" y="9"/>
                    </a:cubicBezTo>
                    <a:cubicBezTo>
                      <a:pt x="15" y="6"/>
                      <a:pt x="16" y="3"/>
                      <a:pt x="18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18" y="0"/>
                      <a:pt x="18" y="0"/>
                      <a:pt x="19" y="0"/>
                    </a:cubicBezTo>
                    <a:cubicBezTo>
                      <a:pt x="19" y="0"/>
                      <a:pt x="19" y="0"/>
                      <a:pt x="19" y="1"/>
                    </a:cubicBezTo>
                    <a:cubicBezTo>
                      <a:pt x="19" y="5"/>
                      <a:pt x="19" y="5"/>
                      <a:pt x="19" y="5"/>
                    </a:cubicBezTo>
                    <a:cubicBezTo>
                      <a:pt x="18" y="9"/>
                      <a:pt x="18" y="9"/>
                      <a:pt x="18" y="9"/>
                    </a:cubicBezTo>
                    <a:cubicBezTo>
                      <a:pt x="17" y="12"/>
                      <a:pt x="17" y="12"/>
                      <a:pt x="17" y="12"/>
                    </a:cubicBezTo>
                    <a:cubicBezTo>
                      <a:pt x="16" y="16"/>
                      <a:pt x="16" y="16"/>
                      <a:pt x="16" y="16"/>
                    </a:cubicBezTo>
                    <a:cubicBezTo>
                      <a:pt x="15" y="15"/>
                      <a:pt x="15" y="15"/>
                      <a:pt x="15" y="15"/>
                    </a:cubicBezTo>
                    <a:cubicBezTo>
                      <a:pt x="16" y="15"/>
                      <a:pt x="16" y="15"/>
                      <a:pt x="17" y="15"/>
                    </a:cubicBezTo>
                    <a:cubicBezTo>
                      <a:pt x="17" y="14"/>
                      <a:pt x="17" y="14"/>
                      <a:pt x="18" y="13"/>
                    </a:cubicBezTo>
                    <a:cubicBezTo>
                      <a:pt x="18" y="13"/>
                      <a:pt x="19" y="12"/>
                      <a:pt x="19" y="11"/>
                    </a:cubicBezTo>
                    <a:cubicBezTo>
                      <a:pt x="21" y="8"/>
                      <a:pt x="21" y="8"/>
                      <a:pt x="21" y="8"/>
                    </a:cubicBezTo>
                    <a:cubicBezTo>
                      <a:pt x="21" y="7"/>
                      <a:pt x="22" y="6"/>
                      <a:pt x="23" y="5"/>
                    </a:cubicBezTo>
                    <a:cubicBezTo>
                      <a:pt x="23" y="5"/>
                      <a:pt x="23" y="5"/>
                      <a:pt x="23" y="5"/>
                    </a:cubicBezTo>
                    <a:cubicBezTo>
                      <a:pt x="23" y="5"/>
                      <a:pt x="23" y="5"/>
                      <a:pt x="23" y="5"/>
                    </a:cubicBezTo>
                    <a:cubicBezTo>
                      <a:pt x="24" y="5"/>
                      <a:pt x="24" y="5"/>
                      <a:pt x="24" y="5"/>
                    </a:cubicBezTo>
                    <a:cubicBezTo>
                      <a:pt x="23" y="8"/>
                      <a:pt x="23" y="8"/>
                      <a:pt x="23" y="8"/>
                    </a:cubicBezTo>
                    <a:cubicBezTo>
                      <a:pt x="22" y="10"/>
                      <a:pt x="22" y="10"/>
                      <a:pt x="22" y="10"/>
                    </a:cubicBezTo>
                    <a:cubicBezTo>
                      <a:pt x="21" y="13"/>
                      <a:pt x="21" y="13"/>
                      <a:pt x="21" y="13"/>
                    </a:cubicBezTo>
                    <a:cubicBezTo>
                      <a:pt x="21" y="15"/>
                      <a:pt x="21" y="15"/>
                      <a:pt x="21" y="15"/>
                    </a:cubicBezTo>
                    <a:cubicBezTo>
                      <a:pt x="21" y="15"/>
                      <a:pt x="21" y="15"/>
                      <a:pt x="21" y="15"/>
                    </a:cubicBezTo>
                    <a:cubicBezTo>
                      <a:pt x="22" y="14"/>
                      <a:pt x="23" y="13"/>
                      <a:pt x="24" y="12"/>
                    </a:cubicBezTo>
                    <a:cubicBezTo>
                      <a:pt x="25" y="11"/>
                      <a:pt x="25" y="11"/>
                      <a:pt x="26" y="10"/>
                    </a:cubicBezTo>
                    <a:cubicBezTo>
                      <a:pt x="26" y="9"/>
                      <a:pt x="27" y="9"/>
                      <a:pt x="27" y="8"/>
                    </a:cubicBezTo>
                    <a:cubicBezTo>
                      <a:pt x="27" y="9"/>
                      <a:pt x="26" y="9"/>
                      <a:pt x="26" y="10"/>
                    </a:cubicBezTo>
                    <a:cubicBezTo>
                      <a:pt x="25" y="11"/>
                      <a:pt x="25" y="11"/>
                      <a:pt x="24" y="12"/>
                    </a:cubicBezTo>
                    <a:cubicBezTo>
                      <a:pt x="23" y="13"/>
                      <a:pt x="22" y="14"/>
                      <a:pt x="21" y="15"/>
                    </a:cubicBezTo>
                    <a:cubicBezTo>
                      <a:pt x="21" y="15"/>
                      <a:pt x="21" y="15"/>
                      <a:pt x="21" y="15"/>
                    </a:cubicBezTo>
                    <a:cubicBezTo>
                      <a:pt x="21" y="15"/>
                      <a:pt x="21" y="15"/>
                      <a:pt x="21" y="15"/>
                    </a:cubicBezTo>
                    <a:cubicBezTo>
                      <a:pt x="21" y="13"/>
                      <a:pt x="21" y="13"/>
                      <a:pt x="21" y="13"/>
                    </a:cubicBezTo>
                    <a:cubicBezTo>
                      <a:pt x="21" y="10"/>
                      <a:pt x="21" y="10"/>
                      <a:pt x="21" y="10"/>
                    </a:cubicBezTo>
                    <a:cubicBezTo>
                      <a:pt x="22" y="8"/>
                      <a:pt x="22" y="8"/>
                      <a:pt x="22" y="8"/>
                    </a:cubicBezTo>
                    <a:cubicBezTo>
                      <a:pt x="23" y="5"/>
                      <a:pt x="23" y="5"/>
                      <a:pt x="23" y="5"/>
                    </a:cubicBezTo>
                    <a:cubicBezTo>
                      <a:pt x="23" y="6"/>
                      <a:pt x="23" y="6"/>
                      <a:pt x="23" y="6"/>
                    </a:cubicBezTo>
                    <a:cubicBezTo>
                      <a:pt x="23" y="6"/>
                      <a:pt x="22" y="7"/>
                      <a:pt x="22" y="8"/>
                    </a:cubicBezTo>
                    <a:cubicBezTo>
                      <a:pt x="20" y="11"/>
                      <a:pt x="20" y="11"/>
                      <a:pt x="20" y="11"/>
                    </a:cubicBezTo>
                    <a:cubicBezTo>
                      <a:pt x="20" y="12"/>
                      <a:pt x="19" y="13"/>
                      <a:pt x="19" y="14"/>
                    </a:cubicBezTo>
                    <a:cubicBezTo>
                      <a:pt x="18" y="15"/>
                      <a:pt x="18" y="15"/>
                      <a:pt x="18" y="16"/>
                    </a:cubicBezTo>
                    <a:cubicBezTo>
                      <a:pt x="17" y="16"/>
                      <a:pt x="16" y="16"/>
                      <a:pt x="16" y="17"/>
                    </a:cubicBezTo>
                    <a:cubicBezTo>
                      <a:pt x="16" y="17"/>
                      <a:pt x="15" y="17"/>
                      <a:pt x="15" y="17"/>
                    </a:cubicBezTo>
                    <a:cubicBezTo>
                      <a:pt x="15" y="17"/>
                      <a:pt x="15" y="16"/>
                      <a:pt x="15" y="16"/>
                    </a:cubicBezTo>
                    <a:cubicBezTo>
                      <a:pt x="15" y="16"/>
                      <a:pt x="15" y="16"/>
                      <a:pt x="15" y="16"/>
                    </a:cubicBezTo>
                    <a:cubicBezTo>
                      <a:pt x="15" y="15"/>
                      <a:pt x="15" y="13"/>
                      <a:pt x="15" y="12"/>
                    </a:cubicBezTo>
                    <a:cubicBezTo>
                      <a:pt x="16" y="8"/>
                      <a:pt x="16" y="8"/>
                      <a:pt x="16" y="8"/>
                    </a:cubicBezTo>
                    <a:cubicBezTo>
                      <a:pt x="17" y="4"/>
                      <a:pt x="17" y="4"/>
                      <a:pt x="17" y="4"/>
                    </a:cubicBezTo>
                    <a:cubicBezTo>
                      <a:pt x="18" y="1"/>
                      <a:pt x="18" y="1"/>
                      <a:pt x="18" y="1"/>
                    </a:cubicBezTo>
                    <a:cubicBezTo>
                      <a:pt x="19" y="1"/>
                      <a:pt x="19" y="1"/>
                      <a:pt x="19" y="1"/>
                    </a:cubicBezTo>
                    <a:cubicBezTo>
                      <a:pt x="18" y="4"/>
                      <a:pt x="17" y="7"/>
                      <a:pt x="16" y="10"/>
                    </a:cubicBezTo>
                    <a:cubicBezTo>
                      <a:pt x="14" y="14"/>
                      <a:pt x="14" y="14"/>
                      <a:pt x="14" y="14"/>
                    </a:cubicBezTo>
                    <a:cubicBezTo>
                      <a:pt x="12" y="18"/>
                      <a:pt x="12" y="18"/>
                      <a:pt x="12" y="18"/>
                    </a:cubicBezTo>
                    <a:cubicBezTo>
                      <a:pt x="12" y="18"/>
                      <a:pt x="11" y="19"/>
                      <a:pt x="11" y="18"/>
                    </a:cubicBezTo>
                    <a:cubicBezTo>
                      <a:pt x="10" y="18"/>
                      <a:pt x="10" y="18"/>
                      <a:pt x="10" y="17"/>
                    </a:cubicBezTo>
                    <a:cubicBezTo>
                      <a:pt x="10" y="17"/>
                      <a:pt x="10" y="17"/>
                      <a:pt x="10" y="17"/>
                    </a:cubicBezTo>
                    <a:cubicBezTo>
                      <a:pt x="11" y="10"/>
                      <a:pt x="11" y="10"/>
                      <a:pt x="11" y="10"/>
                    </a:cubicBezTo>
                    <a:cubicBezTo>
                      <a:pt x="13" y="3"/>
                      <a:pt x="13" y="3"/>
                      <a:pt x="13" y="3"/>
                    </a:cubicBezTo>
                    <a:cubicBezTo>
                      <a:pt x="14" y="3"/>
                      <a:pt x="14" y="3"/>
                      <a:pt x="14" y="3"/>
                    </a:cubicBezTo>
                    <a:cubicBezTo>
                      <a:pt x="14" y="4"/>
                      <a:pt x="14" y="4"/>
                      <a:pt x="13" y="5"/>
                    </a:cubicBezTo>
                    <a:cubicBezTo>
                      <a:pt x="12" y="7"/>
                      <a:pt x="12" y="7"/>
                      <a:pt x="12" y="7"/>
                    </a:cubicBezTo>
                    <a:cubicBezTo>
                      <a:pt x="12" y="8"/>
                      <a:pt x="11" y="9"/>
                      <a:pt x="11" y="11"/>
                    </a:cubicBezTo>
                    <a:cubicBezTo>
                      <a:pt x="11" y="12"/>
                      <a:pt x="10" y="13"/>
                      <a:pt x="10" y="15"/>
                    </a:cubicBezTo>
                    <a:cubicBezTo>
                      <a:pt x="9" y="15"/>
                      <a:pt x="9" y="16"/>
                      <a:pt x="9" y="17"/>
                    </a:cubicBezTo>
                    <a:cubicBezTo>
                      <a:pt x="8" y="17"/>
                      <a:pt x="8" y="18"/>
                      <a:pt x="7" y="19"/>
                    </a:cubicBezTo>
                    <a:cubicBezTo>
                      <a:pt x="7" y="19"/>
                      <a:pt x="6" y="19"/>
                      <a:pt x="6" y="19"/>
                    </a:cubicBezTo>
                    <a:cubicBezTo>
                      <a:pt x="6" y="18"/>
                      <a:pt x="6" y="18"/>
                      <a:pt x="6" y="18"/>
                    </a:cubicBezTo>
                    <a:cubicBezTo>
                      <a:pt x="6" y="17"/>
                      <a:pt x="6" y="16"/>
                      <a:pt x="6" y="15"/>
                    </a:cubicBezTo>
                    <a:cubicBezTo>
                      <a:pt x="6" y="12"/>
                      <a:pt x="6" y="12"/>
                      <a:pt x="6" y="12"/>
                    </a:cubicBezTo>
                    <a:cubicBezTo>
                      <a:pt x="7" y="10"/>
                      <a:pt x="7" y="8"/>
                      <a:pt x="8" y="6"/>
                    </a:cubicBezTo>
                    <a:cubicBezTo>
                      <a:pt x="9" y="6"/>
                      <a:pt x="9" y="6"/>
                      <a:pt x="9" y="6"/>
                    </a:cubicBezTo>
                    <a:cubicBezTo>
                      <a:pt x="8" y="8"/>
                      <a:pt x="7" y="10"/>
                      <a:pt x="6" y="13"/>
                    </a:cubicBezTo>
                    <a:cubicBezTo>
                      <a:pt x="5" y="16"/>
                      <a:pt x="5" y="16"/>
                      <a:pt x="5" y="16"/>
                    </a:cubicBezTo>
                    <a:cubicBezTo>
                      <a:pt x="5" y="16"/>
                      <a:pt x="4" y="17"/>
                      <a:pt x="4" y="17"/>
                    </a:cubicBezTo>
                    <a:cubicBezTo>
                      <a:pt x="3" y="19"/>
                      <a:pt x="3" y="19"/>
                      <a:pt x="3" y="19"/>
                    </a:cubicBezTo>
                    <a:cubicBezTo>
                      <a:pt x="3" y="19"/>
                      <a:pt x="3" y="19"/>
                      <a:pt x="2" y="19"/>
                    </a:cubicBezTo>
                    <a:cubicBezTo>
                      <a:pt x="2" y="19"/>
                      <a:pt x="2" y="18"/>
                      <a:pt x="2" y="18"/>
                    </a:cubicBezTo>
                    <a:cubicBezTo>
                      <a:pt x="2" y="16"/>
                      <a:pt x="2" y="16"/>
                      <a:pt x="2" y="16"/>
                    </a:cubicBezTo>
                    <a:cubicBezTo>
                      <a:pt x="3" y="13"/>
                      <a:pt x="3" y="13"/>
                      <a:pt x="3" y="13"/>
                    </a:cubicBezTo>
                    <a:cubicBezTo>
                      <a:pt x="3" y="11"/>
                      <a:pt x="4" y="10"/>
                      <a:pt x="4" y="8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2" y="13"/>
                      <a:pt x="2" y="13"/>
                      <a:pt x="2" y="13"/>
                    </a:cubicBezTo>
                    <a:lnTo>
                      <a:pt x="0" y="17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46" name="Freeform 46"/>
              <p:cNvSpPr>
                <a:spLocks/>
              </p:cNvSpPr>
              <p:nvPr/>
            </p:nvSpPr>
            <p:spPr bwMode="auto">
              <a:xfrm>
                <a:off x="5762" y="2343"/>
                <a:ext cx="42" cy="76"/>
              </a:xfrm>
              <a:custGeom>
                <a:avLst/>
                <a:gdLst>
                  <a:gd name="T0" fmla="*/ 9 w 17"/>
                  <a:gd name="T1" fmla="*/ 31 h 31"/>
                  <a:gd name="T2" fmla="*/ 10 w 17"/>
                  <a:gd name="T3" fmla="*/ 30 h 31"/>
                  <a:gd name="T4" fmla="*/ 10 w 17"/>
                  <a:gd name="T5" fmla="*/ 29 h 31"/>
                  <a:gd name="T6" fmla="*/ 9 w 17"/>
                  <a:gd name="T7" fmla="*/ 26 h 31"/>
                  <a:gd name="T8" fmla="*/ 7 w 17"/>
                  <a:gd name="T9" fmla="*/ 23 h 31"/>
                  <a:gd name="T10" fmla="*/ 6 w 17"/>
                  <a:gd name="T11" fmla="*/ 18 h 31"/>
                  <a:gd name="T12" fmla="*/ 4 w 17"/>
                  <a:gd name="T13" fmla="*/ 14 h 31"/>
                  <a:gd name="T14" fmla="*/ 1 w 17"/>
                  <a:gd name="T15" fmla="*/ 9 h 31"/>
                  <a:gd name="T16" fmla="*/ 1 w 17"/>
                  <a:gd name="T17" fmla="*/ 3 h 31"/>
                  <a:gd name="T18" fmla="*/ 4 w 17"/>
                  <a:gd name="T19" fmla="*/ 0 h 31"/>
                  <a:gd name="T20" fmla="*/ 7 w 17"/>
                  <a:gd name="T21" fmla="*/ 2 h 31"/>
                  <a:gd name="T22" fmla="*/ 10 w 17"/>
                  <a:gd name="T23" fmla="*/ 7 h 31"/>
                  <a:gd name="T24" fmla="*/ 13 w 17"/>
                  <a:gd name="T25" fmla="*/ 12 h 31"/>
                  <a:gd name="T26" fmla="*/ 14 w 17"/>
                  <a:gd name="T27" fmla="*/ 16 h 31"/>
                  <a:gd name="T28" fmla="*/ 15 w 17"/>
                  <a:gd name="T29" fmla="*/ 20 h 31"/>
                  <a:gd name="T30" fmla="*/ 16 w 17"/>
                  <a:gd name="T31" fmla="*/ 23 h 31"/>
                  <a:gd name="T32" fmla="*/ 17 w 17"/>
                  <a:gd name="T33" fmla="*/ 25 h 31"/>
                  <a:gd name="T34" fmla="*/ 17 w 17"/>
                  <a:gd name="T35" fmla="*/ 25 h 31"/>
                  <a:gd name="T36" fmla="*/ 16 w 17"/>
                  <a:gd name="T37" fmla="*/ 23 h 31"/>
                  <a:gd name="T38" fmla="*/ 15 w 17"/>
                  <a:gd name="T39" fmla="*/ 20 h 31"/>
                  <a:gd name="T40" fmla="*/ 13 w 17"/>
                  <a:gd name="T41" fmla="*/ 17 h 31"/>
                  <a:gd name="T42" fmla="*/ 11 w 17"/>
                  <a:gd name="T43" fmla="*/ 13 h 31"/>
                  <a:gd name="T44" fmla="*/ 9 w 17"/>
                  <a:gd name="T45" fmla="*/ 8 h 31"/>
                  <a:gd name="T46" fmla="*/ 6 w 17"/>
                  <a:gd name="T47" fmla="*/ 3 h 31"/>
                  <a:gd name="T48" fmla="*/ 5 w 17"/>
                  <a:gd name="T49" fmla="*/ 2 h 31"/>
                  <a:gd name="T50" fmla="*/ 3 w 17"/>
                  <a:gd name="T51" fmla="*/ 4 h 31"/>
                  <a:gd name="T52" fmla="*/ 3 w 17"/>
                  <a:gd name="T53" fmla="*/ 8 h 31"/>
                  <a:gd name="T54" fmla="*/ 5 w 17"/>
                  <a:gd name="T55" fmla="*/ 13 h 31"/>
                  <a:gd name="T56" fmla="*/ 7 w 17"/>
                  <a:gd name="T57" fmla="*/ 18 h 31"/>
                  <a:gd name="T58" fmla="*/ 8 w 17"/>
                  <a:gd name="T59" fmla="*/ 22 h 31"/>
                  <a:gd name="T60" fmla="*/ 10 w 17"/>
                  <a:gd name="T61" fmla="*/ 26 h 31"/>
                  <a:gd name="T62" fmla="*/ 11 w 17"/>
                  <a:gd name="T63" fmla="*/ 29 h 31"/>
                  <a:gd name="T64" fmla="*/ 10 w 17"/>
                  <a:gd name="T65" fmla="*/ 30 h 31"/>
                  <a:gd name="T66" fmla="*/ 9 w 17"/>
                  <a:gd name="T67" fmla="*/ 31 h 3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</a:cxnLst>
                <a:rect l="0" t="0" r="r" b="b"/>
                <a:pathLst>
                  <a:path w="17" h="31">
                    <a:moveTo>
                      <a:pt x="9" y="31"/>
                    </a:moveTo>
                    <a:cubicBezTo>
                      <a:pt x="9" y="31"/>
                      <a:pt x="9" y="31"/>
                      <a:pt x="10" y="30"/>
                    </a:cubicBezTo>
                    <a:cubicBezTo>
                      <a:pt x="10" y="30"/>
                      <a:pt x="10" y="29"/>
                      <a:pt x="10" y="29"/>
                    </a:cubicBezTo>
                    <a:cubicBezTo>
                      <a:pt x="10" y="28"/>
                      <a:pt x="10" y="27"/>
                      <a:pt x="9" y="26"/>
                    </a:cubicBezTo>
                    <a:cubicBezTo>
                      <a:pt x="9" y="25"/>
                      <a:pt x="8" y="24"/>
                      <a:pt x="7" y="23"/>
                    </a:cubicBezTo>
                    <a:cubicBezTo>
                      <a:pt x="7" y="21"/>
                      <a:pt x="6" y="20"/>
                      <a:pt x="6" y="18"/>
                    </a:cubicBezTo>
                    <a:cubicBezTo>
                      <a:pt x="5" y="17"/>
                      <a:pt x="4" y="15"/>
                      <a:pt x="4" y="14"/>
                    </a:cubicBezTo>
                    <a:cubicBezTo>
                      <a:pt x="3" y="12"/>
                      <a:pt x="2" y="11"/>
                      <a:pt x="1" y="9"/>
                    </a:cubicBezTo>
                    <a:cubicBezTo>
                      <a:pt x="0" y="7"/>
                      <a:pt x="0" y="4"/>
                      <a:pt x="1" y="3"/>
                    </a:cubicBezTo>
                    <a:cubicBezTo>
                      <a:pt x="2" y="2"/>
                      <a:pt x="3" y="1"/>
                      <a:pt x="4" y="0"/>
                    </a:cubicBezTo>
                    <a:cubicBezTo>
                      <a:pt x="6" y="0"/>
                      <a:pt x="7" y="2"/>
                      <a:pt x="7" y="2"/>
                    </a:cubicBezTo>
                    <a:cubicBezTo>
                      <a:pt x="9" y="4"/>
                      <a:pt x="9" y="6"/>
                      <a:pt x="10" y="7"/>
                    </a:cubicBezTo>
                    <a:cubicBezTo>
                      <a:pt x="11" y="9"/>
                      <a:pt x="12" y="10"/>
                      <a:pt x="13" y="12"/>
                    </a:cubicBezTo>
                    <a:cubicBezTo>
                      <a:pt x="13" y="13"/>
                      <a:pt x="14" y="15"/>
                      <a:pt x="14" y="16"/>
                    </a:cubicBezTo>
                    <a:cubicBezTo>
                      <a:pt x="15" y="18"/>
                      <a:pt x="15" y="19"/>
                      <a:pt x="15" y="20"/>
                    </a:cubicBezTo>
                    <a:cubicBezTo>
                      <a:pt x="16" y="21"/>
                      <a:pt x="16" y="22"/>
                      <a:pt x="16" y="23"/>
                    </a:cubicBezTo>
                    <a:cubicBezTo>
                      <a:pt x="17" y="24"/>
                      <a:pt x="17" y="24"/>
                      <a:pt x="17" y="25"/>
                    </a:cubicBezTo>
                    <a:cubicBezTo>
                      <a:pt x="17" y="25"/>
                      <a:pt x="17" y="25"/>
                      <a:pt x="17" y="25"/>
                    </a:cubicBezTo>
                    <a:cubicBezTo>
                      <a:pt x="17" y="25"/>
                      <a:pt x="17" y="24"/>
                      <a:pt x="16" y="23"/>
                    </a:cubicBezTo>
                    <a:cubicBezTo>
                      <a:pt x="16" y="22"/>
                      <a:pt x="15" y="21"/>
                      <a:pt x="15" y="20"/>
                    </a:cubicBezTo>
                    <a:cubicBezTo>
                      <a:pt x="14" y="19"/>
                      <a:pt x="14" y="18"/>
                      <a:pt x="13" y="17"/>
                    </a:cubicBezTo>
                    <a:cubicBezTo>
                      <a:pt x="13" y="15"/>
                      <a:pt x="12" y="14"/>
                      <a:pt x="11" y="13"/>
                    </a:cubicBezTo>
                    <a:cubicBezTo>
                      <a:pt x="10" y="11"/>
                      <a:pt x="9" y="10"/>
                      <a:pt x="9" y="8"/>
                    </a:cubicBezTo>
                    <a:cubicBezTo>
                      <a:pt x="8" y="7"/>
                      <a:pt x="7" y="5"/>
                      <a:pt x="6" y="3"/>
                    </a:cubicBezTo>
                    <a:cubicBezTo>
                      <a:pt x="5" y="3"/>
                      <a:pt x="5" y="2"/>
                      <a:pt x="5" y="2"/>
                    </a:cubicBezTo>
                    <a:cubicBezTo>
                      <a:pt x="4" y="2"/>
                      <a:pt x="4" y="3"/>
                      <a:pt x="3" y="4"/>
                    </a:cubicBezTo>
                    <a:cubicBezTo>
                      <a:pt x="2" y="5"/>
                      <a:pt x="2" y="7"/>
                      <a:pt x="3" y="8"/>
                    </a:cubicBezTo>
                    <a:cubicBezTo>
                      <a:pt x="3" y="10"/>
                      <a:pt x="4" y="11"/>
                      <a:pt x="5" y="13"/>
                    </a:cubicBezTo>
                    <a:cubicBezTo>
                      <a:pt x="6" y="15"/>
                      <a:pt x="6" y="16"/>
                      <a:pt x="7" y="18"/>
                    </a:cubicBezTo>
                    <a:cubicBezTo>
                      <a:pt x="8" y="19"/>
                      <a:pt x="8" y="21"/>
                      <a:pt x="8" y="22"/>
                    </a:cubicBezTo>
                    <a:cubicBezTo>
                      <a:pt x="9" y="24"/>
                      <a:pt x="9" y="25"/>
                      <a:pt x="10" y="26"/>
                    </a:cubicBezTo>
                    <a:cubicBezTo>
                      <a:pt x="10" y="27"/>
                      <a:pt x="11" y="28"/>
                      <a:pt x="11" y="29"/>
                    </a:cubicBezTo>
                    <a:cubicBezTo>
                      <a:pt x="11" y="30"/>
                      <a:pt x="10" y="30"/>
                      <a:pt x="10" y="30"/>
                    </a:cubicBezTo>
                    <a:cubicBezTo>
                      <a:pt x="9" y="31"/>
                      <a:pt x="9" y="31"/>
                      <a:pt x="9" y="3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47" name="Freeform 47"/>
              <p:cNvSpPr>
                <a:spLocks/>
              </p:cNvSpPr>
              <p:nvPr/>
            </p:nvSpPr>
            <p:spPr bwMode="auto">
              <a:xfrm>
                <a:off x="5794" y="2378"/>
                <a:ext cx="22" cy="22"/>
              </a:xfrm>
              <a:custGeom>
                <a:avLst/>
                <a:gdLst>
                  <a:gd name="T0" fmla="*/ 0 w 9"/>
                  <a:gd name="T1" fmla="*/ 0 h 9"/>
                  <a:gd name="T2" fmla="*/ 2 w 9"/>
                  <a:gd name="T3" fmla="*/ 0 h 9"/>
                  <a:gd name="T4" fmla="*/ 4 w 9"/>
                  <a:gd name="T5" fmla="*/ 1 h 9"/>
                  <a:gd name="T6" fmla="*/ 5 w 9"/>
                  <a:gd name="T7" fmla="*/ 2 h 9"/>
                  <a:gd name="T8" fmla="*/ 6 w 9"/>
                  <a:gd name="T9" fmla="*/ 3 h 9"/>
                  <a:gd name="T10" fmla="*/ 8 w 9"/>
                  <a:gd name="T11" fmla="*/ 7 h 9"/>
                  <a:gd name="T12" fmla="*/ 9 w 9"/>
                  <a:gd name="T13" fmla="*/ 9 h 9"/>
                  <a:gd name="T14" fmla="*/ 7 w 9"/>
                  <a:gd name="T15" fmla="*/ 7 h 9"/>
                  <a:gd name="T16" fmla="*/ 5 w 9"/>
                  <a:gd name="T17" fmla="*/ 4 h 9"/>
                  <a:gd name="T18" fmla="*/ 4 w 9"/>
                  <a:gd name="T19" fmla="*/ 3 h 9"/>
                  <a:gd name="T20" fmla="*/ 3 w 9"/>
                  <a:gd name="T21" fmla="*/ 3 h 9"/>
                  <a:gd name="T22" fmla="*/ 2 w 9"/>
                  <a:gd name="T23" fmla="*/ 1 h 9"/>
                  <a:gd name="T24" fmla="*/ 1 w 9"/>
                  <a:gd name="T25" fmla="*/ 0 h 9"/>
                  <a:gd name="T26" fmla="*/ 0 w 9"/>
                  <a:gd name="T27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9" h="9">
                    <a:moveTo>
                      <a:pt x="0" y="0"/>
                    </a:moveTo>
                    <a:cubicBezTo>
                      <a:pt x="0" y="0"/>
                      <a:pt x="1" y="0"/>
                      <a:pt x="2" y="0"/>
                    </a:cubicBezTo>
                    <a:cubicBezTo>
                      <a:pt x="3" y="0"/>
                      <a:pt x="4" y="0"/>
                      <a:pt x="4" y="1"/>
                    </a:cubicBezTo>
                    <a:cubicBezTo>
                      <a:pt x="5" y="1"/>
                      <a:pt x="5" y="2"/>
                      <a:pt x="5" y="2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7" y="4"/>
                      <a:pt x="8" y="6"/>
                      <a:pt x="8" y="7"/>
                    </a:cubicBezTo>
                    <a:cubicBezTo>
                      <a:pt x="9" y="8"/>
                      <a:pt x="9" y="9"/>
                      <a:pt x="9" y="9"/>
                    </a:cubicBezTo>
                    <a:cubicBezTo>
                      <a:pt x="9" y="9"/>
                      <a:pt x="8" y="8"/>
                      <a:pt x="7" y="7"/>
                    </a:cubicBezTo>
                    <a:cubicBezTo>
                      <a:pt x="7" y="6"/>
                      <a:pt x="5" y="5"/>
                      <a:pt x="5" y="4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3"/>
                      <a:pt x="3" y="3"/>
                      <a:pt x="3" y="3"/>
                    </a:cubicBezTo>
                    <a:cubicBezTo>
                      <a:pt x="3" y="2"/>
                      <a:pt x="2" y="2"/>
                      <a:pt x="2" y="1"/>
                    </a:cubicBezTo>
                    <a:cubicBezTo>
                      <a:pt x="1" y="1"/>
                      <a:pt x="1" y="1"/>
                      <a:pt x="1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48" name="Freeform 48"/>
              <p:cNvSpPr>
                <a:spLocks/>
              </p:cNvSpPr>
              <p:nvPr/>
            </p:nvSpPr>
            <p:spPr bwMode="auto">
              <a:xfrm>
                <a:off x="5809" y="2388"/>
                <a:ext cx="10" cy="17"/>
              </a:xfrm>
              <a:custGeom>
                <a:avLst/>
                <a:gdLst>
                  <a:gd name="T0" fmla="*/ 0 w 4"/>
                  <a:gd name="T1" fmla="*/ 0 h 7"/>
                  <a:gd name="T2" fmla="*/ 1 w 4"/>
                  <a:gd name="T3" fmla="*/ 1 h 7"/>
                  <a:gd name="T4" fmla="*/ 2 w 4"/>
                  <a:gd name="T5" fmla="*/ 2 h 7"/>
                  <a:gd name="T6" fmla="*/ 3 w 4"/>
                  <a:gd name="T7" fmla="*/ 3 h 7"/>
                  <a:gd name="T8" fmla="*/ 4 w 4"/>
                  <a:gd name="T9" fmla="*/ 6 h 7"/>
                  <a:gd name="T10" fmla="*/ 4 w 4"/>
                  <a:gd name="T11" fmla="*/ 7 h 7"/>
                  <a:gd name="T12" fmla="*/ 3 w 4"/>
                  <a:gd name="T13" fmla="*/ 6 h 7"/>
                  <a:gd name="T14" fmla="*/ 2 w 4"/>
                  <a:gd name="T15" fmla="*/ 5 h 7"/>
                  <a:gd name="T16" fmla="*/ 1 w 4"/>
                  <a:gd name="T17" fmla="*/ 4 h 7"/>
                  <a:gd name="T18" fmla="*/ 0 w 4"/>
                  <a:gd name="T19" fmla="*/ 2 h 7"/>
                  <a:gd name="T20" fmla="*/ 0 w 4"/>
                  <a:gd name="T21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4" h="7">
                    <a:moveTo>
                      <a:pt x="0" y="0"/>
                    </a:moveTo>
                    <a:cubicBezTo>
                      <a:pt x="0" y="0"/>
                      <a:pt x="1" y="1"/>
                      <a:pt x="1" y="1"/>
                    </a:cubicBezTo>
                    <a:cubicBezTo>
                      <a:pt x="1" y="1"/>
                      <a:pt x="2" y="2"/>
                      <a:pt x="2" y="2"/>
                    </a:cubicBezTo>
                    <a:cubicBezTo>
                      <a:pt x="2" y="2"/>
                      <a:pt x="3" y="3"/>
                      <a:pt x="3" y="3"/>
                    </a:cubicBezTo>
                    <a:cubicBezTo>
                      <a:pt x="3" y="4"/>
                      <a:pt x="4" y="5"/>
                      <a:pt x="4" y="6"/>
                    </a:cubicBezTo>
                    <a:cubicBezTo>
                      <a:pt x="4" y="6"/>
                      <a:pt x="4" y="7"/>
                      <a:pt x="4" y="7"/>
                    </a:cubicBezTo>
                    <a:cubicBezTo>
                      <a:pt x="4" y="7"/>
                      <a:pt x="3" y="7"/>
                      <a:pt x="3" y="6"/>
                    </a:cubicBezTo>
                    <a:cubicBezTo>
                      <a:pt x="3" y="6"/>
                      <a:pt x="2" y="6"/>
                      <a:pt x="2" y="5"/>
                    </a:cubicBezTo>
                    <a:cubicBezTo>
                      <a:pt x="2" y="5"/>
                      <a:pt x="2" y="5"/>
                      <a:pt x="1" y="4"/>
                    </a:cubicBezTo>
                    <a:cubicBezTo>
                      <a:pt x="1" y="3"/>
                      <a:pt x="0" y="2"/>
                      <a:pt x="0" y="2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49" name="Freeform 49"/>
              <p:cNvSpPr>
                <a:spLocks/>
              </p:cNvSpPr>
              <p:nvPr/>
            </p:nvSpPr>
            <p:spPr bwMode="auto">
              <a:xfrm>
                <a:off x="5806" y="2383"/>
                <a:ext cx="22" cy="19"/>
              </a:xfrm>
              <a:custGeom>
                <a:avLst/>
                <a:gdLst>
                  <a:gd name="T0" fmla="*/ 0 w 9"/>
                  <a:gd name="T1" fmla="*/ 0 h 8"/>
                  <a:gd name="T2" fmla="*/ 2 w 9"/>
                  <a:gd name="T3" fmla="*/ 0 h 8"/>
                  <a:gd name="T4" fmla="*/ 4 w 9"/>
                  <a:gd name="T5" fmla="*/ 0 h 8"/>
                  <a:gd name="T6" fmla="*/ 5 w 9"/>
                  <a:gd name="T7" fmla="*/ 1 h 8"/>
                  <a:gd name="T8" fmla="*/ 6 w 9"/>
                  <a:gd name="T9" fmla="*/ 1 h 8"/>
                  <a:gd name="T10" fmla="*/ 7 w 9"/>
                  <a:gd name="T11" fmla="*/ 2 h 8"/>
                  <a:gd name="T12" fmla="*/ 8 w 9"/>
                  <a:gd name="T13" fmla="*/ 6 h 8"/>
                  <a:gd name="T14" fmla="*/ 9 w 9"/>
                  <a:gd name="T15" fmla="*/ 8 h 8"/>
                  <a:gd name="T16" fmla="*/ 9 w 9"/>
                  <a:gd name="T17" fmla="*/ 8 h 8"/>
                  <a:gd name="T18" fmla="*/ 8 w 9"/>
                  <a:gd name="T19" fmla="*/ 7 h 8"/>
                  <a:gd name="T20" fmla="*/ 5 w 9"/>
                  <a:gd name="T21" fmla="*/ 3 h 8"/>
                  <a:gd name="T22" fmla="*/ 5 w 9"/>
                  <a:gd name="T23" fmla="*/ 3 h 8"/>
                  <a:gd name="T24" fmla="*/ 5 w 9"/>
                  <a:gd name="T25" fmla="*/ 2 h 8"/>
                  <a:gd name="T26" fmla="*/ 4 w 9"/>
                  <a:gd name="T27" fmla="*/ 2 h 8"/>
                  <a:gd name="T28" fmla="*/ 2 w 9"/>
                  <a:gd name="T29" fmla="*/ 2 h 8"/>
                  <a:gd name="T30" fmla="*/ 0 w 9"/>
                  <a:gd name="T31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9" h="8">
                    <a:moveTo>
                      <a:pt x="0" y="0"/>
                    </a:moveTo>
                    <a:cubicBezTo>
                      <a:pt x="0" y="0"/>
                      <a:pt x="1" y="0"/>
                      <a:pt x="2" y="0"/>
                    </a:cubicBezTo>
                    <a:cubicBezTo>
                      <a:pt x="2" y="0"/>
                      <a:pt x="3" y="0"/>
                      <a:pt x="4" y="0"/>
                    </a:cubicBezTo>
                    <a:cubicBezTo>
                      <a:pt x="5" y="0"/>
                      <a:pt x="5" y="0"/>
                      <a:pt x="5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1"/>
                      <a:pt x="7" y="2"/>
                      <a:pt x="7" y="2"/>
                    </a:cubicBezTo>
                    <a:cubicBezTo>
                      <a:pt x="8" y="3"/>
                      <a:pt x="8" y="5"/>
                      <a:pt x="8" y="6"/>
                    </a:cubicBezTo>
                    <a:cubicBezTo>
                      <a:pt x="9" y="7"/>
                      <a:pt x="9" y="8"/>
                      <a:pt x="9" y="8"/>
                    </a:cubicBezTo>
                    <a:cubicBezTo>
                      <a:pt x="9" y="8"/>
                      <a:pt x="9" y="8"/>
                      <a:pt x="9" y="8"/>
                    </a:cubicBezTo>
                    <a:cubicBezTo>
                      <a:pt x="8" y="8"/>
                      <a:pt x="8" y="7"/>
                      <a:pt x="8" y="7"/>
                    </a:cubicBezTo>
                    <a:cubicBezTo>
                      <a:pt x="7" y="6"/>
                      <a:pt x="6" y="4"/>
                      <a:pt x="5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3" y="2"/>
                      <a:pt x="2" y="2"/>
                      <a:pt x="2" y="2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50" name="Freeform 50"/>
              <p:cNvSpPr>
                <a:spLocks/>
              </p:cNvSpPr>
              <p:nvPr/>
            </p:nvSpPr>
            <p:spPr bwMode="auto">
              <a:xfrm>
                <a:off x="5823" y="2390"/>
                <a:ext cx="15" cy="34"/>
              </a:xfrm>
              <a:custGeom>
                <a:avLst/>
                <a:gdLst>
                  <a:gd name="T0" fmla="*/ 0 w 6"/>
                  <a:gd name="T1" fmla="*/ 0 h 14"/>
                  <a:gd name="T2" fmla="*/ 2 w 6"/>
                  <a:gd name="T3" fmla="*/ 1 h 14"/>
                  <a:gd name="T4" fmla="*/ 5 w 6"/>
                  <a:gd name="T5" fmla="*/ 2 h 14"/>
                  <a:gd name="T6" fmla="*/ 6 w 6"/>
                  <a:gd name="T7" fmla="*/ 6 h 14"/>
                  <a:gd name="T8" fmla="*/ 6 w 6"/>
                  <a:gd name="T9" fmla="*/ 12 h 14"/>
                  <a:gd name="T10" fmla="*/ 6 w 6"/>
                  <a:gd name="T11" fmla="*/ 14 h 14"/>
                  <a:gd name="T12" fmla="*/ 5 w 6"/>
                  <a:gd name="T13" fmla="*/ 14 h 14"/>
                  <a:gd name="T14" fmla="*/ 5 w 6"/>
                  <a:gd name="T15" fmla="*/ 14 h 14"/>
                  <a:gd name="T16" fmla="*/ 5 w 6"/>
                  <a:gd name="T17" fmla="*/ 12 h 14"/>
                  <a:gd name="T18" fmla="*/ 4 w 6"/>
                  <a:gd name="T19" fmla="*/ 6 h 14"/>
                  <a:gd name="T20" fmla="*/ 2 w 6"/>
                  <a:gd name="T21" fmla="*/ 2 h 14"/>
                  <a:gd name="T22" fmla="*/ 0 w 6"/>
                  <a:gd name="T23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6" h="14">
                    <a:moveTo>
                      <a:pt x="0" y="0"/>
                    </a:moveTo>
                    <a:cubicBezTo>
                      <a:pt x="0" y="0"/>
                      <a:pt x="1" y="0"/>
                      <a:pt x="2" y="1"/>
                    </a:cubicBezTo>
                    <a:cubicBezTo>
                      <a:pt x="3" y="1"/>
                      <a:pt x="4" y="2"/>
                      <a:pt x="5" y="2"/>
                    </a:cubicBezTo>
                    <a:cubicBezTo>
                      <a:pt x="6" y="3"/>
                      <a:pt x="6" y="5"/>
                      <a:pt x="6" y="6"/>
                    </a:cubicBezTo>
                    <a:cubicBezTo>
                      <a:pt x="6" y="8"/>
                      <a:pt x="6" y="10"/>
                      <a:pt x="6" y="12"/>
                    </a:cubicBezTo>
                    <a:cubicBezTo>
                      <a:pt x="6" y="13"/>
                      <a:pt x="6" y="13"/>
                      <a:pt x="6" y="14"/>
                    </a:cubicBezTo>
                    <a:cubicBezTo>
                      <a:pt x="5" y="14"/>
                      <a:pt x="5" y="14"/>
                      <a:pt x="5" y="14"/>
                    </a:cubicBezTo>
                    <a:cubicBezTo>
                      <a:pt x="5" y="14"/>
                      <a:pt x="5" y="14"/>
                      <a:pt x="5" y="14"/>
                    </a:cubicBezTo>
                    <a:cubicBezTo>
                      <a:pt x="5" y="13"/>
                      <a:pt x="5" y="13"/>
                      <a:pt x="5" y="12"/>
                    </a:cubicBezTo>
                    <a:cubicBezTo>
                      <a:pt x="5" y="10"/>
                      <a:pt x="4" y="8"/>
                      <a:pt x="4" y="6"/>
                    </a:cubicBezTo>
                    <a:cubicBezTo>
                      <a:pt x="4" y="4"/>
                      <a:pt x="3" y="3"/>
                      <a:pt x="2" y="2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51" name="Freeform 51"/>
              <p:cNvSpPr>
                <a:spLocks/>
              </p:cNvSpPr>
              <p:nvPr/>
            </p:nvSpPr>
            <p:spPr bwMode="auto">
              <a:xfrm>
                <a:off x="5767" y="2348"/>
                <a:ext cx="15" cy="15"/>
              </a:xfrm>
              <a:custGeom>
                <a:avLst/>
                <a:gdLst>
                  <a:gd name="T0" fmla="*/ 1 w 6"/>
                  <a:gd name="T1" fmla="*/ 0 h 6"/>
                  <a:gd name="T2" fmla="*/ 1 w 6"/>
                  <a:gd name="T3" fmla="*/ 1 h 6"/>
                  <a:gd name="T4" fmla="*/ 1 w 6"/>
                  <a:gd name="T5" fmla="*/ 1 h 6"/>
                  <a:gd name="T6" fmla="*/ 2 w 6"/>
                  <a:gd name="T7" fmla="*/ 3 h 6"/>
                  <a:gd name="T8" fmla="*/ 3 w 6"/>
                  <a:gd name="T9" fmla="*/ 6 h 6"/>
                  <a:gd name="T10" fmla="*/ 3 w 6"/>
                  <a:gd name="T11" fmla="*/ 5 h 6"/>
                  <a:gd name="T12" fmla="*/ 5 w 6"/>
                  <a:gd name="T13" fmla="*/ 5 h 6"/>
                  <a:gd name="T14" fmla="*/ 6 w 6"/>
                  <a:gd name="T15" fmla="*/ 4 h 6"/>
                  <a:gd name="T16" fmla="*/ 5 w 6"/>
                  <a:gd name="T17" fmla="*/ 6 h 6"/>
                  <a:gd name="T18" fmla="*/ 3 w 6"/>
                  <a:gd name="T19" fmla="*/ 6 h 6"/>
                  <a:gd name="T20" fmla="*/ 3 w 6"/>
                  <a:gd name="T21" fmla="*/ 6 h 6"/>
                  <a:gd name="T22" fmla="*/ 3 w 6"/>
                  <a:gd name="T23" fmla="*/ 6 h 6"/>
                  <a:gd name="T24" fmla="*/ 1 w 6"/>
                  <a:gd name="T25" fmla="*/ 3 h 6"/>
                  <a:gd name="T26" fmla="*/ 0 w 6"/>
                  <a:gd name="T27" fmla="*/ 1 h 6"/>
                  <a:gd name="T28" fmla="*/ 1 w 6"/>
                  <a:gd name="T2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6" h="6">
                    <a:moveTo>
                      <a:pt x="1" y="0"/>
                    </a:move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2"/>
                      <a:pt x="1" y="2"/>
                      <a:pt x="2" y="3"/>
                    </a:cubicBezTo>
                    <a:cubicBezTo>
                      <a:pt x="2" y="4"/>
                      <a:pt x="3" y="5"/>
                      <a:pt x="3" y="6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4" y="5"/>
                      <a:pt x="4" y="5"/>
                      <a:pt x="5" y="5"/>
                    </a:cubicBezTo>
                    <a:cubicBezTo>
                      <a:pt x="5" y="5"/>
                      <a:pt x="6" y="5"/>
                      <a:pt x="6" y="4"/>
                    </a:cubicBezTo>
                    <a:cubicBezTo>
                      <a:pt x="6" y="5"/>
                      <a:pt x="6" y="5"/>
                      <a:pt x="5" y="6"/>
                    </a:cubicBezTo>
                    <a:cubicBezTo>
                      <a:pt x="4" y="6"/>
                      <a:pt x="4" y="6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2" y="5"/>
                      <a:pt x="1" y="4"/>
                      <a:pt x="1" y="3"/>
                    </a:cubicBezTo>
                    <a:cubicBezTo>
                      <a:pt x="0" y="3"/>
                      <a:pt x="0" y="2"/>
                      <a:pt x="0" y="1"/>
                    </a:cubicBezTo>
                    <a:cubicBezTo>
                      <a:pt x="1" y="1"/>
                      <a:pt x="1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52" name="Freeform 52"/>
              <p:cNvSpPr>
                <a:spLocks/>
              </p:cNvSpPr>
              <p:nvPr/>
            </p:nvSpPr>
            <p:spPr bwMode="auto">
              <a:xfrm>
                <a:off x="5787" y="2378"/>
                <a:ext cx="5" cy="2"/>
              </a:xfrm>
              <a:custGeom>
                <a:avLst/>
                <a:gdLst>
                  <a:gd name="T0" fmla="*/ 2 w 2"/>
                  <a:gd name="T1" fmla="*/ 0 h 1"/>
                  <a:gd name="T2" fmla="*/ 1 w 2"/>
                  <a:gd name="T3" fmla="*/ 0 h 1"/>
                  <a:gd name="T4" fmla="*/ 1 w 2"/>
                  <a:gd name="T5" fmla="*/ 1 h 1"/>
                  <a:gd name="T6" fmla="*/ 0 w 2"/>
                  <a:gd name="T7" fmla="*/ 1 h 1"/>
                  <a:gd name="T8" fmla="*/ 0 w 2"/>
                  <a:gd name="T9" fmla="*/ 1 h 1"/>
                  <a:gd name="T10" fmla="*/ 0 w 2"/>
                  <a:gd name="T11" fmla="*/ 0 h 1"/>
                  <a:gd name="T12" fmla="*/ 1 w 2"/>
                  <a:gd name="T13" fmla="*/ 0 h 1"/>
                  <a:gd name="T14" fmla="*/ 2 w 2"/>
                  <a:gd name="T1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1">
                    <a:moveTo>
                      <a:pt x="2" y="0"/>
                    </a:moveTo>
                    <a:cubicBezTo>
                      <a:pt x="2" y="0"/>
                      <a:pt x="2" y="0"/>
                      <a:pt x="1" y="0"/>
                    </a:cubicBezTo>
                    <a:cubicBezTo>
                      <a:pt x="1" y="0"/>
                      <a:pt x="1" y="1"/>
                      <a:pt x="1" y="1"/>
                    </a:cubicBezTo>
                    <a:cubicBezTo>
                      <a:pt x="1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53" name="Freeform 53"/>
              <p:cNvSpPr>
                <a:spLocks/>
              </p:cNvSpPr>
              <p:nvPr/>
            </p:nvSpPr>
            <p:spPr bwMode="auto">
              <a:xfrm>
                <a:off x="5787" y="2373"/>
                <a:ext cx="5" cy="2"/>
              </a:xfrm>
              <a:custGeom>
                <a:avLst/>
                <a:gdLst>
                  <a:gd name="T0" fmla="*/ 0 w 2"/>
                  <a:gd name="T1" fmla="*/ 1 h 1"/>
                  <a:gd name="T2" fmla="*/ 0 w 2"/>
                  <a:gd name="T3" fmla="*/ 1 h 1"/>
                  <a:gd name="T4" fmla="*/ 1 w 2"/>
                  <a:gd name="T5" fmla="*/ 0 h 1"/>
                  <a:gd name="T6" fmla="*/ 1 w 2"/>
                  <a:gd name="T7" fmla="*/ 0 h 1"/>
                  <a:gd name="T8" fmla="*/ 2 w 2"/>
                  <a:gd name="T9" fmla="*/ 1 h 1"/>
                  <a:gd name="T10" fmla="*/ 2 w 2"/>
                  <a:gd name="T11" fmla="*/ 1 h 1"/>
                  <a:gd name="T12" fmla="*/ 1 w 2"/>
                  <a:gd name="T13" fmla="*/ 1 h 1"/>
                  <a:gd name="T14" fmla="*/ 0 w 2"/>
                  <a:gd name="T15" fmla="*/ 1 h 1"/>
                  <a:gd name="T16" fmla="*/ 0 w 2"/>
                  <a:gd name="T17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" h="1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54" name="Freeform 54"/>
              <p:cNvSpPr>
                <a:spLocks/>
              </p:cNvSpPr>
              <p:nvPr/>
            </p:nvSpPr>
            <p:spPr bwMode="auto">
              <a:xfrm>
                <a:off x="5789" y="2380"/>
                <a:ext cx="5" cy="5"/>
              </a:xfrm>
              <a:custGeom>
                <a:avLst/>
                <a:gdLst>
                  <a:gd name="T0" fmla="*/ 0 w 2"/>
                  <a:gd name="T1" fmla="*/ 2 h 2"/>
                  <a:gd name="T2" fmla="*/ 0 w 2"/>
                  <a:gd name="T3" fmla="*/ 1 h 2"/>
                  <a:gd name="T4" fmla="*/ 0 w 2"/>
                  <a:gd name="T5" fmla="*/ 0 h 2"/>
                  <a:gd name="T6" fmla="*/ 1 w 2"/>
                  <a:gd name="T7" fmla="*/ 0 h 2"/>
                  <a:gd name="T8" fmla="*/ 2 w 2"/>
                  <a:gd name="T9" fmla="*/ 1 h 2"/>
                  <a:gd name="T10" fmla="*/ 1 w 2"/>
                  <a:gd name="T11" fmla="*/ 1 h 2"/>
                  <a:gd name="T12" fmla="*/ 1 w 2"/>
                  <a:gd name="T13" fmla="*/ 1 h 2"/>
                  <a:gd name="T14" fmla="*/ 0 w 2"/>
                  <a:gd name="T15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cubicBezTo>
                      <a:pt x="0" y="2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0" y="2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55" name="Freeform 55"/>
              <p:cNvSpPr>
                <a:spLocks/>
              </p:cNvSpPr>
              <p:nvPr/>
            </p:nvSpPr>
            <p:spPr bwMode="auto">
              <a:xfrm>
                <a:off x="5743" y="2410"/>
                <a:ext cx="49" cy="36"/>
              </a:xfrm>
              <a:custGeom>
                <a:avLst/>
                <a:gdLst>
                  <a:gd name="T0" fmla="*/ 18 w 20"/>
                  <a:gd name="T1" fmla="*/ 3 h 15"/>
                  <a:gd name="T2" fmla="*/ 17 w 20"/>
                  <a:gd name="T3" fmla="*/ 3 h 15"/>
                  <a:gd name="T4" fmla="*/ 16 w 20"/>
                  <a:gd name="T5" fmla="*/ 4 h 15"/>
                  <a:gd name="T6" fmla="*/ 12 w 20"/>
                  <a:gd name="T7" fmla="*/ 3 h 15"/>
                  <a:gd name="T8" fmla="*/ 9 w 20"/>
                  <a:gd name="T9" fmla="*/ 2 h 15"/>
                  <a:gd name="T10" fmla="*/ 6 w 20"/>
                  <a:gd name="T11" fmla="*/ 2 h 15"/>
                  <a:gd name="T12" fmla="*/ 3 w 20"/>
                  <a:gd name="T13" fmla="*/ 4 h 15"/>
                  <a:gd name="T14" fmla="*/ 2 w 20"/>
                  <a:gd name="T15" fmla="*/ 5 h 15"/>
                  <a:gd name="T16" fmla="*/ 3 w 20"/>
                  <a:gd name="T17" fmla="*/ 6 h 15"/>
                  <a:gd name="T18" fmla="*/ 6 w 20"/>
                  <a:gd name="T19" fmla="*/ 6 h 15"/>
                  <a:gd name="T20" fmla="*/ 10 w 20"/>
                  <a:gd name="T21" fmla="*/ 7 h 15"/>
                  <a:gd name="T22" fmla="*/ 15 w 20"/>
                  <a:gd name="T23" fmla="*/ 11 h 15"/>
                  <a:gd name="T24" fmla="*/ 17 w 20"/>
                  <a:gd name="T25" fmla="*/ 13 h 15"/>
                  <a:gd name="T26" fmla="*/ 19 w 20"/>
                  <a:gd name="T27" fmla="*/ 14 h 15"/>
                  <a:gd name="T28" fmla="*/ 20 w 20"/>
                  <a:gd name="T29" fmla="*/ 15 h 15"/>
                  <a:gd name="T30" fmla="*/ 20 w 20"/>
                  <a:gd name="T31" fmla="*/ 15 h 15"/>
                  <a:gd name="T32" fmla="*/ 20 w 20"/>
                  <a:gd name="T33" fmla="*/ 15 h 15"/>
                  <a:gd name="T34" fmla="*/ 19 w 20"/>
                  <a:gd name="T35" fmla="*/ 15 h 15"/>
                  <a:gd name="T36" fmla="*/ 17 w 20"/>
                  <a:gd name="T37" fmla="*/ 14 h 15"/>
                  <a:gd name="T38" fmla="*/ 15 w 20"/>
                  <a:gd name="T39" fmla="*/ 12 h 15"/>
                  <a:gd name="T40" fmla="*/ 9 w 20"/>
                  <a:gd name="T41" fmla="*/ 9 h 15"/>
                  <a:gd name="T42" fmla="*/ 6 w 20"/>
                  <a:gd name="T43" fmla="*/ 8 h 15"/>
                  <a:gd name="T44" fmla="*/ 2 w 20"/>
                  <a:gd name="T45" fmla="*/ 7 h 15"/>
                  <a:gd name="T46" fmla="*/ 1 w 20"/>
                  <a:gd name="T47" fmla="*/ 6 h 15"/>
                  <a:gd name="T48" fmla="*/ 0 w 20"/>
                  <a:gd name="T49" fmla="*/ 5 h 15"/>
                  <a:gd name="T50" fmla="*/ 2 w 20"/>
                  <a:gd name="T51" fmla="*/ 3 h 15"/>
                  <a:gd name="T52" fmla="*/ 5 w 20"/>
                  <a:gd name="T53" fmla="*/ 1 h 15"/>
                  <a:gd name="T54" fmla="*/ 9 w 20"/>
                  <a:gd name="T55" fmla="*/ 1 h 15"/>
                  <a:gd name="T56" fmla="*/ 12 w 20"/>
                  <a:gd name="T57" fmla="*/ 2 h 15"/>
                  <a:gd name="T58" fmla="*/ 16 w 20"/>
                  <a:gd name="T59" fmla="*/ 3 h 15"/>
                  <a:gd name="T60" fmla="*/ 18 w 20"/>
                  <a:gd name="T61" fmla="*/ 3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</a:cxnLst>
                <a:rect l="0" t="0" r="r" b="b"/>
                <a:pathLst>
                  <a:path w="20" h="15">
                    <a:moveTo>
                      <a:pt x="18" y="3"/>
                    </a:moveTo>
                    <a:cubicBezTo>
                      <a:pt x="18" y="3"/>
                      <a:pt x="18" y="3"/>
                      <a:pt x="17" y="3"/>
                    </a:cubicBezTo>
                    <a:cubicBezTo>
                      <a:pt x="17" y="3"/>
                      <a:pt x="17" y="3"/>
                      <a:pt x="16" y="4"/>
                    </a:cubicBezTo>
                    <a:cubicBezTo>
                      <a:pt x="15" y="4"/>
                      <a:pt x="13" y="3"/>
                      <a:pt x="12" y="3"/>
                    </a:cubicBezTo>
                    <a:cubicBezTo>
                      <a:pt x="11" y="2"/>
                      <a:pt x="10" y="2"/>
                      <a:pt x="9" y="2"/>
                    </a:cubicBezTo>
                    <a:cubicBezTo>
                      <a:pt x="8" y="2"/>
                      <a:pt x="7" y="2"/>
                      <a:pt x="6" y="2"/>
                    </a:cubicBezTo>
                    <a:cubicBezTo>
                      <a:pt x="5" y="3"/>
                      <a:pt x="4" y="3"/>
                      <a:pt x="3" y="4"/>
                    </a:cubicBezTo>
                    <a:cubicBezTo>
                      <a:pt x="3" y="4"/>
                      <a:pt x="2" y="5"/>
                      <a:pt x="2" y="5"/>
                    </a:cubicBezTo>
                    <a:cubicBezTo>
                      <a:pt x="2" y="5"/>
                      <a:pt x="2" y="5"/>
                      <a:pt x="3" y="6"/>
                    </a:cubicBezTo>
                    <a:cubicBezTo>
                      <a:pt x="3" y="6"/>
                      <a:pt x="5" y="6"/>
                      <a:pt x="6" y="6"/>
                    </a:cubicBezTo>
                    <a:cubicBezTo>
                      <a:pt x="7" y="7"/>
                      <a:pt x="9" y="7"/>
                      <a:pt x="10" y="7"/>
                    </a:cubicBezTo>
                    <a:cubicBezTo>
                      <a:pt x="12" y="8"/>
                      <a:pt x="14" y="10"/>
                      <a:pt x="15" y="11"/>
                    </a:cubicBezTo>
                    <a:cubicBezTo>
                      <a:pt x="16" y="12"/>
                      <a:pt x="17" y="12"/>
                      <a:pt x="17" y="13"/>
                    </a:cubicBezTo>
                    <a:cubicBezTo>
                      <a:pt x="18" y="14"/>
                      <a:pt x="18" y="14"/>
                      <a:pt x="19" y="14"/>
                    </a:cubicBezTo>
                    <a:cubicBezTo>
                      <a:pt x="19" y="14"/>
                      <a:pt x="20" y="14"/>
                      <a:pt x="20" y="15"/>
                    </a:cubicBezTo>
                    <a:cubicBezTo>
                      <a:pt x="20" y="15"/>
                      <a:pt x="20" y="15"/>
                      <a:pt x="20" y="15"/>
                    </a:cubicBezTo>
                    <a:cubicBezTo>
                      <a:pt x="20" y="15"/>
                      <a:pt x="20" y="15"/>
                      <a:pt x="20" y="15"/>
                    </a:cubicBezTo>
                    <a:cubicBezTo>
                      <a:pt x="20" y="15"/>
                      <a:pt x="19" y="15"/>
                      <a:pt x="19" y="15"/>
                    </a:cubicBezTo>
                    <a:cubicBezTo>
                      <a:pt x="18" y="14"/>
                      <a:pt x="17" y="14"/>
                      <a:pt x="17" y="14"/>
                    </a:cubicBezTo>
                    <a:cubicBezTo>
                      <a:pt x="16" y="13"/>
                      <a:pt x="16" y="13"/>
                      <a:pt x="15" y="12"/>
                    </a:cubicBezTo>
                    <a:cubicBezTo>
                      <a:pt x="13" y="11"/>
                      <a:pt x="11" y="10"/>
                      <a:pt x="9" y="9"/>
                    </a:cubicBezTo>
                    <a:cubicBezTo>
                      <a:pt x="8" y="9"/>
                      <a:pt x="7" y="8"/>
                      <a:pt x="6" y="8"/>
                    </a:cubicBezTo>
                    <a:cubicBezTo>
                      <a:pt x="4" y="8"/>
                      <a:pt x="3" y="8"/>
                      <a:pt x="2" y="7"/>
                    </a:cubicBezTo>
                    <a:cubicBezTo>
                      <a:pt x="1" y="7"/>
                      <a:pt x="1" y="7"/>
                      <a:pt x="1" y="6"/>
                    </a:cubicBezTo>
                    <a:cubicBezTo>
                      <a:pt x="0" y="6"/>
                      <a:pt x="0" y="5"/>
                      <a:pt x="0" y="5"/>
                    </a:cubicBezTo>
                    <a:cubicBezTo>
                      <a:pt x="1" y="4"/>
                      <a:pt x="1" y="3"/>
                      <a:pt x="2" y="3"/>
                    </a:cubicBezTo>
                    <a:cubicBezTo>
                      <a:pt x="3" y="2"/>
                      <a:pt x="4" y="1"/>
                      <a:pt x="5" y="1"/>
                    </a:cubicBezTo>
                    <a:cubicBezTo>
                      <a:pt x="6" y="0"/>
                      <a:pt x="8" y="0"/>
                      <a:pt x="9" y="1"/>
                    </a:cubicBezTo>
                    <a:cubicBezTo>
                      <a:pt x="10" y="1"/>
                      <a:pt x="11" y="1"/>
                      <a:pt x="12" y="2"/>
                    </a:cubicBezTo>
                    <a:cubicBezTo>
                      <a:pt x="14" y="3"/>
                      <a:pt x="15" y="3"/>
                      <a:pt x="16" y="3"/>
                    </a:cubicBezTo>
                    <a:cubicBezTo>
                      <a:pt x="17" y="3"/>
                      <a:pt x="18" y="3"/>
                      <a:pt x="18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56" name="Freeform 56"/>
              <p:cNvSpPr>
                <a:spLocks/>
              </p:cNvSpPr>
              <p:nvPr/>
            </p:nvSpPr>
            <p:spPr bwMode="auto">
              <a:xfrm>
                <a:off x="5750" y="2415"/>
                <a:ext cx="15" cy="14"/>
              </a:xfrm>
              <a:custGeom>
                <a:avLst/>
                <a:gdLst>
                  <a:gd name="T0" fmla="*/ 0 w 6"/>
                  <a:gd name="T1" fmla="*/ 2 h 6"/>
                  <a:gd name="T2" fmla="*/ 2 w 6"/>
                  <a:gd name="T3" fmla="*/ 1 h 6"/>
                  <a:gd name="T4" fmla="*/ 5 w 6"/>
                  <a:gd name="T5" fmla="*/ 0 h 6"/>
                  <a:gd name="T6" fmla="*/ 5 w 6"/>
                  <a:gd name="T7" fmla="*/ 0 h 6"/>
                  <a:gd name="T8" fmla="*/ 5 w 6"/>
                  <a:gd name="T9" fmla="*/ 1 h 6"/>
                  <a:gd name="T10" fmla="*/ 6 w 6"/>
                  <a:gd name="T11" fmla="*/ 1 h 6"/>
                  <a:gd name="T12" fmla="*/ 6 w 6"/>
                  <a:gd name="T13" fmla="*/ 1 h 6"/>
                  <a:gd name="T14" fmla="*/ 6 w 6"/>
                  <a:gd name="T15" fmla="*/ 3 h 6"/>
                  <a:gd name="T16" fmla="*/ 5 w 6"/>
                  <a:gd name="T17" fmla="*/ 5 h 6"/>
                  <a:gd name="T18" fmla="*/ 5 w 6"/>
                  <a:gd name="T19" fmla="*/ 5 h 6"/>
                  <a:gd name="T20" fmla="*/ 5 w 6"/>
                  <a:gd name="T21" fmla="*/ 6 h 6"/>
                  <a:gd name="T22" fmla="*/ 3 w 6"/>
                  <a:gd name="T23" fmla="*/ 5 h 6"/>
                  <a:gd name="T24" fmla="*/ 4 w 6"/>
                  <a:gd name="T25" fmla="*/ 5 h 6"/>
                  <a:gd name="T26" fmla="*/ 5 w 6"/>
                  <a:gd name="T27" fmla="*/ 5 h 6"/>
                  <a:gd name="T28" fmla="*/ 5 w 6"/>
                  <a:gd name="T29" fmla="*/ 5 h 6"/>
                  <a:gd name="T30" fmla="*/ 5 w 6"/>
                  <a:gd name="T31" fmla="*/ 3 h 6"/>
                  <a:gd name="T32" fmla="*/ 5 w 6"/>
                  <a:gd name="T33" fmla="*/ 2 h 6"/>
                  <a:gd name="T34" fmla="*/ 5 w 6"/>
                  <a:gd name="T35" fmla="*/ 1 h 6"/>
                  <a:gd name="T36" fmla="*/ 5 w 6"/>
                  <a:gd name="T37" fmla="*/ 1 h 6"/>
                  <a:gd name="T38" fmla="*/ 5 w 6"/>
                  <a:gd name="T39" fmla="*/ 1 h 6"/>
                  <a:gd name="T40" fmla="*/ 4 w 6"/>
                  <a:gd name="T41" fmla="*/ 1 h 6"/>
                  <a:gd name="T42" fmla="*/ 2 w 6"/>
                  <a:gd name="T43" fmla="*/ 1 h 6"/>
                  <a:gd name="T44" fmla="*/ 0 w 6"/>
                  <a:gd name="T45" fmla="*/ 2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6" h="6">
                    <a:moveTo>
                      <a:pt x="0" y="2"/>
                    </a:moveTo>
                    <a:cubicBezTo>
                      <a:pt x="0" y="1"/>
                      <a:pt x="1" y="1"/>
                      <a:pt x="2" y="1"/>
                    </a:cubicBezTo>
                    <a:cubicBezTo>
                      <a:pt x="3" y="0"/>
                      <a:pt x="4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5" y="0"/>
                      <a:pt x="5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2"/>
                      <a:pt x="6" y="2"/>
                      <a:pt x="6" y="3"/>
                    </a:cubicBezTo>
                    <a:cubicBezTo>
                      <a:pt x="6" y="4"/>
                      <a:pt x="5" y="5"/>
                      <a:pt x="5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5"/>
                      <a:pt x="5" y="6"/>
                      <a:pt x="5" y="6"/>
                    </a:cubicBezTo>
                    <a:cubicBezTo>
                      <a:pt x="4" y="6"/>
                      <a:pt x="4" y="6"/>
                      <a:pt x="3" y="5"/>
                    </a:cubicBezTo>
                    <a:cubicBezTo>
                      <a:pt x="3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5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4"/>
                      <a:pt x="5" y="3"/>
                      <a:pt x="5" y="3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2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3" y="1"/>
                      <a:pt x="2" y="1"/>
                    </a:cubicBezTo>
                    <a:cubicBezTo>
                      <a:pt x="1" y="1"/>
                      <a:pt x="0" y="2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57" name="Freeform 57"/>
              <p:cNvSpPr>
                <a:spLocks/>
              </p:cNvSpPr>
              <p:nvPr/>
            </p:nvSpPr>
            <p:spPr bwMode="auto">
              <a:xfrm>
                <a:off x="5770" y="2424"/>
                <a:ext cx="2" cy="8"/>
              </a:xfrm>
              <a:custGeom>
                <a:avLst/>
                <a:gdLst>
                  <a:gd name="T0" fmla="*/ 0 w 1"/>
                  <a:gd name="T1" fmla="*/ 3 h 3"/>
                  <a:gd name="T2" fmla="*/ 0 w 1"/>
                  <a:gd name="T3" fmla="*/ 3 h 3"/>
                  <a:gd name="T4" fmla="*/ 0 w 1"/>
                  <a:gd name="T5" fmla="*/ 1 h 3"/>
                  <a:gd name="T6" fmla="*/ 0 w 1"/>
                  <a:gd name="T7" fmla="*/ 1 h 3"/>
                  <a:gd name="T8" fmla="*/ 0 w 1"/>
                  <a:gd name="T9" fmla="*/ 0 h 3"/>
                  <a:gd name="T10" fmla="*/ 1 w 1"/>
                  <a:gd name="T11" fmla="*/ 0 h 3"/>
                  <a:gd name="T12" fmla="*/ 1 w 1"/>
                  <a:gd name="T13" fmla="*/ 2 h 3"/>
                  <a:gd name="T14" fmla="*/ 0 w 1"/>
                  <a:gd name="T15" fmla="*/ 3 h 3"/>
                  <a:gd name="T16" fmla="*/ 0 w 1"/>
                  <a:gd name="T1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" h="3">
                    <a:moveTo>
                      <a:pt x="0" y="3"/>
                    </a:moveTo>
                    <a:cubicBezTo>
                      <a:pt x="0" y="3"/>
                      <a:pt x="0" y="3"/>
                      <a:pt x="0" y="3"/>
                    </a:cubicBezTo>
                    <a:cubicBezTo>
                      <a:pt x="0" y="2"/>
                      <a:pt x="0" y="2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1"/>
                      <a:pt x="1" y="2"/>
                    </a:cubicBezTo>
                    <a:cubicBezTo>
                      <a:pt x="1" y="2"/>
                      <a:pt x="0" y="2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58" name="Freeform 58"/>
              <p:cNvSpPr>
                <a:spLocks/>
              </p:cNvSpPr>
              <p:nvPr/>
            </p:nvSpPr>
            <p:spPr bwMode="auto">
              <a:xfrm>
                <a:off x="5772" y="2427"/>
                <a:ext cx="3" cy="7"/>
              </a:xfrm>
              <a:custGeom>
                <a:avLst/>
                <a:gdLst>
                  <a:gd name="T0" fmla="*/ 0 w 1"/>
                  <a:gd name="T1" fmla="*/ 0 h 3"/>
                  <a:gd name="T2" fmla="*/ 1 w 1"/>
                  <a:gd name="T3" fmla="*/ 0 h 3"/>
                  <a:gd name="T4" fmla="*/ 1 w 1"/>
                  <a:gd name="T5" fmla="*/ 1 h 3"/>
                  <a:gd name="T6" fmla="*/ 0 w 1"/>
                  <a:gd name="T7" fmla="*/ 2 h 3"/>
                  <a:gd name="T8" fmla="*/ 0 w 1"/>
                  <a:gd name="T9" fmla="*/ 3 h 3"/>
                  <a:gd name="T10" fmla="*/ 0 w 1"/>
                  <a:gd name="T11" fmla="*/ 2 h 3"/>
                  <a:gd name="T12" fmla="*/ 0 w 1"/>
                  <a:gd name="T13" fmla="*/ 1 h 3"/>
                  <a:gd name="T14" fmla="*/ 0 w 1"/>
                  <a:gd name="T15" fmla="*/ 0 h 3"/>
                  <a:gd name="T16" fmla="*/ 0 w 1"/>
                  <a:gd name="T1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" h="3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2"/>
                      <a:pt x="0" y="2"/>
                      <a:pt x="0" y="2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2"/>
                    </a:cubicBezTo>
                    <a:cubicBezTo>
                      <a:pt x="0" y="2"/>
                      <a:pt x="0" y="2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59" name="Freeform 59"/>
              <p:cNvSpPr>
                <a:spLocks/>
              </p:cNvSpPr>
              <p:nvPr/>
            </p:nvSpPr>
            <p:spPr bwMode="auto">
              <a:xfrm>
                <a:off x="5772" y="2427"/>
                <a:ext cx="5" cy="7"/>
              </a:xfrm>
              <a:custGeom>
                <a:avLst/>
                <a:gdLst>
                  <a:gd name="T0" fmla="*/ 1 w 2"/>
                  <a:gd name="T1" fmla="*/ 0 h 3"/>
                  <a:gd name="T2" fmla="*/ 1 w 2"/>
                  <a:gd name="T3" fmla="*/ 1 h 3"/>
                  <a:gd name="T4" fmla="*/ 1 w 2"/>
                  <a:gd name="T5" fmla="*/ 2 h 3"/>
                  <a:gd name="T6" fmla="*/ 1 w 2"/>
                  <a:gd name="T7" fmla="*/ 3 h 3"/>
                  <a:gd name="T8" fmla="*/ 0 w 2"/>
                  <a:gd name="T9" fmla="*/ 3 h 3"/>
                  <a:gd name="T10" fmla="*/ 0 w 2"/>
                  <a:gd name="T11" fmla="*/ 3 h 3"/>
                  <a:gd name="T12" fmla="*/ 0 w 2"/>
                  <a:gd name="T13" fmla="*/ 2 h 3"/>
                  <a:gd name="T14" fmla="*/ 1 w 2"/>
                  <a:gd name="T15" fmla="*/ 1 h 3"/>
                  <a:gd name="T16" fmla="*/ 1 w 2"/>
                  <a:gd name="T1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" h="3">
                    <a:moveTo>
                      <a:pt x="1" y="0"/>
                    </a:moveTo>
                    <a:cubicBezTo>
                      <a:pt x="1" y="0"/>
                      <a:pt x="1" y="1"/>
                      <a:pt x="1" y="1"/>
                    </a:cubicBezTo>
                    <a:cubicBezTo>
                      <a:pt x="2" y="1"/>
                      <a:pt x="1" y="2"/>
                      <a:pt x="1" y="2"/>
                    </a:cubicBezTo>
                    <a:cubicBezTo>
                      <a:pt x="1" y="2"/>
                      <a:pt x="1" y="3"/>
                      <a:pt x="1" y="3"/>
                    </a:cubicBezTo>
                    <a:cubicBezTo>
                      <a:pt x="1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60" name="Freeform 60"/>
              <p:cNvSpPr>
                <a:spLocks/>
              </p:cNvSpPr>
              <p:nvPr/>
            </p:nvSpPr>
            <p:spPr bwMode="auto">
              <a:xfrm>
                <a:off x="5787" y="2442"/>
                <a:ext cx="44" cy="36"/>
              </a:xfrm>
              <a:custGeom>
                <a:avLst/>
                <a:gdLst>
                  <a:gd name="T0" fmla="*/ 1 w 18"/>
                  <a:gd name="T1" fmla="*/ 9 h 15"/>
                  <a:gd name="T2" fmla="*/ 3 w 18"/>
                  <a:gd name="T3" fmla="*/ 7 h 15"/>
                  <a:gd name="T4" fmla="*/ 2 w 18"/>
                  <a:gd name="T5" fmla="*/ 11 h 15"/>
                  <a:gd name="T6" fmla="*/ 5 w 18"/>
                  <a:gd name="T7" fmla="*/ 5 h 15"/>
                  <a:gd name="T8" fmla="*/ 5 w 18"/>
                  <a:gd name="T9" fmla="*/ 9 h 15"/>
                  <a:gd name="T10" fmla="*/ 3 w 18"/>
                  <a:gd name="T11" fmla="*/ 11 h 15"/>
                  <a:gd name="T12" fmla="*/ 8 w 18"/>
                  <a:gd name="T13" fmla="*/ 3 h 15"/>
                  <a:gd name="T14" fmla="*/ 6 w 18"/>
                  <a:gd name="T15" fmla="*/ 13 h 15"/>
                  <a:gd name="T16" fmla="*/ 7 w 18"/>
                  <a:gd name="T17" fmla="*/ 7 h 15"/>
                  <a:gd name="T18" fmla="*/ 11 w 18"/>
                  <a:gd name="T19" fmla="*/ 2 h 15"/>
                  <a:gd name="T20" fmla="*/ 8 w 18"/>
                  <a:gd name="T21" fmla="*/ 14 h 15"/>
                  <a:gd name="T22" fmla="*/ 10 w 18"/>
                  <a:gd name="T23" fmla="*/ 6 h 15"/>
                  <a:gd name="T24" fmla="*/ 11 w 18"/>
                  <a:gd name="T25" fmla="*/ 3 h 15"/>
                  <a:gd name="T26" fmla="*/ 12 w 18"/>
                  <a:gd name="T27" fmla="*/ 6 h 15"/>
                  <a:gd name="T28" fmla="*/ 8 w 18"/>
                  <a:gd name="T29" fmla="*/ 12 h 15"/>
                  <a:gd name="T30" fmla="*/ 12 w 18"/>
                  <a:gd name="T31" fmla="*/ 7 h 15"/>
                  <a:gd name="T32" fmla="*/ 16 w 18"/>
                  <a:gd name="T33" fmla="*/ 1 h 15"/>
                  <a:gd name="T34" fmla="*/ 13 w 18"/>
                  <a:gd name="T35" fmla="*/ 13 h 15"/>
                  <a:gd name="T36" fmla="*/ 12 w 18"/>
                  <a:gd name="T37" fmla="*/ 13 h 15"/>
                  <a:gd name="T38" fmla="*/ 17 w 18"/>
                  <a:gd name="T39" fmla="*/ 2 h 15"/>
                  <a:gd name="T40" fmla="*/ 14 w 18"/>
                  <a:gd name="T41" fmla="*/ 14 h 15"/>
                  <a:gd name="T42" fmla="*/ 15 w 18"/>
                  <a:gd name="T43" fmla="*/ 7 h 15"/>
                  <a:gd name="T44" fmla="*/ 12 w 18"/>
                  <a:gd name="T45" fmla="*/ 13 h 15"/>
                  <a:gd name="T46" fmla="*/ 15 w 18"/>
                  <a:gd name="T47" fmla="*/ 1 h 15"/>
                  <a:gd name="T48" fmla="*/ 12 w 18"/>
                  <a:gd name="T49" fmla="*/ 11 h 15"/>
                  <a:gd name="T50" fmla="*/ 8 w 18"/>
                  <a:gd name="T51" fmla="*/ 13 h 15"/>
                  <a:gd name="T52" fmla="*/ 10 w 18"/>
                  <a:gd name="T53" fmla="*/ 8 h 15"/>
                  <a:gd name="T54" fmla="*/ 13 w 18"/>
                  <a:gd name="T55" fmla="*/ 3 h 15"/>
                  <a:gd name="T56" fmla="*/ 11 w 18"/>
                  <a:gd name="T57" fmla="*/ 9 h 15"/>
                  <a:gd name="T58" fmla="*/ 6 w 18"/>
                  <a:gd name="T59" fmla="*/ 13 h 15"/>
                  <a:gd name="T60" fmla="*/ 9 w 18"/>
                  <a:gd name="T61" fmla="*/ 6 h 15"/>
                  <a:gd name="T62" fmla="*/ 6 w 18"/>
                  <a:gd name="T63" fmla="*/ 13 h 15"/>
                  <a:gd name="T64" fmla="*/ 4 w 18"/>
                  <a:gd name="T65" fmla="*/ 12 h 15"/>
                  <a:gd name="T66" fmla="*/ 6 w 18"/>
                  <a:gd name="T67" fmla="*/ 8 h 15"/>
                  <a:gd name="T68" fmla="*/ 3 w 18"/>
                  <a:gd name="T69" fmla="*/ 12 h 15"/>
                  <a:gd name="T70" fmla="*/ 4 w 18"/>
                  <a:gd name="T71" fmla="*/ 7 h 15"/>
                  <a:gd name="T72" fmla="*/ 6 w 18"/>
                  <a:gd name="T73" fmla="*/ 6 h 15"/>
                  <a:gd name="T74" fmla="*/ 2 w 18"/>
                  <a:gd name="T75" fmla="*/ 11 h 15"/>
                  <a:gd name="T76" fmla="*/ 1 w 18"/>
                  <a:gd name="T77" fmla="*/ 11 h 15"/>
                  <a:gd name="T78" fmla="*/ 4 w 18"/>
                  <a:gd name="T79" fmla="*/ 6 h 15"/>
                  <a:gd name="T80" fmla="*/ 4 w 18"/>
                  <a:gd name="T81" fmla="*/ 7 h 15"/>
                  <a:gd name="T82" fmla="*/ 0 w 18"/>
                  <a:gd name="T83" fmla="*/ 11 h 15"/>
                  <a:gd name="T84" fmla="*/ 1 w 18"/>
                  <a:gd name="T85" fmla="*/ 9 h 1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18" h="15">
                    <a:moveTo>
                      <a:pt x="3" y="8"/>
                    </a:moveTo>
                    <a:cubicBezTo>
                      <a:pt x="2" y="8"/>
                      <a:pt x="2" y="8"/>
                      <a:pt x="2" y="8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0" y="10"/>
                      <a:pt x="0" y="10"/>
                      <a:pt x="0" y="11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2" y="10"/>
                      <a:pt x="2" y="8"/>
                      <a:pt x="3" y="7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3" y="9"/>
                      <a:pt x="3" y="9"/>
                      <a:pt x="3" y="9"/>
                    </a:cubicBezTo>
                    <a:cubicBezTo>
                      <a:pt x="3" y="10"/>
                      <a:pt x="2" y="10"/>
                      <a:pt x="2" y="11"/>
                    </a:cubicBezTo>
                    <a:cubicBezTo>
                      <a:pt x="1" y="11"/>
                      <a:pt x="1" y="11"/>
                      <a:pt x="1" y="11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6" y="6"/>
                      <a:pt x="6" y="6"/>
                      <a:pt x="6" y="6"/>
                    </a:cubicBezTo>
                    <a:cubicBezTo>
                      <a:pt x="5" y="7"/>
                      <a:pt x="5" y="7"/>
                      <a:pt x="5" y="7"/>
                    </a:cubicBezTo>
                    <a:cubicBezTo>
                      <a:pt x="5" y="9"/>
                      <a:pt x="5" y="9"/>
                      <a:pt x="5" y="9"/>
                    </a:cubicBezTo>
                    <a:cubicBezTo>
                      <a:pt x="5" y="9"/>
                      <a:pt x="4" y="10"/>
                      <a:pt x="4" y="10"/>
                    </a:cubicBezTo>
                    <a:cubicBezTo>
                      <a:pt x="4" y="11"/>
                      <a:pt x="4" y="11"/>
                      <a:pt x="4" y="12"/>
                    </a:cubicBezTo>
                    <a:cubicBezTo>
                      <a:pt x="3" y="11"/>
                      <a:pt x="3" y="11"/>
                      <a:pt x="3" y="11"/>
                    </a:cubicBezTo>
                    <a:cubicBezTo>
                      <a:pt x="5" y="8"/>
                      <a:pt x="5" y="8"/>
                      <a:pt x="5" y="8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7" y="3"/>
                      <a:pt x="8" y="3"/>
                      <a:pt x="8" y="3"/>
                    </a:cubicBezTo>
                    <a:cubicBezTo>
                      <a:pt x="8" y="4"/>
                      <a:pt x="9" y="4"/>
                      <a:pt x="8" y="4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6" y="13"/>
                      <a:pt x="6" y="13"/>
                      <a:pt x="6" y="13"/>
                    </a:cubicBezTo>
                    <a:cubicBezTo>
                      <a:pt x="4" y="12"/>
                      <a:pt x="4" y="12"/>
                      <a:pt x="4" y="12"/>
                    </a:cubicBezTo>
                    <a:cubicBezTo>
                      <a:pt x="6" y="10"/>
                      <a:pt x="6" y="10"/>
                      <a:pt x="6" y="10"/>
                    </a:cubicBezTo>
                    <a:cubicBezTo>
                      <a:pt x="7" y="7"/>
                      <a:pt x="7" y="7"/>
                      <a:pt x="7" y="7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8" y="4"/>
                      <a:pt x="9" y="3"/>
                      <a:pt x="10" y="2"/>
                    </a:cubicBezTo>
                    <a:cubicBezTo>
                      <a:pt x="10" y="2"/>
                      <a:pt x="10" y="2"/>
                      <a:pt x="11" y="2"/>
                    </a:cubicBezTo>
                    <a:cubicBezTo>
                      <a:pt x="11" y="2"/>
                      <a:pt x="11" y="3"/>
                      <a:pt x="11" y="3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8" y="14"/>
                      <a:pt x="8" y="14"/>
                      <a:pt x="8" y="14"/>
                    </a:cubicBezTo>
                    <a:cubicBezTo>
                      <a:pt x="6" y="13"/>
                      <a:pt x="6" y="13"/>
                      <a:pt x="6" y="13"/>
                    </a:cubicBezTo>
                    <a:cubicBezTo>
                      <a:pt x="9" y="8"/>
                      <a:pt x="9" y="8"/>
                      <a:pt x="9" y="8"/>
                    </a:cubicBezTo>
                    <a:cubicBezTo>
                      <a:pt x="10" y="6"/>
                      <a:pt x="10" y="6"/>
                      <a:pt x="10" y="6"/>
                    </a:cubicBezTo>
                    <a:cubicBezTo>
                      <a:pt x="11" y="5"/>
                      <a:pt x="11" y="5"/>
                      <a:pt x="11" y="4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12" y="2"/>
                      <a:pt x="12" y="2"/>
                      <a:pt x="13" y="2"/>
                    </a:cubicBezTo>
                    <a:cubicBezTo>
                      <a:pt x="13" y="2"/>
                      <a:pt x="13" y="3"/>
                      <a:pt x="13" y="3"/>
                    </a:cubicBezTo>
                    <a:cubicBezTo>
                      <a:pt x="12" y="6"/>
                      <a:pt x="12" y="6"/>
                      <a:pt x="12" y="6"/>
                    </a:cubicBezTo>
                    <a:cubicBezTo>
                      <a:pt x="12" y="8"/>
                      <a:pt x="12" y="8"/>
                      <a:pt x="12" y="8"/>
                    </a:cubicBezTo>
                    <a:cubicBezTo>
                      <a:pt x="11" y="10"/>
                      <a:pt x="10" y="11"/>
                      <a:pt x="10" y="13"/>
                    </a:cubicBezTo>
                    <a:cubicBezTo>
                      <a:pt x="8" y="12"/>
                      <a:pt x="8" y="12"/>
                      <a:pt x="8" y="12"/>
                    </a:cubicBezTo>
                    <a:cubicBezTo>
                      <a:pt x="9" y="11"/>
                      <a:pt x="9" y="11"/>
                      <a:pt x="9" y="11"/>
                    </a:cubicBezTo>
                    <a:cubicBezTo>
                      <a:pt x="10" y="10"/>
                      <a:pt x="10" y="10"/>
                      <a:pt x="10" y="10"/>
                    </a:cubicBezTo>
                    <a:cubicBezTo>
                      <a:pt x="11" y="9"/>
                      <a:pt x="11" y="8"/>
                      <a:pt x="12" y="7"/>
                    </a:cubicBezTo>
                    <a:cubicBezTo>
                      <a:pt x="13" y="5"/>
                      <a:pt x="13" y="2"/>
                      <a:pt x="15" y="0"/>
                    </a:cubicBezTo>
                    <a:cubicBezTo>
                      <a:pt x="15" y="0"/>
                      <a:pt x="16" y="0"/>
                      <a:pt x="16" y="0"/>
                    </a:cubicBezTo>
                    <a:cubicBezTo>
                      <a:pt x="16" y="0"/>
                      <a:pt x="16" y="1"/>
                      <a:pt x="16" y="1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4" y="10"/>
                      <a:pt x="14" y="10"/>
                      <a:pt x="14" y="10"/>
                    </a:cubicBezTo>
                    <a:cubicBezTo>
                      <a:pt x="13" y="13"/>
                      <a:pt x="13" y="13"/>
                      <a:pt x="13" y="13"/>
                    </a:cubicBezTo>
                    <a:cubicBezTo>
                      <a:pt x="13" y="13"/>
                      <a:pt x="13" y="14"/>
                      <a:pt x="12" y="13"/>
                    </a:cubicBezTo>
                    <a:cubicBezTo>
                      <a:pt x="12" y="13"/>
                      <a:pt x="12" y="13"/>
                      <a:pt x="12" y="13"/>
                    </a:cubicBezTo>
                    <a:cubicBezTo>
                      <a:pt x="12" y="13"/>
                      <a:pt x="12" y="13"/>
                      <a:pt x="12" y="13"/>
                    </a:cubicBezTo>
                    <a:cubicBezTo>
                      <a:pt x="12" y="12"/>
                      <a:pt x="12" y="11"/>
                      <a:pt x="13" y="10"/>
                    </a:cubicBezTo>
                    <a:cubicBezTo>
                      <a:pt x="13" y="9"/>
                      <a:pt x="13" y="8"/>
                      <a:pt x="14" y="7"/>
                    </a:cubicBezTo>
                    <a:cubicBezTo>
                      <a:pt x="15" y="5"/>
                      <a:pt x="16" y="4"/>
                      <a:pt x="17" y="2"/>
                    </a:cubicBezTo>
                    <a:cubicBezTo>
                      <a:pt x="17" y="2"/>
                      <a:pt x="18" y="2"/>
                      <a:pt x="18" y="2"/>
                    </a:cubicBezTo>
                    <a:cubicBezTo>
                      <a:pt x="18" y="2"/>
                      <a:pt x="18" y="2"/>
                      <a:pt x="18" y="2"/>
                    </a:cubicBezTo>
                    <a:cubicBezTo>
                      <a:pt x="14" y="14"/>
                      <a:pt x="14" y="14"/>
                      <a:pt x="14" y="14"/>
                    </a:cubicBezTo>
                    <a:cubicBezTo>
                      <a:pt x="17" y="2"/>
                      <a:pt x="17" y="2"/>
                      <a:pt x="17" y="2"/>
                    </a:cubicBezTo>
                    <a:cubicBezTo>
                      <a:pt x="18" y="2"/>
                      <a:pt x="18" y="2"/>
                      <a:pt x="18" y="2"/>
                    </a:cubicBezTo>
                    <a:cubicBezTo>
                      <a:pt x="17" y="4"/>
                      <a:pt x="16" y="6"/>
                      <a:pt x="15" y="7"/>
                    </a:cubicBezTo>
                    <a:cubicBezTo>
                      <a:pt x="14" y="8"/>
                      <a:pt x="14" y="9"/>
                      <a:pt x="14" y="10"/>
                    </a:cubicBezTo>
                    <a:cubicBezTo>
                      <a:pt x="13" y="11"/>
                      <a:pt x="13" y="12"/>
                      <a:pt x="13" y="13"/>
                    </a:cubicBezTo>
                    <a:cubicBezTo>
                      <a:pt x="12" y="13"/>
                      <a:pt x="12" y="13"/>
                      <a:pt x="12" y="13"/>
                    </a:cubicBezTo>
                    <a:cubicBezTo>
                      <a:pt x="13" y="10"/>
                      <a:pt x="13" y="10"/>
                      <a:pt x="13" y="10"/>
                    </a:cubicBezTo>
                    <a:cubicBezTo>
                      <a:pt x="14" y="7"/>
                      <a:pt x="14" y="7"/>
                      <a:pt x="14" y="7"/>
                    </a:cubicBezTo>
                    <a:cubicBezTo>
                      <a:pt x="15" y="1"/>
                      <a:pt x="15" y="1"/>
                      <a:pt x="15" y="1"/>
                    </a:cubicBezTo>
                    <a:cubicBezTo>
                      <a:pt x="16" y="1"/>
                      <a:pt x="16" y="1"/>
                      <a:pt x="16" y="1"/>
                    </a:cubicBezTo>
                    <a:cubicBezTo>
                      <a:pt x="15" y="3"/>
                      <a:pt x="14" y="5"/>
                      <a:pt x="13" y="7"/>
                    </a:cubicBezTo>
                    <a:cubicBezTo>
                      <a:pt x="13" y="8"/>
                      <a:pt x="13" y="9"/>
                      <a:pt x="12" y="11"/>
                    </a:cubicBezTo>
                    <a:cubicBezTo>
                      <a:pt x="11" y="12"/>
                      <a:pt x="11" y="12"/>
                      <a:pt x="11" y="12"/>
                    </a:cubicBezTo>
                    <a:cubicBezTo>
                      <a:pt x="10" y="13"/>
                      <a:pt x="10" y="13"/>
                      <a:pt x="10" y="13"/>
                    </a:cubicBezTo>
                    <a:cubicBezTo>
                      <a:pt x="9" y="14"/>
                      <a:pt x="9" y="14"/>
                      <a:pt x="8" y="13"/>
                    </a:cubicBezTo>
                    <a:cubicBezTo>
                      <a:pt x="8" y="13"/>
                      <a:pt x="8" y="13"/>
                      <a:pt x="8" y="12"/>
                    </a:cubicBezTo>
                    <a:cubicBezTo>
                      <a:pt x="8" y="12"/>
                      <a:pt x="8" y="12"/>
                      <a:pt x="8" y="12"/>
                    </a:cubicBezTo>
                    <a:cubicBezTo>
                      <a:pt x="9" y="11"/>
                      <a:pt x="9" y="9"/>
                      <a:pt x="10" y="8"/>
                    </a:cubicBezTo>
                    <a:cubicBezTo>
                      <a:pt x="11" y="5"/>
                      <a:pt x="11" y="5"/>
                      <a:pt x="11" y="5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13" y="3"/>
                      <a:pt x="13" y="3"/>
                      <a:pt x="13" y="3"/>
                    </a:cubicBezTo>
                    <a:cubicBezTo>
                      <a:pt x="13" y="5"/>
                      <a:pt x="13" y="5"/>
                      <a:pt x="13" y="5"/>
                    </a:cubicBezTo>
                    <a:cubicBezTo>
                      <a:pt x="13" y="5"/>
                      <a:pt x="12" y="6"/>
                      <a:pt x="12" y="6"/>
                    </a:cubicBezTo>
                    <a:cubicBezTo>
                      <a:pt x="11" y="9"/>
                      <a:pt x="11" y="9"/>
                      <a:pt x="11" y="9"/>
                    </a:cubicBezTo>
                    <a:cubicBezTo>
                      <a:pt x="8" y="14"/>
                      <a:pt x="8" y="14"/>
                      <a:pt x="8" y="14"/>
                    </a:cubicBezTo>
                    <a:cubicBezTo>
                      <a:pt x="7" y="15"/>
                      <a:pt x="7" y="15"/>
                      <a:pt x="6" y="14"/>
                    </a:cubicBezTo>
                    <a:cubicBezTo>
                      <a:pt x="6" y="14"/>
                      <a:pt x="6" y="14"/>
                      <a:pt x="6" y="13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9" y="6"/>
                      <a:pt x="9" y="6"/>
                      <a:pt x="9" y="6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7" y="11"/>
                      <a:pt x="7" y="11"/>
                      <a:pt x="7" y="11"/>
                    </a:cubicBezTo>
                    <a:cubicBezTo>
                      <a:pt x="6" y="13"/>
                      <a:pt x="6" y="13"/>
                      <a:pt x="6" y="13"/>
                    </a:cubicBezTo>
                    <a:cubicBezTo>
                      <a:pt x="5" y="13"/>
                      <a:pt x="5" y="14"/>
                      <a:pt x="4" y="13"/>
                    </a:cubicBezTo>
                    <a:cubicBezTo>
                      <a:pt x="4" y="13"/>
                      <a:pt x="4" y="13"/>
                      <a:pt x="4" y="12"/>
                    </a:cubicBezTo>
                    <a:cubicBezTo>
                      <a:pt x="4" y="12"/>
                      <a:pt x="4" y="12"/>
                      <a:pt x="4" y="12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4" y="12"/>
                      <a:pt x="4" y="12"/>
                      <a:pt x="4" y="12"/>
                    </a:cubicBezTo>
                    <a:cubicBezTo>
                      <a:pt x="4" y="12"/>
                      <a:pt x="4" y="13"/>
                      <a:pt x="3" y="12"/>
                    </a:cubicBezTo>
                    <a:cubicBezTo>
                      <a:pt x="3" y="12"/>
                      <a:pt x="3" y="12"/>
                      <a:pt x="3" y="12"/>
                    </a:cubicBezTo>
                    <a:cubicBezTo>
                      <a:pt x="3" y="11"/>
                      <a:pt x="3" y="11"/>
                      <a:pt x="3" y="10"/>
                    </a:cubicBezTo>
                    <a:cubicBezTo>
                      <a:pt x="3" y="9"/>
                      <a:pt x="3" y="9"/>
                      <a:pt x="4" y="8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6" y="5"/>
                      <a:pt x="6" y="6"/>
                      <a:pt x="6" y="6"/>
                    </a:cubicBezTo>
                    <a:cubicBezTo>
                      <a:pt x="6" y="6"/>
                      <a:pt x="6" y="6"/>
                      <a:pt x="6" y="6"/>
                    </a:cubicBezTo>
                    <a:cubicBezTo>
                      <a:pt x="4" y="9"/>
                      <a:pt x="4" y="9"/>
                      <a:pt x="4" y="9"/>
                    </a:cubicBezTo>
                    <a:cubicBezTo>
                      <a:pt x="2" y="11"/>
                      <a:pt x="2" y="11"/>
                      <a:pt x="2" y="11"/>
                    </a:cubicBezTo>
                    <a:cubicBezTo>
                      <a:pt x="2" y="11"/>
                      <a:pt x="2" y="11"/>
                      <a:pt x="2" y="11"/>
                    </a:cubicBezTo>
                    <a:cubicBezTo>
                      <a:pt x="2" y="11"/>
                      <a:pt x="2" y="11"/>
                      <a:pt x="1" y="11"/>
                    </a:cubicBezTo>
                    <a:cubicBezTo>
                      <a:pt x="1" y="11"/>
                      <a:pt x="1" y="11"/>
                      <a:pt x="1" y="11"/>
                    </a:cubicBezTo>
                    <a:cubicBezTo>
                      <a:pt x="2" y="10"/>
                      <a:pt x="2" y="9"/>
                      <a:pt x="2" y="9"/>
                    </a:cubicBezTo>
                    <a:cubicBezTo>
                      <a:pt x="3" y="7"/>
                      <a:pt x="3" y="7"/>
                      <a:pt x="3" y="7"/>
                    </a:cubicBezTo>
                    <a:cubicBezTo>
                      <a:pt x="3" y="6"/>
                      <a:pt x="4" y="6"/>
                      <a:pt x="4" y="6"/>
                    </a:cubicBezTo>
                    <a:cubicBezTo>
                      <a:pt x="4" y="6"/>
                      <a:pt x="4" y="7"/>
                      <a:pt x="4" y="7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3" y="8"/>
                      <a:pt x="3" y="9"/>
                      <a:pt x="2" y="9"/>
                    </a:cubicBezTo>
                    <a:cubicBezTo>
                      <a:pt x="2" y="10"/>
                      <a:pt x="2" y="10"/>
                      <a:pt x="1" y="10"/>
                    </a:cubicBezTo>
                    <a:cubicBezTo>
                      <a:pt x="1" y="11"/>
                      <a:pt x="0" y="11"/>
                      <a:pt x="0" y="11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11"/>
                      <a:pt x="0" y="11"/>
                      <a:pt x="0" y="11"/>
                    </a:cubicBezTo>
                    <a:cubicBezTo>
                      <a:pt x="0" y="10"/>
                      <a:pt x="0" y="10"/>
                      <a:pt x="1" y="9"/>
                    </a:cubicBezTo>
                    <a:cubicBezTo>
                      <a:pt x="1" y="9"/>
                      <a:pt x="1" y="8"/>
                      <a:pt x="2" y="8"/>
                    </a:cubicBezTo>
                    <a:lnTo>
                      <a:pt x="3" y="8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61" name="Freeform 61"/>
              <p:cNvSpPr>
                <a:spLocks/>
              </p:cNvSpPr>
              <p:nvPr/>
            </p:nvSpPr>
            <p:spPr bwMode="auto">
              <a:xfrm>
                <a:off x="5726" y="2282"/>
                <a:ext cx="105" cy="113"/>
              </a:xfrm>
              <a:custGeom>
                <a:avLst/>
                <a:gdLst>
                  <a:gd name="T0" fmla="*/ 0 w 43"/>
                  <a:gd name="T1" fmla="*/ 39 h 46"/>
                  <a:gd name="T2" fmla="*/ 0 w 43"/>
                  <a:gd name="T3" fmla="*/ 33 h 46"/>
                  <a:gd name="T4" fmla="*/ 1 w 43"/>
                  <a:gd name="T5" fmla="*/ 15 h 46"/>
                  <a:gd name="T6" fmla="*/ 1 w 43"/>
                  <a:gd name="T7" fmla="*/ 8 h 46"/>
                  <a:gd name="T8" fmla="*/ 0 w 43"/>
                  <a:gd name="T9" fmla="*/ 4 h 46"/>
                  <a:gd name="T10" fmla="*/ 2 w 43"/>
                  <a:gd name="T11" fmla="*/ 1 h 46"/>
                  <a:gd name="T12" fmla="*/ 5 w 43"/>
                  <a:gd name="T13" fmla="*/ 0 h 46"/>
                  <a:gd name="T14" fmla="*/ 8 w 43"/>
                  <a:gd name="T15" fmla="*/ 1 h 46"/>
                  <a:gd name="T16" fmla="*/ 9 w 43"/>
                  <a:gd name="T17" fmla="*/ 0 h 46"/>
                  <a:gd name="T18" fmla="*/ 22 w 43"/>
                  <a:gd name="T19" fmla="*/ 0 h 46"/>
                  <a:gd name="T20" fmla="*/ 24 w 43"/>
                  <a:gd name="T21" fmla="*/ 0 h 46"/>
                  <a:gd name="T22" fmla="*/ 40 w 43"/>
                  <a:gd name="T23" fmla="*/ 2 h 46"/>
                  <a:gd name="T24" fmla="*/ 40 w 43"/>
                  <a:gd name="T25" fmla="*/ 2 h 46"/>
                  <a:gd name="T26" fmla="*/ 42 w 43"/>
                  <a:gd name="T27" fmla="*/ 27 h 46"/>
                  <a:gd name="T28" fmla="*/ 43 w 43"/>
                  <a:gd name="T29" fmla="*/ 37 h 46"/>
                  <a:gd name="T30" fmla="*/ 41 w 43"/>
                  <a:gd name="T31" fmla="*/ 44 h 46"/>
                  <a:gd name="T32" fmla="*/ 41 w 43"/>
                  <a:gd name="T33" fmla="*/ 44 h 46"/>
                  <a:gd name="T34" fmla="*/ 40 w 43"/>
                  <a:gd name="T35" fmla="*/ 43 h 46"/>
                  <a:gd name="T36" fmla="*/ 42 w 43"/>
                  <a:gd name="T37" fmla="*/ 37 h 46"/>
                  <a:gd name="T38" fmla="*/ 41 w 43"/>
                  <a:gd name="T39" fmla="*/ 27 h 46"/>
                  <a:gd name="T40" fmla="*/ 39 w 43"/>
                  <a:gd name="T41" fmla="*/ 3 h 46"/>
                  <a:gd name="T42" fmla="*/ 24 w 43"/>
                  <a:gd name="T43" fmla="*/ 1 h 46"/>
                  <a:gd name="T44" fmla="*/ 22 w 43"/>
                  <a:gd name="T45" fmla="*/ 1 h 46"/>
                  <a:gd name="T46" fmla="*/ 9 w 43"/>
                  <a:gd name="T47" fmla="*/ 1 h 46"/>
                  <a:gd name="T48" fmla="*/ 8 w 43"/>
                  <a:gd name="T49" fmla="*/ 2 h 46"/>
                  <a:gd name="T50" fmla="*/ 5 w 43"/>
                  <a:gd name="T51" fmla="*/ 1 h 46"/>
                  <a:gd name="T52" fmla="*/ 3 w 43"/>
                  <a:gd name="T53" fmla="*/ 2 h 46"/>
                  <a:gd name="T54" fmla="*/ 1 w 43"/>
                  <a:gd name="T55" fmla="*/ 4 h 46"/>
                  <a:gd name="T56" fmla="*/ 2 w 43"/>
                  <a:gd name="T57" fmla="*/ 8 h 46"/>
                  <a:gd name="T58" fmla="*/ 2 w 43"/>
                  <a:gd name="T59" fmla="*/ 15 h 46"/>
                  <a:gd name="T60" fmla="*/ 1 w 43"/>
                  <a:gd name="T61" fmla="*/ 33 h 46"/>
                  <a:gd name="T62" fmla="*/ 1 w 43"/>
                  <a:gd name="T63" fmla="*/ 39 h 46"/>
                  <a:gd name="T64" fmla="*/ 2 w 43"/>
                  <a:gd name="T65" fmla="*/ 44 h 46"/>
                  <a:gd name="T66" fmla="*/ 5 w 43"/>
                  <a:gd name="T67" fmla="*/ 45 h 46"/>
                  <a:gd name="T68" fmla="*/ 12 w 43"/>
                  <a:gd name="T69" fmla="*/ 45 h 46"/>
                  <a:gd name="T70" fmla="*/ 21 w 43"/>
                  <a:gd name="T71" fmla="*/ 44 h 46"/>
                  <a:gd name="T72" fmla="*/ 21 w 43"/>
                  <a:gd name="T73" fmla="*/ 45 h 46"/>
                  <a:gd name="T74" fmla="*/ 21 w 43"/>
                  <a:gd name="T75" fmla="*/ 45 h 46"/>
                  <a:gd name="T76" fmla="*/ 12 w 43"/>
                  <a:gd name="T77" fmla="*/ 46 h 46"/>
                  <a:gd name="T78" fmla="*/ 5 w 43"/>
                  <a:gd name="T79" fmla="*/ 46 h 46"/>
                  <a:gd name="T80" fmla="*/ 1 w 43"/>
                  <a:gd name="T81" fmla="*/ 45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43" h="46">
                    <a:moveTo>
                      <a:pt x="1" y="45"/>
                    </a:moveTo>
                    <a:cubicBezTo>
                      <a:pt x="0" y="43"/>
                      <a:pt x="0" y="41"/>
                      <a:pt x="0" y="39"/>
                    </a:cubicBezTo>
                    <a:cubicBezTo>
                      <a:pt x="0" y="39"/>
                      <a:pt x="0" y="39"/>
                      <a:pt x="0" y="39"/>
                    </a:cubicBezTo>
                    <a:cubicBezTo>
                      <a:pt x="0" y="37"/>
                      <a:pt x="0" y="34"/>
                      <a:pt x="0" y="33"/>
                    </a:cubicBezTo>
                    <a:cubicBezTo>
                      <a:pt x="0" y="33"/>
                      <a:pt x="0" y="33"/>
                      <a:pt x="0" y="33"/>
                    </a:cubicBezTo>
                    <a:cubicBezTo>
                      <a:pt x="0" y="27"/>
                      <a:pt x="1" y="21"/>
                      <a:pt x="1" y="15"/>
                    </a:cubicBezTo>
                    <a:cubicBezTo>
                      <a:pt x="1" y="15"/>
                      <a:pt x="1" y="15"/>
                      <a:pt x="1" y="15"/>
                    </a:cubicBezTo>
                    <a:cubicBezTo>
                      <a:pt x="1" y="13"/>
                      <a:pt x="1" y="10"/>
                      <a:pt x="1" y="8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0" y="7"/>
                      <a:pt x="0" y="5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3"/>
                      <a:pt x="1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3" y="0"/>
                      <a:pt x="4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6" y="0"/>
                      <a:pt x="7" y="1"/>
                      <a:pt x="8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9" y="1"/>
                      <a:pt x="9" y="1"/>
                      <a:pt x="9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13" y="0"/>
                      <a:pt x="18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3" y="0"/>
                      <a:pt x="23" y="0"/>
                      <a:pt x="24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29" y="0"/>
                      <a:pt x="35" y="0"/>
                      <a:pt x="40" y="2"/>
                    </a:cubicBezTo>
                    <a:cubicBezTo>
                      <a:pt x="40" y="2"/>
                      <a:pt x="40" y="2"/>
                      <a:pt x="40" y="2"/>
                    </a:cubicBezTo>
                    <a:cubicBezTo>
                      <a:pt x="40" y="2"/>
                      <a:pt x="40" y="2"/>
                      <a:pt x="40" y="2"/>
                    </a:cubicBezTo>
                    <a:cubicBezTo>
                      <a:pt x="42" y="10"/>
                      <a:pt x="42" y="19"/>
                      <a:pt x="42" y="27"/>
                    </a:cubicBezTo>
                    <a:cubicBezTo>
                      <a:pt x="42" y="27"/>
                      <a:pt x="42" y="27"/>
                      <a:pt x="42" y="27"/>
                    </a:cubicBezTo>
                    <a:cubicBezTo>
                      <a:pt x="42" y="30"/>
                      <a:pt x="43" y="34"/>
                      <a:pt x="43" y="37"/>
                    </a:cubicBezTo>
                    <a:cubicBezTo>
                      <a:pt x="43" y="37"/>
                      <a:pt x="43" y="37"/>
                      <a:pt x="43" y="37"/>
                    </a:cubicBezTo>
                    <a:cubicBezTo>
                      <a:pt x="43" y="40"/>
                      <a:pt x="42" y="42"/>
                      <a:pt x="41" y="44"/>
                    </a:cubicBezTo>
                    <a:cubicBezTo>
                      <a:pt x="41" y="44"/>
                      <a:pt x="41" y="44"/>
                      <a:pt x="41" y="44"/>
                    </a:cubicBezTo>
                    <a:cubicBezTo>
                      <a:pt x="41" y="44"/>
                      <a:pt x="41" y="44"/>
                      <a:pt x="41" y="44"/>
                    </a:cubicBezTo>
                    <a:cubicBezTo>
                      <a:pt x="41" y="44"/>
                      <a:pt x="41" y="44"/>
                      <a:pt x="41" y="44"/>
                    </a:cubicBezTo>
                    <a:cubicBezTo>
                      <a:pt x="41" y="44"/>
                      <a:pt x="41" y="44"/>
                      <a:pt x="41" y="44"/>
                    </a:cubicBezTo>
                    <a:cubicBezTo>
                      <a:pt x="40" y="44"/>
                      <a:pt x="40" y="43"/>
                      <a:pt x="40" y="43"/>
                    </a:cubicBezTo>
                    <a:cubicBezTo>
                      <a:pt x="40" y="43"/>
                      <a:pt x="40" y="43"/>
                      <a:pt x="40" y="43"/>
                    </a:cubicBezTo>
                    <a:cubicBezTo>
                      <a:pt x="41" y="42"/>
                      <a:pt x="42" y="40"/>
                      <a:pt x="42" y="37"/>
                    </a:cubicBezTo>
                    <a:cubicBezTo>
                      <a:pt x="42" y="37"/>
                      <a:pt x="42" y="37"/>
                      <a:pt x="42" y="37"/>
                    </a:cubicBezTo>
                    <a:cubicBezTo>
                      <a:pt x="42" y="34"/>
                      <a:pt x="41" y="30"/>
                      <a:pt x="41" y="27"/>
                    </a:cubicBezTo>
                    <a:cubicBezTo>
                      <a:pt x="41" y="27"/>
                      <a:pt x="41" y="27"/>
                      <a:pt x="41" y="27"/>
                    </a:cubicBezTo>
                    <a:cubicBezTo>
                      <a:pt x="41" y="19"/>
                      <a:pt x="41" y="10"/>
                      <a:pt x="39" y="3"/>
                    </a:cubicBezTo>
                    <a:cubicBezTo>
                      <a:pt x="39" y="3"/>
                      <a:pt x="39" y="3"/>
                      <a:pt x="39" y="3"/>
                    </a:cubicBezTo>
                    <a:cubicBezTo>
                      <a:pt x="35" y="1"/>
                      <a:pt x="29" y="1"/>
                      <a:pt x="24" y="1"/>
                    </a:cubicBezTo>
                    <a:cubicBezTo>
                      <a:pt x="24" y="1"/>
                      <a:pt x="24" y="1"/>
                      <a:pt x="24" y="1"/>
                    </a:cubicBezTo>
                    <a:cubicBezTo>
                      <a:pt x="23" y="1"/>
                      <a:pt x="22" y="1"/>
                      <a:pt x="22" y="1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18" y="1"/>
                      <a:pt x="13" y="1"/>
                      <a:pt x="9" y="1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9" y="2"/>
                      <a:pt x="9" y="2"/>
                      <a:pt x="8" y="2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7" y="2"/>
                      <a:pt x="6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4" y="1"/>
                      <a:pt x="3" y="1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1" y="2"/>
                      <a:pt x="1" y="3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5"/>
                      <a:pt x="1" y="7"/>
                      <a:pt x="2" y="8"/>
                    </a:cubicBezTo>
                    <a:cubicBezTo>
                      <a:pt x="2" y="8"/>
                      <a:pt x="2" y="8"/>
                      <a:pt x="2" y="8"/>
                    </a:cubicBezTo>
                    <a:cubicBezTo>
                      <a:pt x="2" y="10"/>
                      <a:pt x="2" y="13"/>
                      <a:pt x="2" y="15"/>
                    </a:cubicBezTo>
                    <a:cubicBezTo>
                      <a:pt x="2" y="15"/>
                      <a:pt x="2" y="15"/>
                      <a:pt x="2" y="15"/>
                    </a:cubicBezTo>
                    <a:cubicBezTo>
                      <a:pt x="2" y="21"/>
                      <a:pt x="1" y="27"/>
                      <a:pt x="1" y="33"/>
                    </a:cubicBezTo>
                    <a:cubicBezTo>
                      <a:pt x="1" y="33"/>
                      <a:pt x="1" y="33"/>
                      <a:pt x="1" y="33"/>
                    </a:cubicBezTo>
                    <a:cubicBezTo>
                      <a:pt x="1" y="34"/>
                      <a:pt x="1" y="37"/>
                      <a:pt x="1" y="39"/>
                    </a:cubicBezTo>
                    <a:cubicBezTo>
                      <a:pt x="1" y="39"/>
                      <a:pt x="1" y="39"/>
                      <a:pt x="1" y="39"/>
                    </a:cubicBezTo>
                    <a:cubicBezTo>
                      <a:pt x="1" y="41"/>
                      <a:pt x="1" y="43"/>
                      <a:pt x="2" y="44"/>
                    </a:cubicBezTo>
                    <a:cubicBezTo>
                      <a:pt x="2" y="44"/>
                      <a:pt x="2" y="44"/>
                      <a:pt x="2" y="44"/>
                    </a:cubicBezTo>
                    <a:cubicBezTo>
                      <a:pt x="2" y="45"/>
                      <a:pt x="3" y="45"/>
                      <a:pt x="5" y="45"/>
                    </a:cubicBezTo>
                    <a:cubicBezTo>
                      <a:pt x="5" y="45"/>
                      <a:pt x="5" y="45"/>
                      <a:pt x="5" y="45"/>
                    </a:cubicBezTo>
                    <a:cubicBezTo>
                      <a:pt x="8" y="45"/>
                      <a:pt x="11" y="45"/>
                      <a:pt x="12" y="45"/>
                    </a:cubicBezTo>
                    <a:cubicBezTo>
                      <a:pt x="12" y="45"/>
                      <a:pt x="12" y="45"/>
                      <a:pt x="12" y="45"/>
                    </a:cubicBezTo>
                    <a:cubicBezTo>
                      <a:pt x="15" y="44"/>
                      <a:pt x="18" y="44"/>
                      <a:pt x="21" y="44"/>
                    </a:cubicBezTo>
                    <a:cubicBezTo>
                      <a:pt x="21" y="44"/>
                      <a:pt x="21" y="44"/>
                      <a:pt x="21" y="44"/>
                    </a:cubicBezTo>
                    <a:cubicBezTo>
                      <a:pt x="21" y="44"/>
                      <a:pt x="21" y="44"/>
                      <a:pt x="21" y="45"/>
                    </a:cubicBezTo>
                    <a:cubicBezTo>
                      <a:pt x="21" y="45"/>
                      <a:pt x="21" y="45"/>
                      <a:pt x="21" y="45"/>
                    </a:cubicBezTo>
                    <a:cubicBezTo>
                      <a:pt x="21" y="45"/>
                      <a:pt x="21" y="45"/>
                      <a:pt x="21" y="45"/>
                    </a:cubicBezTo>
                    <a:cubicBezTo>
                      <a:pt x="21" y="45"/>
                      <a:pt x="21" y="45"/>
                      <a:pt x="21" y="45"/>
                    </a:cubicBezTo>
                    <a:cubicBezTo>
                      <a:pt x="18" y="45"/>
                      <a:pt x="15" y="45"/>
                      <a:pt x="12" y="46"/>
                    </a:cubicBezTo>
                    <a:cubicBezTo>
                      <a:pt x="12" y="46"/>
                      <a:pt x="12" y="46"/>
                      <a:pt x="12" y="46"/>
                    </a:cubicBezTo>
                    <a:cubicBezTo>
                      <a:pt x="11" y="46"/>
                      <a:pt x="8" y="46"/>
                      <a:pt x="5" y="46"/>
                    </a:cubicBezTo>
                    <a:cubicBezTo>
                      <a:pt x="5" y="46"/>
                      <a:pt x="5" y="46"/>
                      <a:pt x="5" y="46"/>
                    </a:cubicBezTo>
                    <a:cubicBezTo>
                      <a:pt x="3" y="46"/>
                      <a:pt x="2" y="46"/>
                      <a:pt x="1" y="4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62" name="Freeform 62"/>
              <p:cNvSpPr>
                <a:spLocks/>
              </p:cNvSpPr>
              <p:nvPr/>
            </p:nvSpPr>
            <p:spPr bwMode="auto">
              <a:xfrm>
                <a:off x="5713" y="2267"/>
                <a:ext cx="132" cy="148"/>
              </a:xfrm>
              <a:custGeom>
                <a:avLst/>
                <a:gdLst>
                  <a:gd name="T0" fmla="*/ 15 w 54"/>
                  <a:gd name="T1" fmla="*/ 60 h 60"/>
                  <a:gd name="T2" fmla="*/ 13 w 54"/>
                  <a:gd name="T3" fmla="*/ 60 h 60"/>
                  <a:gd name="T4" fmla="*/ 7 w 54"/>
                  <a:gd name="T5" fmla="*/ 60 h 60"/>
                  <a:gd name="T6" fmla="*/ 3 w 54"/>
                  <a:gd name="T7" fmla="*/ 59 h 60"/>
                  <a:gd name="T8" fmla="*/ 0 w 54"/>
                  <a:gd name="T9" fmla="*/ 56 h 60"/>
                  <a:gd name="T10" fmla="*/ 0 w 54"/>
                  <a:gd name="T11" fmla="*/ 50 h 60"/>
                  <a:gd name="T12" fmla="*/ 0 w 54"/>
                  <a:gd name="T13" fmla="*/ 45 h 60"/>
                  <a:gd name="T14" fmla="*/ 0 w 54"/>
                  <a:gd name="T15" fmla="*/ 32 h 60"/>
                  <a:gd name="T16" fmla="*/ 0 w 54"/>
                  <a:gd name="T17" fmla="*/ 17 h 60"/>
                  <a:gd name="T18" fmla="*/ 1 w 54"/>
                  <a:gd name="T19" fmla="*/ 9 h 60"/>
                  <a:gd name="T20" fmla="*/ 1 w 54"/>
                  <a:gd name="T21" fmla="*/ 6 h 60"/>
                  <a:gd name="T22" fmla="*/ 2 w 54"/>
                  <a:gd name="T23" fmla="*/ 1 h 60"/>
                  <a:gd name="T24" fmla="*/ 6 w 54"/>
                  <a:gd name="T25" fmla="*/ 0 h 60"/>
                  <a:gd name="T26" fmla="*/ 10 w 54"/>
                  <a:gd name="T27" fmla="*/ 0 h 60"/>
                  <a:gd name="T28" fmla="*/ 18 w 54"/>
                  <a:gd name="T29" fmla="*/ 0 h 60"/>
                  <a:gd name="T30" fmla="*/ 35 w 54"/>
                  <a:gd name="T31" fmla="*/ 0 h 60"/>
                  <a:gd name="T32" fmla="*/ 42 w 54"/>
                  <a:gd name="T33" fmla="*/ 0 h 60"/>
                  <a:gd name="T34" fmla="*/ 44 w 54"/>
                  <a:gd name="T35" fmla="*/ 0 h 60"/>
                  <a:gd name="T36" fmla="*/ 46 w 54"/>
                  <a:gd name="T37" fmla="*/ 1 h 60"/>
                  <a:gd name="T38" fmla="*/ 50 w 54"/>
                  <a:gd name="T39" fmla="*/ 3 h 60"/>
                  <a:gd name="T40" fmla="*/ 52 w 54"/>
                  <a:gd name="T41" fmla="*/ 11 h 60"/>
                  <a:gd name="T42" fmla="*/ 53 w 54"/>
                  <a:gd name="T43" fmla="*/ 18 h 60"/>
                  <a:gd name="T44" fmla="*/ 53 w 54"/>
                  <a:gd name="T45" fmla="*/ 31 h 60"/>
                  <a:gd name="T46" fmla="*/ 54 w 54"/>
                  <a:gd name="T47" fmla="*/ 37 h 60"/>
                  <a:gd name="T48" fmla="*/ 54 w 54"/>
                  <a:gd name="T49" fmla="*/ 42 h 60"/>
                  <a:gd name="T50" fmla="*/ 53 w 54"/>
                  <a:gd name="T51" fmla="*/ 51 h 60"/>
                  <a:gd name="T52" fmla="*/ 52 w 54"/>
                  <a:gd name="T53" fmla="*/ 56 h 60"/>
                  <a:gd name="T54" fmla="*/ 50 w 54"/>
                  <a:gd name="T55" fmla="*/ 57 h 60"/>
                  <a:gd name="T56" fmla="*/ 51 w 54"/>
                  <a:gd name="T57" fmla="*/ 56 h 60"/>
                  <a:gd name="T58" fmla="*/ 53 w 54"/>
                  <a:gd name="T59" fmla="*/ 50 h 60"/>
                  <a:gd name="T60" fmla="*/ 52 w 54"/>
                  <a:gd name="T61" fmla="*/ 42 h 60"/>
                  <a:gd name="T62" fmla="*/ 51 w 54"/>
                  <a:gd name="T63" fmla="*/ 31 h 60"/>
                  <a:gd name="T64" fmla="*/ 51 w 54"/>
                  <a:gd name="T65" fmla="*/ 18 h 60"/>
                  <a:gd name="T66" fmla="*/ 50 w 54"/>
                  <a:gd name="T67" fmla="*/ 11 h 60"/>
                  <a:gd name="T68" fmla="*/ 48 w 54"/>
                  <a:gd name="T69" fmla="*/ 5 h 60"/>
                  <a:gd name="T70" fmla="*/ 46 w 54"/>
                  <a:gd name="T71" fmla="*/ 3 h 60"/>
                  <a:gd name="T72" fmla="*/ 42 w 54"/>
                  <a:gd name="T73" fmla="*/ 2 h 60"/>
                  <a:gd name="T74" fmla="*/ 34 w 54"/>
                  <a:gd name="T75" fmla="*/ 2 h 60"/>
                  <a:gd name="T76" fmla="*/ 18 w 54"/>
                  <a:gd name="T77" fmla="*/ 2 h 60"/>
                  <a:gd name="T78" fmla="*/ 10 w 54"/>
                  <a:gd name="T79" fmla="*/ 2 h 60"/>
                  <a:gd name="T80" fmla="*/ 6 w 54"/>
                  <a:gd name="T81" fmla="*/ 2 h 60"/>
                  <a:gd name="T82" fmla="*/ 3 w 54"/>
                  <a:gd name="T83" fmla="*/ 3 h 60"/>
                  <a:gd name="T84" fmla="*/ 3 w 54"/>
                  <a:gd name="T85" fmla="*/ 6 h 60"/>
                  <a:gd name="T86" fmla="*/ 3 w 54"/>
                  <a:gd name="T87" fmla="*/ 9 h 60"/>
                  <a:gd name="T88" fmla="*/ 2 w 54"/>
                  <a:gd name="T89" fmla="*/ 17 h 60"/>
                  <a:gd name="T90" fmla="*/ 2 w 54"/>
                  <a:gd name="T91" fmla="*/ 32 h 60"/>
                  <a:gd name="T92" fmla="*/ 2 w 54"/>
                  <a:gd name="T93" fmla="*/ 45 h 60"/>
                  <a:gd name="T94" fmla="*/ 2 w 54"/>
                  <a:gd name="T95" fmla="*/ 50 h 60"/>
                  <a:gd name="T96" fmla="*/ 1 w 54"/>
                  <a:gd name="T97" fmla="*/ 56 h 60"/>
                  <a:gd name="T98" fmla="*/ 4 w 54"/>
                  <a:gd name="T99" fmla="*/ 58 h 60"/>
                  <a:gd name="T100" fmla="*/ 7 w 54"/>
                  <a:gd name="T101" fmla="*/ 59 h 60"/>
                  <a:gd name="T102" fmla="*/ 13 w 54"/>
                  <a:gd name="T103" fmla="*/ 60 h 60"/>
                  <a:gd name="T104" fmla="*/ 15 w 54"/>
                  <a:gd name="T105" fmla="*/ 60 h 6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54" h="60">
                    <a:moveTo>
                      <a:pt x="15" y="60"/>
                    </a:moveTo>
                    <a:cubicBezTo>
                      <a:pt x="15" y="60"/>
                      <a:pt x="14" y="60"/>
                      <a:pt x="13" y="60"/>
                    </a:cubicBezTo>
                    <a:cubicBezTo>
                      <a:pt x="12" y="60"/>
                      <a:pt x="10" y="60"/>
                      <a:pt x="7" y="60"/>
                    </a:cubicBezTo>
                    <a:cubicBezTo>
                      <a:pt x="6" y="60"/>
                      <a:pt x="5" y="60"/>
                      <a:pt x="3" y="59"/>
                    </a:cubicBezTo>
                    <a:cubicBezTo>
                      <a:pt x="2" y="59"/>
                      <a:pt x="0" y="58"/>
                      <a:pt x="0" y="56"/>
                    </a:cubicBezTo>
                    <a:cubicBezTo>
                      <a:pt x="0" y="54"/>
                      <a:pt x="0" y="52"/>
                      <a:pt x="0" y="50"/>
                    </a:cubicBezTo>
                    <a:cubicBezTo>
                      <a:pt x="0" y="49"/>
                      <a:pt x="0" y="47"/>
                      <a:pt x="0" y="45"/>
                    </a:cubicBezTo>
                    <a:cubicBezTo>
                      <a:pt x="0" y="41"/>
                      <a:pt x="0" y="36"/>
                      <a:pt x="0" y="32"/>
                    </a:cubicBezTo>
                    <a:cubicBezTo>
                      <a:pt x="0" y="27"/>
                      <a:pt x="0" y="22"/>
                      <a:pt x="0" y="17"/>
                    </a:cubicBezTo>
                    <a:cubicBezTo>
                      <a:pt x="1" y="15"/>
                      <a:pt x="1" y="12"/>
                      <a:pt x="1" y="9"/>
                    </a:cubicBezTo>
                    <a:cubicBezTo>
                      <a:pt x="1" y="8"/>
                      <a:pt x="1" y="7"/>
                      <a:pt x="1" y="6"/>
                    </a:cubicBezTo>
                    <a:cubicBezTo>
                      <a:pt x="1" y="4"/>
                      <a:pt x="1" y="3"/>
                      <a:pt x="2" y="1"/>
                    </a:cubicBezTo>
                    <a:cubicBezTo>
                      <a:pt x="3" y="0"/>
                      <a:pt x="5" y="0"/>
                      <a:pt x="6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3" y="0"/>
                      <a:pt x="16" y="0"/>
                      <a:pt x="18" y="0"/>
                    </a:cubicBezTo>
                    <a:cubicBezTo>
                      <a:pt x="24" y="0"/>
                      <a:pt x="29" y="0"/>
                      <a:pt x="35" y="0"/>
                    </a:cubicBezTo>
                    <a:cubicBezTo>
                      <a:pt x="37" y="0"/>
                      <a:pt x="40" y="0"/>
                      <a:pt x="42" y="0"/>
                    </a:cubicBezTo>
                    <a:cubicBezTo>
                      <a:pt x="44" y="0"/>
                      <a:pt x="44" y="0"/>
                      <a:pt x="44" y="0"/>
                    </a:cubicBezTo>
                    <a:cubicBezTo>
                      <a:pt x="45" y="1"/>
                      <a:pt x="46" y="1"/>
                      <a:pt x="46" y="1"/>
                    </a:cubicBezTo>
                    <a:cubicBezTo>
                      <a:pt x="48" y="1"/>
                      <a:pt x="49" y="2"/>
                      <a:pt x="50" y="3"/>
                    </a:cubicBezTo>
                    <a:cubicBezTo>
                      <a:pt x="52" y="6"/>
                      <a:pt x="52" y="9"/>
                      <a:pt x="52" y="11"/>
                    </a:cubicBezTo>
                    <a:cubicBezTo>
                      <a:pt x="52" y="13"/>
                      <a:pt x="53" y="16"/>
                      <a:pt x="53" y="18"/>
                    </a:cubicBezTo>
                    <a:cubicBezTo>
                      <a:pt x="53" y="23"/>
                      <a:pt x="53" y="27"/>
                      <a:pt x="53" y="31"/>
                    </a:cubicBezTo>
                    <a:cubicBezTo>
                      <a:pt x="54" y="33"/>
                      <a:pt x="54" y="35"/>
                      <a:pt x="54" y="37"/>
                    </a:cubicBezTo>
                    <a:cubicBezTo>
                      <a:pt x="54" y="39"/>
                      <a:pt x="54" y="40"/>
                      <a:pt x="54" y="42"/>
                    </a:cubicBezTo>
                    <a:cubicBezTo>
                      <a:pt x="53" y="45"/>
                      <a:pt x="54" y="48"/>
                      <a:pt x="53" y="51"/>
                    </a:cubicBezTo>
                    <a:cubicBezTo>
                      <a:pt x="53" y="53"/>
                      <a:pt x="52" y="55"/>
                      <a:pt x="52" y="56"/>
                    </a:cubicBezTo>
                    <a:cubicBezTo>
                      <a:pt x="51" y="57"/>
                      <a:pt x="50" y="56"/>
                      <a:pt x="50" y="57"/>
                    </a:cubicBezTo>
                    <a:cubicBezTo>
                      <a:pt x="50" y="56"/>
                      <a:pt x="51" y="57"/>
                      <a:pt x="51" y="56"/>
                    </a:cubicBezTo>
                    <a:cubicBezTo>
                      <a:pt x="52" y="55"/>
                      <a:pt x="53" y="53"/>
                      <a:pt x="53" y="50"/>
                    </a:cubicBezTo>
                    <a:cubicBezTo>
                      <a:pt x="53" y="48"/>
                      <a:pt x="52" y="45"/>
                      <a:pt x="52" y="42"/>
                    </a:cubicBezTo>
                    <a:cubicBezTo>
                      <a:pt x="52" y="39"/>
                      <a:pt x="52" y="35"/>
                      <a:pt x="51" y="31"/>
                    </a:cubicBezTo>
                    <a:cubicBezTo>
                      <a:pt x="51" y="27"/>
                      <a:pt x="51" y="23"/>
                      <a:pt x="51" y="18"/>
                    </a:cubicBezTo>
                    <a:cubicBezTo>
                      <a:pt x="51" y="16"/>
                      <a:pt x="50" y="13"/>
                      <a:pt x="50" y="11"/>
                    </a:cubicBezTo>
                    <a:cubicBezTo>
                      <a:pt x="50" y="9"/>
                      <a:pt x="50" y="6"/>
                      <a:pt x="48" y="5"/>
                    </a:cubicBezTo>
                    <a:cubicBezTo>
                      <a:pt x="48" y="4"/>
                      <a:pt x="47" y="3"/>
                      <a:pt x="46" y="3"/>
                    </a:cubicBezTo>
                    <a:cubicBezTo>
                      <a:pt x="45" y="2"/>
                      <a:pt x="44" y="2"/>
                      <a:pt x="42" y="2"/>
                    </a:cubicBezTo>
                    <a:cubicBezTo>
                      <a:pt x="40" y="2"/>
                      <a:pt x="37" y="2"/>
                      <a:pt x="34" y="2"/>
                    </a:cubicBezTo>
                    <a:cubicBezTo>
                      <a:pt x="29" y="2"/>
                      <a:pt x="24" y="2"/>
                      <a:pt x="18" y="2"/>
                    </a:cubicBezTo>
                    <a:cubicBezTo>
                      <a:pt x="16" y="2"/>
                      <a:pt x="13" y="2"/>
                      <a:pt x="10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5" y="2"/>
                      <a:pt x="4" y="2"/>
                      <a:pt x="3" y="3"/>
                    </a:cubicBezTo>
                    <a:cubicBezTo>
                      <a:pt x="3" y="3"/>
                      <a:pt x="3" y="4"/>
                      <a:pt x="3" y="6"/>
                    </a:cubicBezTo>
                    <a:cubicBezTo>
                      <a:pt x="3" y="7"/>
                      <a:pt x="3" y="8"/>
                      <a:pt x="3" y="9"/>
                    </a:cubicBezTo>
                    <a:cubicBezTo>
                      <a:pt x="3" y="12"/>
                      <a:pt x="3" y="15"/>
                      <a:pt x="2" y="17"/>
                    </a:cubicBezTo>
                    <a:cubicBezTo>
                      <a:pt x="2" y="22"/>
                      <a:pt x="2" y="27"/>
                      <a:pt x="2" y="32"/>
                    </a:cubicBezTo>
                    <a:cubicBezTo>
                      <a:pt x="2" y="36"/>
                      <a:pt x="2" y="41"/>
                      <a:pt x="2" y="45"/>
                    </a:cubicBezTo>
                    <a:cubicBezTo>
                      <a:pt x="2" y="47"/>
                      <a:pt x="2" y="49"/>
                      <a:pt x="2" y="50"/>
                    </a:cubicBezTo>
                    <a:cubicBezTo>
                      <a:pt x="2" y="52"/>
                      <a:pt x="1" y="54"/>
                      <a:pt x="1" y="56"/>
                    </a:cubicBezTo>
                    <a:cubicBezTo>
                      <a:pt x="1" y="57"/>
                      <a:pt x="3" y="58"/>
                      <a:pt x="4" y="58"/>
                    </a:cubicBezTo>
                    <a:cubicBezTo>
                      <a:pt x="5" y="59"/>
                      <a:pt x="6" y="59"/>
                      <a:pt x="7" y="59"/>
                    </a:cubicBezTo>
                    <a:cubicBezTo>
                      <a:pt x="10" y="59"/>
                      <a:pt x="12" y="59"/>
                      <a:pt x="13" y="60"/>
                    </a:cubicBezTo>
                    <a:cubicBezTo>
                      <a:pt x="14" y="60"/>
                      <a:pt x="15" y="60"/>
                      <a:pt x="15" y="6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63" name="Freeform 63"/>
              <p:cNvSpPr>
                <a:spLocks/>
              </p:cNvSpPr>
              <p:nvPr/>
            </p:nvSpPr>
            <p:spPr bwMode="auto">
              <a:xfrm>
                <a:off x="5755" y="2397"/>
                <a:ext cx="29" cy="10"/>
              </a:xfrm>
              <a:custGeom>
                <a:avLst/>
                <a:gdLst>
                  <a:gd name="T0" fmla="*/ 11 w 12"/>
                  <a:gd name="T1" fmla="*/ 4 h 4"/>
                  <a:gd name="T2" fmla="*/ 10 w 12"/>
                  <a:gd name="T3" fmla="*/ 4 h 4"/>
                  <a:gd name="T4" fmla="*/ 10 w 12"/>
                  <a:gd name="T5" fmla="*/ 4 h 4"/>
                  <a:gd name="T6" fmla="*/ 7 w 12"/>
                  <a:gd name="T7" fmla="*/ 4 h 4"/>
                  <a:gd name="T8" fmla="*/ 7 w 12"/>
                  <a:gd name="T9" fmla="*/ 4 h 4"/>
                  <a:gd name="T10" fmla="*/ 0 w 12"/>
                  <a:gd name="T11" fmla="*/ 1 h 4"/>
                  <a:gd name="T12" fmla="*/ 0 w 12"/>
                  <a:gd name="T13" fmla="*/ 1 h 4"/>
                  <a:gd name="T14" fmla="*/ 0 w 12"/>
                  <a:gd name="T15" fmla="*/ 1 h 4"/>
                  <a:gd name="T16" fmla="*/ 0 w 12"/>
                  <a:gd name="T17" fmla="*/ 1 h 4"/>
                  <a:gd name="T18" fmla="*/ 1 w 12"/>
                  <a:gd name="T19" fmla="*/ 1 h 4"/>
                  <a:gd name="T20" fmla="*/ 5 w 12"/>
                  <a:gd name="T21" fmla="*/ 0 h 4"/>
                  <a:gd name="T22" fmla="*/ 5 w 12"/>
                  <a:gd name="T23" fmla="*/ 0 h 4"/>
                  <a:gd name="T24" fmla="*/ 10 w 12"/>
                  <a:gd name="T25" fmla="*/ 0 h 4"/>
                  <a:gd name="T26" fmla="*/ 10 w 12"/>
                  <a:gd name="T27" fmla="*/ 0 h 4"/>
                  <a:gd name="T28" fmla="*/ 11 w 12"/>
                  <a:gd name="T29" fmla="*/ 1 h 4"/>
                  <a:gd name="T30" fmla="*/ 11 w 12"/>
                  <a:gd name="T31" fmla="*/ 1 h 4"/>
                  <a:gd name="T32" fmla="*/ 10 w 12"/>
                  <a:gd name="T33" fmla="*/ 1 h 4"/>
                  <a:gd name="T34" fmla="*/ 10 w 12"/>
                  <a:gd name="T35" fmla="*/ 1 h 4"/>
                  <a:gd name="T36" fmla="*/ 5 w 12"/>
                  <a:gd name="T37" fmla="*/ 1 h 4"/>
                  <a:gd name="T38" fmla="*/ 5 w 12"/>
                  <a:gd name="T39" fmla="*/ 1 h 4"/>
                  <a:gd name="T40" fmla="*/ 1 w 12"/>
                  <a:gd name="T41" fmla="*/ 1 h 4"/>
                  <a:gd name="T42" fmla="*/ 1 w 12"/>
                  <a:gd name="T43" fmla="*/ 1 h 4"/>
                  <a:gd name="T44" fmla="*/ 3 w 12"/>
                  <a:gd name="T45" fmla="*/ 2 h 4"/>
                  <a:gd name="T46" fmla="*/ 3 w 12"/>
                  <a:gd name="T47" fmla="*/ 2 h 4"/>
                  <a:gd name="T48" fmla="*/ 7 w 12"/>
                  <a:gd name="T49" fmla="*/ 3 h 4"/>
                  <a:gd name="T50" fmla="*/ 7 w 12"/>
                  <a:gd name="T51" fmla="*/ 3 h 4"/>
                  <a:gd name="T52" fmla="*/ 10 w 12"/>
                  <a:gd name="T53" fmla="*/ 3 h 4"/>
                  <a:gd name="T54" fmla="*/ 10 w 12"/>
                  <a:gd name="T55" fmla="*/ 3 h 4"/>
                  <a:gd name="T56" fmla="*/ 11 w 12"/>
                  <a:gd name="T57" fmla="*/ 3 h 4"/>
                  <a:gd name="T58" fmla="*/ 11 w 12"/>
                  <a:gd name="T59" fmla="*/ 3 h 4"/>
                  <a:gd name="T60" fmla="*/ 12 w 12"/>
                  <a:gd name="T61" fmla="*/ 3 h 4"/>
                  <a:gd name="T62" fmla="*/ 12 w 12"/>
                  <a:gd name="T63" fmla="*/ 3 h 4"/>
                  <a:gd name="T64" fmla="*/ 11 w 12"/>
                  <a:gd name="T65" fmla="*/ 4 h 4"/>
                  <a:gd name="T66" fmla="*/ 11 w 12"/>
                  <a:gd name="T67" fmla="*/ 4 h 4"/>
                  <a:gd name="T68" fmla="*/ 11 w 12"/>
                  <a:gd name="T69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</a:cxnLst>
                <a:rect l="0" t="0" r="r" b="b"/>
                <a:pathLst>
                  <a:path w="12" h="4">
                    <a:moveTo>
                      <a:pt x="11" y="4"/>
                    </a:moveTo>
                    <a:cubicBezTo>
                      <a:pt x="11" y="4"/>
                      <a:pt x="11" y="4"/>
                      <a:pt x="10" y="4"/>
                    </a:cubicBezTo>
                    <a:cubicBezTo>
                      <a:pt x="10" y="4"/>
                      <a:pt x="10" y="4"/>
                      <a:pt x="10" y="4"/>
                    </a:cubicBezTo>
                    <a:cubicBezTo>
                      <a:pt x="9" y="4"/>
                      <a:pt x="8" y="4"/>
                      <a:pt x="7" y="4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4" y="4"/>
                      <a:pt x="1" y="4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0"/>
                      <a:pt x="4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7" y="0"/>
                      <a:pt x="9" y="0"/>
                      <a:pt x="10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1" y="0"/>
                      <a:pt x="11" y="1"/>
                      <a:pt x="11" y="1"/>
                    </a:cubicBezTo>
                    <a:cubicBezTo>
                      <a:pt x="11" y="1"/>
                      <a:pt x="11" y="1"/>
                      <a:pt x="11" y="1"/>
                    </a:cubicBezTo>
                    <a:cubicBezTo>
                      <a:pt x="11" y="1"/>
                      <a:pt x="11" y="1"/>
                      <a:pt x="10" y="1"/>
                    </a:cubicBezTo>
                    <a:cubicBezTo>
                      <a:pt x="10" y="1"/>
                      <a:pt x="10" y="1"/>
                      <a:pt x="10" y="1"/>
                    </a:cubicBezTo>
                    <a:cubicBezTo>
                      <a:pt x="9" y="1"/>
                      <a:pt x="7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4" y="1"/>
                      <a:pt x="3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2"/>
                      <a:pt x="2" y="2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4" y="3"/>
                      <a:pt x="5" y="3"/>
                      <a:pt x="7" y="3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8" y="3"/>
                      <a:pt x="9" y="3"/>
                      <a:pt x="10" y="3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12" y="3"/>
                      <a:pt x="12" y="3"/>
                      <a:pt x="12" y="3"/>
                    </a:cubicBezTo>
                    <a:cubicBezTo>
                      <a:pt x="12" y="3"/>
                      <a:pt x="12" y="3"/>
                      <a:pt x="12" y="3"/>
                    </a:cubicBezTo>
                    <a:cubicBezTo>
                      <a:pt x="12" y="4"/>
                      <a:pt x="11" y="4"/>
                      <a:pt x="11" y="4"/>
                    </a:cubicBezTo>
                    <a:cubicBezTo>
                      <a:pt x="11" y="4"/>
                      <a:pt x="11" y="4"/>
                      <a:pt x="11" y="4"/>
                    </a:cubicBezTo>
                    <a:cubicBezTo>
                      <a:pt x="11" y="4"/>
                      <a:pt x="11" y="4"/>
                      <a:pt x="11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64" name="Freeform 64"/>
              <p:cNvSpPr>
                <a:spLocks/>
              </p:cNvSpPr>
              <p:nvPr/>
            </p:nvSpPr>
            <p:spPr bwMode="auto">
              <a:xfrm>
                <a:off x="5711" y="2400"/>
                <a:ext cx="37" cy="24"/>
              </a:xfrm>
              <a:custGeom>
                <a:avLst/>
                <a:gdLst>
                  <a:gd name="T0" fmla="*/ 6 w 15"/>
                  <a:gd name="T1" fmla="*/ 9 h 10"/>
                  <a:gd name="T2" fmla="*/ 0 w 15"/>
                  <a:gd name="T3" fmla="*/ 1 h 10"/>
                  <a:gd name="T4" fmla="*/ 0 w 15"/>
                  <a:gd name="T5" fmla="*/ 1 h 10"/>
                  <a:gd name="T6" fmla="*/ 0 w 15"/>
                  <a:gd name="T7" fmla="*/ 1 h 10"/>
                  <a:gd name="T8" fmla="*/ 1 w 15"/>
                  <a:gd name="T9" fmla="*/ 0 h 10"/>
                  <a:gd name="T10" fmla="*/ 1 w 15"/>
                  <a:gd name="T11" fmla="*/ 0 h 10"/>
                  <a:gd name="T12" fmla="*/ 2 w 15"/>
                  <a:gd name="T13" fmla="*/ 0 h 10"/>
                  <a:gd name="T14" fmla="*/ 2 w 15"/>
                  <a:gd name="T15" fmla="*/ 0 h 10"/>
                  <a:gd name="T16" fmla="*/ 6 w 15"/>
                  <a:gd name="T17" fmla="*/ 7 h 10"/>
                  <a:gd name="T18" fmla="*/ 6 w 15"/>
                  <a:gd name="T19" fmla="*/ 7 h 10"/>
                  <a:gd name="T20" fmla="*/ 11 w 15"/>
                  <a:gd name="T21" fmla="*/ 8 h 10"/>
                  <a:gd name="T22" fmla="*/ 11 w 15"/>
                  <a:gd name="T23" fmla="*/ 8 h 10"/>
                  <a:gd name="T24" fmla="*/ 14 w 15"/>
                  <a:gd name="T25" fmla="*/ 8 h 10"/>
                  <a:gd name="T26" fmla="*/ 14 w 15"/>
                  <a:gd name="T27" fmla="*/ 8 h 10"/>
                  <a:gd name="T28" fmla="*/ 15 w 15"/>
                  <a:gd name="T29" fmla="*/ 9 h 10"/>
                  <a:gd name="T30" fmla="*/ 15 w 15"/>
                  <a:gd name="T31" fmla="*/ 9 h 10"/>
                  <a:gd name="T32" fmla="*/ 14 w 15"/>
                  <a:gd name="T33" fmla="*/ 10 h 10"/>
                  <a:gd name="T34" fmla="*/ 14 w 15"/>
                  <a:gd name="T35" fmla="*/ 10 h 10"/>
                  <a:gd name="T36" fmla="*/ 11 w 15"/>
                  <a:gd name="T37" fmla="*/ 10 h 10"/>
                  <a:gd name="T38" fmla="*/ 11 w 15"/>
                  <a:gd name="T39" fmla="*/ 10 h 10"/>
                  <a:gd name="T40" fmla="*/ 6 w 15"/>
                  <a:gd name="T41" fmla="*/ 9 h 1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15" h="10">
                    <a:moveTo>
                      <a:pt x="6" y="9"/>
                    </a:moveTo>
                    <a:cubicBezTo>
                      <a:pt x="1" y="8"/>
                      <a:pt x="1" y="4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4"/>
                      <a:pt x="3" y="6"/>
                      <a:pt x="6" y="7"/>
                    </a:cubicBezTo>
                    <a:cubicBezTo>
                      <a:pt x="6" y="7"/>
                      <a:pt x="6" y="7"/>
                      <a:pt x="6" y="7"/>
                    </a:cubicBezTo>
                    <a:cubicBezTo>
                      <a:pt x="7" y="7"/>
                      <a:pt x="9" y="8"/>
                      <a:pt x="11" y="8"/>
                    </a:cubicBezTo>
                    <a:cubicBezTo>
                      <a:pt x="11" y="8"/>
                      <a:pt x="11" y="8"/>
                      <a:pt x="11" y="8"/>
                    </a:cubicBezTo>
                    <a:cubicBezTo>
                      <a:pt x="12" y="8"/>
                      <a:pt x="13" y="8"/>
                      <a:pt x="14" y="8"/>
                    </a:cubicBezTo>
                    <a:cubicBezTo>
                      <a:pt x="14" y="8"/>
                      <a:pt x="14" y="8"/>
                      <a:pt x="14" y="8"/>
                    </a:cubicBezTo>
                    <a:cubicBezTo>
                      <a:pt x="15" y="8"/>
                      <a:pt x="15" y="8"/>
                      <a:pt x="15" y="9"/>
                    </a:cubicBezTo>
                    <a:cubicBezTo>
                      <a:pt x="15" y="9"/>
                      <a:pt x="15" y="9"/>
                      <a:pt x="15" y="9"/>
                    </a:cubicBezTo>
                    <a:cubicBezTo>
                      <a:pt x="15" y="9"/>
                      <a:pt x="15" y="10"/>
                      <a:pt x="14" y="10"/>
                    </a:cubicBezTo>
                    <a:cubicBezTo>
                      <a:pt x="14" y="10"/>
                      <a:pt x="14" y="10"/>
                      <a:pt x="14" y="10"/>
                    </a:cubicBezTo>
                    <a:cubicBezTo>
                      <a:pt x="13" y="10"/>
                      <a:pt x="12" y="10"/>
                      <a:pt x="11" y="10"/>
                    </a:cubicBezTo>
                    <a:cubicBezTo>
                      <a:pt x="11" y="10"/>
                      <a:pt x="11" y="10"/>
                      <a:pt x="11" y="10"/>
                    </a:cubicBezTo>
                    <a:cubicBezTo>
                      <a:pt x="9" y="10"/>
                      <a:pt x="7" y="9"/>
                      <a:pt x="6" y="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65" name="Freeform 65"/>
              <p:cNvSpPr>
                <a:spLocks/>
              </p:cNvSpPr>
              <p:nvPr/>
            </p:nvSpPr>
            <p:spPr bwMode="auto">
              <a:xfrm>
                <a:off x="5735" y="2285"/>
                <a:ext cx="20" cy="19"/>
              </a:xfrm>
              <a:custGeom>
                <a:avLst/>
                <a:gdLst>
                  <a:gd name="T0" fmla="*/ 0 w 8"/>
                  <a:gd name="T1" fmla="*/ 0 h 8"/>
                  <a:gd name="T2" fmla="*/ 1 w 8"/>
                  <a:gd name="T3" fmla="*/ 1 h 8"/>
                  <a:gd name="T4" fmla="*/ 4 w 8"/>
                  <a:gd name="T5" fmla="*/ 4 h 8"/>
                  <a:gd name="T6" fmla="*/ 6 w 8"/>
                  <a:gd name="T7" fmla="*/ 5 h 8"/>
                  <a:gd name="T8" fmla="*/ 7 w 8"/>
                  <a:gd name="T9" fmla="*/ 6 h 8"/>
                  <a:gd name="T10" fmla="*/ 8 w 8"/>
                  <a:gd name="T11" fmla="*/ 8 h 8"/>
                  <a:gd name="T12" fmla="*/ 7 w 8"/>
                  <a:gd name="T13" fmla="*/ 7 h 8"/>
                  <a:gd name="T14" fmla="*/ 4 w 8"/>
                  <a:gd name="T15" fmla="*/ 4 h 8"/>
                  <a:gd name="T16" fmla="*/ 2 w 8"/>
                  <a:gd name="T17" fmla="*/ 3 h 8"/>
                  <a:gd name="T18" fmla="*/ 1 w 8"/>
                  <a:gd name="T19" fmla="*/ 2 h 8"/>
                  <a:gd name="T20" fmla="*/ 0 w 8"/>
                  <a:gd name="T21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" h="8">
                    <a:moveTo>
                      <a:pt x="0" y="0"/>
                    </a:moveTo>
                    <a:cubicBezTo>
                      <a:pt x="0" y="0"/>
                      <a:pt x="0" y="0"/>
                      <a:pt x="1" y="1"/>
                    </a:cubicBezTo>
                    <a:cubicBezTo>
                      <a:pt x="2" y="2"/>
                      <a:pt x="3" y="3"/>
                      <a:pt x="4" y="4"/>
                    </a:cubicBezTo>
                    <a:cubicBezTo>
                      <a:pt x="5" y="4"/>
                      <a:pt x="5" y="5"/>
                      <a:pt x="6" y="5"/>
                    </a:cubicBezTo>
                    <a:cubicBezTo>
                      <a:pt x="6" y="5"/>
                      <a:pt x="7" y="6"/>
                      <a:pt x="7" y="6"/>
                    </a:cubicBezTo>
                    <a:cubicBezTo>
                      <a:pt x="8" y="7"/>
                      <a:pt x="8" y="8"/>
                      <a:pt x="8" y="8"/>
                    </a:cubicBezTo>
                    <a:cubicBezTo>
                      <a:pt x="8" y="8"/>
                      <a:pt x="7" y="8"/>
                      <a:pt x="7" y="7"/>
                    </a:cubicBezTo>
                    <a:cubicBezTo>
                      <a:pt x="6" y="6"/>
                      <a:pt x="5" y="5"/>
                      <a:pt x="4" y="4"/>
                    </a:cubicBezTo>
                    <a:cubicBezTo>
                      <a:pt x="3" y="4"/>
                      <a:pt x="3" y="3"/>
                      <a:pt x="2" y="3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66" name="Freeform 66"/>
              <p:cNvSpPr>
                <a:spLocks/>
              </p:cNvSpPr>
              <p:nvPr/>
            </p:nvSpPr>
            <p:spPr bwMode="auto">
              <a:xfrm>
                <a:off x="5745" y="2285"/>
                <a:ext cx="15" cy="12"/>
              </a:xfrm>
              <a:custGeom>
                <a:avLst/>
                <a:gdLst>
                  <a:gd name="T0" fmla="*/ 0 w 6"/>
                  <a:gd name="T1" fmla="*/ 0 h 5"/>
                  <a:gd name="T2" fmla="*/ 1 w 6"/>
                  <a:gd name="T3" fmla="*/ 0 h 5"/>
                  <a:gd name="T4" fmla="*/ 3 w 6"/>
                  <a:gd name="T5" fmla="*/ 2 h 5"/>
                  <a:gd name="T6" fmla="*/ 5 w 6"/>
                  <a:gd name="T7" fmla="*/ 4 h 5"/>
                  <a:gd name="T8" fmla="*/ 6 w 6"/>
                  <a:gd name="T9" fmla="*/ 5 h 5"/>
                  <a:gd name="T10" fmla="*/ 5 w 6"/>
                  <a:gd name="T11" fmla="*/ 4 h 5"/>
                  <a:gd name="T12" fmla="*/ 3 w 6"/>
                  <a:gd name="T13" fmla="*/ 3 h 5"/>
                  <a:gd name="T14" fmla="*/ 1 w 6"/>
                  <a:gd name="T15" fmla="*/ 1 h 5"/>
                  <a:gd name="T16" fmla="*/ 0 w 6"/>
                  <a:gd name="T1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5">
                    <a:moveTo>
                      <a:pt x="0" y="0"/>
                    </a:moveTo>
                    <a:cubicBezTo>
                      <a:pt x="0" y="0"/>
                      <a:pt x="0" y="0"/>
                      <a:pt x="1" y="0"/>
                    </a:cubicBezTo>
                    <a:cubicBezTo>
                      <a:pt x="2" y="1"/>
                      <a:pt x="2" y="1"/>
                      <a:pt x="3" y="2"/>
                    </a:cubicBezTo>
                    <a:cubicBezTo>
                      <a:pt x="4" y="3"/>
                      <a:pt x="5" y="3"/>
                      <a:pt x="5" y="4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6" y="5"/>
                      <a:pt x="5" y="5"/>
                      <a:pt x="5" y="4"/>
                    </a:cubicBezTo>
                    <a:cubicBezTo>
                      <a:pt x="4" y="4"/>
                      <a:pt x="3" y="3"/>
                      <a:pt x="3" y="3"/>
                    </a:cubicBezTo>
                    <a:cubicBezTo>
                      <a:pt x="2" y="2"/>
                      <a:pt x="1" y="1"/>
                      <a:pt x="1" y="1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67" name="Freeform 67"/>
              <p:cNvSpPr>
                <a:spLocks/>
              </p:cNvSpPr>
              <p:nvPr/>
            </p:nvSpPr>
            <p:spPr bwMode="auto">
              <a:xfrm>
                <a:off x="5775" y="2285"/>
                <a:ext cx="24" cy="27"/>
              </a:xfrm>
              <a:custGeom>
                <a:avLst/>
                <a:gdLst>
                  <a:gd name="T0" fmla="*/ 0 w 10"/>
                  <a:gd name="T1" fmla="*/ 0 h 11"/>
                  <a:gd name="T2" fmla="*/ 1 w 10"/>
                  <a:gd name="T3" fmla="*/ 1 h 11"/>
                  <a:gd name="T4" fmla="*/ 5 w 10"/>
                  <a:gd name="T5" fmla="*/ 5 h 11"/>
                  <a:gd name="T6" fmla="*/ 8 w 10"/>
                  <a:gd name="T7" fmla="*/ 9 h 11"/>
                  <a:gd name="T8" fmla="*/ 10 w 10"/>
                  <a:gd name="T9" fmla="*/ 11 h 11"/>
                  <a:gd name="T10" fmla="*/ 8 w 10"/>
                  <a:gd name="T11" fmla="*/ 9 h 11"/>
                  <a:gd name="T12" fmla="*/ 4 w 10"/>
                  <a:gd name="T13" fmla="*/ 6 h 11"/>
                  <a:gd name="T14" fmla="*/ 1 w 10"/>
                  <a:gd name="T15" fmla="*/ 2 h 11"/>
                  <a:gd name="T16" fmla="*/ 0 w 10"/>
                  <a:gd name="T17" fmla="*/ 0 h 1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0" h="11">
                    <a:moveTo>
                      <a:pt x="0" y="0"/>
                    </a:moveTo>
                    <a:cubicBezTo>
                      <a:pt x="0" y="0"/>
                      <a:pt x="0" y="1"/>
                      <a:pt x="1" y="1"/>
                    </a:cubicBezTo>
                    <a:cubicBezTo>
                      <a:pt x="3" y="2"/>
                      <a:pt x="4" y="4"/>
                      <a:pt x="5" y="5"/>
                    </a:cubicBezTo>
                    <a:cubicBezTo>
                      <a:pt x="6" y="6"/>
                      <a:pt x="8" y="8"/>
                      <a:pt x="8" y="9"/>
                    </a:cubicBezTo>
                    <a:cubicBezTo>
                      <a:pt x="9" y="10"/>
                      <a:pt x="10" y="11"/>
                      <a:pt x="10" y="11"/>
                    </a:cubicBezTo>
                    <a:cubicBezTo>
                      <a:pt x="10" y="11"/>
                      <a:pt x="9" y="10"/>
                      <a:pt x="8" y="9"/>
                    </a:cubicBezTo>
                    <a:cubicBezTo>
                      <a:pt x="7" y="8"/>
                      <a:pt x="6" y="7"/>
                      <a:pt x="4" y="6"/>
                    </a:cubicBezTo>
                    <a:cubicBezTo>
                      <a:pt x="3" y="4"/>
                      <a:pt x="2" y="3"/>
                      <a:pt x="1" y="2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68" name="Freeform 68"/>
              <p:cNvSpPr>
                <a:spLocks/>
              </p:cNvSpPr>
              <p:nvPr/>
            </p:nvSpPr>
            <p:spPr bwMode="auto">
              <a:xfrm>
                <a:off x="5789" y="2282"/>
                <a:ext cx="15" cy="15"/>
              </a:xfrm>
              <a:custGeom>
                <a:avLst/>
                <a:gdLst>
                  <a:gd name="T0" fmla="*/ 0 w 6"/>
                  <a:gd name="T1" fmla="*/ 0 h 6"/>
                  <a:gd name="T2" fmla="*/ 1 w 6"/>
                  <a:gd name="T3" fmla="*/ 1 h 6"/>
                  <a:gd name="T4" fmla="*/ 3 w 6"/>
                  <a:gd name="T5" fmla="*/ 3 h 6"/>
                  <a:gd name="T6" fmla="*/ 5 w 6"/>
                  <a:gd name="T7" fmla="*/ 5 h 6"/>
                  <a:gd name="T8" fmla="*/ 6 w 6"/>
                  <a:gd name="T9" fmla="*/ 6 h 6"/>
                  <a:gd name="T10" fmla="*/ 4 w 6"/>
                  <a:gd name="T11" fmla="*/ 5 h 6"/>
                  <a:gd name="T12" fmla="*/ 2 w 6"/>
                  <a:gd name="T13" fmla="*/ 3 h 6"/>
                  <a:gd name="T14" fmla="*/ 0 w 6"/>
                  <a:gd name="T15" fmla="*/ 1 h 6"/>
                  <a:gd name="T16" fmla="*/ 0 w 6"/>
                  <a:gd name="T17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6">
                    <a:moveTo>
                      <a:pt x="0" y="0"/>
                    </a:moveTo>
                    <a:cubicBezTo>
                      <a:pt x="0" y="0"/>
                      <a:pt x="0" y="0"/>
                      <a:pt x="1" y="1"/>
                    </a:cubicBezTo>
                    <a:cubicBezTo>
                      <a:pt x="1" y="2"/>
                      <a:pt x="2" y="2"/>
                      <a:pt x="3" y="3"/>
                    </a:cubicBezTo>
                    <a:cubicBezTo>
                      <a:pt x="4" y="3"/>
                      <a:pt x="4" y="4"/>
                      <a:pt x="5" y="5"/>
                    </a:cubicBezTo>
                    <a:cubicBezTo>
                      <a:pt x="5" y="5"/>
                      <a:pt x="6" y="6"/>
                      <a:pt x="6" y="6"/>
                    </a:cubicBezTo>
                    <a:cubicBezTo>
                      <a:pt x="6" y="6"/>
                      <a:pt x="5" y="5"/>
                      <a:pt x="4" y="5"/>
                    </a:cubicBezTo>
                    <a:cubicBezTo>
                      <a:pt x="4" y="5"/>
                      <a:pt x="3" y="4"/>
                      <a:pt x="2" y="3"/>
                    </a:cubicBezTo>
                    <a:cubicBezTo>
                      <a:pt x="2" y="3"/>
                      <a:pt x="1" y="2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69" name="Freeform 69"/>
              <p:cNvSpPr>
                <a:spLocks/>
              </p:cNvSpPr>
              <p:nvPr/>
            </p:nvSpPr>
            <p:spPr bwMode="auto">
              <a:xfrm>
                <a:off x="5726" y="2370"/>
                <a:ext cx="22" cy="22"/>
              </a:xfrm>
              <a:custGeom>
                <a:avLst/>
                <a:gdLst>
                  <a:gd name="T0" fmla="*/ 0 w 9"/>
                  <a:gd name="T1" fmla="*/ 0 h 9"/>
                  <a:gd name="T2" fmla="*/ 2 w 9"/>
                  <a:gd name="T3" fmla="*/ 1 h 9"/>
                  <a:gd name="T4" fmla="*/ 5 w 9"/>
                  <a:gd name="T5" fmla="*/ 4 h 9"/>
                  <a:gd name="T6" fmla="*/ 7 w 9"/>
                  <a:gd name="T7" fmla="*/ 5 h 9"/>
                  <a:gd name="T8" fmla="*/ 8 w 9"/>
                  <a:gd name="T9" fmla="*/ 7 h 9"/>
                  <a:gd name="T10" fmla="*/ 9 w 9"/>
                  <a:gd name="T11" fmla="*/ 8 h 9"/>
                  <a:gd name="T12" fmla="*/ 9 w 9"/>
                  <a:gd name="T13" fmla="*/ 9 h 9"/>
                  <a:gd name="T14" fmla="*/ 8 w 9"/>
                  <a:gd name="T15" fmla="*/ 7 h 9"/>
                  <a:gd name="T16" fmla="*/ 4 w 9"/>
                  <a:gd name="T17" fmla="*/ 5 h 9"/>
                  <a:gd name="T18" fmla="*/ 0 w 9"/>
                  <a:gd name="T19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9" h="9">
                    <a:moveTo>
                      <a:pt x="0" y="0"/>
                    </a:moveTo>
                    <a:cubicBezTo>
                      <a:pt x="0" y="0"/>
                      <a:pt x="1" y="0"/>
                      <a:pt x="2" y="1"/>
                    </a:cubicBezTo>
                    <a:cubicBezTo>
                      <a:pt x="3" y="2"/>
                      <a:pt x="4" y="3"/>
                      <a:pt x="5" y="4"/>
                    </a:cubicBezTo>
                    <a:cubicBezTo>
                      <a:pt x="6" y="4"/>
                      <a:pt x="6" y="5"/>
                      <a:pt x="7" y="5"/>
                    </a:cubicBezTo>
                    <a:cubicBezTo>
                      <a:pt x="7" y="6"/>
                      <a:pt x="8" y="7"/>
                      <a:pt x="8" y="7"/>
                    </a:cubicBezTo>
                    <a:cubicBezTo>
                      <a:pt x="9" y="7"/>
                      <a:pt x="9" y="8"/>
                      <a:pt x="9" y="8"/>
                    </a:cubicBezTo>
                    <a:cubicBezTo>
                      <a:pt x="9" y="9"/>
                      <a:pt x="9" y="9"/>
                      <a:pt x="9" y="9"/>
                    </a:cubicBezTo>
                    <a:cubicBezTo>
                      <a:pt x="9" y="9"/>
                      <a:pt x="9" y="8"/>
                      <a:pt x="8" y="7"/>
                    </a:cubicBezTo>
                    <a:cubicBezTo>
                      <a:pt x="7" y="7"/>
                      <a:pt x="6" y="6"/>
                      <a:pt x="4" y="5"/>
                    </a:cubicBezTo>
                    <a:cubicBezTo>
                      <a:pt x="2" y="2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70" name="Freeform 70"/>
              <p:cNvSpPr>
                <a:spLocks/>
              </p:cNvSpPr>
              <p:nvPr/>
            </p:nvSpPr>
            <p:spPr bwMode="auto">
              <a:xfrm>
                <a:off x="5745" y="2370"/>
                <a:ext cx="20" cy="22"/>
              </a:xfrm>
              <a:custGeom>
                <a:avLst/>
                <a:gdLst>
                  <a:gd name="T0" fmla="*/ 0 w 8"/>
                  <a:gd name="T1" fmla="*/ 0 h 9"/>
                  <a:gd name="T2" fmla="*/ 1 w 8"/>
                  <a:gd name="T3" fmla="*/ 2 h 9"/>
                  <a:gd name="T4" fmla="*/ 4 w 8"/>
                  <a:gd name="T5" fmla="*/ 4 h 9"/>
                  <a:gd name="T6" fmla="*/ 7 w 8"/>
                  <a:gd name="T7" fmla="*/ 7 h 9"/>
                  <a:gd name="T8" fmla="*/ 8 w 8"/>
                  <a:gd name="T9" fmla="*/ 8 h 9"/>
                  <a:gd name="T10" fmla="*/ 8 w 8"/>
                  <a:gd name="T11" fmla="*/ 9 h 9"/>
                  <a:gd name="T12" fmla="*/ 7 w 8"/>
                  <a:gd name="T13" fmla="*/ 7 h 9"/>
                  <a:gd name="T14" fmla="*/ 4 w 8"/>
                  <a:gd name="T15" fmla="*/ 5 h 9"/>
                  <a:gd name="T16" fmla="*/ 1 w 8"/>
                  <a:gd name="T17" fmla="*/ 2 h 9"/>
                  <a:gd name="T18" fmla="*/ 0 w 8"/>
                  <a:gd name="T19" fmla="*/ 1 h 9"/>
                  <a:gd name="T20" fmla="*/ 0 w 8"/>
                  <a:gd name="T21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8" h="9">
                    <a:moveTo>
                      <a:pt x="0" y="0"/>
                    </a:moveTo>
                    <a:cubicBezTo>
                      <a:pt x="0" y="0"/>
                      <a:pt x="0" y="1"/>
                      <a:pt x="1" y="2"/>
                    </a:cubicBezTo>
                    <a:cubicBezTo>
                      <a:pt x="2" y="2"/>
                      <a:pt x="3" y="3"/>
                      <a:pt x="4" y="4"/>
                    </a:cubicBezTo>
                    <a:cubicBezTo>
                      <a:pt x="6" y="5"/>
                      <a:pt x="7" y="6"/>
                      <a:pt x="7" y="7"/>
                    </a:cubicBezTo>
                    <a:cubicBezTo>
                      <a:pt x="8" y="7"/>
                      <a:pt x="8" y="8"/>
                      <a:pt x="8" y="8"/>
                    </a:cubicBezTo>
                    <a:cubicBezTo>
                      <a:pt x="8" y="8"/>
                      <a:pt x="8" y="9"/>
                      <a:pt x="8" y="9"/>
                    </a:cubicBezTo>
                    <a:cubicBezTo>
                      <a:pt x="8" y="9"/>
                      <a:pt x="8" y="8"/>
                      <a:pt x="7" y="7"/>
                    </a:cubicBezTo>
                    <a:cubicBezTo>
                      <a:pt x="6" y="7"/>
                      <a:pt x="5" y="6"/>
                      <a:pt x="4" y="5"/>
                    </a:cubicBezTo>
                    <a:cubicBezTo>
                      <a:pt x="3" y="4"/>
                      <a:pt x="2" y="3"/>
                      <a:pt x="1" y="2"/>
                    </a:cubicBezTo>
                    <a:cubicBezTo>
                      <a:pt x="0" y="2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71" name="Freeform 71"/>
              <p:cNvSpPr>
                <a:spLocks/>
              </p:cNvSpPr>
              <p:nvPr/>
            </p:nvSpPr>
            <p:spPr bwMode="auto">
              <a:xfrm>
                <a:off x="5721" y="2410"/>
                <a:ext cx="27" cy="12"/>
              </a:xfrm>
              <a:custGeom>
                <a:avLst/>
                <a:gdLst>
                  <a:gd name="T0" fmla="*/ 1 w 11"/>
                  <a:gd name="T1" fmla="*/ 3 h 5"/>
                  <a:gd name="T2" fmla="*/ 1 w 11"/>
                  <a:gd name="T3" fmla="*/ 1 h 5"/>
                  <a:gd name="T4" fmla="*/ 3 w 11"/>
                  <a:gd name="T5" fmla="*/ 1 h 5"/>
                  <a:gd name="T6" fmla="*/ 3 w 11"/>
                  <a:gd name="T7" fmla="*/ 3 h 5"/>
                  <a:gd name="T8" fmla="*/ 2 w 11"/>
                  <a:gd name="T9" fmla="*/ 2 h 5"/>
                  <a:gd name="T10" fmla="*/ 4 w 11"/>
                  <a:gd name="T11" fmla="*/ 1 h 5"/>
                  <a:gd name="T12" fmla="*/ 5 w 11"/>
                  <a:gd name="T13" fmla="*/ 1 h 5"/>
                  <a:gd name="T14" fmla="*/ 5 w 11"/>
                  <a:gd name="T15" fmla="*/ 4 h 5"/>
                  <a:gd name="T16" fmla="*/ 5 w 11"/>
                  <a:gd name="T17" fmla="*/ 2 h 5"/>
                  <a:gd name="T18" fmla="*/ 8 w 11"/>
                  <a:gd name="T19" fmla="*/ 1 h 5"/>
                  <a:gd name="T20" fmla="*/ 8 w 11"/>
                  <a:gd name="T21" fmla="*/ 2 h 5"/>
                  <a:gd name="T22" fmla="*/ 8 w 11"/>
                  <a:gd name="T23" fmla="*/ 4 h 5"/>
                  <a:gd name="T24" fmla="*/ 7 w 11"/>
                  <a:gd name="T25" fmla="*/ 2 h 5"/>
                  <a:gd name="T26" fmla="*/ 10 w 11"/>
                  <a:gd name="T27" fmla="*/ 1 h 5"/>
                  <a:gd name="T28" fmla="*/ 10 w 11"/>
                  <a:gd name="T29" fmla="*/ 2 h 5"/>
                  <a:gd name="T30" fmla="*/ 9 w 11"/>
                  <a:gd name="T31" fmla="*/ 3 h 5"/>
                  <a:gd name="T32" fmla="*/ 11 w 11"/>
                  <a:gd name="T33" fmla="*/ 1 h 5"/>
                  <a:gd name="T34" fmla="*/ 11 w 11"/>
                  <a:gd name="T35" fmla="*/ 1 h 5"/>
                  <a:gd name="T36" fmla="*/ 11 w 11"/>
                  <a:gd name="T37" fmla="*/ 2 h 5"/>
                  <a:gd name="T38" fmla="*/ 9 w 11"/>
                  <a:gd name="T39" fmla="*/ 4 h 5"/>
                  <a:gd name="T40" fmla="*/ 9 w 11"/>
                  <a:gd name="T41" fmla="*/ 4 h 5"/>
                  <a:gd name="T42" fmla="*/ 8 w 11"/>
                  <a:gd name="T43" fmla="*/ 3 h 5"/>
                  <a:gd name="T44" fmla="*/ 9 w 11"/>
                  <a:gd name="T45" fmla="*/ 2 h 5"/>
                  <a:gd name="T46" fmla="*/ 7 w 11"/>
                  <a:gd name="T47" fmla="*/ 5 h 5"/>
                  <a:gd name="T48" fmla="*/ 6 w 11"/>
                  <a:gd name="T49" fmla="*/ 4 h 5"/>
                  <a:gd name="T50" fmla="*/ 6 w 11"/>
                  <a:gd name="T51" fmla="*/ 3 h 5"/>
                  <a:gd name="T52" fmla="*/ 7 w 11"/>
                  <a:gd name="T53" fmla="*/ 3 h 5"/>
                  <a:gd name="T54" fmla="*/ 4 w 11"/>
                  <a:gd name="T55" fmla="*/ 5 h 5"/>
                  <a:gd name="T56" fmla="*/ 3 w 11"/>
                  <a:gd name="T57" fmla="*/ 4 h 5"/>
                  <a:gd name="T58" fmla="*/ 4 w 11"/>
                  <a:gd name="T59" fmla="*/ 1 h 5"/>
                  <a:gd name="T60" fmla="*/ 4 w 11"/>
                  <a:gd name="T61" fmla="*/ 3 h 5"/>
                  <a:gd name="T62" fmla="*/ 2 w 11"/>
                  <a:gd name="T63" fmla="*/ 4 h 5"/>
                  <a:gd name="T64" fmla="*/ 1 w 11"/>
                  <a:gd name="T65" fmla="*/ 4 h 5"/>
                  <a:gd name="T66" fmla="*/ 2 w 11"/>
                  <a:gd name="T67" fmla="*/ 1 h 5"/>
                  <a:gd name="T68" fmla="*/ 0 w 11"/>
                  <a:gd name="T69" fmla="*/ 3 h 5"/>
                  <a:gd name="T70" fmla="*/ 0 w 11"/>
                  <a:gd name="T71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11" h="5">
                    <a:moveTo>
                      <a:pt x="1" y="0"/>
                    </a:moveTo>
                    <a:cubicBezTo>
                      <a:pt x="1" y="1"/>
                      <a:pt x="1" y="2"/>
                      <a:pt x="1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1" y="2"/>
                      <a:pt x="1" y="1"/>
                      <a:pt x="1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1"/>
                      <a:pt x="4" y="1"/>
                    </a:cubicBezTo>
                    <a:cubicBezTo>
                      <a:pt x="4" y="0"/>
                      <a:pt x="5" y="0"/>
                      <a:pt x="5" y="1"/>
                    </a:cubicBezTo>
                    <a:cubicBezTo>
                      <a:pt x="5" y="1"/>
                      <a:pt x="6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7" y="1"/>
                      <a:pt x="7" y="1"/>
                      <a:pt x="8" y="1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8" y="2"/>
                      <a:pt x="8" y="3"/>
                      <a:pt x="8" y="3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7" y="3"/>
                      <a:pt x="7" y="2"/>
                      <a:pt x="7" y="2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9" y="1"/>
                      <a:pt x="9" y="1"/>
                      <a:pt x="10" y="1"/>
                    </a:cubicBezTo>
                    <a:cubicBezTo>
                      <a:pt x="10" y="1"/>
                      <a:pt x="10" y="1"/>
                      <a:pt x="10" y="2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10" y="4"/>
                      <a:pt x="10" y="4"/>
                      <a:pt x="10" y="4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9" y="3"/>
                      <a:pt x="10" y="2"/>
                      <a:pt x="11" y="1"/>
                    </a:cubicBezTo>
                    <a:cubicBezTo>
                      <a:pt x="11" y="1"/>
                      <a:pt x="11" y="1"/>
                      <a:pt x="11" y="1"/>
                    </a:cubicBezTo>
                    <a:cubicBezTo>
                      <a:pt x="11" y="1"/>
                      <a:pt x="11" y="1"/>
                      <a:pt x="11" y="1"/>
                    </a:cubicBezTo>
                    <a:cubicBezTo>
                      <a:pt x="11" y="1"/>
                      <a:pt x="11" y="1"/>
                      <a:pt x="11" y="1"/>
                    </a:cubicBezTo>
                    <a:cubicBezTo>
                      <a:pt x="11" y="2"/>
                      <a:pt x="11" y="2"/>
                      <a:pt x="11" y="3"/>
                    </a:cubicBezTo>
                    <a:cubicBezTo>
                      <a:pt x="11" y="2"/>
                      <a:pt x="11" y="2"/>
                      <a:pt x="11" y="2"/>
                    </a:cubicBezTo>
                    <a:cubicBezTo>
                      <a:pt x="11" y="2"/>
                      <a:pt x="11" y="2"/>
                      <a:pt x="11" y="2"/>
                    </a:cubicBezTo>
                    <a:cubicBezTo>
                      <a:pt x="11" y="2"/>
                      <a:pt x="10" y="3"/>
                      <a:pt x="9" y="4"/>
                    </a:cubicBezTo>
                    <a:cubicBezTo>
                      <a:pt x="9" y="4"/>
                      <a:pt x="9" y="4"/>
                      <a:pt x="9" y="4"/>
                    </a:cubicBezTo>
                    <a:cubicBezTo>
                      <a:pt x="9" y="4"/>
                      <a:pt x="9" y="4"/>
                      <a:pt x="9" y="4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8" y="4"/>
                      <a:pt x="8" y="4"/>
                      <a:pt x="7" y="5"/>
                    </a:cubicBezTo>
                    <a:cubicBezTo>
                      <a:pt x="7" y="5"/>
                      <a:pt x="7" y="5"/>
                      <a:pt x="6" y="5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3" y="5"/>
                      <a:pt x="3" y="5"/>
                    </a:cubicBezTo>
                    <a:cubicBezTo>
                      <a:pt x="3" y="5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2"/>
                      <a:pt x="4" y="3"/>
                      <a:pt x="4" y="3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2" y="4"/>
                    </a:cubicBezTo>
                    <a:cubicBezTo>
                      <a:pt x="2" y="5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2"/>
                      <a:pt x="1" y="3"/>
                      <a:pt x="1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2"/>
                      <a:pt x="0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72" name="Freeform 72"/>
              <p:cNvSpPr>
                <a:spLocks/>
              </p:cNvSpPr>
              <p:nvPr/>
            </p:nvSpPr>
            <p:spPr bwMode="auto">
              <a:xfrm>
                <a:off x="5674" y="2348"/>
                <a:ext cx="17" cy="5"/>
              </a:xfrm>
              <a:custGeom>
                <a:avLst/>
                <a:gdLst>
                  <a:gd name="T0" fmla="*/ 0 w 7"/>
                  <a:gd name="T1" fmla="*/ 1 h 2"/>
                  <a:gd name="T2" fmla="*/ 4 w 7"/>
                  <a:gd name="T3" fmla="*/ 0 h 2"/>
                  <a:gd name="T4" fmla="*/ 7 w 7"/>
                  <a:gd name="T5" fmla="*/ 0 h 2"/>
                  <a:gd name="T6" fmla="*/ 4 w 7"/>
                  <a:gd name="T7" fmla="*/ 2 h 2"/>
                  <a:gd name="T8" fmla="*/ 0 w 7"/>
                  <a:gd name="T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7" h="2">
                    <a:moveTo>
                      <a:pt x="0" y="1"/>
                    </a:moveTo>
                    <a:cubicBezTo>
                      <a:pt x="0" y="1"/>
                      <a:pt x="2" y="0"/>
                      <a:pt x="4" y="0"/>
                    </a:cubicBezTo>
                    <a:cubicBezTo>
                      <a:pt x="5" y="0"/>
                      <a:pt x="7" y="0"/>
                      <a:pt x="7" y="0"/>
                    </a:cubicBezTo>
                    <a:cubicBezTo>
                      <a:pt x="7" y="0"/>
                      <a:pt x="5" y="2"/>
                      <a:pt x="4" y="2"/>
                    </a:cubicBezTo>
                    <a:cubicBezTo>
                      <a:pt x="2" y="2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73" name="Freeform 73"/>
              <p:cNvSpPr>
                <a:spLocks/>
              </p:cNvSpPr>
              <p:nvPr/>
            </p:nvSpPr>
            <p:spPr bwMode="auto">
              <a:xfrm>
                <a:off x="5677" y="2326"/>
                <a:ext cx="17" cy="10"/>
              </a:xfrm>
              <a:custGeom>
                <a:avLst/>
                <a:gdLst>
                  <a:gd name="T0" fmla="*/ 0 w 7"/>
                  <a:gd name="T1" fmla="*/ 0 h 4"/>
                  <a:gd name="T2" fmla="*/ 4 w 7"/>
                  <a:gd name="T3" fmla="*/ 1 h 4"/>
                  <a:gd name="T4" fmla="*/ 7 w 7"/>
                  <a:gd name="T5" fmla="*/ 2 h 4"/>
                  <a:gd name="T6" fmla="*/ 7 w 7"/>
                  <a:gd name="T7" fmla="*/ 4 h 4"/>
                  <a:gd name="T8" fmla="*/ 6 w 7"/>
                  <a:gd name="T9" fmla="*/ 3 h 4"/>
                  <a:gd name="T10" fmla="*/ 3 w 7"/>
                  <a:gd name="T11" fmla="*/ 3 h 4"/>
                  <a:gd name="T12" fmla="*/ 1 w 7"/>
                  <a:gd name="T13" fmla="*/ 1 h 4"/>
                  <a:gd name="T14" fmla="*/ 0 w 7"/>
                  <a:gd name="T1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7" h="4">
                    <a:moveTo>
                      <a:pt x="0" y="0"/>
                    </a:moveTo>
                    <a:cubicBezTo>
                      <a:pt x="0" y="0"/>
                      <a:pt x="2" y="0"/>
                      <a:pt x="4" y="1"/>
                    </a:cubicBezTo>
                    <a:cubicBezTo>
                      <a:pt x="5" y="1"/>
                      <a:pt x="6" y="2"/>
                      <a:pt x="7" y="2"/>
                    </a:cubicBezTo>
                    <a:cubicBezTo>
                      <a:pt x="7" y="3"/>
                      <a:pt x="7" y="4"/>
                      <a:pt x="7" y="4"/>
                    </a:cubicBezTo>
                    <a:cubicBezTo>
                      <a:pt x="7" y="4"/>
                      <a:pt x="7" y="3"/>
                      <a:pt x="6" y="3"/>
                    </a:cubicBezTo>
                    <a:cubicBezTo>
                      <a:pt x="5" y="3"/>
                      <a:pt x="4" y="3"/>
                      <a:pt x="3" y="3"/>
                    </a:cubicBezTo>
                    <a:cubicBezTo>
                      <a:pt x="3" y="2"/>
                      <a:pt x="2" y="2"/>
                      <a:pt x="1" y="1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74" name="Freeform 74"/>
              <p:cNvSpPr>
                <a:spLocks/>
              </p:cNvSpPr>
              <p:nvPr/>
            </p:nvSpPr>
            <p:spPr bwMode="auto">
              <a:xfrm>
                <a:off x="5689" y="2299"/>
                <a:ext cx="12" cy="22"/>
              </a:xfrm>
              <a:custGeom>
                <a:avLst/>
                <a:gdLst>
                  <a:gd name="T0" fmla="*/ 0 w 5"/>
                  <a:gd name="T1" fmla="*/ 0 h 9"/>
                  <a:gd name="T2" fmla="*/ 1 w 5"/>
                  <a:gd name="T3" fmla="*/ 1 h 9"/>
                  <a:gd name="T4" fmla="*/ 4 w 5"/>
                  <a:gd name="T5" fmla="*/ 4 h 9"/>
                  <a:gd name="T6" fmla="*/ 5 w 5"/>
                  <a:gd name="T7" fmla="*/ 7 h 9"/>
                  <a:gd name="T8" fmla="*/ 5 w 5"/>
                  <a:gd name="T9" fmla="*/ 9 h 9"/>
                  <a:gd name="T10" fmla="*/ 4 w 5"/>
                  <a:gd name="T11" fmla="*/ 8 h 9"/>
                  <a:gd name="T12" fmla="*/ 2 w 5"/>
                  <a:gd name="T13" fmla="*/ 5 h 9"/>
                  <a:gd name="T14" fmla="*/ 0 w 5"/>
                  <a:gd name="T15" fmla="*/ 2 h 9"/>
                  <a:gd name="T16" fmla="*/ 0 w 5"/>
                  <a:gd name="T17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" h="9">
                    <a:moveTo>
                      <a:pt x="0" y="0"/>
                    </a:moveTo>
                    <a:cubicBezTo>
                      <a:pt x="0" y="0"/>
                      <a:pt x="0" y="0"/>
                      <a:pt x="1" y="1"/>
                    </a:cubicBezTo>
                    <a:cubicBezTo>
                      <a:pt x="2" y="2"/>
                      <a:pt x="3" y="3"/>
                      <a:pt x="4" y="4"/>
                    </a:cubicBezTo>
                    <a:cubicBezTo>
                      <a:pt x="4" y="5"/>
                      <a:pt x="5" y="6"/>
                      <a:pt x="5" y="7"/>
                    </a:cubicBezTo>
                    <a:cubicBezTo>
                      <a:pt x="5" y="8"/>
                      <a:pt x="5" y="9"/>
                      <a:pt x="5" y="9"/>
                    </a:cubicBezTo>
                    <a:cubicBezTo>
                      <a:pt x="5" y="9"/>
                      <a:pt x="5" y="8"/>
                      <a:pt x="4" y="8"/>
                    </a:cubicBezTo>
                    <a:cubicBezTo>
                      <a:pt x="4" y="7"/>
                      <a:pt x="3" y="6"/>
                      <a:pt x="2" y="5"/>
                    </a:cubicBezTo>
                    <a:cubicBezTo>
                      <a:pt x="1" y="4"/>
                      <a:pt x="0" y="3"/>
                      <a:pt x="0" y="2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75" name="Freeform 75"/>
              <p:cNvSpPr>
                <a:spLocks/>
              </p:cNvSpPr>
              <p:nvPr/>
            </p:nvSpPr>
            <p:spPr bwMode="auto">
              <a:xfrm>
                <a:off x="5745" y="2314"/>
                <a:ext cx="54" cy="42"/>
              </a:xfrm>
              <a:custGeom>
                <a:avLst/>
                <a:gdLst>
                  <a:gd name="T0" fmla="*/ 15 w 22"/>
                  <a:gd name="T1" fmla="*/ 17 h 17"/>
                  <a:gd name="T2" fmla="*/ 17 w 22"/>
                  <a:gd name="T3" fmla="*/ 16 h 17"/>
                  <a:gd name="T4" fmla="*/ 19 w 22"/>
                  <a:gd name="T5" fmla="*/ 15 h 17"/>
                  <a:gd name="T6" fmla="*/ 20 w 22"/>
                  <a:gd name="T7" fmla="*/ 12 h 17"/>
                  <a:gd name="T8" fmla="*/ 20 w 22"/>
                  <a:gd name="T9" fmla="*/ 8 h 17"/>
                  <a:gd name="T10" fmla="*/ 19 w 22"/>
                  <a:gd name="T11" fmla="*/ 4 h 17"/>
                  <a:gd name="T12" fmla="*/ 16 w 22"/>
                  <a:gd name="T13" fmla="*/ 2 h 17"/>
                  <a:gd name="T14" fmla="*/ 11 w 22"/>
                  <a:gd name="T15" fmla="*/ 2 h 17"/>
                  <a:gd name="T16" fmla="*/ 7 w 22"/>
                  <a:gd name="T17" fmla="*/ 2 h 17"/>
                  <a:gd name="T18" fmla="*/ 3 w 22"/>
                  <a:gd name="T19" fmla="*/ 4 h 17"/>
                  <a:gd name="T20" fmla="*/ 3 w 22"/>
                  <a:gd name="T21" fmla="*/ 8 h 17"/>
                  <a:gd name="T22" fmla="*/ 3 w 22"/>
                  <a:gd name="T23" fmla="*/ 12 h 17"/>
                  <a:gd name="T24" fmla="*/ 3 w 22"/>
                  <a:gd name="T25" fmla="*/ 14 h 17"/>
                  <a:gd name="T26" fmla="*/ 4 w 22"/>
                  <a:gd name="T27" fmla="*/ 15 h 17"/>
                  <a:gd name="T28" fmla="*/ 6 w 22"/>
                  <a:gd name="T29" fmla="*/ 16 h 17"/>
                  <a:gd name="T30" fmla="*/ 8 w 22"/>
                  <a:gd name="T31" fmla="*/ 17 h 17"/>
                  <a:gd name="T32" fmla="*/ 6 w 22"/>
                  <a:gd name="T33" fmla="*/ 17 h 17"/>
                  <a:gd name="T34" fmla="*/ 3 w 22"/>
                  <a:gd name="T35" fmla="*/ 16 h 17"/>
                  <a:gd name="T36" fmla="*/ 2 w 22"/>
                  <a:gd name="T37" fmla="*/ 15 h 17"/>
                  <a:gd name="T38" fmla="*/ 1 w 22"/>
                  <a:gd name="T39" fmla="*/ 13 h 17"/>
                  <a:gd name="T40" fmla="*/ 2 w 22"/>
                  <a:gd name="T41" fmla="*/ 4 h 17"/>
                  <a:gd name="T42" fmla="*/ 3 w 22"/>
                  <a:gd name="T43" fmla="*/ 1 h 17"/>
                  <a:gd name="T44" fmla="*/ 6 w 22"/>
                  <a:gd name="T45" fmla="*/ 0 h 17"/>
                  <a:gd name="T46" fmla="*/ 11 w 22"/>
                  <a:gd name="T47" fmla="*/ 0 h 17"/>
                  <a:gd name="T48" fmla="*/ 17 w 22"/>
                  <a:gd name="T49" fmla="*/ 0 h 17"/>
                  <a:gd name="T50" fmla="*/ 19 w 22"/>
                  <a:gd name="T51" fmla="*/ 1 h 17"/>
                  <a:gd name="T52" fmla="*/ 21 w 22"/>
                  <a:gd name="T53" fmla="*/ 3 h 17"/>
                  <a:gd name="T54" fmla="*/ 22 w 22"/>
                  <a:gd name="T55" fmla="*/ 8 h 17"/>
                  <a:gd name="T56" fmla="*/ 22 w 22"/>
                  <a:gd name="T57" fmla="*/ 12 h 17"/>
                  <a:gd name="T58" fmla="*/ 20 w 22"/>
                  <a:gd name="T59" fmla="*/ 16 h 17"/>
                  <a:gd name="T60" fmla="*/ 18 w 22"/>
                  <a:gd name="T61" fmla="*/ 17 h 17"/>
                  <a:gd name="T62" fmla="*/ 16 w 22"/>
                  <a:gd name="T63" fmla="*/ 17 h 17"/>
                  <a:gd name="T64" fmla="*/ 15 w 22"/>
                  <a:gd name="T65" fmla="*/ 17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22" h="17">
                    <a:moveTo>
                      <a:pt x="15" y="17"/>
                    </a:moveTo>
                    <a:cubicBezTo>
                      <a:pt x="15" y="17"/>
                      <a:pt x="16" y="17"/>
                      <a:pt x="17" y="16"/>
                    </a:cubicBezTo>
                    <a:cubicBezTo>
                      <a:pt x="18" y="16"/>
                      <a:pt x="19" y="16"/>
                      <a:pt x="19" y="15"/>
                    </a:cubicBezTo>
                    <a:cubicBezTo>
                      <a:pt x="20" y="14"/>
                      <a:pt x="20" y="13"/>
                      <a:pt x="20" y="12"/>
                    </a:cubicBezTo>
                    <a:cubicBezTo>
                      <a:pt x="20" y="11"/>
                      <a:pt x="20" y="10"/>
                      <a:pt x="20" y="8"/>
                    </a:cubicBezTo>
                    <a:cubicBezTo>
                      <a:pt x="20" y="7"/>
                      <a:pt x="20" y="5"/>
                      <a:pt x="19" y="4"/>
                    </a:cubicBezTo>
                    <a:cubicBezTo>
                      <a:pt x="19" y="3"/>
                      <a:pt x="17" y="3"/>
                      <a:pt x="16" y="2"/>
                    </a:cubicBezTo>
                    <a:cubicBezTo>
                      <a:pt x="14" y="2"/>
                      <a:pt x="13" y="2"/>
                      <a:pt x="11" y="2"/>
                    </a:cubicBezTo>
                    <a:cubicBezTo>
                      <a:pt x="10" y="2"/>
                      <a:pt x="8" y="2"/>
                      <a:pt x="7" y="2"/>
                    </a:cubicBezTo>
                    <a:cubicBezTo>
                      <a:pt x="5" y="2"/>
                      <a:pt x="4" y="3"/>
                      <a:pt x="3" y="4"/>
                    </a:cubicBezTo>
                    <a:cubicBezTo>
                      <a:pt x="3" y="6"/>
                      <a:pt x="3" y="7"/>
                      <a:pt x="3" y="8"/>
                    </a:cubicBezTo>
                    <a:cubicBezTo>
                      <a:pt x="3" y="10"/>
                      <a:pt x="3" y="11"/>
                      <a:pt x="3" y="12"/>
                    </a:cubicBezTo>
                    <a:cubicBezTo>
                      <a:pt x="3" y="13"/>
                      <a:pt x="3" y="13"/>
                      <a:pt x="3" y="14"/>
                    </a:cubicBezTo>
                    <a:cubicBezTo>
                      <a:pt x="4" y="14"/>
                      <a:pt x="4" y="14"/>
                      <a:pt x="4" y="15"/>
                    </a:cubicBezTo>
                    <a:cubicBezTo>
                      <a:pt x="5" y="15"/>
                      <a:pt x="5" y="16"/>
                      <a:pt x="6" y="16"/>
                    </a:cubicBezTo>
                    <a:cubicBezTo>
                      <a:pt x="7" y="17"/>
                      <a:pt x="8" y="17"/>
                      <a:pt x="8" y="17"/>
                    </a:cubicBezTo>
                    <a:cubicBezTo>
                      <a:pt x="8" y="17"/>
                      <a:pt x="7" y="17"/>
                      <a:pt x="6" y="17"/>
                    </a:cubicBezTo>
                    <a:cubicBezTo>
                      <a:pt x="5" y="17"/>
                      <a:pt x="4" y="17"/>
                      <a:pt x="3" y="16"/>
                    </a:cubicBezTo>
                    <a:cubicBezTo>
                      <a:pt x="3" y="16"/>
                      <a:pt x="2" y="15"/>
                      <a:pt x="2" y="15"/>
                    </a:cubicBezTo>
                    <a:cubicBezTo>
                      <a:pt x="1" y="14"/>
                      <a:pt x="1" y="13"/>
                      <a:pt x="1" y="13"/>
                    </a:cubicBezTo>
                    <a:cubicBezTo>
                      <a:pt x="0" y="10"/>
                      <a:pt x="1" y="7"/>
                      <a:pt x="2" y="4"/>
                    </a:cubicBezTo>
                    <a:cubicBezTo>
                      <a:pt x="2" y="2"/>
                      <a:pt x="3" y="2"/>
                      <a:pt x="3" y="1"/>
                    </a:cubicBezTo>
                    <a:cubicBezTo>
                      <a:pt x="4" y="1"/>
                      <a:pt x="5" y="0"/>
                      <a:pt x="6" y="0"/>
                    </a:cubicBezTo>
                    <a:cubicBezTo>
                      <a:pt x="8" y="0"/>
                      <a:pt x="10" y="0"/>
                      <a:pt x="11" y="0"/>
                    </a:cubicBezTo>
                    <a:cubicBezTo>
                      <a:pt x="13" y="0"/>
                      <a:pt x="15" y="0"/>
                      <a:pt x="17" y="0"/>
                    </a:cubicBezTo>
                    <a:cubicBezTo>
                      <a:pt x="17" y="1"/>
                      <a:pt x="18" y="1"/>
                      <a:pt x="19" y="1"/>
                    </a:cubicBezTo>
                    <a:cubicBezTo>
                      <a:pt x="20" y="2"/>
                      <a:pt x="21" y="2"/>
                      <a:pt x="21" y="3"/>
                    </a:cubicBezTo>
                    <a:cubicBezTo>
                      <a:pt x="22" y="5"/>
                      <a:pt x="22" y="7"/>
                      <a:pt x="22" y="8"/>
                    </a:cubicBezTo>
                    <a:cubicBezTo>
                      <a:pt x="22" y="10"/>
                      <a:pt x="22" y="11"/>
                      <a:pt x="22" y="12"/>
                    </a:cubicBezTo>
                    <a:cubicBezTo>
                      <a:pt x="22" y="14"/>
                      <a:pt x="21" y="15"/>
                      <a:pt x="20" y="16"/>
                    </a:cubicBezTo>
                    <a:cubicBezTo>
                      <a:pt x="19" y="17"/>
                      <a:pt x="18" y="17"/>
                      <a:pt x="18" y="17"/>
                    </a:cubicBezTo>
                    <a:cubicBezTo>
                      <a:pt x="17" y="17"/>
                      <a:pt x="16" y="17"/>
                      <a:pt x="16" y="17"/>
                    </a:cubicBezTo>
                    <a:cubicBezTo>
                      <a:pt x="15" y="17"/>
                      <a:pt x="15" y="17"/>
                      <a:pt x="15" y="1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76" name="Freeform 76"/>
              <p:cNvSpPr>
                <a:spLocks/>
              </p:cNvSpPr>
              <p:nvPr/>
            </p:nvSpPr>
            <p:spPr bwMode="auto">
              <a:xfrm>
                <a:off x="5765" y="2329"/>
                <a:ext cx="17" cy="14"/>
              </a:xfrm>
              <a:custGeom>
                <a:avLst/>
                <a:gdLst>
                  <a:gd name="T0" fmla="*/ 1 w 7"/>
                  <a:gd name="T1" fmla="*/ 0 h 6"/>
                  <a:gd name="T2" fmla="*/ 1 w 7"/>
                  <a:gd name="T3" fmla="*/ 3 h 6"/>
                  <a:gd name="T4" fmla="*/ 2 w 7"/>
                  <a:gd name="T5" fmla="*/ 5 h 6"/>
                  <a:gd name="T6" fmla="*/ 1 w 7"/>
                  <a:gd name="T7" fmla="*/ 4 h 6"/>
                  <a:gd name="T8" fmla="*/ 2 w 7"/>
                  <a:gd name="T9" fmla="*/ 4 h 6"/>
                  <a:gd name="T10" fmla="*/ 3 w 7"/>
                  <a:gd name="T11" fmla="*/ 4 h 6"/>
                  <a:gd name="T12" fmla="*/ 4 w 7"/>
                  <a:gd name="T13" fmla="*/ 3 h 6"/>
                  <a:gd name="T14" fmla="*/ 5 w 7"/>
                  <a:gd name="T15" fmla="*/ 3 h 6"/>
                  <a:gd name="T16" fmla="*/ 5 w 7"/>
                  <a:gd name="T17" fmla="*/ 3 h 6"/>
                  <a:gd name="T18" fmla="*/ 5 w 7"/>
                  <a:gd name="T19" fmla="*/ 3 h 6"/>
                  <a:gd name="T20" fmla="*/ 5 w 7"/>
                  <a:gd name="T21" fmla="*/ 3 h 6"/>
                  <a:gd name="T22" fmla="*/ 5 w 7"/>
                  <a:gd name="T23" fmla="*/ 3 h 6"/>
                  <a:gd name="T24" fmla="*/ 5 w 7"/>
                  <a:gd name="T25" fmla="*/ 3 h 6"/>
                  <a:gd name="T26" fmla="*/ 5 w 7"/>
                  <a:gd name="T27" fmla="*/ 3 h 6"/>
                  <a:gd name="T28" fmla="*/ 5 w 7"/>
                  <a:gd name="T29" fmla="*/ 3 h 6"/>
                  <a:gd name="T30" fmla="*/ 5 w 7"/>
                  <a:gd name="T31" fmla="*/ 3 h 6"/>
                  <a:gd name="T32" fmla="*/ 5 w 7"/>
                  <a:gd name="T33" fmla="*/ 3 h 6"/>
                  <a:gd name="T34" fmla="*/ 5 w 7"/>
                  <a:gd name="T35" fmla="*/ 3 h 6"/>
                  <a:gd name="T36" fmla="*/ 5 w 7"/>
                  <a:gd name="T37" fmla="*/ 3 h 6"/>
                  <a:gd name="T38" fmla="*/ 4 w 7"/>
                  <a:gd name="T39" fmla="*/ 2 h 6"/>
                  <a:gd name="T40" fmla="*/ 1 w 7"/>
                  <a:gd name="T41" fmla="*/ 1 h 6"/>
                  <a:gd name="T42" fmla="*/ 4 w 7"/>
                  <a:gd name="T43" fmla="*/ 1 h 6"/>
                  <a:gd name="T44" fmla="*/ 5 w 7"/>
                  <a:gd name="T45" fmla="*/ 1 h 6"/>
                  <a:gd name="T46" fmla="*/ 6 w 7"/>
                  <a:gd name="T47" fmla="*/ 2 h 6"/>
                  <a:gd name="T48" fmla="*/ 6 w 7"/>
                  <a:gd name="T49" fmla="*/ 2 h 6"/>
                  <a:gd name="T50" fmla="*/ 7 w 7"/>
                  <a:gd name="T51" fmla="*/ 2 h 6"/>
                  <a:gd name="T52" fmla="*/ 7 w 7"/>
                  <a:gd name="T53" fmla="*/ 2 h 6"/>
                  <a:gd name="T54" fmla="*/ 7 w 7"/>
                  <a:gd name="T55" fmla="*/ 3 h 6"/>
                  <a:gd name="T56" fmla="*/ 7 w 7"/>
                  <a:gd name="T57" fmla="*/ 3 h 6"/>
                  <a:gd name="T58" fmla="*/ 7 w 7"/>
                  <a:gd name="T59" fmla="*/ 3 h 6"/>
                  <a:gd name="T60" fmla="*/ 7 w 7"/>
                  <a:gd name="T61" fmla="*/ 3 h 6"/>
                  <a:gd name="T62" fmla="*/ 7 w 7"/>
                  <a:gd name="T63" fmla="*/ 3 h 6"/>
                  <a:gd name="T64" fmla="*/ 6 w 7"/>
                  <a:gd name="T65" fmla="*/ 4 h 6"/>
                  <a:gd name="T66" fmla="*/ 5 w 7"/>
                  <a:gd name="T67" fmla="*/ 5 h 6"/>
                  <a:gd name="T68" fmla="*/ 4 w 7"/>
                  <a:gd name="T69" fmla="*/ 5 h 6"/>
                  <a:gd name="T70" fmla="*/ 3 w 7"/>
                  <a:gd name="T71" fmla="*/ 6 h 6"/>
                  <a:gd name="T72" fmla="*/ 1 w 7"/>
                  <a:gd name="T73" fmla="*/ 6 h 6"/>
                  <a:gd name="T74" fmla="*/ 1 w 7"/>
                  <a:gd name="T75" fmla="*/ 6 h 6"/>
                  <a:gd name="T76" fmla="*/ 0 w 7"/>
                  <a:gd name="T77" fmla="*/ 6 h 6"/>
                  <a:gd name="T78" fmla="*/ 0 w 7"/>
                  <a:gd name="T79" fmla="*/ 3 h 6"/>
                  <a:gd name="T80" fmla="*/ 1 w 7"/>
                  <a:gd name="T81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7" h="6">
                    <a:moveTo>
                      <a:pt x="1" y="0"/>
                    </a:moveTo>
                    <a:cubicBezTo>
                      <a:pt x="1" y="1"/>
                      <a:pt x="1" y="2"/>
                      <a:pt x="1" y="3"/>
                    </a:cubicBezTo>
                    <a:cubicBezTo>
                      <a:pt x="2" y="4"/>
                      <a:pt x="2" y="4"/>
                      <a:pt x="2" y="5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2" y="4"/>
                      <a:pt x="2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3"/>
                      <a:pt x="5" y="3"/>
                      <a:pt x="5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1"/>
                      <a:pt x="3" y="1"/>
                      <a:pt x="4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6" y="1"/>
                      <a:pt x="6" y="2"/>
                      <a:pt x="6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6" y="4"/>
                      <a:pt x="6" y="4"/>
                      <a:pt x="5" y="5"/>
                    </a:cubicBezTo>
                    <a:cubicBezTo>
                      <a:pt x="5" y="5"/>
                      <a:pt x="5" y="5"/>
                      <a:pt x="4" y="5"/>
                    </a:cubicBezTo>
                    <a:cubicBezTo>
                      <a:pt x="4" y="6"/>
                      <a:pt x="3" y="6"/>
                      <a:pt x="3" y="6"/>
                    </a:cubicBezTo>
                    <a:cubicBezTo>
                      <a:pt x="2" y="6"/>
                      <a:pt x="2" y="6"/>
                      <a:pt x="1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" y="6"/>
                      <a:pt x="1" y="6"/>
                      <a:pt x="0" y="6"/>
                    </a:cubicBezTo>
                    <a:cubicBezTo>
                      <a:pt x="0" y="5"/>
                      <a:pt x="0" y="4"/>
                      <a:pt x="0" y="3"/>
                    </a:cubicBezTo>
                    <a:cubicBezTo>
                      <a:pt x="0" y="2"/>
                      <a:pt x="0" y="1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77" name="Freeform 77"/>
              <p:cNvSpPr>
                <a:spLocks/>
              </p:cNvSpPr>
              <p:nvPr/>
            </p:nvSpPr>
            <p:spPr bwMode="auto">
              <a:xfrm>
                <a:off x="5748" y="2343"/>
                <a:ext cx="17" cy="15"/>
              </a:xfrm>
              <a:custGeom>
                <a:avLst/>
                <a:gdLst>
                  <a:gd name="T0" fmla="*/ 1 w 7"/>
                  <a:gd name="T1" fmla="*/ 0 h 6"/>
                  <a:gd name="T2" fmla="*/ 1 w 7"/>
                  <a:gd name="T3" fmla="*/ 0 h 6"/>
                  <a:gd name="T4" fmla="*/ 2 w 7"/>
                  <a:gd name="T5" fmla="*/ 0 h 6"/>
                  <a:gd name="T6" fmla="*/ 2 w 7"/>
                  <a:gd name="T7" fmla="*/ 1 h 6"/>
                  <a:gd name="T8" fmla="*/ 3 w 7"/>
                  <a:gd name="T9" fmla="*/ 2 h 6"/>
                  <a:gd name="T10" fmla="*/ 3 w 7"/>
                  <a:gd name="T11" fmla="*/ 3 h 6"/>
                  <a:gd name="T12" fmla="*/ 3 w 7"/>
                  <a:gd name="T13" fmla="*/ 3 h 6"/>
                  <a:gd name="T14" fmla="*/ 4 w 7"/>
                  <a:gd name="T15" fmla="*/ 4 h 6"/>
                  <a:gd name="T16" fmla="*/ 5 w 7"/>
                  <a:gd name="T17" fmla="*/ 4 h 6"/>
                  <a:gd name="T18" fmla="*/ 6 w 7"/>
                  <a:gd name="T19" fmla="*/ 4 h 6"/>
                  <a:gd name="T20" fmla="*/ 7 w 7"/>
                  <a:gd name="T21" fmla="*/ 5 h 6"/>
                  <a:gd name="T22" fmla="*/ 7 w 7"/>
                  <a:gd name="T23" fmla="*/ 5 h 6"/>
                  <a:gd name="T24" fmla="*/ 7 w 7"/>
                  <a:gd name="T25" fmla="*/ 5 h 6"/>
                  <a:gd name="T26" fmla="*/ 7 w 7"/>
                  <a:gd name="T27" fmla="*/ 6 h 6"/>
                  <a:gd name="T28" fmla="*/ 7 w 7"/>
                  <a:gd name="T29" fmla="*/ 6 h 6"/>
                  <a:gd name="T30" fmla="*/ 6 w 7"/>
                  <a:gd name="T31" fmla="*/ 6 h 6"/>
                  <a:gd name="T32" fmla="*/ 4 w 7"/>
                  <a:gd name="T33" fmla="*/ 6 h 6"/>
                  <a:gd name="T34" fmla="*/ 3 w 7"/>
                  <a:gd name="T35" fmla="*/ 5 h 6"/>
                  <a:gd name="T36" fmla="*/ 2 w 7"/>
                  <a:gd name="T37" fmla="*/ 5 h 6"/>
                  <a:gd name="T38" fmla="*/ 1 w 7"/>
                  <a:gd name="T39" fmla="*/ 4 h 6"/>
                  <a:gd name="T40" fmla="*/ 1 w 7"/>
                  <a:gd name="T41" fmla="*/ 3 h 6"/>
                  <a:gd name="T42" fmla="*/ 0 w 7"/>
                  <a:gd name="T43" fmla="*/ 1 h 6"/>
                  <a:gd name="T44" fmla="*/ 0 w 7"/>
                  <a:gd name="T45" fmla="*/ 1 h 6"/>
                  <a:gd name="T46" fmla="*/ 1 w 7"/>
                  <a:gd name="T47" fmla="*/ 0 h 6"/>
                  <a:gd name="T48" fmla="*/ 1 w 7"/>
                  <a:gd name="T49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7" h="6">
                    <a:moveTo>
                      <a:pt x="1" y="0"/>
                    </a:move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2" y="0"/>
                      <a:pt x="2" y="1"/>
                      <a:pt x="2" y="1"/>
                    </a:cubicBezTo>
                    <a:cubicBezTo>
                      <a:pt x="2" y="1"/>
                      <a:pt x="2" y="2"/>
                      <a:pt x="3" y="2"/>
                    </a:cubicBezTo>
                    <a:cubicBezTo>
                      <a:pt x="3" y="2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4" y="4"/>
                      <a:pt x="4" y="4"/>
                    </a:cubicBezTo>
                    <a:cubicBezTo>
                      <a:pt x="4" y="4"/>
                      <a:pt x="4" y="4"/>
                      <a:pt x="5" y="4"/>
                    </a:cubicBezTo>
                    <a:cubicBezTo>
                      <a:pt x="5" y="4"/>
                      <a:pt x="6" y="4"/>
                      <a:pt x="6" y="4"/>
                    </a:cubicBezTo>
                    <a:cubicBezTo>
                      <a:pt x="6" y="4"/>
                      <a:pt x="6" y="4"/>
                      <a:pt x="7" y="5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7" y="5"/>
                      <a:pt x="7" y="5"/>
                      <a:pt x="7" y="6"/>
                    </a:cubicBezTo>
                    <a:cubicBezTo>
                      <a:pt x="7" y="6"/>
                      <a:pt x="7" y="6"/>
                      <a:pt x="7" y="6"/>
                    </a:cubicBezTo>
                    <a:cubicBezTo>
                      <a:pt x="6" y="6"/>
                      <a:pt x="6" y="6"/>
                      <a:pt x="6" y="6"/>
                    </a:cubicBezTo>
                    <a:cubicBezTo>
                      <a:pt x="5" y="6"/>
                      <a:pt x="5" y="6"/>
                      <a:pt x="4" y="6"/>
                    </a:cubicBezTo>
                    <a:cubicBezTo>
                      <a:pt x="4" y="6"/>
                      <a:pt x="3" y="6"/>
                      <a:pt x="3" y="5"/>
                    </a:cubicBezTo>
                    <a:cubicBezTo>
                      <a:pt x="3" y="5"/>
                      <a:pt x="3" y="5"/>
                      <a:pt x="2" y="5"/>
                    </a:cubicBezTo>
                    <a:cubicBezTo>
                      <a:pt x="2" y="5"/>
                      <a:pt x="1" y="4"/>
                      <a:pt x="1" y="4"/>
                    </a:cubicBezTo>
                    <a:cubicBezTo>
                      <a:pt x="1" y="4"/>
                      <a:pt x="1" y="3"/>
                      <a:pt x="1" y="3"/>
                    </a:cubicBezTo>
                    <a:cubicBezTo>
                      <a:pt x="0" y="2"/>
                      <a:pt x="0" y="2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78" name="Freeform 78"/>
              <p:cNvSpPr>
                <a:spLocks/>
              </p:cNvSpPr>
              <p:nvPr/>
            </p:nvSpPr>
            <p:spPr bwMode="auto">
              <a:xfrm>
                <a:off x="5782" y="2343"/>
                <a:ext cx="15" cy="13"/>
              </a:xfrm>
              <a:custGeom>
                <a:avLst/>
                <a:gdLst>
                  <a:gd name="T0" fmla="*/ 6 w 6"/>
                  <a:gd name="T1" fmla="*/ 0 h 5"/>
                  <a:gd name="T2" fmla="*/ 6 w 6"/>
                  <a:gd name="T3" fmla="*/ 1 h 5"/>
                  <a:gd name="T4" fmla="*/ 6 w 6"/>
                  <a:gd name="T5" fmla="*/ 3 h 5"/>
                  <a:gd name="T6" fmla="*/ 6 w 6"/>
                  <a:gd name="T7" fmla="*/ 4 h 5"/>
                  <a:gd name="T8" fmla="*/ 5 w 6"/>
                  <a:gd name="T9" fmla="*/ 5 h 5"/>
                  <a:gd name="T10" fmla="*/ 2 w 6"/>
                  <a:gd name="T11" fmla="*/ 5 h 5"/>
                  <a:gd name="T12" fmla="*/ 0 w 6"/>
                  <a:gd name="T13" fmla="*/ 5 h 5"/>
                  <a:gd name="T14" fmla="*/ 1 w 6"/>
                  <a:gd name="T15" fmla="*/ 4 h 5"/>
                  <a:gd name="T16" fmla="*/ 3 w 6"/>
                  <a:gd name="T17" fmla="*/ 3 h 5"/>
                  <a:gd name="T18" fmla="*/ 4 w 6"/>
                  <a:gd name="T19" fmla="*/ 3 h 5"/>
                  <a:gd name="T20" fmla="*/ 4 w 6"/>
                  <a:gd name="T21" fmla="*/ 3 h 5"/>
                  <a:gd name="T22" fmla="*/ 5 w 6"/>
                  <a:gd name="T23" fmla="*/ 2 h 5"/>
                  <a:gd name="T24" fmla="*/ 5 w 6"/>
                  <a:gd name="T25" fmla="*/ 1 h 5"/>
                  <a:gd name="T26" fmla="*/ 6 w 6"/>
                  <a:gd name="T27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6" h="5">
                    <a:moveTo>
                      <a:pt x="6" y="0"/>
                    </a:moveTo>
                    <a:cubicBezTo>
                      <a:pt x="6" y="0"/>
                      <a:pt x="6" y="0"/>
                      <a:pt x="6" y="1"/>
                    </a:cubicBezTo>
                    <a:cubicBezTo>
                      <a:pt x="6" y="2"/>
                      <a:pt x="6" y="2"/>
                      <a:pt x="6" y="3"/>
                    </a:cubicBezTo>
                    <a:cubicBezTo>
                      <a:pt x="6" y="3"/>
                      <a:pt x="6" y="4"/>
                      <a:pt x="6" y="4"/>
                    </a:cubicBezTo>
                    <a:cubicBezTo>
                      <a:pt x="6" y="4"/>
                      <a:pt x="5" y="5"/>
                      <a:pt x="5" y="5"/>
                    </a:cubicBezTo>
                    <a:cubicBezTo>
                      <a:pt x="4" y="5"/>
                      <a:pt x="2" y="5"/>
                      <a:pt x="2" y="5"/>
                    </a:cubicBezTo>
                    <a:cubicBezTo>
                      <a:pt x="1" y="5"/>
                      <a:pt x="0" y="5"/>
                      <a:pt x="0" y="5"/>
                    </a:cubicBezTo>
                    <a:cubicBezTo>
                      <a:pt x="0" y="5"/>
                      <a:pt x="1" y="4"/>
                      <a:pt x="1" y="4"/>
                    </a:cubicBezTo>
                    <a:cubicBezTo>
                      <a:pt x="2" y="4"/>
                      <a:pt x="2" y="3"/>
                      <a:pt x="3" y="3"/>
                    </a:cubicBezTo>
                    <a:cubicBezTo>
                      <a:pt x="3" y="3"/>
                      <a:pt x="4" y="3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5" y="3"/>
                      <a:pt x="5" y="3"/>
                      <a:pt x="5" y="2"/>
                    </a:cubicBezTo>
                    <a:cubicBezTo>
                      <a:pt x="5" y="2"/>
                      <a:pt x="5" y="2"/>
                      <a:pt x="5" y="1"/>
                    </a:cubicBezTo>
                    <a:cubicBezTo>
                      <a:pt x="6" y="0"/>
                      <a:pt x="6" y="0"/>
                      <a:pt x="6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66" name="组合 65"/>
          <p:cNvGrpSpPr/>
          <p:nvPr/>
        </p:nvGrpSpPr>
        <p:grpSpPr>
          <a:xfrm>
            <a:off x="2530568" y="2805933"/>
            <a:ext cx="2134595" cy="839378"/>
            <a:chOff x="2530568" y="2805933"/>
            <a:chExt cx="2134595" cy="839378"/>
          </a:xfrm>
        </p:grpSpPr>
        <p:grpSp>
          <p:nvGrpSpPr>
            <p:cNvPr id="179" name="组合 178"/>
            <p:cNvGrpSpPr/>
            <p:nvPr/>
          </p:nvGrpSpPr>
          <p:grpSpPr>
            <a:xfrm>
              <a:off x="2742040" y="2805933"/>
              <a:ext cx="1923123" cy="839378"/>
              <a:chOff x="7109327" y="3179834"/>
              <a:chExt cx="1923123" cy="839378"/>
            </a:xfrm>
          </p:grpSpPr>
          <p:sp>
            <p:nvSpPr>
              <p:cNvPr id="180" name="文本框 179"/>
              <p:cNvSpPr txBox="1"/>
              <p:nvPr/>
            </p:nvSpPr>
            <p:spPr>
              <a:xfrm>
                <a:off x="7109327" y="3179834"/>
                <a:ext cx="1923123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dirty="0">
                    <a:solidFill>
                      <a:srgbClr val="01ACBE"/>
                    </a:solidFill>
                    <a:cs typeface="+mn-ea"/>
                    <a:sym typeface="+mn-lt"/>
                  </a:rPr>
                  <a:t>在此添加标题</a:t>
                </a:r>
              </a:p>
            </p:txBody>
          </p:sp>
          <p:sp>
            <p:nvSpPr>
              <p:cNvPr id="181" name="文本框 180"/>
              <p:cNvSpPr txBox="1"/>
              <p:nvPr/>
            </p:nvSpPr>
            <p:spPr>
              <a:xfrm>
                <a:off x="7115248" y="3465214"/>
                <a:ext cx="1559316" cy="55399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/>
                <a:r>
                  <a:rPr lang="zh-CN" altLang="en-US" sz="10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cs typeface="+mn-ea"/>
                    <a:sym typeface="+mn-lt"/>
                  </a:rPr>
                  <a:t>此处添加详细文本描述，文字内容建议与标题相关尽量简洁生动</a:t>
                </a:r>
                <a:r>
                  <a:rPr lang="en-US" altLang="zh-CN" sz="10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cs typeface="+mn-ea"/>
                    <a:sym typeface="+mn-lt"/>
                  </a:rPr>
                  <a:t>……</a:t>
                </a:r>
              </a:p>
            </p:txBody>
          </p:sp>
        </p:grpSp>
        <p:grpSp>
          <p:nvGrpSpPr>
            <p:cNvPr id="183" name="Group 81"/>
            <p:cNvGrpSpPr>
              <a:grpSpLocks noChangeAspect="1"/>
            </p:cNvGrpSpPr>
            <p:nvPr/>
          </p:nvGrpSpPr>
          <p:grpSpPr bwMode="auto">
            <a:xfrm>
              <a:off x="2530568" y="2875911"/>
              <a:ext cx="253999" cy="273050"/>
              <a:chOff x="1652" y="1941"/>
              <a:chExt cx="160" cy="172"/>
            </a:xfrm>
            <a:solidFill>
              <a:schemeClr val="bg1">
                <a:lumMod val="50000"/>
              </a:schemeClr>
            </a:solidFill>
          </p:grpSpPr>
          <p:sp>
            <p:nvSpPr>
              <p:cNvPr id="185" name="Freeform 82"/>
              <p:cNvSpPr>
                <a:spLocks/>
              </p:cNvSpPr>
              <p:nvPr/>
            </p:nvSpPr>
            <p:spPr bwMode="auto">
              <a:xfrm>
                <a:off x="1652" y="1941"/>
                <a:ext cx="153" cy="158"/>
              </a:xfrm>
              <a:custGeom>
                <a:avLst/>
                <a:gdLst>
                  <a:gd name="T0" fmla="*/ 16 w 21"/>
                  <a:gd name="T1" fmla="*/ 1 h 22"/>
                  <a:gd name="T2" fmla="*/ 15 w 21"/>
                  <a:gd name="T3" fmla="*/ 1 h 22"/>
                  <a:gd name="T4" fmla="*/ 12 w 21"/>
                  <a:gd name="T5" fmla="*/ 1 h 22"/>
                  <a:gd name="T6" fmla="*/ 11 w 21"/>
                  <a:gd name="T7" fmla="*/ 1 h 22"/>
                  <a:gd name="T8" fmla="*/ 9 w 21"/>
                  <a:gd name="T9" fmla="*/ 1 h 22"/>
                  <a:gd name="T10" fmla="*/ 4 w 21"/>
                  <a:gd name="T11" fmla="*/ 4 h 22"/>
                  <a:gd name="T12" fmla="*/ 4 w 21"/>
                  <a:gd name="T13" fmla="*/ 5 h 22"/>
                  <a:gd name="T14" fmla="*/ 3 w 21"/>
                  <a:gd name="T15" fmla="*/ 6 h 22"/>
                  <a:gd name="T16" fmla="*/ 2 w 21"/>
                  <a:gd name="T17" fmla="*/ 8 h 22"/>
                  <a:gd name="T18" fmla="*/ 3 w 21"/>
                  <a:gd name="T19" fmla="*/ 14 h 22"/>
                  <a:gd name="T20" fmla="*/ 8 w 21"/>
                  <a:gd name="T21" fmla="*/ 19 h 22"/>
                  <a:gd name="T22" fmla="*/ 15 w 21"/>
                  <a:gd name="T23" fmla="*/ 19 h 22"/>
                  <a:gd name="T24" fmla="*/ 18 w 21"/>
                  <a:gd name="T25" fmla="*/ 17 h 22"/>
                  <a:gd name="T26" fmla="*/ 19 w 21"/>
                  <a:gd name="T27" fmla="*/ 15 h 22"/>
                  <a:gd name="T28" fmla="*/ 17 w 21"/>
                  <a:gd name="T29" fmla="*/ 14 h 22"/>
                  <a:gd name="T30" fmla="*/ 14 w 21"/>
                  <a:gd name="T31" fmla="*/ 15 h 22"/>
                  <a:gd name="T32" fmla="*/ 10 w 21"/>
                  <a:gd name="T33" fmla="*/ 15 h 22"/>
                  <a:gd name="T34" fmla="*/ 8 w 21"/>
                  <a:gd name="T35" fmla="*/ 12 h 22"/>
                  <a:gd name="T36" fmla="*/ 9 w 21"/>
                  <a:gd name="T37" fmla="*/ 6 h 22"/>
                  <a:gd name="T38" fmla="*/ 15 w 21"/>
                  <a:gd name="T39" fmla="*/ 6 h 22"/>
                  <a:gd name="T40" fmla="*/ 16 w 21"/>
                  <a:gd name="T41" fmla="*/ 6 h 22"/>
                  <a:gd name="T42" fmla="*/ 16 w 21"/>
                  <a:gd name="T43" fmla="*/ 5 h 22"/>
                  <a:gd name="T44" fmla="*/ 16 w 21"/>
                  <a:gd name="T45" fmla="*/ 2 h 22"/>
                  <a:gd name="T46" fmla="*/ 16 w 21"/>
                  <a:gd name="T47" fmla="*/ 2 h 22"/>
                  <a:gd name="T48" fmla="*/ 16 w 21"/>
                  <a:gd name="T49" fmla="*/ 2 h 22"/>
                  <a:gd name="T50" fmla="*/ 17 w 21"/>
                  <a:gd name="T51" fmla="*/ 5 h 22"/>
                  <a:gd name="T52" fmla="*/ 17 w 21"/>
                  <a:gd name="T53" fmla="*/ 7 h 22"/>
                  <a:gd name="T54" fmla="*/ 16 w 21"/>
                  <a:gd name="T55" fmla="*/ 7 h 22"/>
                  <a:gd name="T56" fmla="*/ 16 w 21"/>
                  <a:gd name="T57" fmla="*/ 7 h 22"/>
                  <a:gd name="T58" fmla="*/ 14 w 21"/>
                  <a:gd name="T59" fmla="*/ 7 h 22"/>
                  <a:gd name="T60" fmla="*/ 10 w 21"/>
                  <a:gd name="T61" fmla="*/ 7 h 22"/>
                  <a:gd name="T62" fmla="*/ 9 w 21"/>
                  <a:gd name="T63" fmla="*/ 12 h 22"/>
                  <a:gd name="T64" fmla="*/ 11 w 21"/>
                  <a:gd name="T65" fmla="*/ 14 h 22"/>
                  <a:gd name="T66" fmla="*/ 13 w 21"/>
                  <a:gd name="T67" fmla="*/ 14 h 22"/>
                  <a:gd name="T68" fmla="*/ 16 w 21"/>
                  <a:gd name="T69" fmla="*/ 12 h 22"/>
                  <a:gd name="T70" fmla="*/ 18 w 21"/>
                  <a:gd name="T71" fmla="*/ 12 h 22"/>
                  <a:gd name="T72" fmla="*/ 19 w 21"/>
                  <a:gd name="T73" fmla="*/ 12 h 22"/>
                  <a:gd name="T74" fmla="*/ 20 w 21"/>
                  <a:gd name="T75" fmla="*/ 14 h 22"/>
                  <a:gd name="T76" fmla="*/ 21 w 21"/>
                  <a:gd name="T77" fmla="*/ 15 h 22"/>
                  <a:gd name="T78" fmla="*/ 21 w 21"/>
                  <a:gd name="T79" fmla="*/ 17 h 22"/>
                  <a:gd name="T80" fmla="*/ 19 w 21"/>
                  <a:gd name="T81" fmla="*/ 18 h 22"/>
                  <a:gd name="T82" fmla="*/ 15 w 21"/>
                  <a:gd name="T83" fmla="*/ 20 h 22"/>
                  <a:gd name="T84" fmla="*/ 7 w 21"/>
                  <a:gd name="T85" fmla="*/ 20 h 22"/>
                  <a:gd name="T86" fmla="*/ 4 w 21"/>
                  <a:gd name="T87" fmla="*/ 18 h 22"/>
                  <a:gd name="T88" fmla="*/ 2 w 21"/>
                  <a:gd name="T89" fmla="*/ 15 h 22"/>
                  <a:gd name="T90" fmla="*/ 0 w 21"/>
                  <a:gd name="T91" fmla="*/ 8 h 22"/>
                  <a:gd name="T92" fmla="*/ 2 w 21"/>
                  <a:gd name="T93" fmla="*/ 5 h 22"/>
                  <a:gd name="T94" fmla="*/ 3 w 21"/>
                  <a:gd name="T95" fmla="*/ 4 h 22"/>
                  <a:gd name="T96" fmla="*/ 4 w 21"/>
                  <a:gd name="T97" fmla="*/ 3 h 22"/>
                  <a:gd name="T98" fmla="*/ 8 w 21"/>
                  <a:gd name="T99" fmla="*/ 0 h 22"/>
                  <a:gd name="T100" fmla="*/ 11 w 21"/>
                  <a:gd name="T101" fmla="*/ 0 h 22"/>
                  <a:gd name="T102" fmla="*/ 12 w 21"/>
                  <a:gd name="T103" fmla="*/ 0 h 22"/>
                  <a:gd name="T104" fmla="*/ 15 w 21"/>
                  <a:gd name="T105" fmla="*/ 1 h 22"/>
                  <a:gd name="T106" fmla="*/ 16 w 21"/>
                  <a:gd name="T107" fmla="*/ 1 h 2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21" h="22">
                    <a:moveTo>
                      <a:pt x="16" y="1"/>
                    </a:moveTo>
                    <a:cubicBezTo>
                      <a:pt x="16" y="1"/>
                      <a:pt x="15" y="1"/>
                      <a:pt x="15" y="1"/>
                    </a:cubicBezTo>
                    <a:cubicBezTo>
                      <a:pt x="14" y="1"/>
                      <a:pt x="13" y="1"/>
                      <a:pt x="12" y="1"/>
                    </a:cubicBezTo>
                    <a:cubicBezTo>
                      <a:pt x="12" y="1"/>
                      <a:pt x="11" y="1"/>
                      <a:pt x="11" y="1"/>
                    </a:cubicBezTo>
                    <a:cubicBezTo>
                      <a:pt x="10" y="1"/>
                      <a:pt x="9" y="1"/>
                      <a:pt x="9" y="1"/>
                    </a:cubicBezTo>
                    <a:cubicBezTo>
                      <a:pt x="7" y="1"/>
                      <a:pt x="6" y="2"/>
                      <a:pt x="4" y="4"/>
                    </a:cubicBezTo>
                    <a:cubicBezTo>
                      <a:pt x="4" y="4"/>
                      <a:pt x="4" y="4"/>
                      <a:pt x="4" y="5"/>
                    </a:cubicBezTo>
                    <a:cubicBezTo>
                      <a:pt x="3" y="5"/>
                      <a:pt x="3" y="5"/>
                      <a:pt x="3" y="6"/>
                    </a:cubicBezTo>
                    <a:cubicBezTo>
                      <a:pt x="2" y="7"/>
                      <a:pt x="2" y="7"/>
                      <a:pt x="2" y="8"/>
                    </a:cubicBezTo>
                    <a:cubicBezTo>
                      <a:pt x="2" y="10"/>
                      <a:pt x="2" y="12"/>
                      <a:pt x="3" y="14"/>
                    </a:cubicBezTo>
                    <a:cubicBezTo>
                      <a:pt x="4" y="16"/>
                      <a:pt x="6" y="18"/>
                      <a:pt x="8" y="19"/>
                    </a:cubicBezTo>
                    <a:cubicBezTo>
                      <a:pt x="10" y="20"/>
                      <a:pt x="13" y="19"/>
                      <a:pt x="15" y="19"/>
                    </a:cubicBezTo>
                    <a:cubicBezTo>
                      <a:pt x="16" y="18"/>
                      <a:pt x="17" y="18"/>
                      <a:pt x="18" y="17"/>
                    </a:cubicBezTo>
                    <a:cubicBezTo>
                      <a:pt x="19" y="16"/>
                      <a:pt x="19" y="16"/>
                      <a:pt x="19" y="15"/>
                    </a:cubicBezTo>
                    <a:cubicBezTo>
                      <a:pt x="18" y="14"/>
                      <a:pt x="18" y="13"/>
                      <a:pt x="17" y="14"/>
                    </a:cubicBezTo>
                    <a:cubicBezTo>
                      <a:pt x="16" y="14"/>
                      <a:pt x="15" y="15"/>
                      <a:pt x="14" y="15"/>
                    </a:cubicBezTo>
                    <a:cubicBezTo>
                      <a:pt x="13" y="16"/>
                      <a:pt x="11" y="16"/>
                      <a:pt x="10" y="15"/>
                    </a:cubicBezTo>
                    <a:cubicBezTo>
                      <a:pt x="9" y="15"/>
                      <a:pt x="8" y="14"/>
                      <a:pt x="8" y="12"/>
                    </a:cubicBezTo>
                    <a:cubicBezTo>
                      <a:pt x="7" y="10"/>
                      <a:pt x="7" y="7"/>
                      <a:pt x="9" y="6"/>
                    </a:cubicBezTo>
                    <a:cubicBezTo>
                      <a:pt x="11" y="5"/>
                      <a:pt x="13" y="6"/>
                      <a:pt x="15" y="6"/>
                    </a:cubicBezTo>
                    <a:cubicBezTo>
                      <a:pt x="15" y="7"/>
                      <a:pt x="16" y="7"/>
                      <a:pt x="16" y="6"/>
                    </a:cubicBezTo>
                    <a:cubicBezTo>
                      <a:pt x="16" y="6"/>
                      <a:pt x="16" y="5"/>
                      <a:pt x="16" y="5"/>
                    </a:cubicBezTo>
                    <a:cubicBezTo>
                      <a:pt x="17" y="4"/>
                      <a:pt x="16" y="3"/>
                      <a:pt x="16" y="2"/>
                    </a:cubicBezTo>
                    <a:cubicBezTo>
                      <a:pt x="16" y="2"/>
                      <a:pt x="16" y="2"/>
                      <a:pt x="16" y="2"/>
                    </a:cubicBezTo>
                    <a:cubicBezTo>
                      <a:pt x="16" y="2"/>
                      <a:pt x="16" y="2"/>
                      <a:pt x="16" y="2"/>
                    </a:cubicBezTo>
                    <a:cubicBezTo>
                      <a:pt x="16" y="3"/>
                      <a:pt x="17" y="4"/>
                      <a:pt x="17" y="5"/>
                    </a:cubicBezTo>
                    <a:cubicBezTo>
                      <a:pt x="17" y="5"/>
                      <a:pt x="17" y="6"/>
                      <a:pt x="17" y="7"/>
                    </a:cubicBezTo>
                    <a:cubicBezTo>
                      <a:pt x="16" y="7"/>
                      <a:pt x="16" y="7"/>
                      <a:pt x="16" y="7"/>
                    </a:cubicBezTo>
                    <a:cubicBezTo>
                      <a:pt x="16" y="7"/>
                      <a:pt x="16" y="7"/>
                      <a:pt x="16" y="7"/>
                    </a:cubicBezTo>
                    <a:cubicBezTo>
                      <a:pt x="15" y="8"/>
                      <a:pt x="15" y="7"/>
                      <a:pt x="14" y="7"/>
                    </a:cubicBezTo>
                    <a:cubicBezTo>
                      <a:pt x="13" y="7"/>
                      <a:pt x="11" y="6"/>
                      <a:pt x="10" y="7"/>
                    </a:cubicBezTo>
                    <a:cubicBezTo>
                      <a:pt x="8" y="8"/>
                      <a:pt x="8" y="10"/>
                      <a:pt x="9" y="12"/>
                    </a:cubicBezTo>
                    <a:cubicBezTo>
                      <a:pt x="9" y="13"/>
                      <a:pt x="10" y="13"/>
                      <a:pt x="11" y="14"/>
                    </a:cubicBezTo>
                    <a:cubicBezTo>
                      <a:pt x="11" y="14"/>
                      <a:pt x="12" y="14"/>
                      <a:pt x="13" y="14"/>
                    </a:cubicBezTo>
                    <a:cubicBezTo>
                      <a:pt x="14" y="13"/>
                      <a:pt x="15" y="13"/>
                      <a:pt x="16" y="12"/>
                    </a:cubicBezTo>
                    <a:cubicBezTo>
                      <a:pt x="17" y="12"/>
                      <a:pt x="17" y="12"/>
                      <a:pt x="18" y="12"/>
                    </a:cubicBezTo>
                    <a:cubicBezTo>
                      <a:pt x="19" y="12"/>
                      <a:pt x="19" y="12"/>
                      <a:pt x="19" y="12"/>
                    </a:cubicBezTo>
                    <a:cubicBezTo>
                      <a:pt x="20" y="13"/>
                      <a:pt x="20" y="13"/>
                      <a:pt x="20" y="14"/>
                    </a:cubicBezTo>
                    <a:cubicBezTo>
                      <a:pt x="21" y="15"/>
                      <a:pt x="21" y="15"/>
                      <a:pt x="21" y="15"/>
                    </a:cubicBezTo>
                    <a:cubicBezTo>
                      <a:pt x="21" y="16"/>
                      <a:pt x="21" y="16"/>
                      <a:pt x="21" y="17"/>
                    </a:cubicBezTo>
                    <a:cubicBezTo>
                      <a:pt x="20" y="17"/>
                      <a:pt x="20" y="18"/>
                      <a:pt x="19" y="18"/>
                    </a:cubicBezTo>
                    <a:cubicBezTo>
                      <a:pt x="18" y="19"/>
                      <a:pt x="17" y="20"/>
                      <a:pt x="15" y="20"/>
                    </a:cubicBezTo>
                    <a:cubicBezTo>
                      <a:pt x="13" y="21"/>
                      <a:pt x="10" y="22"/>
                      <a:pt x="7" y="20"/>
                    </a:cubicBezTo>
                    <a:cubicBezTo>
                      <a:pt x="6" y="20"/>
                      <a:pt x="5" y="19"/>
                      <a:pt x="4" y="18"/>
                    </a:cubicBezTo>
                    <a:cubicBezTo>
                      <a:pt x="3" y="17"/>
                      <a:pt x="3" y="16"/>
                      <a:pt x="2" y="15"/>
                    </a:cubicBezTo>
                    <a:cubicBezTo>
                      <a:pt x="1" y="13"/>
                      <a:pt x="0" y="11"/>
                      <a:pt x="0" y="8"/>
                    </a:cubicBezTo>
                    <a:cubicBezTo>
                      <a:pt x="1" y="7"/>
                      <a:pt x="1" y="6"/>
                      <a:pt x="2" y="5"/>
                    </a:cubicBezTo>
                    <a:cubicBezTo>
                      <a:pt x="2" y="5"/>
                      <a:pt x="2" y="4"/>
                      <a:pt x="3" y="4"/>
                    </a:cubicBezTo>
                    <a:cubicBezTo>
                      <a:pt x="3" y="3"/>
                      <a:pt x="3" y="3"/>
                      <a:pt x="4" y="3"/>
                    </a:cubicBezTo>
                    <a:cubicBezTo>
                      <a:pt x="5" y="1"/>
                      <a:pt x="7" y="1"/>
                      <a:pt x="8" y="0"/>
                    </a:cubicBezTo>
                    <a:cubicBezTo>
                      <a:pt x="9" y="0"/>
                      <a:pt x="10" y="0"/>
                      <a:pt x="11" y="0"/>
                    </a:cubicBezTo>
                    <a:cubicBezTo>
                      <a:pt x="11" y="0"/>
                      <a:pt x="12" y="0"/>
                      <a:pt x="12" y="0"/>
                    </a:cubicBezTo>
                    <a:cubicBezTo>
                      <a:pt x="14" y="0"/>
                      <a:pt x="14" y="1"/>
                      <a:pt x="15" y="1"/>
                    </a:cubicBezTo>
                    <a:cubicBezTo>
                      <a:pt x="15" y="1"/>
                      <a:pt x="16" y="1"/>
                      <a:pt x="16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86" name="Freeform 83"/>
              <p:cNvSpPr>
                <a:spLocks/>
              </p:cNvSpPr>
              <p:nvPr/>
            </p:nvSpPr>
            <p:spPr bwMode="auto">
              <a:xfrm>
                <a:off x="1652" y="1991"/>
                <a:ext cx="160" cy="122"/>
              </a:xfrm>
              <a:custGeom>
                <a:avLst/>
                <a:gdLst>
                  <a:gd name="T0" fmla="*/ 1 w 22"/>
                  <a:gd name="T1" fmla="*/ 0 h 17"/>
                  <a:gd name="T2" fmla="*/ 2 w 22"/>
                  <a:gd name="T3" fmla="*/ 9 h 17"/>
                  <a:gd name="T4" fmla="*/ 4 w 22"/>
                  <a:gd name="T5" fmla="*/ 13 h 17"/>
                  <a:gd name="T6" fmla="*/ 6 w 22"/>
                  <a:gd name="T7" fmla="*/ 14 h 17"/>
                  <a:gd name="T8" fmla="*/ 8 w 22"/>
                  <a:gd name="T9" fmla="*/ 15 h 17"/>
                  <a:gd name="T10" fmla="*/ 16 w 22"/>
                  <a:gd name="T11" fmla="*/ 14 h 17"/>
                  <a:gd name="T12" fmla="*/ 18 w 22"/>
                  <a:gd name="T13" fmla="*/ 13 h 17"/>
                  <a:gd name="T14" fmla="*/ 19 w 22"/>
                  <a:gd name="T15" fmla="*/ 13 h 17"/>
                  <a:gd name="T16" fmla="*/ 20 w 22"/>
                  <a:gd name="T17" fmla="*/ 12 h 17"/>
                  <a:gd name="T18" fmla="*/ 20 w 22"/>
                  <a:gd name="T19" fmla="*/ 8 h 17"/>
                  <a:gd name="T20" fmla="*/ 20 w 22"/>
                  <a:gd name="T21" fmla="*/ 8 h 17"/>
                  <a:gd name="T22" fmla="*/ 20 w 22"/>
                  <a:gd name="T23" fmla="*/ 7 h 17"/>
                  <a:gd name="T24" fmla="*/ 21 w 22"/>
                  <a:gd name="T25" fmla="*/ 8 h 17"/>
                  <a:gd name="T26" fmla="*/ 21 w 22"/>
                  <a:gd name="T27" fmla="*/ 8 h 17"/>
                  <a:gd name="T28" fmla="*/ 21 w 22"/>
                  <a:gd name="T29" fmla="*/ 8 h 17"/>
                  <a:gd name="T30" fmla="*/ 21 w 22"/>
                  <a:gd name="T31" fmla="*/ 13 h 17"/>
                  <a:gd name="T32" fmla="*/ 20 w 22"/>
                  <a:gd name="T33" fmla="*/ 14 h 17"/>
                  <a:gd name="T34" fmla="*/ 19 w 22"/>
                  <a:gd name="T35" fmla="*/ 15 h 17"/>
                  <a:gd name="T36" fmla="*/ 17 w 22"/>
                  <a:gd name="T37" fmla="*/ 16 h 17"/>
                  <a:gd name="T38" fmla="*/ 7 w 22"/>
                  <a:gd name="T39" fmla="*/ 16 h 17"/>
                  <a:gd name="T40" fmla="*/ 5 w 22"/>
                  <a:gd name="T41" fmla="*/ 15 h 17"/>
                  <a:gd name="T42" fmla="*/ 3 w 22"/>
                  <a:gd name="T43" fmla="*/ 14 h 17"/>
                  <a:gd name="T44" fmla="*/ 1 w 22"/>
                  <a:gd name="T45" fmla="*/ 9 h 17"/>
                  <a:gd name="T46" fmla="*/ 1 w 22"/>
                  <a:gd name="T47" fmla="*/ 0 h 1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</a:cxnLst>
                <a:rect l="0" t="0" r="r" b="b"/>
                <a:pathLst>
                  <a:path w="22" h="17">
                    <a:moveTo>
                      <a:pt x="1" y="0"/>
                    </a:moveTo>
                    <a:cubicBezTo>
                      <a:pt x="1" y="3"/>
                      <a:pt x="1" y="6"/>
                      <a:pt x="2" y="9"/>
                    </a:cubicBezTo>
                    <a:cubicBezTo>
                      <a:pt x="2" y="10"/>
                      <a:pt x="3" y="12"/>
                      <a:pt x="4" y="13"/>
                    </a:cubicBezTo>
                    <a:cubicBezTo>
                      <a:pt x="5" y="13"/>
                      <a:pt x="5" y="13"/>
                      <a:pt x="6" y="14"/>
                    </a:cubicBezTo>
                    <a:cubicBezTo>
                      <a:pt x="6" y="14"/>
                      <a:pt x="7" y="14"/>
                      <a:pt x="8" y="15"/>
                    </a:cubicBezTo>
                    <a:cubicBezTo>
                      <a:pt x="10" y="15"/>
                      <a:pt x="14" y="15"/>
                      <a:pt x="16" y="14"/>
                    </a:cubicBezTo>
                    <a:cubicBezTo>
                      <a:pt x="17" y="14"/>
                      <a:pt x="18" y="14"/>
                      <a:pt x="18" y="13"/>
                    </a:cubicBezTo>
                    <a:cubicBezTo>
                      <a:pt x="19" y="13"/>
                      <a:pt x="19" y="13"/>
                      <a:pt x="19" y="13"/>
                    </a:cubicBezTo>
                    <a:cubicBezTo>
                      <a:pt x="20" y="12"/>
                      <a:pt x="20" y="12"/>
                      <a:pt x="20" y="12"/>
                    </a:cubicBezTo>
                    <a:cubicBezTo>
                      <a:pt x="21" y="11"/>
                      <a:pt x="21" y="9"/>
                      <a:pt x="20" y="8"/>
                    </a:cubicBezTo>
                    <a:cubicBezTo>
                      <a:pt x="20" y="8"/>
                      <a:pt x="20" y="8"/>
                      <a:pt x="20" y="8"/>
                    </a:cubicBezTo>
                    <a:cubicBezTo>
                      <a:pt x="20" y="8"/>
                      <a:pt x="20" y="7"/>
                      <a:pt x="20" y="7"/>
                    </a:cubicBezTo>
                    <a:cubicBezTo>
                      <a:pt x="20" y="7"/>
                      <a:pt x="20" y="8"/>
                      <a:pt x="21" y="8"/>
                    </a:cubicBezTo>
                    <a:cubicBezTo>
                      <a:pt x="21" y="8"/>
                      <a:pt x="21" y="8"/>
                      <a:pt x="21" y="8"/>
                    </a:cubicBezTo>
                    <a:cubicBezTo>
                      <a:pt x="21" y="8"/>
                      <a:pt x="21" y="8"/>
                      <a:pt x="21" y="8"/>
                    </a:cubicBezTo>
                    <a:cubicBezTo>
                      <a:pt x="21" y="9"/>
                      <a:pt x="22" y="11"/>
                      <a:pt x="21" y="13"/>
                    </a:cubicBezTo>
                    <a:cubicBezTo>
                      <a:pt x="21" y="13"/>
                      <a:pt x="20" y="14"/>
                      <a:pt x="20" y="14"/>
                    </a:cubicBezTo>
                    <a:cubicBezTo>
                      <a:pt x="20" y="14"/>
                      <a:pt x="19" y="14"/>
                      <a:pt x="19" y="15"/>
                    </a:cubicBezTo>
                    <a:cubicBezTo>
                      <a:pt x="18" y="15"/>
                      <a:pt x="18" y="15"/>
                      <a:pt x="17" y="16"/>
                    </a:cubicBezTo>
                    <a:cubicBezTo>
                      <a:pt x="14" y="17"/>
                      <a:pt x="10" y="17"/>
                      <a:pt x="7" y="16"/>
                    </a:cubicBezTo>
                    <a:cubicBezTo>
                      <a:pt x="6" y="16"/>
                      <a:pt x="6" y="16"/>
                      <a:pt x="5" y="15"/>
                    </a:cubicBezTo>
                    <a:cubicBezTo>
                      <a:pt x="4" y="15"/>
                      <a:pt x="4" y="14"/>
                      <a:pt x="3" y="14"/>
                    </a:cubicBezTo>
                    <a:cubicBezTo>
                      <a:pt x="2" y="13"/>
                      <a:pt x="1" y="11"/>
                      <a:pt x="1" y="9"/>
                    </a:cubicBezTo>
                    <a:cubicBezTo>
                      <a:pt x="0" y="6"/>
                      <a:pt x="0" y="3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87" name="Freeform 84"/>
              <p:cNvSpPr>
                <a:spLocks/>
              </p:cNvSpPr>
              <p:nvPr/>
            </p:nvSpPr>
            <p:spPr bwMode="auto">
              <a:xfrm>
                <a:off x="1710" y="1948"/>
                <a:ext cx="80" cy="93"/>
              </a:xfrm>
              <a:custGeom>
                <a:avLst/>
                <a:gdLst>
                  <a:gd name="T0" fmla="*/ 7 w 11"/>
                  <a:gd name="T1" fmla="*/ 0 h 13"/>
                  <a:gd name="T2" fmla="*/ 10 w 11"/>
                  <a:gd name="T3" fmla="*/ 2 h 13"/>
                  <a:gd name="T4" fmla="*/ 11 w 11"/>
                  <a:gd name="T5" fmla="*/ 4 h 13"/>
                  <a:gd name="T6" fmla="*/ 11 w 11"/>
                  <a:gd name="T7" fmla="*/ 5 h 13"/>
                  <a:gd name="T8" fmla="*/ 11 w 11"/>
                  <a:gd name="T9" fmla="*/ 6 h 13"/>
                  <a:gd name="T10" fmla="*/ 10 w 11"/>
                  <a:gd name="T11" fmla="*/ 8 h 13"/>
                  <a:gd name="T12" fmla="*/ 8 w 11"/>
                  <a:gd name="T13" fmla="*/ 10 h 13"/>
                  <a:gd name="T14" fmla="*/ 5 w 11"/>
                  <a:gd name="T15" fmla="*/ 9 h 13"/>
                  <a:gd name="T16" fmla="*/ 4 w 11"/>
                  <a:gd name="T17" fmla="*/ 8 h 13"/>
                  <a:gd name="T18" fmla="*/ 3 w 11"/>
                  <a:gd name="T19" fmla="*/ 8 h 13"/>
                  <a:gd name="T20" fmla="*/ 3 w 11"/>
                  <a:gd name="T21" fmla="*/ 9 h 13"/>
                  <a:gd name="T22" fmla="*/ 2 w 11"/>
                  <a:gd name="T23" fmla="*/ 10 h 13"/>
                  <a:gd name="T24" fmla="*/ 1 w 11"/>
                  <a:gd name="T25" fmla="*/ 13 h 13"/>
                  <a:gd name="T26" fmla="*/ 1 w 11"/>
                  <a:gd name="T27" fmla="*/ 12 h 13"/>
                  <a:gd name="T28" fmla="*/ 1 w 11"/>
                  <a:gd name="T29" fmla="*/ 9 h 13"/>
                  <a:gd name="T30" fmla="*/ 2 w 11"/>
                  <a:gd name="T31" fmla="*/ 7 h 13"/>
                  <a:gd name="T32" fmla="*/ 3 w 11"/>
                  <a:gd name="T33" fmla="*/ 7 h 13"/>
                  <a:gd name="T34" fmla="*/ 4 w 11"/>
                  <a:gd name="T35" fmla="*/ 6 h 13"/>
                  <a:gd name="T36" fmla="*/ 6 w 11"/>
                  <a:gd name="T37" fmla="*/ 7 h 13"/>
                  <a:gd name="T38" fmla="*/ 8 w 11"/>
                  <a:gd name="T39" fmla="*/ 8 h 13"/>
                  <a:gd name="T40" fmla="*/ 9 w 11"/>
                  <a:gd name="T41" fmla="*/ 7 h 13"/>
                  <a:gd name="T42" fmla="*/ 10 w 11"/>
                  <a:gd name="T43" fmla="*/ 5 h 13"/>
                  <a:gd name="T44" fmla="*/ 10 w 11"/>
                  <a:gd name="T45" fmla="*/ 5 h 13"/>
                  <a:gd name="T46" fmla="*/ 10 w 11"/>
                  <a:gd name="T47" fmla="*/ 4 h 13"/>
                  <a:gd name="T48" fmla="*/ 9 w 11"/>
                  <a:gd name="T49" fmla="*/ 2 h 13"/>
                  <a:gd name="T50" fmla="*/ 7 w 11"/>
                  <a:gd name="T51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1" h="13">
                    <a:moveTo>
                      <a:pt x="7" y="0"/>
                    </a:moveTo>
                    <a:cubicBezTo>
                      <a:pt x="7" y="0"/>
                      <a:pt x="9" y="0"/>
                      <a:pt x="10" y="2"/>
                    </a:cubicBezTo>
                    <a:cubicBezTo>
                      <a:pt x="11" y="2"/>
                      <a:pt x="11" y="3"/>
                      <a:pt x="11" y="4"/>
                    </a:cubicBezTo>
                    <a:cubicBezTo>
                      <a:pt x="11" y="4"/>
                      <a:pt x="11" y="4"/>
                      <a:pt x="11" y="5"/>
                    </a:cubicBezTo>
                    <a:cubicBezTo>
                      <a:pt x="11" y="5"/>
                      <a:pt x="11" y="5"/>
                      <a:pt x="11" y="6"/>
                    </a:cubicBezTo>
                    <a:cubicBezTo>
                      <a:pt x="11" y="7"/>
                      <a:pt x="11" y="7"/>
                      <a:pt x="10" y="8"/>
                    </a:cubicBezTo>
                    <a:cubicBezTo>
                      <a:pt x="10" y="9"/>
                      <a:pt x="9" y="9"/>
                      <a:pt x="8" y="10"/>
                    </a:cubicBezTo>
                    <a:cubicBezTo>
                      <a:pt x="6" y="9"/>
                      <a:pt x="6" y="9"/>
                      <a:pt x="5" y="9"/>
                    </a:cubicBezTo>
                    <a:cubicBezTo>
                      <a:pt x="5" y="8"/>
                      <a:pt x="5" y="8"/>
                      <a:pt x="4" y="8"/>
                    </a:cubicBezTo>
                    <a:cubicBezTo>
                      <a:pt x="4" y="8"/>
                      <a:pt x="3" y="8"/>
                      <a:pt x="3" y="8"/>
                    </a:cubicBezTo>
                    <a:cubicBezTo>
                      <a:pt x="3" y="8"/>
                      <a:pt x="3" y="8"/>
                      <a:pt x="3" y="9"/>
                    </a:cubicBezTo>
                    <a:cubicBezTo>
                      <a:pt x="2" y="9"/>
                      <a:pt x="2" y="9"/>
                      <a:pt x="2" y="10"/>
                    </a:cubicBezTo>
                    <a:cubicBezTo>
                      <a:pt x="1" y="11"/>
                      <a:pt x="1" y="13"/>
                      <a:pt x="1" y="13"/>
                    </a:cubicBezTo>
                    <a:cubicBezTo>
                      <a:pt x="1" y="13"/>
                      <a:pt x="1" y="12"/>
                      <a:pt x="1" y="12"/>
                    </a:cubicBezTo>
                    <a:cubicBezTo>
                      <a:pt x="0" y="11"/>
                      <a:pt x="0" y="10"/>
                      <a:pt x="1" y="9"/>
                    </a:cubicBezTo>
                    <a:cubicBezTo>
                      <a:pt x="1" y="8"/>
                      <a:pt x="1" y="8"/>
                      <a:pt x="2" y="7"/>
                    </a:cubicBezTo>
                    <a:cubicBezTo>
                      <a:pt x="2" y="7"/>
                      <a:pt x="2" y="7"/>
                      <a:pt x="3" y="7"/>
                    </a:cubicBezTo>
                    <a:cubicBezTo>
                      <a:pt x="3" y="7"/>
                      <a:pt x="3" y="7"/>
                      <a:pt x="4" y="6"/>
                    </a:cubicBezTo>
                    <a:cubicBezTo>
                      <a:pt x="5" y="6"/>
                      <a:pt x="6" y="6"/>
                      <a:pt x="6" y="7"/>
                    </a:cubicBezTo>
                    <a:cubicBezTo>
                      <a:pt x="7" y="7"/>
                      <a:pt x="8" y="8"/>
                      <a:pt x="8" y="8"/>
                    </a:cubicBezTo>
                    <a:cubicBezTo>
                      <a:pt x="8" y="8"/>
                      <a:pt x="8" y="7"/>
                      <a:pt x="9" y="7"/>
                    </a:cubicBezTo>
                    <a:cubicBezTo>
                      <a:pt x="9" y="6"/>
                      <a:pt x="9" y="6"/>
                      <a:pt x="10" y="5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10" y="4"/>
                      <a:pt x="10" y="4"/>
                      <a:pt x="10" y="4"/>
                    </a:cubicBezTo>
                    <a:cubicBezTo>
                      <a:pt x="10" y="3"/>
                      <a:pt x="10" y="3"/>
                      <a:pt x="9" y="2"/>
                    </a:cubicBezTo>
                    <a:cubicBezTo>
                      <a:pt x="9" y="1"/>
                      <a:pt x="7" y="0"/>
                      <a:pt x="7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88" name="Freeform 85"/>
              <p:cNvSpPr>
                <a:spLocks/>
              </p:cNvSpPr>
              <p:nvPr/>
            </p:nvSpPr>
            <p:spPr bwMode="auto">
              <a:xfrm>
                <a:off x="1659" y="2049"/>
                <a:ext cx="138" cy="57"/>
              </a:xfrm>
              <a:custGeom>
                <a:avLst/>
                <a:gdLst>
                  <a:gd name="T0" fmla="*/ 2 w 19"/>
                  <a:gd name="T1" fmla="*/ 4 h 8"/>
                  <a:gd name="T2" fmla="*/ 2 w 19"/>
                  <a:gd name="T3" fmla="*/ 1 h 8"/>
                  <a:gd name="T4" fmla="*/ 2 w 19"/>
                  <a:gd name="T5" fmla="*/ 2 h 8"/>
                  <a:gd name="T6" fmla="*/ 3 w 19"/>
                  <a:gd name="T7" fmla="*/ 2 h 8"/>
                  <a:gd name="T8" fmla="*/ 4 w 19"/>
                  <a:gd name="T9" fmla="*/ 4 h 8"/>
                  <a:gd name="T10" fmla="*/ 5 w 19"/>
                  <a:gd name="T11" fmla="*/ 5 h 8"/>
                  <a:gd name="T12" fmla="*/ 5 w 19"/>
                  <a:gd name="T13" fmla="*/ 4 h 8"/>
                  <a:gd name="T14" fmla="*/ 6 w 19"/>
                  <a:gd name="T15" fmla="*/ 8 h 8"/>
                  <a:gd name="T16" fmla="*/ 7 w 19"/>
                  <a:gd name="T17" fmla="*/ 6 h 8"/>
                  <a:gd name="T18" fmla="*/ 7 w 19"/>
                  <a:gd name="T19" fmla="*/ 5 h 8"/>
                  <a:gd name="T20" fmla="*/ 8 w 19"/>
                  <a:gd name="T21" fmla="*/ 5 h 8"/>
                  <a:gd name="T22" fmla="*/ 9 w 19"/>
                  <a:gd name="T23" fmla="*/ 5 h 8"/>
                  <a:gd name="T24" fmla="*/ 9 w 19"/>
                  <a:gd name="T25" fmla="*/ 7 h 8"/>
                  <a:gd name="T26" fmla="*/ 11 w 19"/>
                  <a:gd name="T27" fmla="*/ 8 h 8"/>
                  <a:gd name="T28" fmla="*/ 12 w 19"/>
                  <a:gd name="T29" fmla="*/ 8 h 8"/>
                  <a:gd name="T30" fmla="*/ 13 w 19"/>
                  <a:gd name="T31" fmla="*/ 6 h 8"/>
                  <a:gd name="T32" fmla="*/ 12 w 19"/>
                  <a:gd name="T33" fmla="*/ 5 h 8"/>
                  <a:gd name="T34" fmla="*/ 14 w 19"/>
                  <a:gd name="T35" fmla="*/ 8 h 8"/>
                  <a:gd name="T36" fmla="*/ 14 w 19"/>
                  <a:gd name="T37" fmla="*/ 5 h 8"/>
                  <a:gd name="T38" fmla="*/ 15 w 19"/>
                  <a:gd name="T39" fmla="*/ 6 h 8"/>
                  <a:gd name="T40" fmla="*/ 17 w 19"/>
                  <a:gd name="T41" fmla="*/ 7 h 8"/>
                  <a:gd name="T42" fmla="*/ 16 w 19"/>
                  <a:gd name="T43" fmla="*/ 4 h 8"/>
                  <a:gd name="T44" fmla="*/ 17 w 19"/>
                  <a:gd name="T45" fmla="*/ 4 h 8"/>
                  <a:gd name="T46" fmla="*/ 17 w 19"/>
                  <a:gd name="T47" fmla="*/ 4 h 8"/>
                  <a:gd name="T48" fmla="*/ 18 w 19"/>
                  <a:gd name="T49" fmla="*/ 3 h 8"/>
                  <a:gd name="T50" fmla="*/ 19 w 19"/>
                  <a:gd name="T51" fmla="*/ 4 h 8"/>
                  <a:gd name="T52" fmla="*/ 19 w 19"/>
                  <a:gd name="T53" fmla="*/ 3 h 8"/>
                  <a:gd name="T54" fmla="*/ 19 w 19"/>
                  <a:gd name="T55" fmla="*/ 3 h 8"/>
                  <a:gd name="T56" fmla="*/ 18 w 19"/>
                  <a:gd name="T57" fmla="*/ 3 h 8"/>
                  <a:gd name="T58" fmla="*/ 18 w 19"/>
                  <a:gd name="T59" fmla="*/ 4 h 8"/>
                  <a:gd name="T60" fmla="*/ 17 w 19"/>
                  <a:gd name="T61" fmla="*/ 4 h 8"/>
                  <a:gd name="T62" fmla="*/ 16 w 19"/>
                  <a:gd name="T63" fmla="*/ 5 h 8"/>
                  <a:gd name="T64" fmla="*/ 16 w 19"/>
                  <a:gd name="T65" fmla="*/ 7 h 8"/>
                  <a:gd name="T66" fmla="*/ 16 w 19"/>
                  <a:gd name="T67" fmla="*/ 7 h 8"/>
                  <a:gd name="T68" fmla="*/ 14 w 19"/>
                  <a:gd name="T69" fmla="*/ 5 h 8"/>
                  <a:gd name="T70" fmla="*/ 14 w 19"/>
                  <a:gd name="T71" fmla="*/ 8 h 8"/>
                  <a:gd name="T72" fmla="*/ 13 w 19"/>
                  <a:gd name="T73" fmla="*/ 8 h 8"/>
                  <a:gd name="T74" fmla="*/ 11 w 19"/>
                  <a:gd name="T75" fmla="*/ 6 h 8"/>
                  <a:gd name="T76" fmla="*/ 12 w 19"/>
                  <a:gd name="T77" fmla="*/ 8 h 8"/>
                  <a:gd name="T78" fmla="*/ 11 w 19"/>
                  <a:gd name="T79" fmla="*/ 8 h 8"/>
                  <a:gd name="T80" fmla="*/ 10 w 19"/>
                  <a:gd name="T81" fmla="*/ 7 h 8"/>
                  <a:gd name="T82" fmla="*/ 9 w 19"/>
                  <a:gd name="T83" fmla="*/ 6 h 8"/>
                  <a:gd name="T84" fmla="*/ 8 w 19"/>
                  <a:gd name="T85" fmla="*/ 6 h 8"/>
                  <a:gd name="T86" fmla="*/ 8 w 19"/>
                  <a:gd name="T87" fmla="*/ 8 h 8"/>
                  <a:gd name="T88" fmla="*/ 7 w 19"/>
                  <a:gd name="T89" fmla="*/ 8 h 8"/>
                  <a:gd name="T90" fmla="*/ 7 w 19"/>
                  <a:gd name="T91" fmla="*/ 6 h 8"/>
                  <a:gd name="T92" fmla="*/ 6 w 19"/>
                  <a:gd name="T93" fmla="*/ 6 h 8"/>
                  <a:gd name="T94" fmla="*/ 5 w 19"/>
                  <a:gd name="T95" fmla="*/ 7 h 8"/>
                  <a:gd name="T96" fmla="*/ 4 w 19"/>
                  <a:gd name="T97" fmla="*/ 4 h 8"/>
                  <a:gd name="T98" fmla="*/ 4 w 19"/>
                  <a:gd name="T99" fmla="*/ 5 h 8"/>
                  <a:gd name="T100" fmla="*/ 4 w 19"/>
                  <a:gd name="T101" fmla="*/ 6 h 8"/>
                  <a:gd name="T102" fmla="*/ 3 w 19"/>
                  <a:gd name="T103" fmla="*/ 5 h 8"/>
                  <a:gd name="T104" fmla="*/ 2 w 19"/>
                  <a:gd name="T105" fmla="*/ 3 h 8"/>
                  <a:gd name="T106" fmla="*/ 1 w 19"/>
                  <a:gd name="T107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9" h="8">
                    <a:moveTo>
                      <a:pt x="0" y="0"/>
                    </a:moveTo>
                    <a:cubicBezTo>
                      <a:pt x="1" y="0"/>
                      <a:pt x="1" y="1"/>
                      <a:pt x="1" y="1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3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2"/>
                      <a:pt x="1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3" y="3"/>
                      <a:pt x="3" y="4"/>
                      <a:pt x="4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3" y="4"/>
                      <a:pt x="3" y="4"/>
                    </a:cubicBezTo>
                    <a:cubicBezTo>
                      <a:pt x="3" y="3"/>
                      <a:pt x="3" y="3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5" y="7"/>
                      <a:pt x="5" y="7"/>
                      <a:pt x="5" y="7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4" y="6"/>
                      <a:pt x="4" y="5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3"/>
                      <a:pt x="4" y="3"/>
                    </a:cubicBezTo>
                    <a:cubicBezTo>
                      <a:pt x="4" y="3"/>
                      <a:pt x="4" y="3"/>
                      <a:pt x="4" y="4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6"/>
                      <a:pt x="6" y="6"/>
                      <a:pt x="6" y="7"/>
                    </a:cubicBezTo>
                    <a:cubicBezTo>
                      <a:pt x="5" y="7"/>
                      <a:pt x="5" y="7"/>
                      <a:pt x="5" y="7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5" y="4"/>
                      <a:pt x="6" y="4"/>
                      <a:pt x="6" y="4"/>
                    </a:cubicBezTo>
                    <a:cubicBezTo>
                      <a:pt x="6" y="4"/>
                      <a:pt x="6" y="5"/>
                      <a:pt x="6" y="5"/>
                    </a:cubicBezTo>
                    <a:cubicBezTo>
                      <a:pt x="6" y="6"/>
                      <a:pt x="6" y="6"/>
                      <a:pt x="6" y="6"/>
                    </a:cubicBezTo>
                    <a:cubicBezTo>
                      <a:pt x="7" y="6"/>
                      <a:pt x="7" y="7"/>
                      <a:pt x="7" y="7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6" y="6"/>
                      <a:pt x="6" y="6"/>
                      <a:pt x="6" y="6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6" y="4"/>
                      <a:pt x="6" y="4"/>
                      <a:pt x="7" y="4"/>
                    </a:cubicBezTo>
                    <a:cubicBezTo>
                      <a:pt x="7" y="5"/>
                      <a:pt x="7" y="5"/>
                      <a:pt x="7" y="6"/>
                    </a:cubicBezTo>
                    <a:cubicBezTo>
                      <a:pt x="8" y="7"/>
                      <a:pt x="8" y="7"/>
                      <a:pt x="8" y="8"/>
                    </a:cubicBezTo>
                    <a:cubicBezTo>
                      <a:pt x="7" y="8"/>
                      <a:pt x="7" y="8"/>
                      <a:pt x="7" y="8"/>
                    </a:cubicBezTo>
                    <a:cubicBezTo>
                      <a:pt x="7" y="7"/>
                      <a:pt x="7" y="6"/>
                      <a:pt x="7" y="5"/>
                    </a:cubicBezTo>
                    <a:cubicBezTo>
                      <a:pt x="7" y="5"/>
                      <a:pt x="7" y="4"/>
                      <a:pt x="7" y="4"/>
                    </a:cubicBezTo>
                    <a:cubicBezTo>
                      <a:pt x="7" y="4"/>
                      <a:pt x="7" y="4"/>
                      <a:pt x="7" y="5"/>
                    </a:cubicBezTo>
                    <a:cubicBezTo>
                      <a:pt x="9" y="8"/>
                      <a:pt x="9" y="8"/>
                      <a:pt x="9" y="8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9" y="6"/>
                      <a:pt x="9" y="7"/>
                      <a:pt x="9" y="8"/>
                    </a:cubicBezTo>
                    <a:cubicBezTo>
                      <a:pt x="9" y="8"/>
                      <a:pt x="9" y="8"/>
                      <a:pt x="9" y="8"/>
                    </a:cubicBezTo>
                    <a:cubicBezTo>
                      <a:pt x="9" y="7"/>
                      <a:pt x="9" y="7"/>
                      <a:pt x="8" y="7"/>
                    </a:cubicBezTo>
                    <a:cubicBezTo>
                      <a:pt x="8" y="6"/>
                      <a:pt x="8" y="6"/>
                      <a:pt x="9" y="5"/>
                    </a:cubicBezTo>
                    <a:cubicBezTo>
                      <a:pt x="9" y="5"/>
                      <a:pt x="9" y="5"/>
                      <a:pt x="9" y="5"/>
                    </a:cubicBezTo>
                    <a:cubicBezTo>
                      <a:pt x="9" y="5"/>
                      <a:pt x="9" y="5"/>
                      <a:pt x="9" y="5"/>
                    </a:cubicBezTo>
                    <a:cubicBezTo>
                      <a:pt x="9" y="5"/>
                      <a:pt x="9" y="5"/>
                      <a:pt x="9" y="5"/>
                    </a:cubicBezTo>
                    <a:cubicBezTo>
                      <a:pt x="10" y="8"/>
                      <a:pt x="10" y="8"/>
                      <a:pt x="10" y="8"/>
                    </a:cubicBezTo>
                    <a:cubicBezTo>
                      <a:pt x="10" y="8"/>
                      <a:pt x="10" y="8"/>
                      <a:pt x="10" y="8"/>
                    </a:cubicBezTo>
                    <a:cubicBezTo>
                      <a:pt x="9" y="7"/>
                      <a:pt x="9" y="7"/>
                      <a:pt x="9" y="7"/>
                    </a:cubicBezTo>
                    <a:cubicBezTo>
                      <a:pt x="9" y="6"/>
                      <a:pt x="9" y="6"/>
                      <a:pt x="10" y="5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10" y="5"/>
                      <a:pt x="10" y="5"/>
                      <a:pt x="10" y="5"/>
                    </a:cubicBezTo>
                    <a:cubicBezTo>
                      <a:pt x="11" y="6"/>
                      <a:pt x="11" y="7"/>
                      <a:pt x="12" y="8"/>
                    </a:cubicBezTo>
                    <a:cubicBezTo>
                      <a:pt x="11" y="8"/>
                      <a:pt x="11" y="8"/>
                      <a:pt x="11" y="8"/>
                    </a:cubicBezTo>
                    <a:cubicBezTo>
                      <a:pt x="11" y="7"/>
                      <a:pt x="11" y="7"/>
                      <a:pt x="11" y="6"/>
                    </a:cubicBezTo>
                    <a:cubicBezTo>
                      <a:pt x="11" y="6"/>
                      <a:pt x="11" y="5"/>
                      <a:pt x="11" y="5"/>
                    </a:cubicBezTo>
                    <a:cubicBezTo>
                      <a:pt x="11" y="5"/>
                      <a:pt x="11" y="5"/>
                      <a:pt x="11" y="6"/>
                    </a:cubicBezTo>
                    <a:cubicBezTo>
                      <a:pt x="12" y="8"/>
                      <a:pt x="12" y="8"/>
                      <a:pt x="12" y="8"/>
                    </a:cubicBezTo>
                    <a:cubicBezTo>
                      <a:pt x="12" y="8"/>
                      <a:pt x="12" y="8"/>
                      <a:pt x="12" y="8"/>
                    </a:cubicBezTo>
                    <a:cubicBezTo>
                      <a:pt x="11" y="7"/>
                      <a:pt x="11" y="7"/>
                      <a:pt x="11" y="7"/>
                    </a:cubicBezTo>
                    <a:cubicBezTo>
                      <a:pt x="11" y="6"/>
                      <a:pt x="11" y="6"/>
                      <a:pt x="11" y="6"/>
                    </a:cubicBezTo>
                    <a:cubicBezTo>
                      <a:pt x="11" y="6"/>
                      <a:pt x="11" y="5"/>
                      <a:pt x="12" y="5"/>
                    </a:cubicBezTo>
                    <a:cubicBezTo>
                      <a:pt x="12" y="5"/>
                      <a:pt x="12" y="5"/>
                      <a:pt x="12" y="6"/>
                    </a:cubicBezTo>
                    <a:cubicBezTo>
                      <a:pt x="13" y="6"/>
                      <a:pt x="13" y="6"/>
                      <a:pt x="13" y="6"/>
                    </a:cubicBezTo>
                    <a:cubicBezTo>
                      <a:pt x="13" y="7"/>
                      <a:pt x="13" y="7"/>
                      <a:pt x="13" y="7"/>
                    </a:cubicBezTo>
                    <a:cubicBezTo>
                      <a:pt x="12" y="8"/>
                      <a:pt x="12" y="8"/>
                      <a:pt x="12" y="8"/>
                    </a:cubicBezTo>
                    <a:cubicBezTo>
                      <a:pt x="12" y="7"/>
                      <a:pt x="12" y="6"/>
                      <a:pt x="12" y="6"/>
                    </a:cubicBezTo>
                    <a:cubicBezTo>
                      <a:pt x="12" y="6"/>
                      <a:pt x="12" y="6"/>
                      <a:pt x="12" y="6"/>
                    </a:cubicBezTo>
                    <a:cubicBezTo>
                      <a:pt x="12" y="5"/>
                      <a:pt x="12" y="5"/>
                      <a:pt x="12" y="5"/>
                    </a:cubicBezTo>
                    <a:cubicBezTo>
                      <a:pt x="13" y="5"/>
                      <a:pt x="13" y="5"/>
                      <a:pt x="13" y="5"/>
                    </a:cubicBezTo>
                    <a:cubicBezTo>
                      <a:pt x="13" y="5"/>
                      <a:pt x="13" y="6"/>
                      <a:pt x="13" y="6"/>
                    </a:cubicBezTo>
                    <a:cubicBezTo>
                      <a:pt x="13" y="6"/>
                      <a:pt x="14" y="6"/>
                      <a:pt x="14" y="6"/>
                    </a:cubicBezTo>
                    <a:cubicBezTo>
                      <a:pt x="14" y="7"/>
                      <a:pt x="14" y="7"/>
                      <a:pt x="14" y="7"/>
                    </a:cubicBezTo>
                    <a:cubicBezTo>
                      <a:pt x="14" y="8"/>
                      <a:pt x="14" y="8"/>
                      <a:pt x="14" y="8"/>
                    </a:cubicBezTo>
                    <a:cubicBezTo>
                      <a:pt x="14" y="8"/>
                      <a:pt x="14" y="8"/>
                      <a:pt x="14" y="8"/>
                    </a:cubicBezTo>
                    <a:cubicBezTo>
                      <a:pt x="14" y="8"/>
                      <a:pt x="14" y="8"/>
                      <a:pt x="14" y="8"/>
                    </a:cubicBezTo>
                    <a:cubicBezTo>
                      <a:pt x="14" y="7"/>
                      <a:pt x="13" y="7"/>
                      <a:pt x="13" y="6"/>
                    </a:cubicBezTo>
                    <a:cubicBezTo>
                      <a:pt x="13" y="6"/>
                      <a:pt x="13" y="6"/>
                      <a:pt x="14" y="5"/>
                    </a:cubicBezTo>
                    <a:cubicBezTo>
                      <a:pt x="14" y="5"/>
                      <a:pt x="14" y="5"/>
                      <a:pt x="14" y="5"/>
                    </a:cubicBezTo>
                    <a:cubicBezTo>
                      <a:pt x="14" y="5"/>
                      <a:pt x="14" y="5"/>
                      <a:pt x="15" y="5"/>
                    </a:cubicBezTo>
                    <a:cubicBezTo>
                      <a:pt x="15" y="5"/>
                      <a:pt x="15" y="5"/>
                      <a:pt x="15" y="5"/>
                    </a:cubicBezTo>
                    <a:cubicBezTo>
                      <a:pt x="15" y="6"/>
                      <a:pt x="16" y="6"/>
                      <a:pt x="16" y="7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5" y="6"/>
                      <a:pt x="15" y="6"/>
                      <a:pt x="15" y="6"/>
                    </a:cubicBezTo>
                    <a:cubicBezTo>
                      <a:pt x="15" y="5"/>
                      <a:pt x="15" y="5"/>
                      <a:pt x="15" y="5"/>
                    </a:cubicBezTo>
                    <a:cubicBezTo>
                      <a:pt x="15" y="5"/>
                      <a:pt x="15" y="5"/>
                      <a:pt x="15" y="5"/>
                    </a:cubicBezTo>
                    <a:cubicBezTo>
                      <a:pt x="15" y="5"/>
                      <a:pt x="15" y="5"/>
                      <a:pt x="15" y="5"/>
                    </a:cubicBezTo>
                    <a:cubicBezTo>
                      <a:pt x="16" y="5"/>
                      <a:pt x="16" y="6"/>
                      <a:pt x="17" y="7"/>
                    </a:cubicBezTo>
                    <a:cubicBezTo>
                      <a:pt x="17" y="7"/>
                      <a:pt x="17" y="7"/>
                      <a:pt x="17" y="7"/>
                    </a:cubicBezTo>
                    <a:cubicBezTo>
                      <a:pt x="17" y="7"/>
                      <a:pt x="17" y="7"/>
                      <a:pt x="16" y="7"/>
                    </a:cubicBezTo>
                    <a:cubicBezTo>
                      <a:pt x="16" y="7"/>
                      <a:pt x="16" y="7"/>
                      <a:pt x="16" y="7"/>
                    </a:cubicBezTo>
                    <a:cubicBezTo>
                      <a:pt x="16" y="7"/>
                      <a:pt x="16" y="6"/>
                      <a:pt x="16" y="6"/>
                    </a:cubicBezTo>
                    <a:cubicBezTo>
                      <a:pt x="16" y="5"/>
                      <a:pt x="16" y="5"/>
                      <a:pt x="16" y="4"/>
                    </a:cubicBezTo>
                    <a:cubicBezTo>
                      <a:pt x="16" y="4"/>
                      <a:pt x="16" y="4"/>
                      <a:pt x="16" y="4"/>
                    </a:cubicBezTo>
                    <a:cubicBezTo>
                      <a:pt x="16" y="4"/>
                      <a:pt x="16" y="4"/>
                      <a:pt x="16" y="4"/>
                    </a:cubicBezTo>
                    <a:cubicBezTo>
                      <a:pt x="17" y="5"/>
                      <a:pt x="17" y="5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6"/>
                      <a:pt x="17" y="5"/>
                      <a:pt x="17" y="4"/>
                    </a:cubicBezTo>
                    <a:cubicBezTo>
                      <a:pt x="17" y="4"/>
                      <a:pt x="17" y="4"/>
                      <a:pt x="17" y="4"/>
                    </a:cubicBezTo>
                    <a:cubicBezTo>
                      <a:pt x="17" y="4"/>
                      <a:pt x="17" y="4"/>
                      <a:pt x="17" y="4"/>
                    </a:cubicBezTo>
                    <a:cubicBezTo>
                      <a:pt x="17" y="4"/>
                      <a:pt x="17" y="4"/>
                      <a:pt x="17" y="4"/>
                    </a:cubicBezTo>
                    <a:cubicBezTo>
                      <a:pt x="17" y="5"/>
                      <a:pt x="18" y="5"/>
                      <a:pt x="18" y="6"/>
                    </a:cubicBezTo>
                    <a:cubicBezTo>
                      <a:pt x="18" y="6"/>
                      <a:pt x="18" y="6"/>
                      <a:pt x="18" y="6"/>
                    </a:cubicBezTo>
                    <a:cubicBezTo>
                      <a:pt x="17" y="4"/>
                      <a:pt x="17" y="4"/>
                      <a:pt x="17" y="4"/>
                    </a:cubicBezTo>
                    <a:cubicBezTo>
                      <a:pt x="17" y="4"/>
                      <a:pt x="17" y="4"/>
                      <a:pt x="18" y="4"/>
                    </a:cubicBezTo>
                    <a:cubicBezTo>
                      <a:pt x="18" y="4"/>
                      <a:pt x="18" y="4"/>
                      <a:pt x="18" y="4"/>
                    </a:cubicBezTo>
                    <a:cubicBezTo>
                      <a:pt x="18" y="4"/>
                      <a:pt x="18" y="5"/>
                      <a:pt x="19" y="5"/>
                    </a:cubicBezTo>
                    <a:cubicBezTo>
                      <a:pt x="18" y="5"/>
                      <a:pt x="18" y="5"/>
                      <a:pt x="18" y="5"/>
                    </a:cubicBezTo>
                    <a:cubicBezTo>
                      <a:pt x="18" y="4"/>
                      <a:pt x="18" y="4"/>
                      <a:pt x="18" y="3"/>
                    </a:cubicBezTo>
                    <a:cubicBezTo>
                      <a:pt x="18" y="3"/>
                      <a:pt x="18" y="3"/>
                      <a:pt x="18" y="3"/>
                    </a:cubicBezTo>
                    <a:cubicBezTo>
                      <a:pt x="18" y="3"/>
                      <a:pt x="18" y="3"/>
                      <a:pt x="18" y="3"/>
                    </a:cubicBezTo>
                    <a:cubicBezTo>
                      <a:pt x="19" y="4"/>
                      <a:pt x="19" y="4"/>
                      <a:pt x="19" y="4"/>
                    </a:cubicBezTo>
                    <a:cubicBezTo>
                      <a:pt x="19" y="4"/>
                      <a:pt x="19" y="4"/>
                      <a:pt x="19" y="4"/>
                    </a:cubicBezTo>
                    <a:cubicBezTo>
                      <a:pt x="19" y="4"/>
                      <a:pt x="19" y="4"/>
                      <a:pt x="19" y="4"/>
                    </a:cubicBezTo>
                    <a:cubicBezTo>
                      <a:pt x="19" y="4"/>
                      <a:pt x="19" y="3"/>
                      <a:pt x="19" y="3"/>
                    </a:cubicBezTo>
                    <a:cubicBezTo>
                      <a:pt x="19" y="3"/>
                      <a:pt x="19" y="3"/>
                      <a:pt x="19" y="3"/>
                    </a:cubicBezTo>
                    <a:cubicBezTo>
                      <a:pt x="19" y="3"/>
                      <a:pt x="19" y="3"/>
                      <a:pt x="19" y="3"/>
                    </a:cubicBezTo>
                    <a:cubicBezTo>
                      <a:pt x="19" y="3"/>
                      <a:pt x="19" y="3"/>
                      <a:pt x="19" y="3"/>
                    </a:cubicBezTo>
                    <a:cubicBezTo>
                      <a:pt x="19" y="3"/>
                      <a:pt x="19" y="3"/>
                      <a:pt x="19" y="3"/>
                    </a:cubicBezTo>
                    <a:cubicBezTo>
                      <a:pt x="19" y="3"/>
                      <a:pt x="19" y="3"/>
                      <a:pt x="19" y="2"/>
                    </a:cubicBezTo>
                    <a:cubicBezTo>
                      <a:pt x="19" y="3"/>
                      <a:pt x="19" y="3"/>
                      <a:pt x="19" y="3"/>
                    </a:cubicBezTo>
                    <a:cubicBezTo>
                      <a:pt x="19" y="3"/>
                      <a:pt x="19" y="3"/>
                      <a:pt x="19" y="3"/>
                    </a:cubicBezTo>
                    <a:cubicBezTo>
                      <a:pt x="19" y="3"/>
                      <a:pt x="19" y="3"/>
                      <a:pt x="19" y="3"/>
                    </a:cubicBezTo>
                    <a:cubicBezTo>
                      <a:pt x="19" y="3"/>
                      <a:pt x="19" y="3"/>
                      <a:pt x="19" y="3"/>
                    </a:cubicBezTo>
                    <a:cubicBezTo>
                      <a:pt x="19" y="3"/>
                      <a:pt x="19" y="3"/>
                      <a:pt x="19" y="3"/>
                    </a:cubicBezTo>
                    <a:cubicBezTo>
                      <a:pt x="19" y="3"/>
                      <a:pt x="19" y="4"/>
                      <a:pt x="19" y="4"/>
                    </a:cubicBezTo>
                    <a:cubicBezTo>
                      <a:pt x="19" y="4"/>
                      <a:pt x="19" y="4"/>
                      <a:pt x="19" y="4"/>
                    </a:cubicBezTo>
                    <a:cubicBezTo>
                      <a:pt x="19" y="4"/>
                      <a:pt x="18" y="4"/>
                      <a:pt x="18" y="3"/>
                    </a:cubicBezTo>
                    <a:cubicBezTo>
                      <a:pt x="18" y="3"/>
                      <a:pt x="18" y="3"/>
                      <a:pt x="18" y="3"/>
                    </a:cubicBezTo>
                    <a:cubicBezTo>
                      <a:pt x="18" y="4"/>
                      <a:pt x="18" y="4"/>
                      <a:pt x="19" y="5"/>
                    </a:cubicBezTo>
                    <a:cubicBezTo>
                      <a:pt x="19" y="5"/>
                      <a:pt x="19" y="5"/>
                      <a:pt x="19" y="5"/>
                    </a:cubicBezTo>
                    <a:cubicBezTo>
                      <a:pt x="19" y="5"/>
                      <a:pt x="19" y="5"/>
                      <a:pt x="18" y="5"/>
                    </a:cubicBezTo>
                    <a:cubicBezTo>
                      <a:pt x="18" y="5"/>
                      <a:pt x="18" y="4"/>
                      <a:pt x="17" y="4"/>
                    </a:cubicBezTo>
                    <a:cubicBezTo>
                      <a:pt x="18" y="4"/>
                      <a:pt x="18" y="4"/>
                      <a:pt x="18" y="4"/>
                    </a:cubicBezTo>
                    <a:cubicBezTo>
                      <a:pt x="18" y="6"/>
                      <a:pt x="18" y="6"/>
                      <a:pt x="18" y="6"/>
                    </a:cubicBezTo>
                    <a:cubicBezTo>
                      <a:pt x="18" y="6"/>
                      <a:pt x="18" y="6"/>
                      <a:pt x="18" y="6"/>
                    </a:cubicBezTo>
                    <a:cubicBezTo>
                      <a:pt x="18" y="6"/>
                      <a:pt x="18" y="6"/>
                      <a:pt x="18" y="6"/>
                    </a:cubicBezTo>
                    <a:cubicBezTo>
                      <a:pt x="17" y="5"/>
                      <a:pt x="17" y="5"/>
                      <a:pt x="17" y="5"/>
                    </a:cubicBezTo>
                    <a:cubicBezTo>
                      <a:pt x="17" y="4"/>
                      <a:pt x="17" y="4"/>
                      <a:pt x="17" y="4"/>
                    </a:cubicBezTo>
                    <a:cubicBezTo>
                      <a:pt x="17" y="5"/>
                      <a:pt x="17" y="6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7" y="6"/>
                      <a:pt x="17" y="6"/>
                      <a:pt x="17" y="6"/>
                    </a:cubicBezTo>
                    <a:cubicBezTo>
                      <a:pt x="16" y="5"/>
                      <a:pt x="16" y="5"/>
                      <a:pt x="16" y="5"/>
                    </a:cubicBezTo>
                    <a:cubicBezTo>
                      <a:pt x="16" y="5"/>
                      <a:pt x="16" y="5"/>
                      <a:pt x="16" y="5"/>
                    </a:cubicBezTo>
                    <a:cubicBezTo>
                      <a:pt x="16" y="5"/>
                      <a:pt x="16" y="5"/>
                      <a:pt x="16" y="5"/>
                    </a:cubicBezTo>
                    <a:cubicBezTo>
                      <a:pt x="16" y="5"/>
                      <a:pt x="16" y="5"/>
                      <a:pt x="16" y="6"/>
                    </a:cubicBezTo>
                    <a:cubicBezTo>
                      <a:pt x="16" y="6"/>
                      <a:pt x="16" y="6"/>
                      <a:pt x="17" y="7"/>
                    </a:cubicBezTo>
                    <a:cubicBezTo>
                      <a:pt x="16" y="7"/>
                      <a:pt x="16" y="7"/>
                      <a:pt x="16" y="7"/>
                    </a:cubicBezTo>
                    <a:cubicBezTo>
                      <a:pt x="16" y="6"/>
                      <a:pt x="16" y="6"/>
                      <a:pt x="16" y="6"/>
                    </a:cubicBezTo>
                    <a:cubicBezTo>
                      <a:pt x="15" y="5"/>
                      <a:pt x="15" y="5"/>
                      <a:pt x="15" y="5"/>
                    </a:cubicBezTo>
                    <a:cubicBezTo>
                      <a:pt x="16" y="5"/>
                      <a:pt x="16" y="5"/>
                      <a:pt x="16" y="5"/>
                    </a:cubicBezTo>
                    <a:cubicBezTo>
                      <a:pt x="16" y="6"/>
                      <a:pt x="16" y="6"/>
                      <a:pt x="16" y="6"/>
                    </a:cubicBezTo>
                    <a:cubicBezTo>
                      <a:pt x="16" y="7"/>
                      <a:pt x="16" y="7"/>
                      <a:pt x="16" y="7"/>
                    </a:cubicBezTo>
                    <a:cubicBezTo>
                      <a:pt x="16" y="7"/>
                      <a:pt x="16" y="7"/>
                      <a:pt x="16" y="7"/>
                    </a:cubicBezTo>
                    <a:cubicBezTo>
                      <a:pt x="16" y="7"/>
                      <a:pt x="16" y="7"/>
                      <a:pt x="16" y="7"/>
                    </a:cubicBezTo>
                    <a:cubicBezTo>
                      <a:pt x="15" y="7"/>
                      <a:pt x="15" y="7"/>
                      <a:pt x="15" y="7"/>
                    </a:cubicBezTo>
                    <a:cubicBezTo>
                      <a:pt x="15" y="6"/>
                      <a:pt x="15" y="6"/>
                      <a:pt x="15" y="6"/>
                    </a:cubicBezTo>
                    <a:cubicBezTo>
                      <a:pt x="15" y="6"/>
                      <a:pt x="14" y="5"/>
                      <a:pt x="14" y="5"/>
                    </a:cubicBezTo>
                    <a:cubicBezTo>
                      <a:pt x="14" y="5"/>
                      <a:pt x="14" y="5"/>
                      <a:pt x="14" y="5"/>
                    </a:cubicBezTo>
                    <a:cubicBezTo>
                      <a:pt x="14" y="5"/>
                      <a:pt x="14" y="5"/>
                      <a:pt x="14" y="5"/>
                    </a:cubicBezTo>
                    <a:cubicBezTo>
                      <a:pt x="14" y="5"/>
                      <a:pt x="14" y="6"/>
                      <a:pt x="14" y="6"/>
                    </a:cubicBezTo>
                    <a:cubicBezTo>
                      <a:pt x="14" y="7"/>
                      <a:pt x="14" y="7"/>
                      <a:pt x="14" y="7"/>
                    </a:cubicBezTo>
                    <a:cubicBezTo>
                      <a:pt x="14" y="8"/>
                      <a:pt x="14" y="8"/>
                      <a:pt x="14" y="8"/>
                    </a:cubicBezTo>
                    <a:cubicBezTo>
                      <a:pt x="14" y="7"/>
                      <a:pt x="13" y="7"/>
                      <a:pt x="13" y="7"/>
                    </a:cubicBezTo>
                    <a:cubicBezTo>
                      <a:pt x="13" y="6"/>
                      <a:pt x="13" y="6"/>
                      <a:pt x="13" y="6"/>
                    </a:cubicBezTo>
                    <a:cubicBezTo>
                      <a:pt x="13" y="6"/>
                      <a:pt x="13" y="6"/>
                      <a:pt x="12" y="6"/>
                    </a:cubicBezTo>
                    <a:cubicBezTo>
                      <a:pt x="13" y="6"/>
                      <a:pt x="13" y="6"/>
                      <a:pt x="13" y="6"/>
                    </a:cubicBezTo>
                    <a:cubicBezTo>
                      <a:pt x="13" y="6"/>
                      <a:pt x="13" y="7"/>
                      <a:pt x="13" y="8"/>
                    </a:cubicBezTo>
                    <a:cubicBezTo>
                      <a:pt x="13" y="8"/>
                      <a:pt x="13" y="8"/>
                      <a:pt x="13" y="8"/>
                    </a:cubicBezTo>
                    <a:cubicBezTo>
                      <a:pt x="13" y="8"/>
                      <a:pt x="12" y="8"/>
                      <a:pt x="12" y="8"/>
                    </a:cubicBezTo>
                    <a:cubicBezTo>
                      <a:pt x="12" y="8"/>
                      <a:pt x="12" y="8"/>
                      <a:pt x="12" y="8"/>
                    </a:cubicBezTo>
                    <a:cubicBezTo>
                      <a:pt x="12" y="7"/>
                      <a:pt x="12" y="7"/>
                      <a:pt x="12" y="7"/>
                    </a:cubicBezTo>
                    <a:cubicBezTo>
                      <a:pt x="11" y="6"/>
                      <a:pt x="11" y="6"/>
                      <a:pt x="11" y="6"/>
                    </a:cubicBezTo>
                    <a:cubicBezTo>
                      <a:pt x="12" y="6"/>
                      <a:pt x="12" y="6"/>
                      <a:pt x="12" y="6"/>
                    </a:cubicBezTo>
                    <a:cubicBezTo>
                      <a:pt x="12" y="6"/>
                      <a:pt x="12" y="6"/>
                      <a:pt x="12" y="7"/>
                    </a:cubicBezTo>
                    <a:cubicBezTo>
                      <a:pt x="12" y="8"/>
                      <a:pt x="12" y="8"/>
                      <a:pt x="12" y="8"/>
                    </a:cubicBezTo>
                    <a:cubicBezTo>
                      <a:pt x="12" y="8"/>
                      <a:pt x="12" y="8"/>
                      <a:pt x="12" y="8"/>
                    </a:cubicBezTo>
                    <a:cubicBezTo>
                      <a:pt x="12" y="8"/>
                      <a:pt x="12" y="8"/>
                      <a:pt x="12" y="8"/>
                    </a:cubicBezTo>
                    <a:cubicBezTo>
                      <a:pt x="12" y="8"/>
                      <a:pt x="12" y="8"/>
                      <a:pt x="12" y="8"/>
                    </a:cubicBezTo>
                    <a:cubicBezTo>
                      <a:pt x="11" y="6"/>
                      <a:pt x="11" y="6"/>
                      <a:pt x="11" y="6"/>
                    </a:cubicBezTo>
                    <a:cubicBezTo>
                      <a:pt x="11" y="6"/>
                      <a:pt x="11" y="6"/>
                      <a:pt x="11" y="6"/>
                    </a:cubicBezTo>
                    <a:cubicBezTo>
                      <a:pt x="12" y="6"/>
                      <a:pt x="12" y="7"/>
                      <a:pt x="12" y="8"/>
                    </a:cubicBezTo>
                    <a:cubicBezTo>
                      <a:pt x="12" y="8"/>
                      <a:pt x="12" y="8"/>
                      <a:pt x="11" y="8"/>
                    </a:cubicBezTo>
                    <a:cubicBezTo>
                      <a:pt x="11" y="8"/>
                      <a:pt x="11" y="8"/>
                      <a:pt x="11" y="8"/>
                    </a:cubicBezTo>
                    <a:cubicBezTo>
                      <a:pt x="11" y="8"/>
                      <a:pt x="11" y="8"/>
                      <a:pt x="11" y="8"/>
                    </a:cubicBezTo>
                    <a:cubicBezTo>
                      <a:pt x="11" y="7"/>
                      <a:pt x="10" y="7"/>
                      <a:pt x="10" y="6"/>
                    </a:cubicBezTo>
                    <a:cubicBezTo>
                      <a:pt x="10" y="6"/>
                      <a:pt x="10" y="6"/>
                      <a:pt x="10" y="6"/>
                    </a:cubicBezTo>
                    <a:cubicBezTo>
                      <a:pt x="10" y="6"/>
                      <a:pt x="10" y="6"/>
                      <a:pt x="10" y="7"/>
                    </a:cubicBezTo>
                    <a:cubicBezTo>
                      <a:pt x="11" y="8"/>
                      <a:pt x="11" y="8"/>
                      <a:pt x="11" y="8"/>
                    </a:cubicBezTo>
                    <a:cubicBezTo>
                      <a:pt x="11" y="8"/>
                      <a:pt x="10" y="8"/>
                      <a:pt x="10" y="8"/>
                    </a:cubicBezTo>
                    <a:cubicBezTo>
                      <a:pt x="10" y="8"/>
                      <a:pt x="10" y="8"/>
                      <a:pt x="10" y="8"/>
                    </a:cubicBezTo>
                    <a:cubicBezTo>
                      <a:pt x="9" y="6"/>
                      <a:pt x="9" y="6"/>
                      <a:pt x="9" y="6"/>
                    </a:cubicBezTo>
                    <a:cubicBezTo>
                      <a:pt x="9" y="6"/>
                      <a:pt x="9" y="6"/>
                      <a:pt x="9" y="6"/>
                    </a:cubicBezTo>
                    <a:cubicBezTo>
                      <a:pt x="9" y="6"/>
                      <a:pt x="9" y="6"/>
                      <a:pt x="9" y="7"/>
                    </a:cubicBezTo>
                    <a:cubicBezTo>
                      <a:pt x="9" y="7"/>
                      <a:pt x="10" y="7"/>
                      <a:pt x="10" y="8"/>
                    </a:cubicBezTo>
                    <a:cubicBezTo>
                      <a:pt x="10" y="8"/>
                      <a:pt x="9" y="8"/>
                      <a:pt x="9" y="8"/>
                    </a:cubicBezTo>
                    <a:cubicBezTo>
                      <a:pt x="9" y="8"/>
                      <a:pt x="9" y="8"/>
                      <a:pt x="9" y="8"/>
                    </a:cubicBezTo>
                    <a:cubicBezTo>
                      <a:pt x="8" y="7"/>
                      <a:pt x="8" y="6"/>
                      <a:pt x="8" y="6"/>
                    </a:cubicBezTo>
                    <a:cubicBezTo>
                      <a:pt x="9" y="5"/>
                      <a:pt x="9" y="5"/>
                      <a:pt x="9" y="5"/>
                    </a:cubicBezTo>
                    <a:cubicBezTo>
                      <a:pt x="9" y="8"/>
                      <a:pt x="9" y="8"/>
                      <a:pt x="9" y="8"/>
                    </a:cubicBezTo>
                    <a:cubicBezTo>
                      <a:pt x="9" y="8"/>
                      <a:pt x="9" y="8"/>
                      <a:pt x="9" y="8"/>
                    </a:cubicBezTo>
                    <a:cubicBezTo>
                      <a:pt x="9" y="8"/>
                      <a:pt x="9" y="8"/>
                      <a:pt x="9" y="8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8" y="6"/>
                      <a:pt x="8" y="7"/>
                      <a:pt x="8" y="8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7" y="8"/>
                      <a:pt x="7" y="8"/>
                      <a:pt x="7" y="8"/>
                    </a:cubicBezTo>
                    <a:cubicBezTo>
                      <a:pt x="7" y="8"/>
                      <a:pt x="7" y="8"/>
                      <a:pt x="7" y="8"/>
                    </a:cubicBezTo>
                    <a:cubicBezTo>
                      <a:pt x="7" y="7"/>
                      <a:pt x="7" y="7"/>
                      <a:pt x="7" y="6"/>
                    </a:cubicBezTo>
                    <a:cubicBezTo>
                      <a:pt x="6" y="6"/>
                      <a:pt x="6" y="5"/>
                      <a:pt x="6" y="5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7" y="6"/>
                      <a:pt x="7" y="6"/>
                      <a:pt x="7" y="6"/>
                    </a:cubicBezTo>
                    <a:cubicBezTo>
                      <a:pt x="7" y="7"/>
                      <a:pt x="7" y="7"/>
                      <a:pt x="7" y="7"/>
                    </a:cubicBezTo>
                    <a:cubicBezTo>
                      <a:pt x="7" y="7"/>
                      <a:pt x="7" y="7"/>
                      <a:pt x="7" y="7"/>
                    </a:cubicBezTo>
                    <a:cubicBezTo>
                      <a:pt x="7" y="8"/>
                      <a:pt x="7" y="8"/>
                      <a:pt x="7" y="8"/>
                    </a:cubicBezTo>
                    <a:cubicBezTo>
                      <a:pt x="6" y="8"/>
                      <a:pt x="6" y="8"/>
                      <a:pt x="6" y="8"/>
                    </a:cubicBezTo>
                    <a:cubicBezTo>
                      <a:pt x="6" y="7"/>
                      <a:pt x="6" y="7"/>
                      <a:pt x="6" y="6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6" y="7"/>
                      <a:pt x="6" y="7"/>
                      <a:pt x="6" y="7"/>
                    </a:cubicBezTo>
                    <a:cubicBezTo>
                      <a:pt x="6" y="7"/>
                      <a:pt x="6" y="7"/>
                      <a:pt x="5" y="7"/>
                    </a:cubicBezTo>
                    <a:cubicBezTo>
                      <a:pt x="5" y="7"/>
                      <a:pt x="5" y="7"/>
                      <a:pt x="5" y="7"/>
                    </a:cubicBezTo>
                    <a:cubicBezTo>
                      <a:pt x="5" y="6"/>
                      <a:pt x="5" y="6"/>
                      <a:pt x="5" y="5"/>
                    </a:cubicBezTo>
                    <a:cubicBezTo>
                      <a:pt x="5" y="5"/>
                      <a:pt x="4" y="5"/>
                      <a:pt x="4" y="5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5" y="7"/>
                      <a:pt x="5" y="7"/>
                      <a:pt x="5" y="7"/>
                    </a:cubicBezTo>
                    <a:cubicBezTo>
                      <a:pt x="5" y="7"/>
                      <a:pt x="5" y="7"/>
                      <a:pt x="4" y="7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3"/>
                      <a:pt x="4" y="3"/>
                      <a:pt x="4" y="4"/>
                    </a:cubicBezTo>
                    <a:cubicBezTo>
                      <a:pt x="4" y="4"/>
                      <a:pt x="4" y="5"/>
                      <a:pt x="4" y="5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3" y="4"/>
                      <a:pt x="2" y="3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2"/>
                      <a:pt x="2" y="2"/>
                      <a:pt x="2" y="3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1" y="4"/>
                      <a:pt x="1" y="3"/>
                      <a:pt x="1" y="2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89" name="Freeform 86"/>
              <p:cNvSpPr>
                <a:spLocks/>
              </p:cNvSpPr>
              <p:nvPr/>
            </p:nvSpPr>
            <p:spPr bwMode="auto">
              <a:xfrm>
                <a:off x="1710" y="1963"/>
                <a:ext cx="73" cy="50"/>
              </a:xfrm>
              <a:custGeom>
                <a:avLst/>
                <a:gdLst>
                  <a:gd name="T0" fmla="*/ 1 w 10"/>
                  <a:gd name="T1" fmla="*/ 7 h 7"/>
                  <a:gd name="T2" fmla="*/ 0 w 10"/>
                  <a:gd name="T3" fmla="*/ 6 h 7"/>
                  <a:gd name="T4" fmla="*/ 1 w 10"/>
                  <a:gd name="T5" fmla="*/ 7 h 7"/>
                  <a:gd name="T6" fmla="*/ 1 w 10"/>
                  <a:gd name="T7" fmla="*/ 5 h 7"/>
                  <a:gd name="T8" fmla="*/ 2 w 10"/>
                  <a:gd name="T9" fmla="*/ 6 h 7"/>
                  <a:gd name="T10" fmla="*/ 2 w 10"/>
                  <a:gd name="T11" fmla="*/ 5 h 7"/>
                  <a:gd name="T12" fmla="*/ 1 w 10"/>
                  <a:gd name="T13" fmla="*/ 4 h 7"/>
                  <a:gd name="T14" fmla="*/ 3 w 10"/>
                  <a:gd name="T15" fmla="*/ 5 h 7"/>
                  <a:gd name="T16" fmla="*/ 2 w 10"/>
                  <a:gd name="T17" fmla="*/ 3 h 7"/>
                  <a:gd name="T18" fmla="*/ 3 w 10"/>
                  <a:gd name="T19" fmla="*/ 4 h 7"/>
                  <a:gd name="T20" fmla="*/ 3 w 10"/>
                  <a:gd name="T21" fmla="*/ 3 h 7"/>
                  <a:gd name="T22" fmla="*/ 3 w 10"/>
                  <a:gd name="T23" fmla="*/ 3 h 7"/>
                  <a:gd name="T24" fmla="*/ 4 w 10"/>
                  <a:gd name="T25" fmla="*/ 5 h 7"/>
                  <a:gd name="T26" fmla="*/ 5 w 10"/>
                  <a:gd name="T27" fmla="*/ 3 h 7"/>
                  <a:gd name="T28" fmla="*/ 6 w 10"/>
                  <a:gd name="T29" fmla="*/ 5 h 7"/>
                  <a:gd name="T30" fmla="*/ 6 w 10"/>
                  <a:gd name="T31" fmla="*/ 3 h 7"/>
                  <a:gd name="T32" fmla="*/ 7 w 10"/>
                  <a:gd name="T33" fmla="*/ 4 h 7"/>
                  <a:gd name="T34" fmla="*/ 7 w 10"/>
                  <a:gd name="T35" fmla="*/ 4 h 7"/>
                  <a:gd name="T36" fmla="*/ 7 w 10"/>
                  <a:gd name="T37" fmla="*/ 3 h 7"/>
                  <a:gd name="T38" fmla="*/ 8 w 10"/>
                  <a:gd name="T39" fmla="*/ 6 h 7"/>
                  <a:gd name="T40" fmla="*/ 8 w 10"/>
                  <a:gd name="T41" fmla="*/ 3 h 7"/>
                  <a:gd name="T42" fmla="*/ 9 w 10"/>
                  <a:gd name="T43" fmla="*/ 5 h 7"/>
                  <a:gd name="T44" fmla="*/ 9 w 10"/>
                  <a:gd name="T45" fmla="*/ 5 h 7"/>
                  <a:gd name="T46" fmla="*/ 8 w 10"/>
                  <a:gd name="T47" fmla="*/ 2 h 7"/>
                  <a:gd name="T48" fmla="*/ 10 w 10"/>
                  <a:gd name="T49" fmla="*/ 3 h 7"/>
                  <a:gd name="T50" fmla="*/ 9 w 10"/>
                  <a:gd name="T51" fmla="*/ 1 h 7"/>
                  <a:gd name="T52" fmla="*/ 10 w 10"/>
                  <a:gd name="T53" fmla="*/ 2 h 7"/>
                  <a:gd name="T54" fmla="*/ 9 w 10"/>
                  <a:gd name="T55" fmla="*/ 1 h 7"/>
                  <a:gd name="T56" fmla="*/ 10 w 10"/>
                  <a:gd name="T57" fmla="*/ 2 h 7"/>
                  <a:gd name="T58" fmla="*/ 10 w 10"/>
                  <a:gd name="T59" fmla="*/ 3 h 7"/>
                  <a:gd name="T60" fmla="*/ 9 w 10"/>
                  <a:gd name="T61" fmla="*/ 4 h 7"/>
                  <a:gd name="T62" fmla="*/ 9 w 10"/>
                  <a:gd name="T63" fmla="*/ 3 h 7"/>
                  <a:gd name="T64" fmla="*/ 9 w 10"/>
                  <a:gd name="T65" fmla="*/ 5 h 7"/>
                  <a:gd name="T66" fmla="*/ 8 w 10"/>
                  <a:gd name="T67" fmla="*/ 4 h 7"/>
                  <a:gd name="T68" fmla="*/ 8 w 10"/>
                  <a:gd name="T69" fmla="*/ 6 h 7"/>
                  <a:gd name="T70" fmla="*/ 7 w 10"/>
                  <a:gd name="T71" fmla="*/ 4 h 7"/>
                  <a:gd name="T72" fmla="*/ 7 w 10"/>
                  <a:gd name="T73" fmla="*/ 6 h 7"/>
                  <a:gd name="T74" fmla="*/ 5 w 10"/>
                  <a:gd name="T75" fmla="*/ 4 h 7"/>
                  <a:gd name="T76" fmla="*/ 6 w 10"/>
                  <a:gd name="T77" fmla="*/ 6 h 7"/>
                  <a:gd name="T78" fmla="*/ 5 w 10"/>
                  <a:gd name="T79" fmla="*/ 5 h 7"/>
                  <a:gd name="T80" fmla="*/ 5 w 10"/>
                  <a:gd name="T81" fmla="*/ 3 h 7"/>
                  <a:gd name="T82" fmla="*/ 5 w 10"/>
                  <a:gd name="T83" fmla="*/ 6 h 7"/>
                  <a:gd name="T84" fmla="*/ 3 w 10"/>
                  <a:gd name="T85" fmla="*/ 4 h 7"/>
                  <a:gd name="T86" fmla="*/ 4 w 10"/>
                  <a:gd name="T87" fmla="*/ 6 h 7"/>
                  <a:gd name="T88" fmla="*/ 2 w 10"/>
                  <a:gd name="T89" fmla="*/ 4 h 7"/>
                  <a:gd name="T90" fmla="*/ 3 w 10"/>
                  <a:gd name="T91" fmla="*/ 5 h 7"/>
                  <a:gd name="T92" fmla="*/ 1 w 10"/>
                  <a:gd name="T93" fmla="*/ 4 h 7"/>
                  <a:gd name="T94" fmla="*/ 2 w 10"/>
                  <a:gd name="T95" fmla="*/ 6 h 7"/>
                  <a:gd name="T96" fmla="*/ 2 w 10"/>
                  <a:gd name="T97" fmla="*/ 5 h 7"/>
                  <a:gd name="T98" fmla="*/ 2 w 10"/>
                  <a:gd name="T99" fmla="*/ 6 h 7"/>
                  <a:gd name="T100" fmla="*/ 1 w 10"/>
                  <a:gd name="T101" fmla="*/ 5 h 7"/>
                  <a:gd name="T102" fmla="*/ 1 w 10"/>
                  <a:gd name="T103" fmla="*/ 7 h 7"/>
                  <a:gd name="T104" fmla="*/ 1 w 10"/>
                  <a:gd name="T105" fmla="*/ 7 h 7"/>
                  <a:gd name="T106" fmla="*/ 0 w 10"/>
                  <a:gd name="T107" fmla="*/ 7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</a:cxnLst>
                <a:rect l="0" t="0" r="r" b="b"/>
                <a:pathLst>
                  <a:path w="10" h="7">
                    <a:moveTo>
                      <a:pt x="0" y="6"/>
                    </a:moveTo>
                    <a:cubicBezTo>
                      <a:pt x="0" y="7"/>
                      <a:pt x="0" y="7"/>
                      <a:pt x="0" y="7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1" y="6"/>
                      <a:pt x="1" y="6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2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1" y="5"/>
                      <a:pt x="1" y="5"/>
                      <a:pt x="1" y="4"/>
                    </a:cubicBezTo>
                    <a:cubicBezTo>
                      <a:pt x="1" y="4"/>
                      <a:pt x="1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3" y="5"/>
                      <a:pt x="3" y="5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3" y="3"/>
                      <a:pt x="3" y="4"/>
                      <a:pt x="3" y="4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3" y="4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4" y="4"/>
                      <a:pt x="5" y="4"/>
                      <a:pt x="5" y="5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3"/>
                      <a:pt x="4" y="3"/>
                      <a:pt x="5" y="3"/>
                    </a:cubicBezTo>
                    <a:cubicBezTo>
                      <a:pt x="5" y="3"/>
                      <a:pt x="5" y="3"/>
                      <a:pt x="5" y="4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5" y="6"/>
                      <a:pt x="5" y="6"/>
                      <a:pt x="5" y="6"/>
                    </a:cubicBezTo>
                    <a:cubicBezTo>
                      <a:pt x="5" y="5"/>
                      <a:pt x="5" y="5"/>
                      <a:pt x="5" y="4"/>
                    </a:cubicBezTo>
                    <a:cubicBezTo>
                      <a:pt x="5" y="4"/>
                      <a:pt x="5" y="3"/>
                      <a:pt x="6" y="3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6" y="4"/>
                      <a:pt x="7" y="4"/>
                      <a:pt x="7" y="4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7" y="6"/>
                      <a:pt x="7" y="6"/>
                      <a:pt x="7" y="6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8" y="4"/>
                      <a:pt x="8" y="4"/>
                      <a:pt x="8" y="5"/>
                    </a:cubicBezTo>
                    <a:cubicBezTo>
                      <a:pt x="8" y="5"/>
                      <a:pt x="9" y="6"/>
                      <a:pt x="9" y="6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8" y="6"/>
                      <a:pt x="8" y="5"/>
                      <a:pt x="7" y="4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7" y="4"/>
                      <a:pt x="8" y="3"/>
                      <a:pt x="8" y="3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9" y="4"/>
                      <a:pt x="9" y="4"/>
                      <a:pt x="9" y="4"/>
                    </a:cubicBezTo>
                    <a:cubicBezTo>
                      <a:pt x="9" y="5"/>
                      <a:pt x="9" y="5"/>
                      <a:pt x="9" y="5"/>
                    </a:cubicBezTo>
                    <a:cubicBezTo>
                      <a:pt x="10" y="5"/>
                      <a:pt x="10" y="5"/>
                      <a:pt x="9" y="6"/>
                    </a:cubicBezTo>
                    <a:cubicBezTo>
                      <a:pt x="9" y="6"/>
                      <a:pt x="9" y="6"/>
                      <a:pt x="9" y="6"/>
                    </a:cubicBezTo>
                    <a:cubicBezTo>
                      <a:pt x="9" y="5"/>
                      <a:pt x="9" y="5"/>
                      <a:pt x="9" y="5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8" y="3"/>
                      <a:pt x="8" y="2"/>
                      <a:pt x="8" y="2"/>
                    </a:cubicBezTo>
                    <a:cubicBezTo>
                      <a:pt x="8" y="2"/>
                      <a:pt x="8" y="2"/>
                      <a:pt x="9" y="2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9" y="4"/>
                      <a:pt x="9" y="4"/>
                      <a:pt x="9" y="4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10" y="4"/>
                      <a:pt x="10" y="4"/>
                      <a:pt x="10" y="4"/>
                    </a:cubicBezTo>
                    <a:cubicBezTo>
                      <a:pt x="10" y="4"/>
                      <a:pt x="9" y="4"/>
                      <a:pt x="9" y="4"/>
                    </a:cubicBezTo>
                    <a:cubicBezTo>
                      <a:pt x="9" y="4"/>
                      <a:pt x="9" y="4"/>
                      <a:pt x="9" y="4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9" y="3"/>
                      <a:pt x="9" y="3"/>
                      <a:pt x="8" y="3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9" y="4"/>
                      <a:pt x="9" y="4"/>
                      <a:pt x="9" y="4"/>
                    </a:cubicBezTo>
                    <a:cubicBezTo>
                      <a:pt x="9" y="5"/>
                      <a:pt x="9" y="5"/>
                      <a:pt x="9" y="5"/>
                    </a:cubicBezTo>
                    <a:cubicBezTo>
                      <a:pt x="9" y="5"/>
                      <a:pt x="9" y="5"/>
                      <a:pt x="9" y="5"/>
                    </a:cubicBezTo>
                    <a:cubicBezTo>
                      <a:pt x="8" y="5"/>
                      <a:pt x="8" y="5"/>
                      <a:pt x="8" y="5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8" y="4"/>
                      <a:pt x="9" y="5"/>
                      <a:pt x="9" y="6"/>
                    </a:cubicBezTo>
                    <a:cubicBezTo>
                      <a:pt x="9" y="6"/>
                      <a:pt x="9" y="6"/>
                      <a:pt x="9" y="7"/>
                    </a:cubicBezTo>
                    <a:cubicBezTo>
                      <a:pt x="9" y="7"/>
                      <a:pt x="8" y="7"/>
                      <a:pt x="8" y="6"/>
                    </a:cubicBezTo>
                    <a:cubicBezTo>
                      <a:pt x="8" y="6"/>
                      <a:pt x="8" y="6"/>
                      <a:pt x="7" y="5"/>
                    </a:cubicBezTo>
                    <a:cubicBezTo>
                      <a:pt x="7" y="5"/>
                      <a:pt x="7" y="4"/>
                      <a:pt x="7" y="4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8" y="6"/>
                      <a:pt x="7" y="6"/>
                      <a:pt x="7" y="6"/>
                    </a:cubicBezTo>
                    <a:cubicBezTo>
                      <a:pt x="7" y="6"/>
                      <a:pt x="7" y="6"/>
                      <a:pt x="7" y="6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6" y="5"/>
                      <a:pt x="6" y="5"/>
                      <a:pt x="5" y="4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6" y="6"/>
                      <a:pt x="6" y="6"/>
                      <a:pt x="6" y="6"/>
                    </a:cubicBezTo>
                    <a:cubicBezTo>
                      <a:pt x="6" y="6"/>
                      <a:pt x="6" y="6"/>
                      <a:pt x="6" y="6"/>
                    </a:cubicBezTo>
                    <a:cubicBezTo>
                      <a:pt x="6" y="6"/>
                      <a:pt x="5" y="6"/>
                      <a:pt x="5" y="6"/>
                    </a:cubicBezTo>
                    <a:cubicBezTo>
                      <a:pt x="5" y="6"/>
                      <a:pt x="5" y="5"/>
                      <a:pt x="5" y="5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5" y="5"/>
                      <a:pt x="5" y="5"/>
                      <a:pt x="5" y="5"/>
                    </a:cubicBezTo>
                    <a:cubicBezTo>
                      <a:pt x="5" y="5"/>
                      <a:pt x="5" y="6"/>
                      <a:pt x="5" y="6"/>
                    </a:cubicBezTo>
                    <a:cubicBezTo>
                      <a:pt x="5" y="6"/>
                      <a:pt x="4" y="6"/>
                      <a:pt x="4" y="6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4"/>
                      <a:pt x="3" y="4"/>
                      <a:pt x="3" y="4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4"/>
                      <a:pt x="4" y="5"/>
                      <a:pt x="4" y="5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5"/>
                      <a:pt x="3" y="5"/>
                      <a:pt x="3" y="5"/>
                    </a:cubicBezTo>
                    <a:cubicBezTo>
                      <a:pt x="3" y="6"/>
                      <a:pt x="3" y="6"/>
                      <a:pt x="3" y="6"/>
                    </a:cubicBezTo>
                    <a:cubicBezTo>
                      <a:pt x="3" y="6"/>
                      <a:pt x="2" y="6"/>
                      <a:pt x="2" y="6"/>
                    </a:cubicBezTo>
                    <a:cubicBezTo>
                      <a:pt x="2" y="5"/>
                      <a:pt x="2" y="5"/>
                      <a:pt x="1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5"/>
                      <a:pt x="2" y="5"/>
                    </a:cubicBezTo>
                    <a:cubicBezTo>
                      <a:pt x="2" y="5"/>
                      <a:pt x="2" y="6"/>
                      <a:pt x="2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6"/>
                      <a:pt x="1" y="6"/>
                      <a:pt x="1" y="7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0" y="7"/>
                      <a:pt x="0" y="7"/>
                      <a:pt x="0" y="7"/>
                    </a:cubicBezTo>
                    <a:lnTo>
                      <a:pt x="0" y="6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70" name="组合 69"/>
          <p:cNvGrpSpPr/>
          <p:nvPr/>
        </p:nvGrpSpPr>
        <p:grpSpPr>
          <a:xfrm>
            <a:off x="1984714" y="2986876"/>
            <a:ext cx="3316246" cy="1098075"/>
            <a:chOff x="1984714" y="2986876"/>
            <a:chExt cx="3316246" cy="1098075"/>
          </a:xfrm>
        </p:grpSpPr>
        <p:grpSp>
          <p:nvGrpSpPr>
            <p:cNvPr id="88" name="组合 87"/>
            <p:cNvGrpSpPr/>
            <p:nvPr/>
          </p:nvGrpSpPr>
          <p:grpSpPr>
            <a:xfrm flipH="1">
              <a:off x="2730910" y="3568512"/>
              <a:ext cx="2570050" cy="516439"/>
              <a:chOff x="4754880" y="1225233"/>
              <a:chExt cx="2776118" cy="557847"/>
            </a:xfrm>
          </p:grpSpPr>
          <p:sp>
            <p:nvSpPr>
              <p:cNvPr id="89" name="任意多边形 88"/>
              <p:cNvSpPr/>
              <p:nvPr/>
            </p:nvSpPr>
            <p:spPr>
              <a:xfrm>
                <a:off x="4754880" y="1280160"/>
                <a:ext cx="2682240" cy="502920"/>
              </a:xfrm>
              <a:custGeom>
                <a:avLst/>
                <a:gdLst>
                  <a:gd name="connsiteX0" fmla="*/ 0 w 2682240"/>
                  <a:gd name="connsiteY0" fmla="*/ 502920 h 502920"/>
                  <a:gd name="connsiteX1" fmla="*/ 914400 w 2682240"/>
                  <a:gd name="connsiteY1" fmla="*/ 0 h 502920"/>
                  <a:gd name="connsiteX2" fmla="*/ 2682240 w 2682240"/>
                  <a:gd name="connsiteY2" fmla="*/ 0 h 50292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682240" h="502920">
                    <a:moveTo>
                      <a:pt x="0" y="502920"/>
                    </a:moveTo>
                    <a:lnTo>
                      <a:pt x="914400" y="0"/>
                    </a:lnTo>
                    <a:lnTo>
                      <a:pt x="2682240" y="0"/>
                    </a:lnTo>
                  </a:path>
                </a:pathLst>
              </a:custGeom>
              <a:noFill/>
              <a:ln w="19050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90" name="椭圆 89"/>
              <p:cNvSpPr/>
              <p:nvPr/>
            </p:nvSpPr>
            <p:spPr>
              <a:xfrm>
                <a:off x="7434994" y="1225233"/>
                <a:ext cx="96004" cy="96004"/>
              </a:xfrm>
              <a:prstGeom prst="ellipse">
                <a:avLst/>
              </a:prstGeom>
              <a:noFill/>
              <a:ln w="19050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191" name="Group 89"/>
            <p:cNvGrpSpPr>
              <a:grpSpLocks noChangeAspect="1"/>
            </p:cNvGrpSpPr>
            <p:nvPr/>
          </p:nvGrpSpPr>
          <p:grpSpPr bwMode="auto">
            <a:xfrm>
              <a:off x="1984714" y="2986876"/>
              <a:ext cx="518637" cy="667068"/>
              <a:chOff x="1309" y="2054"/>
              <a:chExt cx="297" cy="382"/>
            </a:xfrm>
            <a:solidFill>
              <a:schemeClr val="bg1">
                <a:lumMod val="50000"/>
              </a:schemeClr>
            </a:solidFill>
          </p:grpSpPr>
          <p:sp>
            <p:nvSpPr>
              <p:cNvPr id="193" name="Freeform 90"/>
              <p:cNvSpPr>
                <a:spLocks/>
              </p:cNvSpPr>
              <p:nvPr/>
            </p:nvSpPr>
            <p:spPr bwMode="auto">
              <a:xfrm>
                <a:off x="1362" y="2127"/>
                <a:ext cx="191" cy="204"/>
              </a:xfrm>
              <a:custGeom>
                <a:avLst/>
                <a:gdLst>
                  <a:gd name="T0" fmla="*/ 10 w 36"/>
                  <a:gd name="T1" fmla="*/ 39 h 39"/>
                  <a:gd name="T2" fmla="*/ 9 w 36"/>
                  <a:gd name="T3" fmla="*/ 35 h 39"/>
                  <a:gd name="T4" fmla="*/ 7 w 36"/>
                  <a:gd name="T5" fmla="*/ 31 h 39"/>
                  <a:gd name="T6" fmla="*/ 3 w 36"/>
                  <a:gd name="T7" fmla="*/ 26 h 39"/>
                  <a:gd name="T8" fmla="*/ 1 w 36"/>
                  <a:gd name="T9" fmla="*/ 18 h 39"/>
                  <a:gd name="T10" fmla="*/ 2 w 36"/>
                  <a:gd name="T11" fmla="*/ 9 h 39"/>
                  <a:gd name="T12" fmla="*/ 3 w 36"/>
                  <a:gd name="T13" fmla="*/ 7 h 39"/>
                  <a:gd name="T14" fmla="*/ 5 w 36"/>
                  <a:gd name="T15" fmla="*/ 6 h 39"/>
                  <a:gd name="T16" fmla="*/ 9 w 36"/>
                  <a:gd name="T17" fmla="*/ 3 h 39"/>
                  <a:gd name="T18" fmla="*/ 13 w 36"/>
                  <a:gd name="T19" fmla="*/ 1 h 39"/>
                  <a:gd name="T20" fmla="*/ 16 w 36"/>
                  <a:gd name="T21" fmla="*/ 0 h 39"/>
                  <a:gd name="T22" fmla="*/ 18 w 36"/>
                  <a:gd name="T23" fmla="*/ 0 h 39"/>
                  <a:gd name="T24" fmla="*/ 23 w 36"/>
                  <a:gd name="T25" fmla="*/ 1 h 39"/>
                  <a:gd name="T26" fmla="*/ 27 w 36"/>
                  <a:gd name="T27" fmla="*/ 3 h 39"/>
                  <a:gd name="T28" fmla="*/ 31 w 36"/>
                  <a:gd name="T29" fmla="*/ 6 h 39"/>
                  <a:gd name="T30" fmla="*/ 33 w 36"/>
                  <a:gd name="T31" fmla="*/ 8 h 39"/>
                  <a:gd name="T32" fmla="*/ 34 w 36"/>
                  <a:gd name="T33" fmla="*/ 10 h 39"/>
                  <a:gd name="T34" fmla="*/ 35 w 36"/>
                  <a:gd name="T35" fmla="*/ 18 h 39"/>
                  <a:gd name="T36" fmla="*/ 33 w 36"/>
                  <a:gd name="T37" fmla="*/ 26 h 39"/>
                  <a:gd name="T38" fmla="*/ 29 w 36"/>
                  <a:gd name="T39" fmla="*/ 31 h 39"/>
                  <a:gd name="T40" fmla="*/ 26 w 36"/>
                  <a:gd name="T41" fmla="*/ 35 h 39"/>
                  <a:gd name="T42" fmla="*/ 25 w 36"/>
                  <a:gd name="T43" fmla="*/ 38 h 39"/>
                  <a:gd name="T44" fmla="*/ 25 w 36"/>
                  <a:gd name="T45" fmla="*/ 39 h 39"/>
                  <a:gd name="T46" fmla="*/ 25 w 36"/>
                  <a:gd name="T47" fmla="*/ 38 h 39"/>
                  <a:gd name="T48" fmla="*/ 26 w 36"/>
                  <a:gd name="T49" fmla="*/ 35 h 39"/>
                  <a:gd name="T50" fmla="*/ 29 w 36"/>
                  <a:gd name="T51" fmla="*/ 31 h 39"/>
                  <a:gd name="T52" fmla="*/ 32 w 36"/>
                  <a:gd name="T53" fmla="*/ 25 h 39"/>
                  <a:gd name="T54" fmla="*/ 34 w 36"/>
                  <a:gd name="T55" fmla="*/ 18 h 39"/>
                  <a:gd name="T56" fmla="*/ 33 w 36"/>
                  <a:gd name="T57" fmla="*/ 10 h 39"/>
                  <a:gd name="T58" fmla="*/ 31 w 36"/>
                  <a:gd name="T59" fmla="*/ 9 h 39"/>
                  <a:gd name="T60" fmla="*/ 30 w 36"/>
                  <a:gd name="T61" fmla="*/ 7 h 39"/>
                  <a:gd name="T62" fmla="*/ 27 w 36"/>
                  <a:gd name="T63" fmla="*/ 4 h 39"/>
                  <a:gd name="T64" fmla="*/ 23 w 36"/>
                  <a:gd name="T65" fmla="*/ 3 h 39"/>
                  <a:gd name="T66" fmla="*/ 18 w 36"/>
                  <a:gd name="T67" fmla="*/ 2 h 39"/>
                  <a:gd name="T68" fmla="*/ 16 w 36"/>
                  <a:gd name="T69" fmla="*/ 2 h 39"/>
                  <a:gd name="T70" fmla="*/ 14 w 36"/>
                  <a:gd name="T71" fmla="*/ 3 h 39"/>
                  <a:gd name="T72" fmla="*/ 10 w 36"/>
                  <a:gd name="T73" fmla="*/ 4 h 39"/>
                  <a:gd name="T74" fmla="*/ 6 w 36"/>
                  <a:gd name="T75" fmla="*/ 7 h 39"/>
                  <a:gd name="T76" fmla="*/ 5 w 36"/>
                  <a:gd name="T77" fmla="*/ 9 h 39"/>
                  <a:gd name="T78" fmla="*/ 4 w 36"/>
                  <a:gd name="T79" fmla="*/ 10 h 39"/>
                  <a:gd name="T80" fmla="*/ 2 w 36"/>
                  <a:gd name="T81" fmla="*/ 18 h 39"/>
                  <a:gd name="T82" fmla="*/ 4 w 36"/>
                  <a:gd name="T83" fmla="*/ 25 h 39"/>
                  <a:gd name="T84" fmla="*/ 7 w 36"/>
                  <a:gd name="T85" fmla="*/ 31 h 39"/>
                  <a:gd name="T86" fmla="*/ 9 w 36"/>
                  <a:gd name="T87" fmla="*/ 35 h 39"/>
                  <a:gd name="T88" fmla="*/ 10 w 36"/>
                  <a:gd name="T89" fmla="*/ 39 h 3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</a:cxnLst>
                <a:rect l="0" t="0" r="r" b="b"/>
                <a:pathLst>
                  <a:path w="36" h="39">
                    <a:moveTo>
                      <a:pt x="10" y="39"/>
                    </a:moveTo>
                    <a:cubicBezTo>
                      <a:pt x="10" y="39"/>
                      <a:pt x="10" y="38"/>
                      <a:pt x="9" y="35"/>
                    </a:cubicBezTo>
                    <a:cubicBezTo>
                      <a:pt x="8" y="34"/>
                      <a:pt x="8" y="33"/>
                      <a:pt x="7" y="31"/>
                    </a:cubicBezTo>
                    <a:cubicBezTo>
                      <a:pt x="6" y="29"/>
                      <a:pt x="4" y="28"/>
                      <a:pt x="3" y="26"/>
                    </a:cubicBezTo>
                    <a:cubicBezTo>
                      <a:pt x="2" y="24"/>
                      <a:pt x="1" y="21"/>
                      <a:pt x="1" y="18"/>
                    </a:cubicBezTo>
                    <a:cubicBezTo>
                      <a:pt x="0" y="15"/>
                      <a:pt x="1" y="12"/>
                      <a:pt x="2" y="9"/>
                    </a:cubicBezTo>
                    <a:cubicBezTo>
                      <a:pt x="2" y="9"/>
                      <a:pt x="3" y="8"/>
                      <a:pt x="3" y="7"/>
                    </a:cubicBezTo>
                    <a:cubicBezTo>
                      <a:pt x="4" y="7"/>
                      <a:pt x="4" y="6"/>
                      <a:pt x="5" y="6"/>
                    </a:cubicBezTo>
                    <a:cubicBezTo>
                      <a:pt x="6" y="5"/>
                      <a:pt x="7" y="4"/>
                      <a:pt x="9" y="3"/>
                    </a:cubicBezTo>
                    <a:cubicBezTo>
                      <a:pt x="10" y="2"/>
                      <a:pt x="12" y="1"/>
                      <a:pt x="13" y="1"/>
                    </a:cubicBezTo>
                    <a:cubicBezTo>
                      <a:pt x="14" y="1"/>
                      <a:pt x="15" y="1"/>
                      <a:pt x="16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20" y="0"/>
                      <a:pt x="21" y="1"/>
                      <a:pt x="23" y="1"/>
                    </a:cubicBezTo>
                    <a:cubicBezTo>
                      <a:pt x="25" y="2"/>
                      <a:pt x="26" y="2"/>
                      <a:pt x="27" y="3"/>
                    </a:cubicBezTo>
                    <a:cubicBezTo>
                      <a:pt x="29" y="4"/>
                      <a:pt x="30" y="5"/>
                      <a:pt x="31" y="6"/>
                    </a:cubicBezTo>
                    <a:cubicBezTo>
                      <a:pt x="32" y="6"/>
                      <a:pt x="32" y="7"/>
                      <a:pt x="33" y="8"/>
                    </a:cubicBezTo>
                    <a:cubicBezTo>
                      <a:pt x="34" y="10"/>
                      <a:pt x="34" y="10"/>
                      <a:pt x="34" y="10"/>
                    </a:cubicBezTo>
                    <a:cubicBezTo>
                      <a:pt x="36" y="12"/>
                      <a:pt x="36" y="16"/>
                      <a:pt x="35" y="18"/>
                    </a:cubicBezTo>
                    <a:cubicBezTo>
                      <a:pt x="35" y="21"/>
                      <a:pt x="34" y="23"/>
                      <a:pt x="33" y="26"/>
                    </a:cubicBezTo>
                    <a:cubicBezTo>
                      <a:pt x="32" y="28"/>
                      <a:pt x="30" y="29"/>
                      <a:pt x="29" y="31"/>
                    </a:cubicBezTo>
                    <a:cubicBezTo>
                      <a:pt x="28" y="32"/>
                      <a:pt x="27" y="34"/>
                      <a:pt x="26" y="35"/>
                    </a:cubicBezTo>
                    <a:cubicBezTo>
                      <a:pt x="26" y="36"/>
                      <a:pt x="25" y="37"/>
                      <a:pt x="25" y="38"/>
                    </a:cubicBezTo>
                    <a:cubicBezTo>
                      <a:pt x="25" y="39"/>
                      <a:pt x="25" y="39"/>
                      <a:pt x="25" y="39"/>
                    </a:cubicBezTo>
                    <a:cubicBezTo>
                      <a:pt x="25" y="39"/>
                      <a:pt x="25" y="39"/>
                      <a:pt x="25" y="38"/>
                    </a:cubicBezTo>
                    <a:cubicBezTo>
                      <a:pt x="25" y="37"/>
                      <a:pt x="25" y="36"/>
                      <a:pt x="26" y="35"/>
                    </a:cubicBezTo>
                    <a:cubicBezTo>
                      <a:pt x="27" y="34"/>
                      <a:pt x="27" y="32"/>
                      <a:pt x="29" y="31"/>
                    </a:cubicBezTo>
                    <a:cubicBezTo>
                      <a:pt x="30" y="29"/>
                      <a:pt x="31" y="27"/>
                      <a:pt x="32" y="25"/>
                    </a:cubicBezTo>
                    <a:cubicBezTo>
                      <a:pt x="33" y="23"/>
                      <a:pt x="34" y="21"/>
                      <a:pt x="34" y="18"/>
                    </a:cubicBezTo>
                    <a:cubicBezTo>
                      <a:pt x="34" y="16"/>
                      <a:pt x="34" y="13"/>
                      <a:pt x="33" y="10"/>
                    </a:cubicBezTo>
                    <a:cubicBezTo>
                      <a:pt x="31" y="9"/>
                      <a:pt x="31" y="9"/>
                      <a:pt x="31" y="9"/>
                    </a:cubicBezTo>
                    <a:cubicBezTo>
                      <a:pt x="31" y="8"/>
                      <a:pt x="30" y="8"/>
                      <a:pt x="30" y="7"/>
                    </a:cubicBezTo>
                    <a:cubicBezTo>
                      <a:pt x="29" y="6"/>
                      <a:pt x="28" y="5"/>
                      <a:pt x="27" y="4"/>
                    </a:cubicBezTo>
                    <a:cubicBezTo>
                      <a:pt x="25" y="4"/>
                      <a:pt x="24" y="3"/>
                      <a:pt x="23" y="3"/>
                    </a:cubicBezTo>
                    <a:cubicBezTo>
                      <a:pt x="21" y="3"/>
                      <a:pt x="20" y="2"/>
                      <a:pt x="18" y="2"/>
                    </a:cubicBezTo>
                    <a:cubicBezTo>
                      <a:pt x="16" y="2"/>
                      <a:pt x="16" y="2"/>
                      <a:pt x="16" y="2"/>
                    </a:cubicBezTo>
                    <a:cubicBezTo>
                      <a:pt x="15" y="2"/>
                      <a:pt x="14" y="3"/>
                      <a:pt x="14" y="3"/>
                    </a:cubicBezTo>
                    <a:cubicBezTo>
                      <a:pt x="12" y="3"/>
                      <a:pt x="11" y="4"/>
                      <a:pt x="10" y="4"/>
                    </a:cubicBezTo>
                    <a:cubicBezTo>
                      <a:pt x="8" y="5"/>
                      <a:pt x="7" y="6"/>
                      <a:pt x="6" y="7"/>
                    </a:cubicBezTo>
                    <a:cubicBezTo>
                      <a:pt x="6" y="7"/>
                      <a:pt x="5" y="8"/>
                      <a:pt x="5" y="9"/>
                    </a:cubicBezTo>
                    <a:cubicBezTo>
                      <a:pt x="4" y="9"/>
                      <a:pt x="4" y="10"/>
                      <a:pt x="4" y="10"/>
                    </a:cubicBezTo>
                    <a:cubicBezTo>
                      <a:pt x="2" y="13"/>
                      <a:pt x="2" y="15"/>
                      <a:pt x="2" y="18"/>
                    </a:cubicBezTo>
                    <a:cubicBezTo>
                      <a:pt x="2" y="21"/>
                      <a:pt x="3" y="23"/>
                      <a:pt x="4" y="25"/>
                    </a:cubicBezTo>
                    <a:cubicBezTo>
                      <a:pt x="5" y="27"/>
                      <a:pt x="6" y="29"/>
                      <a:pt x="7" y="31"/>
                    </a:cubicBezTo>
                    <a:cubicBezTo>
                      <a:pt x="8" y="32"/>
                      <a:pt x="9" y="34"/>
                      <a:pt x="9" y="35"/>
                    </a:cubicBezTo>
                    <a:cubicBezTo>
                      <a:pt x="10" y="38"/>
                      <a:pt x="10" y="39"/>
                      <a:pt x="10" y="3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94" name="Freeform 91"/>
              <p:cNvSpPr>
                <a:spLocks/>
              </p:cNvSpPr>
              <p:nvPr/>
            </p:nvSpPr>
            <p:spPr bwMode="auto">
              <a:xfrm>
                <a:off x="1410" y="2326"/>
                <a:ext cx="90" cy="26"/>
              </a:xfrm>
              <a:custGeom>
                <a:avLst/>
                <a:gdLst>
                  <a:gd name="T0" fmla="*/ 1 w 17"/>
                  <a:gd name="T1" fmla="*/ 5 h 5"/>
                  <a:gd name="T2" fmla="*/ 0 w 17"/>
                  <a:gd name="T3" fmla="*/ 4 h 5"/>
                  <a:gd name="T4" fmla="*/ 0 w 17"/>
                  <a:gd name="T5" fmla="*/ 3 h 5"/>
                  <a:gd name="T6" fmla="*/ 1 w 17"/>
                  <a:gd name="T7" fmla="*/ 2 h 5"/>
                  <a:gd name="T8" fmla="*/ 2 w 17"/>
                  <a:gd name="T9" fmla="*/ 1 h 5"/>
                  <a:gd name="T10" fmla="*/ 5 w 17"/>
                  <a:gd name="T11" fmla="*/ 1 h 5"/>
                  <a:gd name="T12" fmla="*/ 6 w 17"/>
                  <a:gd name="T13" fmla="*/ 0 h 5"/>
                  <a:gd name="T14" fmla="*/ 7 w 17"/>
                  <a:gd name="T15" fmla="*/ 0 h 5"/>
                  <a:gd name="T16" fmla="*/ 7 w 17"/>
                  <a:gd name="T17" fmla="*/ 0 h 5"/>
                  <a:gd name="T18" fmla="*/ 12 w 17"/>
                  <a:gd name="T19" fmla="*/ 0 h 5"/>
                  <a:gd name="T20" fmla="*/ 14 w 17"/>
                  <a:gd name="T21" fmla="*/ 0 h 5"/>
                  <a:gd name="T22" fmla="*/ 17 w 17"/>
                  <a:gd name="T23" fmla="*/ 1 h 5"/>
                  <a:gd name="T24" fmla="*/ 17 w 17"/>
                  <a:gd name="T25" fmla="*/ 1 h 5"/>
                  <a:gd name="T26" fmla="*/ 17 w 17"/>
                  <a:gd name="T27" fmla="*/ 2 h 5"/>
                  <a:gd name="T28" fmla="*/ 16 w 17"/>
                  <a:gd name="T29" fmla="*/ 4 h 5"/>
                  <a:gd name="T30" fmla="*/ 16 w 17"/>
                  <a:gd name="T31" fmla="*/ 2 h 5"/>
                  <a:gd name="T32" fmla="*/ 16 w 17"/>
                  <a:gd name="T33" fmla="*/ 3 h 5"/>
                  <a:gd name="T34" fmla="*/ 14 w 17"/>
                  <a:gd name="T35" fmla="*/ 3 h 5"/>
                  <a:gd name="T36" fmla="*/ 12 w 17"/>
                  <a:gd name="T37" fmla="*/ 3 h 5"/>
                  <a:gd name="T38" fmla="*/ 7 w 17"/>
                  <a:gd name="T39" fmla="*/ 3 h 5"/>
                  <a:gd name="T40" fmla="*/ 7 w 17"/>
                  <a:gd name="T41" fmla="*/ 3 h 5"/>
                  <a:gd name="T42" fmla="*/ 6 w 17"/>
                  <a:gd name="T43" fmla="*/ 3 h 5"/>
                  <a:gd name="T44" fmla="*/ 5 w 17"/>
                  <a:gd name="T45" fmla="*/ 3 h 5"/>
                  <a:gd name="T46" fmla="*/ 3 w 17"/>
                  <a:gd name="T47" fmla="*/ 3 h 5"/>
                  <a:gd name="T48" fmla="*/ 1 w 17"/>
                  <a:gd name="T49" fmla="*/ 3 h 5"/>
                  <a:gd name="T50" fmla="*/ 1 w 17"/>
                  <a:gd name="T51" fmla="*/ 5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</a:cxnLst>
                <a:rect l="0" t="0" r="r" b="b"/>
                <a:pathLst>
                  <a:path w="17" h="5">
                    <a:moveTo>
                      <a:pt x="1" y="5"/>
                    </a:moveTo>
                    <a:cubicBezTo>
                      <a:pt x="1" y="5"/>
                      <a:pt x="1" y="5"/>
                      <a:pt x="0" y="4"/>
                    </a:cubicBezTo>
                    <a:cubicBezTo>
                      <a:pt x="0" y="4"/>
                      <a:pt x="0" y="4"/>
                      <a:pt x="0" y="3"/>
                    </a:cubicBezTo>
                    <a:cubicBezTo>
                      <a:pt x="0" y="2"/>
                      <a:pt x="1" y="2"/>
                      <a:pt x="1" y="2"/>
                    </a:cubicBezTo>
                    <a:cubicBezTo>
                      <a:pt x="1" y="1"/>
                      <a:pt x="2" y="1"/>
                      <a:pt x="2" y="1"/>
                    </a:cubicBezTo>
                    <a:cubicBezTo>
                      <a:pt x="3" y="1"/>
                      <a:pt x="4" y="1"/>
                      <a:pt x="5" y="1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9" y="0"/>
                      <a:pt x="10" y="0"/>
                      <a:pt x="12" y="0"/>
                    </a:cubicBezTo>
                    <a:cubicBezTo>
                      <a:pt x="12" y="0"/>
                      <a:pt x="13" y="0"/>
                      <a:pt x="14" y="0"/>
                    </a:cubicBezTo>
                    <a:cubicBezTo>
                      <a:pt x="15" y="1"/>
                      <a:pt x="16" y="1"/>
                      <a:pt x="17" y="1"/>
                    </a:cubicBezTo>
                    <a:cubicBezTo>
                      <a:pt x="17" y="1"/>
                      <a:pt x="17" y="1"/>
                      <a:pt x="17" y="1"/>
                    </a:cubicBezTo>
                    <a:cubicBezTo>
                      <a:pt x="17" y="1"/>
                      <a:pt x="17" y="2"/>
                      <a:pt x="17" y="2"/>
                    </a:cubicBezTo>
                    <a:cubicBezTo>
                      <a:pt x="17" y="3"/>
                      <a:pt x="17" y="4"/>
                      <a:pt x="16" y="4"/>
                    </a:cubicBezTo>
                    <a:cubicBezTo>
                      <a:pt x="16" y="4"/>
                      <a:pt x="16" y="3"/>
                      <a:pt x="16" y="2"/>
                    </a:cubicBezTo>
                    <a:cubicBezTo>
                      <a:pt x="16" y="3"/>
                      <a:pt x="16" y="3"/>
                      <a:pt x="16" y="3"/>
                    </a:cubicBezTo>
                    <a:cubicBezTo>
                      <a:pt x="15" y="3"/>
                      <a:pt x="15" y="3"/>
                      <a:pt x="14" y="3"/>
                    </a:cubicBezTo>
                    <a:cubicBezTo>
                      <a:pt x="13" y="3"/>
                      <a:pt x="13" y="3"/>
                      <a:pt x="12" y="3"/>
                    </a:cubicBezTo>
                    <a:cubicBezTo>
                      <a:pt x="10" y="3"/>
                      <a:pt x="9" y="3"/>
                      <a:pt x="7" y="3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4" y="3"/>
                      <a:pt x="3" y="3"/>
                      <a:pt x="3" y="3"/>
                    </a:cubicBezTo>
                    <a:cubicBezTo>
                      <a:pt x="2" y="3"/>
                      <a:pt x="2" y="3"/>
                      <a:pt x="1" y="3"/>
                    </a:cubicBezTo>
                    <a:cubicBezTo>
                      <a:pt x="1" y="4"/>
                      <a:pt x="1" y="5"/>
                      <a:pt x="1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95" name="Freeform 92"/>
              <p:cNvSpPr>
                <a:spLocks/>
              </p:cNvSpPr>
              <p:nvPr/>
            </p:nvSpPr>
            <p:spPr bwMode="auto">
              <a:xfrm>
                <a:off x="1410" y="2352"/>
                <a:ext cx="95" cy="21"/>
              </a:xfrm>
              <a:custGeom>
                <a:avLst/>
                <a:gdLst>
                  <a:gd name="T0" fmla="*/ 1 w 18"/>
                  <a:gd name="T1" fmla="*/ 1 h 4"/>
                  <a:gd name="T2" fmla="*/ 17 w 18"/>
                  <a:gd name="T3" fmla="*/ 0 h 4"/>
                  <a:gd name="T4" fmla="*/ 18 w 18"/>
                  <a:gd name="T5" fmla="*/ 0 h 4"/>
                  <a:gd name="T6" fmla="*/ 18 w 18"/>
                  <a:gd name="T7" fmla="*/ 2 h 4"/>
                  <a:gd name="T8" fmla="*/ 17 w 18"/>
                  <a:gd name="T9" fmla="*/ 3 h 4"/>
                  <a:gd name="T10" fmla="*/ 15 w 18"/>
                  <a:gd name="T11" fmla="*/ 3 h 4"/>
                  <a:gd name="T12" fmla="*/ 12 w 18"/>
                  <a:gd name="T13" fmla="*/ 4 h 4"/>
                  <a:gd name="T14" fmla="*/ 8 w 18"/>
                  <a:gd name="T15" fmla="*/ 3 h 4"/>
                  <a:gd name="T16" fmla="*/ 3 w 18"/>
                  <a:gd name="T17" fmla="*/ 3 h 4"/>
                  <a:gd name="T18" fmla="*/ 1 w 18"/>
                  <a:gd name="T19" fmla="*/ 2 h 4"/>
                  <a:gd name="T20" fmla="*/ 0 w 18"/>
                  <a:gd name="T21" fmla="*/ 2 h 4"/>
                  <a:gd name="T22" fmla="*/ 0 w 18"/>
                  <a:gd name="T23" fmla="*/ 1 h 4"/>
                  <a:gd name="T24" fmla="*/ 2 w 18"/>
                  <a:gd name="T25" fmla="*/ 1 h 4"/>
                  <a:gd name="T26" fmla="*/ 1 w 18"/>
                  <a:gd name="T27" fmla="*/ 1 h 4"/>
                  <a:gd name="T28" fmla="*/ 1 w 18"/>
                  <a:gd name="T29" fmla="*/ 2 h 4"/>
                  <a:gd name="T30" fmla="*/ 3 w 18"/>
                  <a:gd name="T31" fmla="*/ 2 h 4"/>
                  <a:gd name="T32" fmla="*/ 8 w 18"/>
                  <a:gd name="T33" fmla="*/ 2 h 4"/>
                  <a:gd name="T34" fmla="*/ 12 w 18"/>
                  <a:gd name="T35" fmla="*/ 2 h 4"/>
                  <a:gd name="T36" fmla="*/ 15 w 18"/>
                  <a:gd name="T37" fmla="*/ 1 h 4"/>
                  <a:gd name="T38" fmla="*/ 17 w 18"/>
                  <a:gd name="T39" fmla="*/ 1 h 4"/>
                  <a:gd name="T40" fmla="*/ 16 w 18"/>
                  <a:gd name="T41" fmla="*/ 2 h 4"/>
                  <a:gd name="T42" fmla="*/ 16 w 18"/>
                  <a:gd name="T43" fmla="*/ 1 h 4"/>
                  <a:gd name="T44" fmla="*/ 17 w 18"/>
                  <a:gd name="T45" fmla="*/ 2 h 4"/>
                  <a:gd name="T46" fmla="*/ 9 w 18"/>
                  <a:gd name="T47" fmla="*/ 1 h 4"/>
                  <a:gd name="T48" fmla="*/ 1 w 18"/>
                  <a:gd name="T49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8" h="4">
                    <a:moveTo>
                      <a:pt x="1" y="1"/>
                    </a:moveTo>
                    <a:cubicBezTo>
                      <a:pt x="6" y="0"/>
                      <a:pt x="11" y="0"/>
                      <a:pt x="17" y="0"/>
                    </a:cubicBezTo>
                    <a:cubicBezTo>
                      <a:pt x="17" y="0"/>
                      <a:pt x="18" y="0"/>
                      <a:pt x="18" y="0"/>
                    </a:cubicBezTo>
                    <a:cubicBezTo>
                      <a:pt x="18" y="1"/>
                      <a:pt x="18" y="2"/>
                      <a:pt x="18" y="2"/>
                    </a:cubicBezTo>
                    <a:cubicBezTo>
                      <a:pt x="18" y="3"/>
                      <a:pt x="18" y="3"/>
                      <a:pt x="17" y="3"/>
                    </a:cubicBezTo>
                    <a:cubicBezTo>
                      <a:pt x="15" y="3"/>
                      <a:pt x="15" y="3"/>
                      <a:pt x="15" y="3"/>
                    </a:cubicBezTo>
                    <a:cubicBezTo>
                      <a:pt x="12" y="4"/>
                      <a:pt x="12" y="4"/>
                      <a:pt x="12" y="4"/>
                    </a:cubicBezTo>
                    <a:cubicBezTo>
                      <a:pt x="11" y="3"/>
                      <a:pt x="9" y="3"/>
                      <a:pt x="8" y="3"/>
                    </a:cubicBezTo>
                    <a:cubicBezTo>
                      <a:pt x="6" y="3"/>
                      <a:pt x="5" y="3"/>
                      <a:pt x="3" y="3"/>
                    </a:cubicBezTo>
                    <a:cubicBezTo>
                      <a:pt x="2" y="3"/>
                      <a:pt x="1" y="3"/>
                      <a:pt x="1" y="2"/>
                    </a:cubicBezTo>
                    <a:cubicBezTo>
                      <a:pt x="1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2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1"/>
                      <a:pt x="1" y="1"/>
                      <a:pt x="1" y="2"/>
                    </a:cubicBezTo>
                    <a:cubicBezTo>
                      <a:pt x="2" y="2"/>
                      <a:pt x="2" y="2"/>
                      <a:pt x="3" y="2"/>
                    </a:cubicBezTo>
                    <a:cubicBezTo>
                      <a:pt x="5" y="2"/>
                      <a:pt x="6" y="2"/>
                      <a:pt x="8" y="2"/>
                    </a:cubicBezTo>
                    <a:cubicBezTo>
                      <a:pt x="9" y="2"/>
                      <a:pt x="11" y="2"/>
                      <a:pt x="12" y="2"/>
                    </a:cubicBezTo>
                    <a:cubicBezTo>
                      <a:pt x="15" y="1"/>
                      <a:pt x="15" y="1"/>
                      <a:pt x="15" y="1"/>
                    </a:cubicBezTo>
                    <a:cubicBezTo>
                      <a:pt x="17" y="1"/>
                      <a:pt x="17" y="1"/>
                      <a:pt x="17" y="1"/>
                    </a:cubicBezTo>
                    <a:cubicBezTo>
                      <a:pt x="16" y="2"/>
                      <a:pt x="16" y="2"/>
                      <a:pt x="16" y="2"/>
                    </a:cubicBezTo>
                    <a:cubicBezTo>
                      <a:pt x="16" y="2"/>
                      <a:pt x="16" y="1"/>
                      <a:pt x="16" y="1"/>
                    </a:cubicBezTo>
                    <a:cubicBezTo>
                      <a:pt x="17" y="2"/>
                      <a:pt x="17" y="2"/>
                      <a:pt x="17" y="2"/>
                    </a:cubicBezTo>
                    <a:cubicBezTo>
                      <a:pt x="14" y="2"/>
                      <a:pt x="11" y="2"/>
                      <a:pt x="9" y="1"/>
                    </a:cubicBezTo>
                    <a:cubicBezTo>
                      <a:pt x="6" y="1"/>
                      <a:pt x="4" y="1"/>
                      <a:pt x="1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96" name="Freeform 93"/>
              <p:cNvSpPr>
                <a:spLocks/>
              </p:cNvSpPr>
              <p:nvPr/>
            </p:nvSpPr>
            <p:spPr bwMode="auto">
              <a:xfrm>
                <a:off x="1405" y="2362"/>
                <a:ext cx="95" cy="21"/>
              </a:xfrm>
              <a:custGeom>
                <a:avLst/>
                <a:gdLst>
                  <a:gd name="T0" fmla="*/ 3 w 18"/>
                  <a:gd name="T1" fmla="*/ 0 h 4"/>
                  <a:gd name="T2" fmla="*/ 2 w 18"/>
                  <a:gd name="T3" fmla="*/ 1 h 4"/>
                  <a:gd name="T4" fmla="*/ 1 w 18"/>
                  <a:gd name="T5" fmla="*/ 2 h 4"/>
                  <a:gd name="T6" fmla="*/ 2 w 18"/>
                  <a:gd name="T7" fmla="*/ 2 h 4"/>
                  <a:gd name="T8" fmla="*/ 2 w 18"/>
                  <a:gd name="T9" fmla="*/ 2 h 4"/>
                  <a:gd name="T10" fmla="*/ 3 w 18"/>
                  <a:gd name="T11" fmla="*/ 2 h 4"/>
                  <a:gd name="T12" fmla="*/ 8 w 18"/>
                  <a:gd name="T13" fmla="*/ 2 h 4"/>
                  <a:gd name="T14" fmla="*/ 13 w 18"/>
                  <a:gd name="T15" fmla="*/ 3 h 4"/>
                  <a:gd name="T16" fmla="*/ 16 w 18"/>
                  <a:gd name="T17" fmla="*/ 3 h 4"/>
                  <a:gd name="T18" fmla="*/ 17 w 18"/>
                  <a:gd name="T19" fmla="*/ 2 h 4"/>
                  <a:gd name="T20" fmla="*/ 18 w 18"/>
                  <a:gd name="T21" fmla="*/ 2 h 4"/>
                  <a:gd name="T22" fmla="*/ 18 w 18"/>
                  <a:gd name="T23" fmla="*/ 2 h 4"/>
                  <a:gd name="T24" fmla="*/ 17 w 18"/>
                  <a:gd name="T25" fmla="*/ 1 h 4"/>
                  <a:gd name="T26" fmla="*/ 18 w 18"/>
                  <a:gd name="T27" fmla="*/ 2 h 4"/>
                  <a:gd name="T28" fmla="*/ 18 w 18"/>
                  <a:gd name="T29" fmla="*/ 2 h 4"/>
                  <a:gd name="T30" fmla="*/ 17 w 18"/>
                  <a:gd name="T31" fmla="*/ 3 h 4"/>
                  <a:gd name="T32" fmla="*/ 16 w 18"/>
                  <a:gd name="T33" fmla="*/ 4 h 4"/>
                  <a:gd name="T34" fmla="*/ 13 w 18"/>
                  <a:gd name="T35" fmla="*/ 4 h 4"/>
                  <a:gd name="T36" fmla="*/ 8 w 18"/>
                  <a:gd name="T37" fmla="*/ 4 h 4"/>
                  <a:gd name="T38" fmla="*/ 3 w 18"/>
                  <a:gd name="T39" fmla="*/ 4 h 4"/>
                  <a:gd name="T40" fmla="*/ 2 w 18"/>
                  <a:gd name="T41" fmla="*/ 3 h 4"/>
                  <a:gd name="T42" fmla="*/ 1 w 18"/>
                  <a:gd name="T43" fmla="*/ 3 h 4"/>
                  <a:gd name="T44" fmla="*/ 1 w 18"/>
                  <a:gd name="T45" fmla="*/ 2 h 4"/>
                  <a:gd name="T46" fmla="*/ 2 w 18"/>
                  <a:gd name="T47" fmla="*/ 1 h 4"/>
                  <a:gd name="T48" fmla="*/ 3 w 18"/>
                  <a:gd name="T49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8" h="4">
                    <a:moveTo>
                      <a:pt x="3" y="0"/>
                    </a:moveTo>
                    <a:cubicBezTo>
                      <a:pt x="2" y="1"/>
                      <a:pt x="2" y="1"/>
                      <a:pt x="2" y="1"/>
                    </a:cubicBezTo>
                    <a:cubicBezTo>
                      <a:pt x="2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3" y="2"/>
                      <a:pt x="3" y="2"/>
                    </a:cubicBezTo>
                    <a:cubicBezTo>
                      <a:pt x="5" y="2"/>
                      <a:pt x="6" y="2"/>
                      <a:pt x="8" y="2"/>
                    </a:cubicBezTo>
                    <a:cubicBezTo>
                      <a:pt x="10" y="2"/>
                      <a:pt x="12" y="2"/>
                      <a:pt x="13" y="3"/>
                    </a:cubicBezTo>
                    <a:cubicBezTo>
                      <a:pt x="14" y="3"/>
                      <a:pt x="15" y="3"/>
                      <a:pt x="16" y="3"/>
                    </a:cubicBezTo>
                    <a:cubicBezTo>
                      <a:pt x="16" y="3"/>
                      <a:pt x="16" y="2"/>
                      <a:pt x="17" y="2"/>
                    </a:cubicBezTo>
                    <a:cubicBezTo>
                      <a:pt x="17" y="2"/>
                      <a:pt x="17" y="2"/>
                      <a:pt x="18" y="2"/>
                    </a:cubicBezTo>
                    <a:cubicBezTo>
                      <a:pt x="18" y="2"/>
                      <a:pt x="18" y="2"/>
                      <a:pt x="18" y="2"/>
                    </a:cubicBezTo>
                    <a:cubicBezTo>
                      <a:pt x="17" y="1"/>
                      <a:pt x="17" y="1"/>
                      <a:pt x="17" y="1"/>
                    </a:cubicBezTo>
                    <a:cubicBezTo>
                      <a:pt x="17" y="1"/>
                      <a:pt x="18" y="1"/>
                      <a:pt x="18" y="2"/>
                    </a:cubicBezTo>
                    <a:cubicBezTo>
                      <a:pt x="18" y="2"/>
                      <a:pt x="18" y="2"/>
                      <a:pt x="18" y="2"/>
                    </a:cubicBezTo>
                    <a:cubicBezTo>
                      <a:pt x="18" y="2"/>
                      <a:pt x="18" y="3"/>
                      <a:pt x="17" y="3"/>
                    </a:cubicBezTo>
                    <a:cubicBezTo>
                      <a:pt x="17" y="3"/>
                      <a:pt x="16" y="4"/>
                      <a:pt x="16" y="4"/>
                    </a:cubicBezTo>
                    <a:cubicBezTo>
                      <a:pt x="15" y="4"/>
                      <a:pt x="14" y="4"/>
                      <a:pt x="13" y="4"/>
                    </a:cubicBezTo>
                    <a:cubicBezTo>
                      <a:pt x="11" y="4"/>
                      <a:pt x="10" y="4"/>
                      <a:pt x="8" y="4"/>
                    </a:cubicBezTo>
                    <a:cubicBezTo>
                      <a:pt x="6" y="4"/>
                      <a:pt x="5" y="4"/>
                      <a:pt x="3" y="4"/>
                    </a:cubicBezTo>
                    <a:cubicBezTo>
                      <a:pt x="2" y="4"/>
                      <a:pt x="2" y="4"/>
                      <a:pt x="2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0" y="3"/>
                      <a:pt x="0" y="2"/>
                      <a:pt x="1" y="2"/>
                    </a:cubicBezTo>
                    <a:cubicBezTo>
                      <a:pt x="1" y="1"/>
                      <a:pt x="1" y="1"/>
                      <a:pt x="2" y="1"/>
                    </a:cubicBezTo>
                    <a:cubicBezTo>
                      <a:pt x="2" y="1"/>
                      <a:pt x="3" y="1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97" name="Freeform 94"/>
              <p:cNvSpPr>
                <a:spLocks/>
              </p:cNvSpPr>
              <p:nvPr/>
            </p:nvSpPr>
            <p:spPr bwMode="auto">
              <a:xfrm>
                <a:off x="1410" y="2383"/>
                <a:ext cx="90" cy="26"/>
              </a:xfrm>
              <a:custGeom>
                <a:avLst/>
                <a:gdLst>
                  <a:gd name="T0" fmla="*/ 1 w 17"/>
                  <a:gd name="T1" fmla="*/ 0 h 5"/>
                  <a:gd name="T2" fmla="*/ 0 w 17"/>
                  <a:gd name="T3" fmla="*/ 1 h 5"/>
                  <a:gd name="T4" fmla="*/ 1 w 17"/>
                  <a:gd name="T5" fmla="*/ 2 h 5"/>
                  <a:gd name="T6" fmla="*/ 1 w 17"/>
                  <a:gd name="T7" fmla="*/ 3 h 5"/>
                  <a:gd name="T8" fmla="*/ 1 w 17"/>
                  <a:gd name="T9" fmla="*/ 3 h 5"/>
                  <a:gd name="T10" fmla="*/ 1 w 17"/>
                  <a:gd name="T11" fmla="*/ 3 h 5"/>
                  <a:gd name="T12" fmla="*/ 3 w 17"/>
                  <a:gd name="T13" fmla="*/ 3 h 5"/>
                  <a:gd name="T14" fmla="*/ 5 w 17"/>
                  <a:gd name="T15" fmla="*/ 3 h 5"/>
                  <a:gd name="T16" fmla="*/ 9 w 17"/>
                  <a:gd name="T17" fmla="*/ 2 h 5"/>
                  <a:gd name="T18" fmla="*/ 14 w 17"/>
                  <a:gd name="T19" fmla="*/ 2 h 5"/>
                  <a:gd name="T20" fmla="*/ 16 w 17"/>
                  <a:gd name="T21" fmla="*/ 2 h 5"/>
                  <a:gd name="T22" fmla="*/ 16 w 17"/>
                  <a:gd name="T23" fmla="*/ 1 h 5"/>
                  <a:gd name="T24" fmla="*/ 16 w 17"/>
                  <a:gd name="T25" fmla="*/ 1 h 5"/>
                  <a:gd name="T26" fmla="*/ 16 w 17"/>
                  <a:gd name="T27" fmla="*/ 1 h 5"/>
                  <a:gd name="T28" fmla="*/ 16 w 17"/>
                  <a:gd name="T29" fmla="*/ 0 h 5"/>
                  <a:gd name="T30" fmla="*/ 16 w 17"/>
                  <a:gd name="T31" fmla="*/ 0 h 5"/>
                  <a:gd name="T32" fmla="*/ 17 w 17"/>
                  <a:gd name="T33" fmla="*/ 0 h 5"/>
                  <a:gd name="T34" fmla="*/ 17 w 17"/>
                  <a:gd name="T35" fmla="*/ 1 h 5"/>
                  <a:gd name="T36" fmla="*/ 17 w 17"/>
                  <a:gd name="T37" fmla="*/ 1 h 5"/>
                  <a:gd name="T38" fmla="*/ 16 w 17"/>
                  <a:gd name="T39" fmla="*/ 0 h 5"/>
                  <a:gd name="T40" fmla="*/ 16 w 17"/>
                  <a:gd name="T41" fmla="*/ 0 h 5"/>
                  <a:gd name="T42" fmla="*/ 16 w 17"/>
                  <a:gd name="T43" fmla="*/ 0 h 5"/>
                  <a:gd name="T44" fmla="*/ 17 w 17"/>
                  <a:gd name="T45" fmla="*/ 0 h 5"/>
                  <a:gd name="T46" fmla="*/ 17 w 17"/>
                  <a:gd name="T47" fmla="*/ 0 h 5"/>
                  <a:gd name="T48" fmla="*/ 17 w 17"/>
                  <a:gd name="T49" fmla="*/ 1 h 5"/>
                  <a:gd name="T50" fmla="*/ 17 w 17"/>
                  <a:gd name="T51" fmla="*/ 1 h 5"/>
                  <a:gd name="T52" fmla="*/ 16 w 17"/>
                  <a:gd name="T53" fmla="*/ 1 h 5"/>
                  <a:gd name="T54" fmla="*/ 16 w 17"/>
                  <a:gd name="T55" fmla="*/ 0 h 5"/>
                  <a:gd name="T56" fmla="*/ 17 w 17"/>
                  <a:gd name="T57" fmla="*/ 2 h 5"/>
                  <a:gd name="T58" fmla="*/ 16 w 17"/>
                  <a:gd name="T59" fmla="*/ 3 h 5"/>
                  <a:gd name="T60" fmla="*/ 14 w 17"/>
                  <a:gd name="T61" fmla="*/ 4 h 5"/>
                  <a:gd name="T62" fmla="*/ 9 w 17"/>
                  <a:gd name="T63" fmla="*/ 5 h 5"/>
                  <a:gd name="T64" fmla="*/ 5 w 17"/>
                  <a:gd name="T65" fmla="*/ 5 h 5"/>
                  <a:gd name="T66" fmla="*/ 2 w 17"/>
                  <a:gd name="T67" fmla="*/ 5 h 5"/>
                  <a:gd name="T68" fmla="*/ 1 w 17"/>
                  <a:gd name="T69" fmla="*/ 4 h 5"/>
                  <a:gd name="T70" fmla="*/ 0 w 17"/>
                  <a:gd name="T71" fmla="*/ 3 h 5"/>
                  <a:gd name="T72" fmla="*/ 0 w 17"/>
                  <a:gd name="T73" fmla="*/ 3 h 5"/>
                  <a:gd name="T74" fmla="*/ 0 w 17"/>
                  <a:gd name="T75" fmla="*/ 2 h 5"/>
                  <a:gd name="T76" fmla="*/ 0 w 17"/>
                  <a:gd name="T77" fmla="*/ 1 h 5"/>
                  <a:gd name="T78" fmla="*/ 1 w 17"/>
                  <a:gd name="T79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</a:cxnLst>
                <a:rect l="0" t="0" r="r" b="b"/>
                <a:pathLst>
                  <a:path w="17" h="5">
                    <a:moveTo>
                      <a:pt x="1" y="0"/>
                    </a:moveTo>
                    <a:cubicBezTo>
                      <a:pt x="0" y="0"/>
                      <a:pt x="0" y="1"/>
                      <a:pt x="0" y="1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2" y="3"/>
                      <a:pt x="2" y="3"/>
                      <a:pt x="3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11" y="2"/>
                      <a:pt x="12" y="2"/>
                      <a:pt x="14" y="2"/>
                    </a:cubicBezTo>
                    <a:cubicBezTo>
                      <a:pt x="14" y="2"/>
                      <a:pt x="15" y="2"/>
                      <a:pt x="16" y="2"/>
                    </a:cubicBezTo>
                    <a:cubicBezTo>
                      <a:pt x="16" y="1"/>
                      <a:pt x="16" y="1"/>
                      <a:pt x="16" y="1"/>
                    </a:cubicBezTo>
                    <a:cubicBezTo>
                      <a:pt x="16" y="1"/>
                      <a:pt x="16" y="1"/>
                      <a:pt x="16" y="1"/>
                    </a:cubicBezTo>
                    <a:cubicBezTo>
                      <a:pt x="16" y="1"/>
                      <a:pt x="16" y="1"/>
                      <a:pt x="16" y="1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7" y="0"/>
                      <a:pt x="16" y="0"/>
                      <a:pt x="17" y="1"/>
                    </a:cubicBezTo>
                    <a:cubicBezTo>
                      <a:pt x="17" y="1"/>
                      <a:pt x="17" y="1"/>
                      <a:pt x="17" y="1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7" y="0"/>
                      <a:pt x="17" y="1"/>
                      <a:pt x="17" y="1"/>
                    </a:cubicBezTo>
                    <a:cubicBezTo>
                      <a:pt x="17" y="1"/>
                      <a:pt x="17" y="1"/>
                      <a:pt x="17" y="1"/>
                    </a:cubicBezTo>
                    <a:cubicBezTo>
                      <a:pt x="17" y="1"/>
                      <a:pt x="16" y="1"/>
                      <a:pt x="16" y="1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7" y="0"/>
                      <a:pt x="17" y="1"/>
                      <a:pt x="17" y="2"/>
                    </a:cubicBezTo>
                    <a:cubicBezTo>
                      <a:pt x="17" y="2"/>
                      <a:pt x="17" y="3"/>
                      <a:pt x="16" y="3"/>
                    </a:cubicBezTo>
                    <a:cubicBezTo>
                      <a:pt x="16" y="4"/>
                      <a:pt x="15" y="4"/>
                      <a:pt x="14" y="4"/>
                    </a:cubicBezTo>
                    <a:cubicBezTo>
                      <a:pt x="13" y="5"/>
                      <a:pt x="11" y="5"/>
                      <a:pt x="9" y="5"/>
                    </a:cubicBezTo>
                    <a:cubicBezTo>
                      <a:pt x="8" y="5"/>
                      <a:pt x="6" y="5"/>
                      <a:pt x="5" y="5"/>
                    </a:cubicBezTo>
                    <a:cubicBezTo>
                      <a:pt x="4" y="5"/>
                      <a:pt x="3" y="5"/>
                      <a:pt x="2" y="5"/>
                    </a:cubicBezTo>
                    <a:cubicBezTo>
                      <a:pt x="2" y="5"/>
                      <a:pt x="2" y="5"/>
                      <a:pt x="1" y="4"/>
                    </a:cubicBezTo>
                    <a:cubicBezTo>
                      <a:pt x="1" y="4"/>
                      <a:pt x="0" y="4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98" name="Freeform 95"/>
              <p:cNvSpPr>
                <a:spLocks/>
              </p:cNvSpPr>
              <p:nvPr/>
            </p:nvSpPr>
            <p:spPr bwMode="auto">
              <a:xfrm>
                <a:off x="1426" y="2394"/>
                <a:ext cx="63" cy="42"/>
              </a:xfrm>
              <a:custGeom>
                <a:avLst/>
                <a:gdLst>
                  <a:gd name="T0" fmla="*/ 0 w 12"/>
                  <a:gd name="T1" fmla="*/ 1 h 8"/>
                  <a:gd name="T2" fmla="*/ 0 w 12"/>
                  <a:gd name="T3" fmla="*/ 1 h 8"/>
                  <a:gd name="T4" fmla="*/ 1 w 12"/>
                  <a:gd name="T5" fmla="*/ 2 h 8"/>
                  <a:gd name="T6" fmla="*/ 1 w 12"/>
                  <a:gd name="T7" fmla="*/ 3 h 8"/>
                  <a:gd name="T8" fmla="*/ 3 w 12"/>
                  <a:gd name="T9" fmla="*/ 5 h 8"/>
                  <a:gd name="T10" fmla="*/ 4 w 12"/>
                  <a:gd name="T11" fmla="*/ 5 h 8"/>
                  <a:gd name="T12" fmla="*/ 6 w 12"/>
                  <a:gd name="T13" fmla="*/ 5 h 8"/>
                  <a:gd name="T14" fmla="*/ 7 w 12"/>
                  <a:gd name="T15" fmla="*/ 5 h 8"/>
                  <a:gd name="T16" fmla="*/ 8 w 12"/>
                  <a:gd name="T17" fmla="*/ 5 h 8"/>
                  <a:gd name="T18" fmla="*/ 10 w 12"/>
                  <a:gd name="T19" fmla="*/ 3 h 8"/>
                  <a:gd name="T20" fmla="*/ 11 w 12"/>
                  <a:gd name="T21" fmla="*/ 1 h 8"/>
                  <a:gd name="T22" fmla="*/ 11 w 12"/>
                  <a:gd name="T23" fmla="*/ 0 h 8"/>
                  <a:gd name="T24" fmla="*/ 11 w 12"/>
                  <a:gd name="T25" fmla="*/ 3 h 8"/>
                  <a:gd name="T26" fmla="*/ 10 w 12"/>
                  <a:gd name="T27" fmla="*/ 6 h 8"/>
                  <a:gd name="T28" fmla="*/ 6 w 12"/>
                  <a:gd name="T29" fmla="*/ 8 h 8"/>
                  <a:gd name="T30" fmla="*/ 2 w 12"/>
                  <a:gd name="T31" fmla="*/ 7 h 8"/>
                  <a:gd name="T32" fmla="*/ 0 w 12"/>
                  <a:gd name="T33" fmla="*/ 4 h 8"/>
                  <a:gd name="T34" fmla="*/ 0 w 12"/>
                  <a:gd name="T35" fmla="*/ 2 h 8"/>
                  <a:gd name="T36" fmla="*/ 0 w 12"/>
                  <a:gd name="T37" fmla="*/ 1 h 8"/>
                  <a:gd name="T38" fmla="*/ 0 w 12"/>
                  <a:gd name="T39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12" h="8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3"/>
                      <a:pt x="1" y="3"/>
                    </a:cubicBezTo>
                    <a:cubicBezTo>
                      <a:pt x="2" y="4"/>
                      <a:pt x="2" y="4"/>
                      <a:pt x="3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5" y="5"/>
                      <a:pt x="5" y="5"/>
                      <a:pt x="6" y="5"/>
                    </a:cubicBezTo>
                    <a:cubicBezTo>
                      <a:pt x="6" y="5"/>
                      <a:pt x="7" y="5"/>
                      <a:pt x="7" y="5"/>
                    </a:cubicBezTo>
                    <a:cubicBezTo>
                      <a:pt x="7" y="5"/>
                      <a:pt x="8" y="5"/>
                      <a:pt x="8" y="5"/>
                    </a:cubicBezTo>
                    <a:cubicBezTo>
                      <a:pt x="9" y="4"/>
                      <a:pt x="10" y="3"/>
                      <a:pt x="10" y="3"/>
                    </a:cubicBezTo>
                    <a:cubicBezTo>
                      <a:pt x="10" y="2"/>
                      <a:pt x="11" y="1"/>
                      <a:pt x="11" y="1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1" y="0"/>
                      <a:pt x="12" y="1"/>
                      <a:pt x="11" y="3"/>
                    </a:cubicBezTo>
                    <a:cubicBezTo>
                      <a:pt x="11" y="4"/>
                      <a:pt x="11" y="5"/>
                      <a:pt x="10" y="6"/>
                    </a:cubicBezTo>
                    <a:cubicBezTo>
                      <a:pt x="9" y="7"/>
                      <a:pt x="7" y="8"/>
                      <a:pt x="6" y="8"/>
                    </a:cubicBezTo>
                    <a:cubicBezTo>
                      <a:pt x="4" y="8"/>
                      <a:pt x="3" y="7"/>
                      <a:pt x="2" y="7"/>
                    </a:cubicBezTo>
                    <a:cubicBezTo>
                      <a:pt x="1" y="6"/>
                      <a:pt x="0" y="5"/>
                      <a:pt x="0" y="4"/>
                    </a:cubicBezTo>
                    <a:cubicBezTo>
                      <a:pt x="0" y="3"/>
                      <a:pt x="0" y="3"/>
                      <a:pt x="0" y="2"/>
                    </a:cubicBezTo>
                    <a:cubicBezTo>
                      <a:pt x="0" y="2"/>
                      <a:pt x="0" y="2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99" name="Freeform 96"/>
              <p:cNvSpPr>
                <a:spLocks/>
              </p:cNvSpPr>
              <p:nvPr/>
            </p:nvSpPr>
            <p:spPr bwMode="auto">
              <a:xfrm>
                <a:off x="1436" y="2315"/>
                <a:ext cx="32" cy="16"/>
              </a:xfrm>
              <a:custGeom>
                <a:avLst/>
                <a:gdLst>
                  <a:gd name="T0" fmla="*/ 2 w 6"/>
                  <a:gd name="T1" fmla="*/ 3 h 3"/>
                  <a:gd name="T2" fmla="*/ 1 w 6"/>
                  <a:gd name="T3" fmla="*/ 2 h 3"/>
                  <a:gd name="T4" fmla="*/ 1 w 6"/>
                  <a:gd name="T5" fmla="*/ 0 h 3"/>
                  <a:gd name="T6" fmla="*/ 1 w 6"/>
                  <a:gd name="T7" fmla="*/ 0 h 3"/>
                  <a:gd name="T8" fmla="*/ 1 w 6"/>
                  <a:gd name="T9" fmla="*/ 0 h 3"/>
                  <a:gd name="T10" fmla="*/ 1 w 6"/>
                  <a:gd name="T11" fmla="*/ 0 h 3"/>
                  <a:gd name="T12" fmla="*/ 3 w 6"/>
                  <a:gd name="T13" fmla="*/ 0 h 3"/>
                  <a:gd name="T14" fmla="*/ 6 w 6"/>
                  <a:gd name="T15" fmla="*/ 0 h 3"/>
                  <a:gd name="T16" fmla="*/ 6 w 6"/>
                  <a:gd name="T17" fmla="*/ 0 h 3"/>
                  <a:gd name="T18" fmla="*/ 6 w 6"/>
                  <a:gd name="T19" fmla="*/ 0 h 3"/>
                  <a:gd name="T20" fmla="*/ 6 w 6"/>
                  <a:gd name="T21" fmla="*/ 2 h 3"/>
                  <a:gd name="T22" fmla="*/ 6 w 6"/>
                  <a:gd name="T23" fmla="*/ 3 h 3"/>
                  <a:gd name="T24" fmla="*/ 5 w 6"/>
                  <a:gd name="T25" fmla="*/ 0 h 3"/>
                  <a:gd name="T26" fmla="*/ 6 w 6"/>
                  <a:gd name="T27" fmla="*/ 1 h 3"/>
                  <a:gd name="T28" fmla="*/ 5 w 6"/>
                  <a:gd name="T29" fmla="*/ 1 h 3"/>
                  <a:gd name="T30" fmla="*/ 3 w 6"/>
                  <a:gd name="T31" fmla="*/ 1 h 3"/>
                  <a:gd name="T32" fmla="*/ 1 w 6"/>
                  <a:gd name="T33" fmla="*/ 1 h 3"/>
                  <a:gd name="T34" fmla="*/ 1 w 6"/>
                  <a:gd name="T35" fmla="*/ 0 h 3"/>
                  <a:gd name="T36" fmla="*/ 2 w 6"/>
                  <a:gd name="T37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6" h="3">
                    <a:moveTo>
                      <a:pt x="2" y="3"/>
                    </a:moveTo>
                    <a:cubicBezTo>
                      <a:pt x="1" y="3"/>
                      <a:pt x="1" y="3"/>
                      <a:pt x="1" y="2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0"/>
                      <a:pt x="2" y="0"/>
                      <a:pt x="3" y="0"/>
                    </a:cubicBezTo>
                    <a:cubicBezTo>
                      <a:pt x="4" y="0"/>
                      <a:pt x="5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6" y="2"/>
                      <a:pt x="6" y="3"/>
                      <a:pt x="6" y="3"/>
                    </a:cubicBezTo>
                    <a:cubicBezTo>
                      <a:pt x="6" y="2"/>
                      <a:pt x="6" y="1"/>
                      <a:pt x="5" y="0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4" y="1"/>
                      <a:pt x="4" y="1"/>
                      <a:pt x="3" y="1"/>
                    </a:cubicBezTo>
                    <a:cubicBezTo>
                      <a:pt x="3" y="1"/>
                      <a:pt x="2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2"/>
                      <a:pt x="2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00" name="Freeform 97"/>
              <p:cNvSpPr>
                <a:spLocks/>
              </p:cNvSpPr>
              <p:nvPr/>
            </p:nvSpPr>
            <p:spPr bwMode="auto">
              <a:xfrm>
                <a:off x="1410" y="2248"/>
                <a:ext cx="32" cy="62"/>
              </a:xfrm>
              <a:custGeom>
                <a:avLst/>
                <a:gdLst>
                  <a:gd name="T0" fmla="*/ 6 w 6"/>
                  <a:gd name="T1" fmla="*/ 12 h 12"/>
                  <a:gd name="T2" fmla="*/ 5 w 6"/>
                  <a:gd name="T3" fmla="*/ 11 h 12"/>
                  <a:gd name="T4" fmla="*/ 4 w 6"/>
                  <a:gd name="T5" fmla="*/ 9 h 12"/>
                  <a:gd name="T6" fmla="*/ 3 w 6"/>
                  <a:gd name="T7" fmla="*/ 6 h 12"/>
                  <a:gd name="T8" fmla="*/ 1 w 6"/>
                  <a:gd name="T9" fmla="*/ 4 h 12"/>
                  <a:gd name="T10" fmla="*/ 0 w 6"/>
                  <a:gd name="T11" fmla="*/ 1 h 12"/>
                  <a:gd name="T12" fmla="*/ 0 w 6"/>
                  <a:gd name="T13" fmla="*/ 1 h 12"/>
                  <a:gd name="T14" fmla="*/ 0 w 6"/>
                  <a:gd name="T15" fmla="*/ 0 h 12"/>
                  <a:gd name="T16" fmla="*/ 0 w 6"/>
                  <a:gd name="T17" fmla="*/ 0 h 12"/>
                  <a:gd name="T18" fmla="*/ 3 w 6"/>
                  <a:gd name="T19" fmla="*/ 0 h 12"/>
                  <a:gd name="T20" fmla="*/ 0 w 6"/>
                  <a:gd name="T21" fmla="*/ 1 h 12"/>
                  <a:gd name="T22" fmla="*/ 0 w 6"/>
                  <a:gd name="T23" fmla="*/ 0 h 12"/>
                  <a:gd name="T24" fmla="*/ 2 w 6"/>
                  <a:gd name="T25" fmla="*/ 3 h 12"/>
                  <a:gd name="T26" fmla="*/ 4 w 6"/>
                  <a:gd name="T27" fmla="*/ 6 h 12"/>
                  <a:gd name="T28" fmla="*/ 5 w 6"/>
                  <a:gd name="T29" fmla="*/ 9 h 12"/>
                  <a:gd name="T30" fmla="*/ 6 w 6"/>
                  <a:gd name="T31" fmla="*/ 12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</a:cxnLst>
                <a:rect l="0" t="0" r="r" b="b"/>
                <a:pathLst>
                  <a:path w="6" h="12">
                    <a:moveTo>
                      <a:pt x="6" y="12"/>
                    </a:moveTo>
                    <a:cubicBezTo>
                      <a:pt x="5" y="11"/>
                      <a:pt x="5" y="11"/>
                      <a:pt x="5" y="11"/>
                    </a:cubicBezTo>
                    <a:cubicBezTo>
                      <a:pt x="5" y="10"/>
                      <a:pt x="4" y="10"/>
                      <a:pt x="4" y="9"/>
                    </a:cubicBezTo>
                    <a:cubicBezTo>
                      <a:pt x="4" y="8"/>
                      <a:pt x="3" y="7"/>
                      <a:pt x="3" y="6"/>
                    </a:cubicBezTo>
                    <a:cubicBezTo>
                      <a:pt x="2" y="6"/>
                      <a:pt x="2" y="5"/>
                      <a:pt x="1" y="4"/>
                    </a:cubicBezTo>
                    <a:cubicBezTo>
                      <a:pt x="1" y="3"/>
                      <a:pt x="0" y="2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2" y="0"/>
                      <a:pt x="3" y="0"/>
                    </a:cubicBezTo>
                    <a:cubicBezTo>
                      <a:pt x="2" y="1"/>
                      <a:pt x="1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1"/>
                      <a:pt x="1" y="2"/>
                      <a:pt x="2" y="3"/>
                    </a:cubicBezTo>
                    <a:cubicBezTo>
                      <a:pt x="3" y="4"/>
                      <a:pt x="3" y="5"/>
                      <a:pt x="4" y="6"/>
                    </a:cubicBezTo>
                    <a:cubicBezTo>
                      <a:pt x="4" y="7"/>
                      <a:pt x="4" y="8"/>
                      <a:pt x="5" y="9"/>
                    </a:cubicBezTo>
                    <a:cubicBezTo>
                      <a:pt x="5" y="10"/>
                      <a:pt x="6" y="11"/>
                      <a:pt x="6" y="1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01" name="Freeform 98"/>
              <p:cNvSpPr>
                <a:spLocks/>
              </p:cNvSpPr>
              <p:nvPr/>
            </p:nvSpPr>
            <p:spPr bwMode="auto">
              <a:xfrm>
                <a:off x="1420" y="2232"/>
                <a:ext cx="32" cy="31"/>
              </a:xfrm>
              <a:custGeom>
                <a:avLst/>
                <a:gdLst>
                  <a:gd name="T0" fmla="*/ 2 w 6"/>
                  <a:gd name="T1" fmla="*/ 6 h 6"/>
                  <a:gd name="T2" fmla="*/ 1 w 6"/>
                  <a:gd name="T3" fmla="*/ 6 h 6"/>
                  <a:gd name="T4" fmla="*/ 0 w 6"/>
                  <a:gd name="T5" fmla="*/ 4 h 6"/>
                  <a:gd name="T6" fmla="*/ 1 w 6"/>
                  <a:gd name="T7" fmla="*/ 2 h 6"/>
                  <a:gd name="T8" fmla="*/ 2 w 6"/>
                  <a:gd name="T9" fmla="*/ 0 h 6"/>
                  <a:gd name="T10" fmla="*/ 4 w 6"/>
                  <a:gd name="T11" fmla="*/ 1 h 6"/>
                  <a:gd name="T12" fmla="*/ 5 w 6"/>
                  <a:gd name="T13" fmla="*/ 2 h 6"/>
                  <a:gd name="T14" fmla="*/ 6 w 6"/>
                  <a:gd name="T15" fmla="*/ 4 h 6"/>
                  <a:gd name="T16" fmla="*/ 4 w 6"/>
                  <a:gd name="T17" fmla="*/ 6 h 6"/>
                  <a:gd name="T18" fmla="*/ 3 w 6"/>
                  <a:gd name="T19" fmla="*/ 6 h 6"/>
                  <a:gd name="T20" fmla="*/ 2 w 6"/>
                  <a:gd name="T21" fmla="*/ 5 h 6"/>
                  <a:gd name="T22" fmla="*/ 2 w 6"/>
                  <a:gd name="T23" fmla="*/ 5 h 6"/>
                  <a:gd name="T24" fmla="*/ 2 w 6"/>
                  <a:gd name="T25" fmla="*/ 5 h 6"/>
                  <a:gd name="T26" fmla="*/ 3 w 6"/>
                  <a:gd name="T27" fmla="*/ 6 h 6"/>
                  <a:gd name="T28" fmla="*/ 4 w 6"/>
                  <a:gd name="T29" fmla="*/ 5 h 6"/>
                  <a:gd name="T30" fmla="*/ 5 w 6"/>
                  <a:gd name="T31" fmla="*/ 3 h 6"/>
                  <a:gd name="T32" fmla="*/ 4 w 6"/>
                  <a:gd name="T33" fmla="*/ 2 h 6"/>
                  <a:gd name="T34" fmla="*/ 4 w 6"/>
                  <a:gd name="T35" fmla="*/ 1 h 6"/>
                  <a:gd name="T36" fmla="*/ 3 w 6"/>
                  <a:gd name="T37" fmla="*/ 1 h 6"/>
                  <a:gd name="T38" fmla="*/ 2 w 6"/>
                  <a:gd name="T39" fmla="*/ 2 h 6"/>
                  <a:gd name="T40" fmla="*/ 1 w 6"/>
                  <a:gd name="T41" fmla="*/ 4 h 6"/>
                  <a:gd name="T42" fmla="*/ 2 w 6"/>
                  <a:gd name="T43" fmla="*/ 6 h 6"/>
                  <a:gd name="T44" fmla="*/ 2 w 6"/>
                  <a:gd name="T45" fmla="*/ 6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6" h="6">
                    <a:moveTo>
                      <a:pt x="2" y="6"/>
                    </a:moveTo>
                    <a:cubicBezTo>
                      <a:pt x="2" y="6"/>
                      <a:pt x="2" y="6"/>
                      <a:pt x="1" y="6"/>
                    </a:cubicBezTo>
                    <a:cubicBezTo>
                      <a:pt x="1" y="6"/>
                      <a:pt x="0" y="5"/>
                      <a:pt x="0" y="4"/>
                    </a:cubicBezTo>
                    <a:cubicBezTo>
                      <a:pt x="0" y="3"/>
                      <a:pt x="1" y="2"/>
                      <a:pt x="1" y="2"/>
                    </a:cubicBezTo>
                    <a:cubicBezTo>
                      <a:pt x="2" y="1"/>
                      <a:pt x="2" y="1"/>
                      <a:pt x="2" y="0"/>
                    </a:cubicBezTo>
                    <a:cubicBezTo>
                      <a:pt x="3" y="0"/>
                      <a:pt x="4" y="0"/>
                      <a:pt x="4" y="1"/>
                    </a:cubicBezTo>
                    <a:cubicBezTo>
                      <a:pt x="5" y="1"/>
                      <a:pt x="5" y="1"/>
                      <a:pt x="5" y="2"/>
                    </a:cubicBezTo>
                    <a:cubicBezTo>
                      <a:pt x="6" y="3"/>
                      <a:pt x="6" y="3"/>
                      <a:pt x="6" y="4"/>
                    </a:cubicBezTo>
                    <a:cubicBezTo>
                      <a:pt x="5" y="5"/>
                      <a:pt x="5" y="5"/>
                      <a:pt x="4" y="6"/>
                    </a:cubicBezTo>
                    <a:cubicBezTo>
                      <a:pt x="4" y="6"/>
                      <a:pt x="3" y="6"/>
                      <a:pt x="3" y="6"/>
                    </a:cubicBezTo>
                    <a:cubicBezTo>
                      <a:pt x="2" y="6"/>
                      <a:pt x="2" y="6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6"/>
                      <a:pt x="3" y="6"/>
                      <a:pt x="3" y="6"/>
                    </a:cubicBezTo>
                    <a:cubicBezTo>
                      <a:pt x="3" y="6"/>
                      <a:pt x="3" y="6"/>
                      <a:pt x="4" y="5"/>
                    </a:cubicBezTo>
                    <a:cubicBezTo>
                      <a:pt x="4" y="5"/>
                      <a:pt x="4" y="4"/>
                      <a:pt x="5" y="3"/>
                    </a:cubicBezTo>
                    <a:cubicBezTo>
                      <a:pt x="5" y="3"/>
                      <a:pt x="5" y="3"/>
                      <a:pt x="4" y="2"/>
                    </a:cubicBezTo>
                    <a:cubicBezTo>
                      <a:pt x="4" y="2"/>
                      <a:pt x="4" y="2"/>
                      <a:pt x="4" y="1"/>
                    </a:cubicBezTo>
                    <a:cubicBezTo>
                      <a:pt x="4" y="1"/>
                      <a:pt x="3" y="1"/>
                      <a:pt x="3" y="1"/>
                    </a:cubicBezTo>
                    <a:cubicBezTo>
                      <a:pt x="3" y="2"/>
                      <a:pt x="2" y="2"/>
                      <a:pt x="2" y="2"/>
                    </a:cubicBezTo>
                    <a:cubicBezTo>
                      <a:pt x="1" y="3"/>
                      <a:pt x="1" y="4"/>
                      <a:pt x="1" y="4"/>
                    </a:cubicBezTo>
                    <a:cubicBezTo>
                      <a:pt x="1" y="5"/>
                      <a:pt x="1" y="5"/>
                      <a:pt x="2" y="6"/>
                    </a:cubicBezTo>
                    <a:cubicBezTo>
                      <a:pt x="2" y="6"/>
                      <a:pt x="2" y="6"/>
                      <a:pt x="2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02" name="Freeform 99"/>
              <p:cNvSpPr>
                <a:spLocks/>
              </p:cNvSpPr>
              <p:nvPr/>
            </p:nvSpPr>
            <p:spPr bwMode="auto">
              <a:xfrm>
                <a:off x="1447" y="2232"/>
                <a:ext cx="26" cy="31"/>
              </a:xfrm>
              <a:custGeom>
                <a:avLst/>
                <a:gdLst>
                  <a:gd name="T0" fmla="*/ 2 w 5"/>
                  <a:gd name="T1" fmla="*/ 1 h 6"/>
                  <a:gd name="T2" fmla="*/ 1 w 5"/>
                  <a:gd name="T3" fmla="*/ 2 h 6"/>
                  <a:gd name="T4" fmla="*/ 1 w 5"/>
                  <a:gd name="T5" fmla="*/ 3 h 6"/>
                  <a:gd name="T6" fmla="*/ 1 w 5"/>
                  <a:gd name="T7" fmla="*/ 5 h 6"/>
                  <a:gd name="T8" fmla="*/ 3 w 5"/>
                  <a:gd name="T9" fmla="*/ 5 h 6"/>
                  <a:gd name="T10" fmla="*/ 4 w 5"/>
                  <a:gd name="T11" fmla="*/ 4 h 6"/>
                  <a:gd name="T12" fmla="*/ 4 w 5"/>
                  <a:gd name="T13" fmla="*/ 3 h 6"/>
                  <a:gd name="T14" fmla="*/ 3 w 5"/>
                  <a:gd name="T15" fmla="*/ 1 h 6"/>
                  <a:gd name="T16" fmla="*/ 2 w 5"/>
                  <a:gd name="T17" fmla="*/ 1 h 6"/>
                  <a:gd name="T18" fmla="*/ 1 w 5"/>
                  <a:gd name="T19" fmla="*/ 1 h 6"/>
                  <a:gd name="T20" fmla="*/ 2 w 5"/>
                  <a:gd name="T21" fmla="*/ 1 h 6"/>
                  <a:gd name="T22" fmla="*/ 2 w 5"/>
                  <a:gd name="T23" fmla="*/ 1 h 6"/>
                  <a:gd name="T24" fmla="*/ 3 w 5"/>
                  <a:gd name="T25" fmla="*/ 1 h 6"/>
                  <a:gd name="T26" fmla="*/ 4 w 5"/>
                  <a:gd name="T27" fmla="*/ 2 h 6"/>
                  <a:gd name="T28" fmla="*/ 5 w 5"/>
                  <a:gd name="T29" fmla="*/ 3 h 6"/>
                  <a:gd name="T30" fmla="*/ 4 w 5"/>
                  <a:gd name="T31" fmla="*/ 5 h 6"/>
                  <a:gd name="T32" fmla="*/ 3 w 5"/>
                  <a:gd name="T33" fmla="*/ 6 h 6"/>
                  <a:gd name="T34" fmla="*/ 2 w 5"/>
                  <a:gd name="T35" fmla="*/ 6 h 6"/>
                  <a:gd name="T36" fmla="*/ 0 w 5"/>
                  <a:gd name="T37" fmla="*/ 5 h 6"/>
                  <a:gd name="T38" fmla="*/ 0 w 5"/>
                  <a:gd name="T39" fmla="*/ 3 h 6"/>
                  <a:gd name="T40" fmla="*/ 1 w 5"/>
                  <a:gd name="T41" fmla="*/ 1 h 6"/>
                  <a:gd name="T42" fmla="*/ 2 w 5"/>
                  <a:gd name="T43" fmla="*/ 1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</a:cxnLst>
                <a:rect l="0" t="0" r="r" b="b"/>
                <a:pathLst>
                  <a:path w="5" h="6">
                    <a:moveTo>
                      <a:pt x="2" y="1"/>
                    </a:moveTo>
                    <a:cubicBezTo>
                      <a:pt x="2" y="1"/>
                      <a:pt x="1" y="1"/>
                      <a:pt x="1" y="2"/>
                    </a:cubicBezTo>
                    <a:cubicBezTo>
                      <a:pt x="1" y="2"/>
                      <a:pt x="1" y="2"/>
                      <a:pt x="1" y="3"/>
                    </a:cubicBezTo>
                    <a:cubicBezTo>
                      <a:pt x="1" y="4"/>
                      <a:pt x="1" y="4"/>
                      <a:pt x="1" y="5"/>
                    </a:cubicBezTo>
                    <a:cubicBezTo>
                      <a:pt x="1" y="5"/>
                      <a:pt x="2" y="5"/>
                      <a:pt x="3" y="5"/>
                    </a:cubicBezTo>
                    <a:cubicBezTo>
                      <a:pt x="3" y="5"/>
                      <a:pt x="3" y="4"/>
                      <a:pt x="4" y="4"/>
                    </a:cubicBezTo>
                    <a:cubicBezTo>
                      <a:pt x="4" y="4"/>
                      <a:pt x="4" y="3"/>
                      <a:pt x="4" y="3"/>
                    </a:cubicBezTo>
                    <a:cubicBezTo>
                      <a:pt x="4" y="2"/>
                      <a:pt x="4" y="2"/>
                      <a:pt x="3" y="1"/>
                    </a:cubicBezTo>
                    <a:cubicBezTo>
                      <a:pt x="3" y="1"/>
                      <a:pt x="2" y="1"/>
                      <a:pt x="2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2" y="1"/>
                    </a:cubicBezTo>
                    <a:cubicBezTo>
                      <a:pt x="2" y="0"/>
                      <a:pt x="2" y="0"/>
                      <a:pt x="2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4" y="1"/>
                      <a:pt x="4" y="1"/>
                      <a:pt x="4" y="2"/>
                    </a:cubicBezTo>
                    <a:cubicBezTo>
                      <a:pt x="4" y="2"/>
                      <a:pt x="5" y="3"/>
                      <a:pt x="5" y="3"/>
                    </a:cubicBezTo>
                    <a:cubicBezTo>
                      <a:pt x="5" y="4"/>
                      <a:pt x="5" y="4"/>
                      <a:pt x="4" y="5"/>
                    </a:cubicBezTo>
                    <a:cubicBezTo>
                      <a:pt x="4" y="5"/>
                      <a:pt x="4" y="5"/>
                      <a:pt x="3" y="6"/>
                    </a:cubicBezTo>
                    <a:cubicBezTo>
                      <a:pt x="3" y="6"/>
                      <a:pt x="2" y="6"/>
                      <a:pt x="2" y="6"/>
                    </a:cubicBezTo>
                    <a:cubicBezTo>
                      <a:pt x="1" y="6"/>
                      <a:pt x="1" y="6"/>
                      <a:pt x="0" y="5"/>
                    </a:cubicBezTo>
                    <a:cubicBezTo>
                      <a:pt x="0" y="4"/>
                      <a:pt x="0" y="4"/>
                      <a:pt x="0" y="3"/>
                    </a:cubicBezTo>
                    <a:cubicBezTo>
                      <a:pt x="0" y="2"/>
                      <a:pt x="1" y="2"/>
                      <a:pt x="1" y="1"/>
                    </a:cubicBezTo>
                    <a:cubicBezTo>
                      <a:pt x="1" y="1"/>
                      <a:pt x="2" y="1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03" name="Freeform 100"/>
              <p:cNvSpPr>
                <a:spLocks/>
              </p:cNvSpPr>
              <p:nvPr/>
            </p:nvSpPr>
            <p:spPr bwMode="auto">
              <a:xfrm>
                <a:off x="1468" y="2237"/>
                <a:ext cx="21" cy="26"/>
              </a:xfrm>
              <a:custGeom>
                <a:avLst/>
                <a:gdLst>
                  <a:gd name="T0" fmla="*/ 1 w 4"/>
                  <a:gd name="T1" fmla="*/ 0 h 5"/>
                  <a:gd name="T2" fmla="*/ 1 w 4"/>
                  <a:gd name="T3" fmla="*/ 1 h 5"/>
                  <a:gd name="T4" fmla="*/ 0 w 4"/>
                  <a:gd name="T5" fmla="*/ 2 h 5"/>
                  <a:gd name="T6" fmla="*/ 1 w 4"/>
                  <a:gd name="T7" fmla="*/ 4 h 5"/>
                  <a:gd name="T8" fmla="*/ 2 w 4"/>
                  <a:gd name="T9" fmla="*/ 4 h 5"/>
                  <a:gd name="T10" fmla="*/ 3 w 4"/>
                  <a:gd name="T11" fmla="*/ 3 h 5"/>
                  <a:gd name="T12" fmla="*/ 4 w 4"/>
                  <a:gd name="T13" fmla="*/ 2 h 5"/>
                  <a:gd name="T14" fmla="*/ 3 w 4"/>
                  <a:gd name="T15" fmla="*/ 0 h 5"/>
                  <a:gd name="T16" fmla="*/ 2 w 4"/>
                  <a:gd name="T17" fmla="*/ 0 h 5"/>
                  <a:gd name="T18" fmla="*/ 1 w 4"/>
                  <a:gd name="T19" fmla="*/ 0 h 5"/>
                  <a:gd name="T20" fmla="*/ 2 w 4"/>
                  <a:gd name="T21" fmla="*/ 0 h 5"/>
                  <a:gd name="T22" fmla="*/ 2 w 4"/>
                  <a:gd name="T23" fmla="*/ 0 h 5"/>
                  <a:gd name="T24" fmla="*/ 3 w 4"/>
                  <a:gd name="T25" fmla="*/ 0 h 5"/>
                  <a:gd name="T26" fmla="*/ 4 w 4"/>
                  <a:gd name="T27" fmla="*/ 2 h 5"/>
                  <a:gd name="T28" fmla="*/ 4 w 4"/>
                  <a:gd name="T29" fmla="*/ 4 h 5"/>
                  <a:gd name="T30" fmla="*/ 3 w 4"/>
                  <a:gd name="T31" fmla="*/ 5 h 5"/>
                  <a:gd name="T32" fmla="*/ 2 w 4"/>
                  <a:gd name="T33" fmla="*/ 5 h 5"/>
                  <a:gd name="T34" fmla="*/ 0 w 4"/>
                  <a:gd name="T35" fmla="*/ 4 h 5"/>
                  <a:gd name="T36" fmla="*/ 0 w 4"/>
                  <a:gd name="T37" fmla="*/ 2 h 5"/>
                  <a:gd name="T38" fmla="*/ 1 w 4"/>
                  <a:gd name="T39" fmla="*/ 1 h 5"/>
                  <a:gd name="T40" fmla="*/ 1 w 4"/>
                  <a:gd name="T41" fmla="*/ 0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4" h="5">
                    <a:moveTo>
                      <a:pt x="1" y="0"/>
                    </a:moveTo>
                    <a:cubicBezTo>
                      <a:pt x="1" y="0"/>
                      <a:pt x="1" y="0"/>
                      <a:pt x="1" y="1"/>
                    </a:cubicBezTo>
                    <a:cubicBezTo>
                      <a:pt x="1" y="1"/>
                      <a:pt x="0" y="1"/>
                      <a:pt x="0" y="2"/>
                    </a:cubicBezTo>
                    <a:cubicBezTo>
                      <a:pt x="0" y="3"/>
                      <a:pt x="0" y="3"/>
                      <a:pt x="1" y="4"/>
                    </a:cubicBezTo>
                    <a:cubicBezTo>
                      <a:pt x="1" y="4"/>
                      <a:pt x="2" y="4"/>
                      <a:pt x="2" y="4"/>
                    </a:cubicBezTo>
                    <a:cubicBezTo>
                      <a:pt x="3" y="4"/>
                      <a:pt x="3" y="3"/>
                      <a:pt x="3" y="3"/>
                    </a:cubicBezTo>
                    <a:cubicBezTo>
                      <a:pt x="3" y="3"/>
                      <a:pt x="4" y="3"/>
                      <a:pt x="4" y="2"/>
                    </a:cubicBezTo>
                    <a:cubicBezTo>
                      <a:pt x="4" y="2"/>
                      <a:pt x="3" y="1"/>
                      <a:pt x="3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4" y="0"/>
                      <a:pt x="4" y="1"/>
                      <a:pt x="4" y="2"/>
                    </a:cubicBezTo>
                    <a:cubicBezTo>
                      <a:pt x="4" y="3"/>
                      <a:pt x="4" y="3"/>
                      <a:pt x="4" y="4"/>
                    </a:cubicBezTo>
                    <a:cubicBezTo>
                      <a:pt x="4" y="4"/>
                      <a:pt x="4" y="4"/>
                      <a:pt x="3" y="5"/>
                    </a:cubicBezTo>
                    <a:cubicBezTo>
                      <a:pt x="3" y="5"/>
                      <a:pt x="2" y="5"/>
                      <a:pt x="2" y="5"/>
                    </a:cubicBezTo>
                    <a:cubicBezTo>
                      <a:pt x="1" y="5"/>
                      <a:pt x="0" y="5"/>
                      <a:pt x="0" y="4"/>
                    </a:cubicBezTo>
                    <a:cubicBezTo>
                      <a:pt x="0" y="4"/>
                      <a:pt x="0" y="3"/>
                      <a:pt x="0" y="2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04" name="Freeform 101"/>
              <p:cNvSpPr>
                <a:spLocks/>
              </p:cNvSpPr>
              <p:nvPr/>
            </p:nvSpPr>
            <p:spPr bwMode="auto">
              <a:xfrm>
                <a:off x="1473" y="2253"/>
                <a:ext cx="32" cy="62"/>
              </a:xfrm>
              <a:custGeom>
                <a:avLst/>
                <a:gdLst>
                  <a:gd name="T0" fmla="*/ 3 w 6"/>
                  <a:gd name="T1" fmla="*/ 0 h 12"/>
                  <a:gd name="T2" fmla="*/ 6 w 6"/>
                  <a:gd name="T3" fmla="*/ 0 h 12"/>
                  <a:gd name="T4" fmla="*/ 6 w 6"/>
                  <a:gd name="T5" fmla="*/ 0 h 12"/>
                  <a:gd name="T6" fmla="*/ 6 w 6"/>
                  <a:gd name="T7" fmla="*/ 0 h 12"/>
                  <a:gd name="T8" fmla="*/ 6 w 6"/>
                  <a:gd name="T9" fmla="*/ 0 h 12"/>
                  <a:gd name="T10" fmla="*/ 5 w 6"/>
                  <a:gd name="T11" fmla="*/ 3 h 12"/>
                  <a:gd name="T12" fmla="*/ 3 w 6"/>
                  <a:gd name="T13" fmla="*/ 6 h 12"/>
                  <a:gd name="T14" fmla="*/ 1 w 6"/>
                  <a:gd name="T15" fmla="*/ 9 h 12"/>
                  <a:gd name="T16" fmla="*/ 0 w 6"/>
                  <a:gd name="T17" fmla="*/ 12 h 12"/>
                  <a:gd name="T18" fmla="*/ 1 w 6"/>
                  <a:gd name="T19" fmla="*/ 9 h 12"/>
                  <a:gd name="T20" fmla="*/ 2 w 6"/>
                  <a:gd name="T21" fmla="*/ 6 h 12"/>
                  <a:gd name="T22" fmla="*/ 4 w 6"/>
                  <a:gd name="T23" fmla="*/ 3 h 12"/>
                  <a:gd name="T24" fmla="*/ 5 w 6"/>
                  <a:gd name="T25" fmla="*/ 0 h 12"/>
                  <a:gd name="T26" fmla="*/ 6 w 6"/>
                  <a:gd name="T27" fmla="*/ 1 h 12"/>
                  <a:gd name="T28" fmla="*/ 3 w 6"/>
                  <a:gd name="T29" fmla="*/ 0 h 1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6" h="12">
                    <a:moveTo>
                      <a:pt x="3" y="0"/>
                    </a:moveTo>
                    <a:cubicBezTo>
                      <a:pt x="4" y="0"/>
                      <a:pt x="5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5" y="1"/>
                      <a:pt x="5" y="2"/>
                      <a:pt x="5" y="3"/>
                    </a:cubicBezTo>
                    <a:cubicBezTo>
                      <a:pt x="4" y="4"/>
                      <a:pt x="4" y="5"/>
                      <a:pt x="3" y="6"/>
                    </a:cubicBezTo>
                    <a:cubicBezTo>
                      <a:pt x="2" y="7"/>
                      <a:pt x="2" y="8"/>
                      <a:pt x="1" y="9"/>
                    </a:cubicBezTo>
                    <a:cubicBezTo>
                      <a:pt x="1" y="10"/>
                      <a:pt x="0" y="11"/>
                      <a:pt x="0" y="12"/>
                    </a:cubicBezTo>
                    <a:cubicBezTo>
                      <a:pt x="0" y="11"/>
                      <a:pt x="0" y="10"/>
                      <a:pt x="1" y="9"/>
                    </a:cubicBezTo>
                    <a:cubicBezTo>
                      <a:pt x="1" y="8"/>
                      <a:pt x="2" y="7"/>
                      <a:pt x="2" y="6"/>
                    </a:cubicBezTo>
                    <a:cubicBezTo>
                      <a:pt x="3" y="5"/>
                      <a:pt x="3" y="4"/>
                      <a:pt x="4" y="3"/>
                    </a:cubicBezTo>
                    <a:cubicBezTo>
                      <a:pt x="4" y="2"/>
                      <a:pt x="5" y="1"/>
                      <a:pt x="5" y="0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4" y="1"/>
                      <a:pt x="4" y="0"/>
                      <a:pt x="3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05" name="Freeform 102"/>
              <p:cNvSpPr>
                <a:spLocks noEditPoints="1"/>
              </p:cNvSpPr>
              <p:nvPr/>
            </p:nvSpPr>
            <p:spPr bwMode="auto">
              <a:xfrm>
                <a:off x="1394" y="2148"/>
                <a:ext cx="95" cy="47"/>
              </a:xfrm>
              <a:custGeom>
                <a:avLst/>
                <a:gdLst>
                  <a:gd name="T0" fmla="*/ 0 w 18"/>
                  <a:gd name="T1" fmla="*/ 9 h 9"/>
                  <a:gd name="T2" fmla="*/ 0 w 18"/>
                  <a:gd name="T3" fmla="*/ 8 h 9"/>
                  <a:gd name="T4" fmla="*/ 0 w 18"/>
                  <a:gd name="T5" fmla="*/ 8 h 9"/>
                  <a:gd name="T6" fmla="*/ 5 w 18"/>
                  <a:gd name="T7" fmla="*/ 2 h 9"/>
                  <a:gd name="T8" fmla="*/ 5 w 18"/>
                  <a:gd name="T9" fmla="*/ 2 h 9"/>
                  <a:gd name="T10" fmla="*/ 5 w 18"/>
                  <a:gd name="T11" fmla="*/ 2 h 9"/>
                  <a:gd name="T12" fmla="*/ 5 w 18"/>
                  <a:gd name="T13" fmla="*/ 2 h 9"/>
                  <a:gd name="T14" fmla="*/ 10 w 18"/>
                  <a:gd name="T15" fmla="*/ 0 h 9"/>
                  <a:gd name="T16" fmla="*/ 10 w 18"/>
                  <a:gd name="T17" fmla="*/ 0 h 9"/>
                  <a:gd name="T18" fmla="*/ 13 w 18"/>
                  <a:gd name="T19" fmla="*/ 0 h 9"/>
                  <a:gd name="T20" fmla="*/ 13 w 18"/>
                  <a:gd name="T21" fmla="*/ 0 h 9"/>
                  <a:gd name="T22" fmla="*/ 18 w 18"/>
                  <a:gd name="T23" fmla="*/ 3 h 9"/>
                  <a:gd name="T24" fmla="*/ 18 w 18"/>
                  <a:gd name="T25" fmla="*/ 3 h 9"/>
                  <a:gd name="T26" fmla="*/ 17 w 18"/>
                  <a:gd name="T27" fmla="*/ 4 h 9"/>
                  <a:gd name="T28" fmla="*/ 17 w 18"/>
                  <a:gd name="T29" fmla="*/ 4 h 9"/>
                  <a:gd name="T30" fmla="*/ 14 w 18"/>
                  <a:gd name="T31" fmla="*/ 5 h 9"/>
                  <a:gd name="T32" fmla="*/ 14 w 18"/>
                  <a:gd name="T33" fmla="*/ 5 h 9"/>
                  <a:gd name="T34" fmla="*/ 10 w 18"/>
                  <a:gd name="T35" fmla="*/ 4 h 9"/>
                  <a:gd name="T36" fmla="*/ 10 w 18"/>
                  <a:gd name="T37" fmla="*/ 4 h 9"/>
                  <a:gd name="T38" fmla="*/ 9 w 18"/>
                  <a:gd name="T39" fmla="*/ 5 h 9"/>
                  <a:gd name="T40" fmla="*/ 9 w 18"/>
                  <a:gd name="T41" fmla="*/ 5 h 9"/>
                  <a:gd name="T42" fmla="*/ 1 w 18"/>
                  <a:gd name="T43" fmla="*/ 9 h 9"/>
                  <a:gd name="T44" fmla="*/ 1 w 18"/>
                  <a:gd name="T45" fmla="*/ 9 h 9"/>
                  <a:gd name="T46" fmla="*/ 1 w 18"/>
                  <a:gd name="T47" fmla="*/ 9 h 9"/>
                  <a:gd name="T48" fmla="*/ 1 w 18"/>
                  <a:gd name="T49" fmla="*/ 9 h 9"/>
                  <a:gd name="T50" fmla="*/ 0 w 18"/>
                  <a:gd name="T51" fmla="*/ 9 h 9"/>
                  <a:gd name="T52" fmla="*/ 7 w 18"/>
                  <a:gd name="T53" fmla="*/ 1 h 9"/>
                  <a:gd name="T54" fmla="*/ 7 w 18"/>
                  <a:gd name="T55" fmla="*/ 2 h 9"/>
                  <a:gd name="T56" fmla="*/ 7 w 18"/>
                  <a:gd name="T57" fmla="*/ 2 h 9"/>
                  <a:gd name="T58" fmla="*/ 2 w 18"/>
                  <a:gd name="T59" fmla="*/ 7 h 9"/>
                  <a:gd name="T60" fmla="*/ 2 w 18"/>
                  <a:gd name="T61" fmla="*/ 7 h 9"/>
                  <a:gd name="T62" fmla="*/ 8 w 18"/>
                  <a:gd name="T63" fmla="*/ 4 h 9"/>
                  <a:gd name="T64" fmla="*/ 8 w 18"/>
                  <a:gd name="T65" fmla="*/ 4 h 9"/>
                  <a:gd name="T66" fmla="*/ 10 w 18"/>
                  <a:gd name="T67" fmla="*/ 4 h 9"/>
                  <a:gd name="T68" fmla="*/ 10 w 18"/>
                  <a:gd name="T69" fmla="*/ 4 h 9"/>
                  <a:gd name="T70" fmla="*/ 14 w 18"/>
                  <a:gd name="T71" fmla="*/ 4 h 9"/>
                  <a:gd name="T72" fmla="*/ 14 w 18"/>
                  <a:gd name="T73" fmla="*/ 4 h 9"/>
                  <a:gd name="T74" fmla="*/ 16 w 18"/>
                  <a:gd name="T75" fmla="*/ 3 h 9"/>
                  <a:gd name="T76" fmla="*/ 16 w 18"/>
                  <a:gd name="T77" fmla="*/ 3 h 9"/>
                  <a:gd name="T78" fmla="*/ 17 w 18"/>
                  <a:gd name="T79" fmla="*/ 3 h 9"/>
                  <a:gd name="T80" fmla="*/ 17 w 18"/>
                  <a:gd name="T81" fmla="*/ 3 h 9"/>
                  <a:gd name="T82" fmla="*/ 15 w 18"/>
                  <a:gd name="T83" fmla="*/ 2 h 9"/>
                  <a:gd name="T84" fmla="*/ 15 w 18"/>
                  <a:gd name="T85" fmla="*/ 2 h 9"/>
                  <a:gd name="T86" fmla="*/ 13 w 18"/>
                  <a:gd name="T87" fmla="*/ 1 h 9"/>
                  <a:gd name="T88" fmla="*/ 13 w 18"/>
                  <a:gd name="T89" fmla="*/ 1 h 9"/>
                  <a:gd name="T90" fmla="*/ 10 w 18"/>
                  <a:gd name="T91" fmla="*/ 1 h 9"/>
                  <a:gd name="T92" fmla="*/ 10 w 18"/>
                  <a:gd name="T93" fmla="*/ 1 h 9"/>
                  <a:gd name="T94" fmla="*/ 7 w 18"/>
                  <a:gd name="T95" fmla="*/ 1 h 9"/>
                  <a:gd name="T96" fmla="*/ 7 w 18"/>
                  <a:gd name="T97" fmla="*/ 1 h 9"/>
                  <a:gd name="T98" fmla="*/ 7 w 18"/>
                  <a:gd name="T99" fmla="*/ 1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18" h="9">
                    <a:moveTo>
                      <a:pt x="0" y="9"/>
                    </a:moveTo>
                    <a:cubicBezTo>
                      <a:pt x="0" y="8"/>
                      <a:pt x="0" y="8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1" y="6"/>
                      <a:pt x="2" y="3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6" y="0"/>
                      <a:pt x="8" y="0"/>
                      <a:pt x="10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1" y="0"/>
                      <a:pt x="12" y="0"/>
                      <a:pt x="13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4" y="1"/>
                      <a:pt x="18" y="1"/>
                      <a:pt x="18" y="3"/>
                    </a:cubicBezTo>
                    <a:cubicBezTo>
                      <a:pt x="18" y="3"/>
                      <a:pt x="18" y="3"/>
                      <a:pt x="18" y="3"/>
                    </a:cubicBezTo>
                    <a:cubicBezTo>
                      <a:pt x="18" y="3"/>
                      <a:pt x="17" y="4"/>
                      <a:pt x="17" y="4"/>
                    </a:cubicBezTo>
                    <a:cubicBezTo>
                      <a:pt x="17" y="4"/>
                      <a:pt x="17" y="4"/>
                      <a:pt x="17" y="4"/>
                    </a:cubicBezTo>
                    <a:cubicBezTo>
                      <a:pt x="16" y="5"/>
                      <a:pt x="15" y="5"/>
                      <a:pt x="14" y="5"/>
                    </a:cubicBezTo>
                    <a:cubicBezTo>
                      <a:pt x="14" y="5"/>
                      <a:pt x="14" y="5"/>
                      <a:pt x="14" y="5"/>
                    </a:cubicBezTo>
                    <a:cubicBezTo>
                      <a:pt x="13" y="5"/>
                      <a:pt x="11" y="4"/>
                      <a:pt x="10" y="4"/>
                    </a:cubicBezTo>
                    <a:cubicBezTo>
                      <a:pt x="10" y="4"/>
                      <a:pt x="10" y="4"/>
                      <a:pt x="10" y="4"/>
                    </a:cubicBezTo>
                    <a:cubicBezTo>
                      <a:pt x="9" y="4"/>
                      <a:pt x="9" y="5"/>
                      <a:pt x="9" y="5"/>
                    </a:cubicBezTo>
                    <a:cubicBezTo>
                      <a:pt x="9" y="5"/>
                      <a:pt x="9" y="5"/>
                      <a:pt x="9" y="5"/>
                    </a:cubicBezTo>
                    <a:cubicBezTo>
                      <a:pt x="5" y="5"/>
                      <a:pt x="3" y="7"/>
                      <a:pt x="1" y="9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1" y="9"/>
                      <a:pt x="0" y="9"/>
                      <a:pt x="0" y="9"/>
                    </a:cubicBezTo>
                    <a:close/>
                    <a:moveTo>
                      <a:pt x="7" y="1"/>
                    </a:moveTo>
                    <a:cubicBezTo>
                      <a:pt x="7" y="2"/>
                      <a:pt x="7" y="2"/>
                      <a:pt x="7" y="2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4" y="2"/>
                      <a:pt x="3" y="4"/>
                      <a:pt x="2" y="7"/>
                    </a:cubicBezTo>
                    <a:cubicBezTo>
                      <a:pt x="2" y="7"/>
                      <a:pt x="2" y="7"/>
                      <a:pt x="2" y="7"/>
                    </a:cubicBezTo>
                    <a:cubicBezTo>
                      <a:pt x="4" y="5"/>
                      <a:pt x="6" y="4"/>
                      <a:pt x="8" y="4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9" y="4"/>
                      <a:pt x="9" y="4"/>
                      <a:pt x="10" y="4"/>
                    </a:cubicBezTo>
                    <a:cubicBezTo>
                      <a:pt x="10" y="4"/>
                      <a:pt x="10" y="4"/>
                      <a:pt x="10" y="4"/>
                    </a:cubicBezTo>
                    <a:cubicBezTo>
                      <a:pt x="11" y="4"/>
                      <a:pt x="13" y="4"/>
                      <a:pt x="14" y="4"/>
                    </a:cubicBezTo>
                    <a:cubicBezTo>
                      <a:pt x="14" y="4"/>
                      <a:pt x="14" y="4"/>
                      <a:pt x="14" y="4"/>
                    </a:cubicBezTo>
                    <a:cubicBezTo>
                      <a:pt x="15" y="4"/>
                      <a:pt x="16" y="4"/>
                      <a:pt x="16" y="3"/>
                    </a:cubicBezTo>
                    <a:cubicBezTo>
                      <a:pt x="16" y="3"/>
                      <a:pt x="16" y="3"/>
                      <a:pt x="16" y="3"/>
                    </a:cubicBezTo>
                    <a:cubicBezTo>
                      <a:pt x="17" y="3"/>
                      <a:pt x="17" y="3"/>
                      <a:pt x="17" y="3"/>
                    </a:cubicBezTo>
                    <a:cubicBezTo>
                      <a:pt x="17" y="3"/>
                      <a:pt x="17" y="3"/>
                      <a:pt x="17" y="3"/>
                    </a:cubicBezTo>
                    <a:cubicBezTo>
                      <a:pt x="17" y="3"/>
                      <a:pt x="16" y="2"/>
                      <a:pt x="15" y="2"/>
                    </a:cubicBezTo>
                    <a:cubicBezTo>
                      <a:pt x="15" y="2"/>
                      <a:pt x="15" y="2"/>
                      <a:pt x="15" y="2"/>
                    </a:cubicBezTo>
                    <a:cubicBezTo>
                      <a:pt x="15" y="2"/>
                      <a:pt x="13" y="1"/>
                      <a:pt x="13" y="1"/>
                    </a:cubicBezTo>
                    <a:cubicBezTo>
                      <a:pt x="13" y="1"/>
                      <a:pt x="13" y="1"/>
                      <a:pt x="13" y="1"/>
                    </a:cubicBezTo>
                    <a:cubicBezTo>
                      <a:pt x="12" y="1"/>
                      <a:pt x="11" y="1"/>
                      <a:pt x="10" y="1"/>
                    </a:cubicBezTo>
                    <a:cubicBezTo>
                      <a:pt x="10" y="1"/>
                      <a:pt x="10" y="1"/>
                      <a:pt x="10" y="1"/>
                    </a:cubicBezTo>
                    <a:cubicBezTo>
                      <a:pt x="9" y="1"/>
                      <a:pt x="8" y="1"/>
                      <a:pt x="7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1"/>
                      <a:pt x="7" y="1"/>
                      <a:pt x="7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06" name="Freeform 103"/>
              <p:cNvSpPr>
                <a:spLocks noEditPoints="1"/>
              </p:cNvSpPr>
              <p:nvPr/>
            </p:nvSpPr>
            <p:spPr bwMode="auto">
              <a:xfrm>
                <a:off x="1383" y="2206"/>
                <a:ext cx="22" cy="31"/>
              </a:xfrm>
              <a:custGeom>
                <a:avLst/>
                <a:gdLst>
                  <a:gd name="T0" fmla="*/ 1 w 4"/>
                  <a:gd name="T1" fmla="*/ 5 h 6"/>
                  <a:gd name="T2" fmla="*/ 0 w 4"/>
                  <a:gd name="T3" fmla="*/ 4 h 6"/>
                  <a:gd name="T4" fmla="*/ 0 w 4"/>
                  <a:gd name="T5" fmla="*/ 4 h 6"/>
                  <a:gd name="T6" fmla="*/ 2 w 4"/>
                  <a:gd name="T7" fmla="*/ 0 h 6"/>
                  <a:gd name="T8" fmla="*/ 2 w 4"/>
                  <a:gd name="T9" fmla="*/ 0 h 6"/>
                  <a:gd name="T10" fmla="*/ 2 w 4"/>
                  <a:gd name="T11" fmla="*/ 0 h 6"/>
                  <a:gd name="T12" fmla="*/ 3 w 4"/>
                  <a:gd name="T13" fmla="*/ 1 h 6"/>
                  <a:gd name="T14" fmla="*/ 3 w 4"/>
                  <a:gd name="T15" fmla="*/ 1 h 6"/>
                  <a:gd name="T16" fmla="*/ 3 w 4"/>
                  <a:gd name="T17" fmla="*/ 1 h 6"/>
                  <a:gd name="T18" fmla="*/ 3 w 4"/>
                  <a:gd name="T19" fmla="*/ 1 h 6"/>
                  <a:gd name="T20" fmla="*/ 4 w 4"/>
                  <a:gd name="T21" fmla="*/ 3 h 6"/>
                  <a:gd name="T22" fmla="*/ 4 w 4"/>
                  <a:gd name="T23" fmla="*/ 3 h 6"/>
                  <a:gd name="T24" fmla="*/ 1 w 4"/>
                  <a:gd name="T25" fmla="*/ 6 h 6"/>
                  <a:gd name="T26" fmla="*/ 1 w 4"/>
                  <a:gd name="T27" fmla="*/ 6 h 6"/>
                  <a:gd name="T28" fmla="*/ 1 w 4"/>
                  <a:gd name="T29" fmla="*/ 5 h 6"/>
                  <a:gd name="T30" fmla="*/ 0 w 4"/>
                  <a:gd name="T31" fmla="*/ 4 h 6"/>
                  <a:gd name="T32" fmla="*/ 1 w 4"/>
                  <a:gd name="T33" fmla="*/ 5 h 6"/>
                  <a:gd name="T34" fmla="*/ 1 w 4"/>
                  <a:gd name="T35" fmla="*/ 5 h 6"/>
                  <a:gd name="T36" fmla="*/ 1 w 4"/>
                  <a:gd name="T37" fmla="*/ 5 h 6"/>
                  <a:gd name="T38" fmla="*/ 1 w 4"/>
                  <a:gd name="T39" fmla="*/ 5 h 6"/>
                  <a:gd name="T40" fmla="*/ 3 w 4"/>
                  <a:gd name="T41" fmla="*/ 3 h 6"/>
                  <a:gd name="T42" fmla="*/ 3 w 4"/>
                  <a:gd name="T43" fmla="*/ 3 h 6"/>
                  <a:gd name="T44" fmla="*/ 2 w 4"/>
                  <a:gd name="T45" fmla="*/ 2 h 6"/>
                  <a:gd name="T46" fmla="*/ 2 w 4"/>
                  <a:gd name="T47" fmla="*/ 2 h 6"/>
                  <a:gd name="T48" fmla="*/ 2 w 4"/>
                  <a:gd name="T49" fmla="*/ 2 h 6"/>
                  <a:gd name="T50" fmla="*/ 2 w 4"/>
                  <a:gd name="T51" fmla="*/ 2 h 6"/>
                  <a:gd name="T52" fmla="*/ 0 w 4"/>
                  <a:gd name="T53" fmla="*/ 4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</a:cxnLst>
                <a:rect l="0" t="0" r="r" b="b"/>
                <a:pathLst>
                  <a:path w="4" h="6">
                    <a:moveTo>
                      <a:pt x="1" y="5"/>
                    </a:moveTo>
                    <a:cubicBezTo>
                      <a:pt x="0" y="5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2"/>
                      <a:pt x="1" y="1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3" y="0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4" y="2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4" y="4"/>
                      <a:pt x="3" y="6"/>
                      <a:pt x="1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" y="6"/>
                      <a:pt x="1" y="5"/>
                      <a:pt x="1" y="5"/>
                    </a:cubicBezTo>
                    <a:close/>
                    <a:moveTo>
                      <a:pt x="0" y="4"/>
                    </a:moveTo>
                    <a:cubicBezTo>
                      <a:pt x="0" y="4"/>
                      <a:pt x="1" y="4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2" y="5"/>
                      <a:pt x="3" y="4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1" y="2"/>
                      <a:pt x="0" y="3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07" name="Freeform 104"/>
              <p:cNvSpPr>
                <a:spLocks/>
              </p:cNvSpPr>
              <p:nvPr/>
            </p:nvSpPr>
            <p:spPr bwMode="auto">
              <a:xfrm>
                <a:off x="1320" y="2117"/>
                <a:ext cx="37" cy="16"/>
              </a:xfrm>
              <a:custGeom>
                <a:avLst/>
                <a:gdLst>
                  <a:gd name="T0" fmla="*/ 1 w 7"/>
                  <a:gd name="T1" fmla="*/ 0 h 3"/>
                  <a:gd name="T2" fmla="*/ 2 w 7"/>
                  <a:gd name="T3" fmla="*/ 0 h 3"/>
                  <a:gd name="T4" fmla="*/ 4 w 7"/>
                  <a:gd name="T5" fmla="*/ 0 h 3"/>
                  <a:gd name="T6" fmla="*/ 5 w 7"/>
                  <a:gd name="T7" fmla="*/ 1 h 3"/>
                  <a:gd name="T8" fmla="*/ 6 w 7"/>
                  <a:gd name="T9" fmla="*/ 2 h 3"/>
                  <a:gd name="T10" fmla="*/ 7 w 7"/>
                  <a:gd name="T11" fmla="*/ 2 h 3"/>
                  <a:gd name="T12" fmla="*/ 6 w 7"/>
                  <a:gd name="T13" fmla="*/ 3 h 3"/>
                  <a:gd name="T14" fmla="*/ 3 w 7"/>
                  <a:gd name="T15" fmla="*/ 2 h 3"/>
                  <a:gd name="T16" fmla="*/ 1 w 7"/>
                  <a:gd name="T17" fmla="*/ 0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7" h="3">
                    <a:moveTo>
                      <a:pt x="1" y="0"/>
                    </a:moveTo>
                    <a:cubicBezTo>
                      <a:pt x="1" y="0"/>
                      <a:pt x="1" y="0"/>
                      <a:pt x="2" y="0"/>
                    </a:cubicBezTo>
                    <a:cubicBezTo>
                      <a:pt x="2" y="0"/>
                      <a:pt x="3" y="0"/>
                      <a:pt x="4" y="0"/>
                    </a:cubicBezTo>
                    <a:cubicBezTo>
                      <a:pt x="4" y="1"/>
                      <a:pt x="5" y="1"/>
                      <a:pt x="5" y="1"/>
                    </a:cubicBezTo>
                    <a:cubicBezTo>
                      <a:pt x="5" y="1"/>
                      <a:pt x="6" y="1"/>
                      <a:pt x="6" y="2"/>
                    </a:cubicBezTo>
                    <a:cubicBezTo>
                      <a:pt x="6" y="2"/>
                      <a:pt x="7" y="2"/>
                      <a:pt x="7" y="2"/>
                    </a:cubicBezTo>
                    <a:cubicBezTo>
                      <a:pt x="7" y="2"/>
                      <a:pt x="6" y="2"/>
                      <a:pt x="6" y="3"/>
                    </a:cubicBezTo>
                    <a:cubicBezTo>
                      <a:pt x="5" y="3"/>
                      <a:pt x="4" y="3"/>
                      <a:pt x="3" y="2"/>
                    </a:cubicBezTo>
                    <a:cubicBezTo>
                      <a:pt x="2" y="2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08" name="Freeform 105"/>
              <p:cNvSpPr>
                <a:spLocks/>
              </p:cNvSpPr>
              <p:nvPr/>
            </p:nvSpPr>
            <p:spPr bwMode="auto">
              <a:xfrm>
                <a:off x="1357" y="2080"/>
                <a:ext cx="32" cy="32"/>
              </a:xfrm>
              <a:custGeom>
                <a:avLst/>
                <a:gdLst>
                  <a:gd name="T0" fmla="*/ 1 w 6"/>
                  <a:gd name="T1" fmla="*/ 0 h 6"/>
                  <a:gd name="T2" fmla="*/ 2 w 6"/>
                  <a:gd name="T3" fmla="*/ 1 h 6"/>
                  <a:gd name="T4" fmla="*/ 4 w 6"/>
                  <a:gd name="T5" fmla="*/ 2 h 6"/>
                  <a:gd name="T6" fmla="*/ 5 w 6"/>
                  <a:gd name="T7" fmla="*/ 4 h 6"/>
                  <a:gd name="T8" fmla="*/ 6 w 6"/>
                  <a:gd name="T9" fmla="*/ 5 h 6"/>
                  <a:gd name="T10" fmla="*/ 6 w 6"/>
                  <a:gd name="T11" fmla="*/ 6 h 6"/>
                  <a:gd name="T12" fmla="*/ 5 w 6"/>
                  <a:gd name="T13" fmla="*/ 5 h 6"/>
                  <a:gd name="T14" fmla="*/ 3 w 6"/>
                  <a:gd name="T15" fmla="*/ 4 h 6"/>
                  <a:gd name="T16" fmla="*/ 1 w 6"/>
                  <a:gd name="T17" fmla="*/ 1 h 6"/>
                  <a:gd name="T18" fmla="*/ 1 w 6"/>
                  <a:gd name="T19" fmla="*/ 1 h 6"/>
                  <a:gd name="T20" fmla="*/ 1 w 6"/>
                  <a:gd name="T21" fmla="*/ 0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6" h="6">
                    <a:moveTo>
                      <a:pt x="1" y="0"/>
                    </a:moveTo>
                    <a:cubicBezTo>
                      <a:pt x="1" y="0"/>
                      <a:pt x="1" y="0"/>
                      <a:pt x="2" y="1"/>
                    </a:cubicBezTo>
                    <a:cubicBezTo>
                      <a:pt x="2" y="1"/>
                      <a:pt x="3" y="2"/>
                      <a:pt x="4" y="2"/>
                    </a:cubicBezTo>
                    <a:cubicBezTo>
                      <a:pt x="5" y="3"/>
                      <a:pt x="5" y="4"/>
                      <a:pt x="5" y="4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6" y="6"/>
                      <a:pt x="6" y="6"/>
                      <a:pt x="6" y="6"/>
                    </a:cubicBezTo>
                    <a:cubicBezTo>
                      <a:pt x="5" y="6"/>
                      <a:pt x="5" y="5"/>
                      <a:pt x="5" y="5"/>
                    </a:cubicBezTo>
                    <a:cubicBezTo>
                      <a:pt x="4" y="5"/>
                      <a:pt x="3" y="4"/>
                      <a:pt x="3" y="4"/>
                    </a:cubicBezTo>
                    <a:cubicBezTo>
                      <a:pt x="2" y="3"/>
                      <a:pt x="1" y="2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0" y="0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09" name="Freeform 106"/>
              <p:cNvSpPr>
                <a:spLocks/>
              </p:cNvSpPr>
              <p:nvPr/>
            </p:nvSpPr>
            <p:spPr bwMode="auto">
              <a:xfrm>
                <a:off x="1420" y="2060"/>
                <a:ext cx="11" cy="41"/>
              </a:xfrm>
              <a:custGeom>
                <a:avLst/>
                <a:gdLst>
                  <a:gd name="T0" fmla="*/ 0 w 2"/>
                  <a:gd name="T1" fmla="*/ 0 h 8"/>
                  <a:gd name="T2" fmla="*/ 1 w 2"/>
                  <a:gd name="T3" fmla="*/ 1 h 8"/>
                  <a:gd name="T4" fmla="*/ 2 w 2"/>
                  <a:gd name="T5" fmla="*/ 3 h 8"/>
                  <a:gd name="T6" fmla="*/ 2 w 2"/>
                  <a:gd name="T7" fmla="*/ 6 h 8"/>
                  <a:gd name="T8" fmla="*/ 2 w 2"/>
                  <a:gd name="T9" fmla="*/ 8 h 8"/>
                  <a:gd name="T10" fmla="*/ 1 w 2"/>
                  <a:gd name="T11" fmla="*/ 7 h 8"/>
                  <a:gd name="T12" fmla="*/ 0 w 2"/>
                  <a:gd name="T13" fmla="*/ 4 h 8"/>
                  <a:gd name="T14" fmla="*/ 0 w 2"/>
                  <a:gd name="T15" fmla="*/ 1 h 8"/>
                  <a:gd name="T16" fmla="*/ 0 w 2"/>
                  <a:gd name="T17" fmla="*/ 0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" h="8">
                    <a:moveTo>
                      <a:pt x="0" y="0"/>
                    </a:moveTo>
                    <a:cubicBezTo>
                      <a:pt x="0" y="0"/>
                      <a:pt x="1" y="0"/>
                      <a:pt x="1" y="1"/>
                    </a:cubicBezTo>
                    <a:cubicBezTo>
                      <a:pt x="1" y="2"/>
                      <a:pt x="2" y="3"/>
                      <a:pt x="2" y="3"/>
                    </a:cubicBezTo>
                    <a:cubicBezTo>
                      <a:pt x="2" y="4"/>
                      <a:pt x="2" y="5"/>
                      <a:pt x="2" y="6"/>
                    </a:cubicBezTo>
                    <a:cubicBezTo>
                      <a:pt x="2" y="7"/>
                      <a:pt x="2" y="8"/>
                      <a:pt x="2" y="8"/>
                    </a:cubicBezTo>
                    <a:cubicBezTo>
                      <a:pt x="2" y="8"/>
                      <a:pt x="2" y="7"/>
                      <a:pt x="1" y="7"/>
                    </a:cubicBezTo>
                    <a:cubicBezTo>
                      <a:pt x="1" y="6"/>
                      <a:pt x="0" y="5"/>
                      <a:pt x="0" y="4"/>
                    </a:cubicBezTo>
                    <a:cubicBezTo>
                      <a:pt x="0" y="3"/>
                      <a:pt x="0" y="2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10" name="Freeform 107"/>
              <p:cNvSpPr>
                <a:spLocks/>
              </p:cNvSpPr>
              <p:nvPr/>
            </p:nvSpPr>
            <p:spPr bwMode="auto">
              <a:xfrm>
                <a:off x="1468" y="2054"/>
                <a:ext cx="11" cy="47"/>
              </a:xfrm>
              <a:custGeom>
                <a:avLst/>
                <a:gdLst>
                  <a:gd name="T0" fmla="*/ 2 w 2"/>
                  <a:gd name="T1" fmla="*/ 0 h 9"/>
                  <a:gd name="T2" fmla="*/ 2 w 2"/>
                  <a:gd name="T3" fmla="*/ 2 h 9"/>
                  <a:gd name="T4" fmla="*/ 2 w 2"/>
                  <a:gd name="T5" fmla="*/ 4 h 9"/>
                  <a:gd name="T6" fmla="*/ 2 w 2"/>
                  <a:gd name="T7" fmla="*/ 7 h 9"/>
                  <a:gd name="T8" fmla="*/ 1 w 2"/>
                  <a:gd name="T9" fmla="*/ 9 h 9"/>
                  <a:gd name="T10" fmla="*/ 1 w 2"/>
                  <a:gd name="T11" fmla="*/ 7 h 9"/>
                  <a:gd name="T12" fmla="*/ 0 w 2"/>
                  <a:gd name="T13" fmla="*/ 4 h 9"/>
                  <a:gd name="T14" fmla="*/ 1 w 2"/>
                  <a:gd name="T15" fmla="*/ 1 h 9"/>
                  <a:gd name="T16" fmla="*/ 2 w 2"/>
                  <a:gd name="T17" fmla="*/ 0 h 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2" h="9">
                    <a:moveTo>
                      <a:pt x="2" y="0"/>
                    </a:moveTo>
                    <a:cubicBezTo>
                      <a:pt x="2" y="0"/>
                      <a:pt x="2" y="1"/>
                      <a:pt x="2" y="2"/>
                    </a:cubicBezTo>
                    <a:cubicBezTo>
                      <a:pt x="2" y="2"/>
                      <a:pt x="2" y="3"/>
                      <a:pt x="2" y="4"/>
                    </a:cubicBezTo>
                    <a:cubicBezTo>
                      <a:pt x="2" y="5"/>
                      <a:pt x="2" y="6"/>
                      <a:pt x="2" y="7"/>
                    </a:cubicBezTo>
                    <a:cubicBezTo>
                      <a:pt x="1" y="8"/>
                      <a:pt x="1" y="9"/>
                      <a:pt x="1" y="9"/>
                    </a:cubicBezTo>
                    <a:cubicBezTo>
                      <a:pt x="1" y="9"/>
                      <a:pt x="1" y="8"/>
                      <a:pt x="1" y="7"/>
                    </a:cubicBezTo>
                    <a:cubicBezTo>
                      <a:pt x="0" y="6"/>
                      <a:pt x="0" y="5"/>
                      <a:pt x="0" y="4"/>
                    </a:cubicBezTo>
                    <a:cubicBezTo>
                      <a:pt x="0" y="3"/>
                      <a:pt x="1" y="2"/>
                      <a:pt x="1" y="1"/>
                    </a:cubicBezTo>
                    <a:cubicBezTo>
                      <a:pt x="1" y="1"/>
                      <a:pt x="2" y="0"/>
                      <a:pt x="2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11" name="Freeform 108"/>
              <p:cNvSpPr>
                <a:spLocks/>
              </p:cNvSpPr>
              <p:nvPr/>
            </p:nvSpPr>
            <p:spPr bwMode="auto">
              <a:xfrm>
                <a:off x="1521" y="2075"/>
                <a:ext cx="27" cy="37"/>
              </a:xfrm>
              <a:custGeom>
                <a:avLst/>
                <a:gdLst>
                  <a:gd name="T0" fmla="*/ 5 w 5"/>
                  <a:gd name="T1" fmla="*/ 0 h 7"/>
                  <a:gd name="T2" fmla="*/ 4 w 5"/>
                  <a:gd name="T3" fmla="*/ 1 h 7"/>
                  <a:gd name="T4" fmla="*/ 3 w 5"/>
                  <a:gd name="T5" fmla="*/ 4 h 7"/>
                  <a:gd name="T6" fmla="*/ 1 w 5"/>
                  <a:gd name="T7" fmla="*/ 6 h 7"/>
                  <a:gd name="T8" fmla="*/ 0 w 5"/>
                  <a:gd name="T9" fmla="*/ 7 h 7"/>
                  <a:gd name="T10" fmla="*/ 0 w 5"/>
                  <a:gd name="T11" fmla="*/ 6 h 7"/>
                  <a:gd name="T12" fmla="*/ 1 w 5"/>
                  <a:gd name="T13" fmla="*/ 3 h 7"/>
                  <a:gd name="T14" fmla="*/ 4 w 5"/>
                  <a:gd name="T15" fmla="*/ 1 h 7"/>
                  <a:gd name="T16" fmla="*/ 5 w 5"/>
                  <a:gd name="T1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5" h="7">
                    <a:moveTo>
                      <a:pt x="5" y="0"/>
                    </a:moveTo>
                    <a:cubicBezTo>
                      <a:pt x="5" y="0"/>
                      <a:pt x="5" y="0"/>
                      <a:pt x="4" y="1"/>
                    </a:cubicBezTo>
                    <a:cubicBezTo>
                      <a:pt x="4" y="2"/>
                      <a:pt x="4" y="3"/>
                      <a:pt x="3" y="4"/>
                    </a:cubicBezTo>
                    <a:cubicBezTo>
                      <a:pt x="2" y="5"/>
                      <a:pt x="2" y="6"/>
                      <a:pt x="1" y="6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7"/>
                      <a:pt x="0" y="7"/>
                      <a:pt x="0" y="6"/>
                    </a:cubicBezTo>
                    <a:cubicBezTo>
                      <a:pt x="0" y="5"/>
                      <a:pt x="1" y="4"/>
                      <a:pt x="1" y="3"/>
                    </a:cubicBezTo>
                    <a:cubicBezTo>
                      <a:pt x="2" y="2"/>
                      <a:pt x="3" y="1"/>
                      <a:pt x="4" y="1"/>
                    </a:cubicBezTo>
                    <a:cubicBezTo>
                      <a:pt x="4" y="0"/>
                      <a:pt x="5" y="0"/>
                      <a:pt x="5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12" name="Freeform 109"/>
              <p:cNvSpPr>
                <a:spLocks/>
              </p:cNvSpPr>
              <p:nvPr/>
            </p:nvSpPr>
            <p:spPr bwMode="auto">
              <a:xfrm>
                <a:off x="1558" y="2117"/>
                <a:ext cx="37" cy="21"/>
              </a:xfrm>
              <a:custGeom>
                <a:avLst/>
                <a:gdLst>
                  <a:gd name="T0" fmla="*/ 0 w 7"/>
                  <a:gd name="T1" fmla="*/ 4 h 4"/>
                  <a:gd name="T2" fmla="*/ 1 w 7"/>
                  <a:gd name="T3" fmla="*/ 3 h 4"/>
                  <a:gd name="T4" fmla="*/ 3 w 7"/>
                  <a:gd name="T5" fmla="*/ 1 h 4"/>
                  <a:gd name="T6" fmla="*/ 4 w 7"/>
                  <a:gd name="T7" fmla="*/ 1 h 4"/>
                  <a:gd name="T8" fmla="*/ 6 w 7"/>
                  <a:gd name="T9" fmla="*/ 0 h 4"/>
                  <a:gd name="T10" fmla="*/ 7 w 7"/>
                  <a:gd name="T11" fmla="*/ 1 h 4"/>
                  <a:gd name="T12" fmla="*/ 6 w 7"/>
                  <a:gd name="T13" fmla="*/ 1 h 4"/>
                  <a:gd name="T14" fmla="*/ 4 w 7"/>
                  <a:gd name="T15" fmla="*/ 3 h 4"/>
                  <a:gd name="T16" fmla="*/ 2 w 7"/>
                  <a:gd name="T17" fmla="*/ 4 h 4"/>
                  <a:gd name="T18" fmla="*/ 0 w 7"/>
                  <a:gd name="T19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</a:cxnLst>
                <a:rect l="0" t="0" r="r" b="b"/>
                <a:pathLst>
                  <a:path w="7" h="4">
                    <a:moveTo>
                      <a:pt x="0" y="4"/>
                    </a:moveTo>
                    <a:cubicBezTo>
                      <a:pt x="0" y="4"/>
                      <a:pt x="0" y="4"/>
                      <a:pt x="1" y="3"/>
                    </a:cubicBezTo>
                    <a:cubicBezTo>
                      <a:pt x="1" y="2"/>
                      <a:pt x="2" y="2"/>
                      <a:pt x="3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5" y="0"/>
                      <a:pt x="5" y="0"/>
                      <a:pt x="6" y="0"/>
                    </a:cubicBezTo>
                    <a:cubicBezTo>
                      <a:pt x="7" y="0"/>
                      <a:pt x="7" y="1"/>
                      <a:pt x="7" y="1"/>
                    </a:cubicBezTo>
                    <a:cubicBezTo>
                      <a:pt x="7" y="1"/>
                      <a:pt x="7" y="1"/>
                      <a:pt x="6" y="1"/>
                    </a:cubicBezTo>
                    <a:cubicBezTo>
                      <a:pt x="6" y="2"/>
                      <a:pt x="5" y="3"/>
                      <a:pt x="4" y="3"/>
                    </a:cubicBezTo>
                    <a:cubicBezTo>
                      <a:pt x="3" y="3"/>
                      <a:pt x="2" y="4"/>
                      <a:pt x="2" y="4"/>
                    </a:cubicBezTo>
                    <a:cubicBezTo>
                      <a:pt x="1" y="4"/>
                      <a:pt x="0" y="4"/>
                      <a:pt x="0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13" name="Freeform 110"/>
              <p:cNvSpPr>
                <a:spLocks/>
              </p:cNvSpPr>
              <p:nvPr/>
            </p:nvSpPr>
            <p:spPr bwMode="auto">
              <a:xfrm>
                <a:off x="1309" y="2169"/>
                <a:ext cx="32" cy="11"/>
              </a:xfrm>
              <a:custGeom>
                <a:avLst/>
                <a:gdLst>
                  <a:gd name="T0" fmla="*/ 0 w 6"/>
                  <a:gd name="T1" fmla="*/ 0 h 2"/>
                  <a:gd name="T2" fmla="*/ 1 w 6"/>
                  <a:gd name="T3" fmla="*/ 0 h 2"/>
                  <a:gd name="T4" fmla="*/ 3 w 6"/>
                  <a:gd name="T5" fmla="*/ 0 h 2"/>
                  <a:gd name="T6" fmla="*/ 5 w 6"/>
                  <a:gd name="T7" fmla="*/ 1 h 2"/>
                  <a:gd name="T8" fmla="*/ 6 w 6"/>
                  <a:gd name="T9" fmla="*/ 2 h 2"/>
                  <a:gd name="T10" fmla="*/ 5 w 6"/>
                  <a:gd name="T11" fmla="*/ 2 h 2"/>
                  <a:gd name="T12" fmla="*/ 3 w 6"/>
                  <a:gd name="T13" fmla="*/ 2 h 2"/>
                  <a:gd name="T14" fmla="*/ 1 w 6"/>
                  <a:gd name="T15" fmla="*/ 1 h 2"/>
                  <a:gd name="T16" fmla="*/ 0 w 6"/>
                  <a:gd name="T1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6" h="2">
                    <a:moveTo>
                      <a:pt x="0" y="0"/>
                    </a:moveTo>
                    <a:cubicBezTo>
                      <a:pt x="0" y="0"/>
                      <a:pt x="0" y="0"/>
                      <a:pt x="1" y="0"/>
                    </a:cubicBezTo>
                    <a:cubicBezTo>
                      <a:pt x="2" y="0"/>
                      <a:pt x="2" y="0"/>
                      <a:pt x="3" y="0"/>
                    </a:cubicBezTo>
                    <a:cubicBezTo>
                      <a:pt x="4" y="0"/>
                      <a:pt x="5" y="0"/>
                      <a:pt x="5" y="1"/>
                    </a:cubicBezTo>
                    <a:cubicBezTo>
                      <a:pt x="6" y="1"/>
                      <a:pt x="6" y="2"/>
                      <a:pt x="6" y="2"/>
                    </a:cubicBezTo>
                    <a:cubicBezTo>
                      <a:pt x="6" y="2"/>
                      <a:pt x="5" y="2"/>
                      <a:pt x="5" y="2"/>
                    </a:cubicBezTo>
                    <a:cubicBezTo>
                      <a:pt x="4" y="2"/>
                      <a:pt x="3" y="2"/>
                      <a:pt x="3" y="2"/>
                    </a:cubicBezTo>
                    <a:cubicBezTo>
                      <a:pt x="2" y="2"/>
                      <a:pt x="1" y="1"/>
                      <a:pt x="1" y="1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14" name="Freeform 111"/>
              <p:cNvSpPr>
                <a:spLocks/>
              </p:cNvSpPr>
              <p:nvPr/>
            </p:nvSpPr>
            <p:spPr bwMode="auto">
              <a:xfrm>
                <a:off x="1325" y="2216"/>
                <a:ext cx="11" cy="11"/>
              </a:xfrm>
              <a:custGeom>
                <a:avLst/>
                <a:gdLst>
                  <a:gd name="T0" fmla="*/ 0 w 2"/>
                  <a:gd name="T1" fmla="*/ 2 h 2"/>
                  <a:gd name="T2" fmla="*/ 0 w 2"/>
                  <a:gd name="T3" fmla="*/ 1 h 2"/>
                  <a:gd name="T4" fmla="*/ 1 w 2"/>
                  <a:gd name="T5" fmla="*/ 0 h 2"/>
                  <a:gd name="T6" fmla="*/ 1 w 2"/>
                  <a:gd name="T7" fmla="*/ 0 h 2"/>
                  <a:gd name="T8" fmla="*/ 2 w 2"/>
                  <a:gd name="T9" fmla="*/ 1 h 2"/>
                  <a:gd name="T10" fmla="*/ 2 w 2"/>
                  <a:gd name="T11" fmla="*/ 1 h 2"/>
                  <a:gd name="T12" fmla="*/ 2 w 2"/>
                  <a:gd name="T13" fmla="*/ 2 h 2"/>
                  <a:gd name="T14" fmla="*/ 1 w 2"/>
                  <a:gd name="T15" fmla="*/ 2 h 2"/>
                  <a:gd name="T16" fmla="*/ 1 w 2"/>
                  <a:gd name="T17" fmla="*/ 2 h 2"/>
                  <a:gd name="T18" fmla="*/ 0 w 2"/>
                  <a:gd name="T19" fmla="*/ 2 h 2"/>
                  <a:gd name="T20" fmla="*/ 0 w 2"/>
                  <a:gd name="T2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" h="2">
                    <a:moveTo>
                      <a:pt x="0" y="2"/>
                    </a:moveTo>
                    <a:cubicBezTo>
                      <a:pt x="0" y="2"/>
                      <a:pt x="0" y="1"/>
                      <a:pt x="0" y="1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2"/>
                    </a:cubicBezTo>
                    <a:cubicBezTo>
                      <a:pt x="2" y="2"/>
                      <a:pt x="2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15" name="Freeform 112"/>
              <p:cNvSpPr>
                <a:spLocks/>
              </p:cNvSpPr>
              <p:nvPr/>
            </p:nvSpPr>
            <p:spPr bwMode="auto">
              <a:xfrm>
                <a:off x="1564" y="2174"/>
                <a:ext cx="42" cy="16"/>
              </a:xfrm>
              <a:custGeom>
                <a:avLst/>
                <a:gdLst>
                  <a:gd name="T0" fmla="*/ 0 w 8"/>
                  <a:gd name="T1" fmla="*/ 2 h 3"/>
                  <a:gd name="T2" fmla="*/ 4 w 8"/>
                  <a:gd name="T3" fmla="*/ 0 h 3"/>
                  <a:gd name="T4" fmla="*/ 8 w 8"/>
                  <a:gd name="T5" fmla="*/ 1 h 3"/>
                  <a:gd name="T6" fmla="*/ 6 w 8"/>
                  <a:gd name="T7" fmla="*/ 2 h 3"/>
                  <a:gd name="T8" fmla="*/ 4 w 8"/>
                  <a:gd name="T9" fmla="*/ 2 h 3"/>
                  <a:gd name="T10" fmla="*/ 0 w 8"/>
                  <a:gd name="T11" fmla="*/ 2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</a:cxnLst>
                <a:rect l="0" t="0" r="r" b="b"/>
                <a:pathLst>
                  <a:path w="8" h="3">
                    <a:moveTo>
                      <a:pt x="0" y="2"/>
                    </a:moveTo>
                    <a:cubicBezTo>
                      <a:pt x="0" y="2"/>
                      <a:pt x="2" y="0"/>
                      <a:pt x="4" y="0"/>
                    </a:cubicBezTo>
                    <a:cubicBezTo>
                      <a:pt x="6" y="0"/>
                      <a:pt x="8" y="1"/>
                      <a:pt x="8" y="1"/>
                    </a:cubicBezTo>
                    <a:cubicBezTo>
                      <a:pt x="8" y="1"/>
                      <a:pt x="7" y="1"/>
                      <a:pt x="6" y="2"/>
                    </a:cubicBezTo>
                    <a:cubicBezTo>
                      <a:pt x="6" y="2"/>
                      <a:pt x="5" y="2"/>
                      <a:pt x="4" y="2"/>
                    </a:cubicBezTo>
                    <a:cubicBezTo>
                      <a:pt x="2" y="3"/>
                      <a:pt x="0" y="2"/>
                      <a:pt x="0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16" name="Freeform 113"/>
              <p:cNvSpPr>
                <a:spLocks/>
              </p:cNvSpPr>
              <p:nvPr/>
            </p:nvSpPr>
            <p:spPr bwMode="auto">
              <a:xfrm>
                <a:off x="1580" y="2221"/>
                <a:ext cx="15" cy="11"/>
              </a:xfrm>
              <a:custGeom>
                <a:avLst/>
                <a:gdLst>
                  <a:gd name="T0" fmla="*/ 0 w 3"/>
                  <a:gd name="T1" fmla="*/ 0 h 2"/>
                  <a:gd name="T2" fmla="*/ 1 w 3"/>
                  <a:gd name="T3" fmla="*/ 0 h 2"/>
                  <a:gd name="T4" fmla="*/ 2 w 3"/>
                  <a:gd name="T5" fmla="*/ 0 h 2"/>
                  <a:gd name="T6" fmla="*/ 3 w 3"/>
                  <a:gd name="T7" fmla="*/ 1 h 2"/>
                  <a:gd name="T8" fmla="*/ 3 w 3"/>
                  <a:gd name="T9" fmla="*/ 1 h 2"/>
                  <a:gd name="T10" fmla="*/ 3 w 3"/>
                  <a:gd name="T11" fmla="*/ 2 h 2"/>
                  <a:gd name="T12" fmla="*/ 1 w 3"/>
                  <a:gd name="T13" fmla="*/ 2 h 2"/>
                  <a:gd name="T14" fmla="*/ 0 w 3"/>
                  <a:gd name="T15" fmla="*/ 1 h 2"/>
                  <a:gd name="T16" fmla="*/ 0 w 3"/>
                  <a:gd name="T17" fmla="*/ 0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3" h="2">
                    <a:moveTo>
                      <a:pt x="0" y="0"/>
                    </a:move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2" y="0"/>
                      <a:pt x="2" y="0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2"/>
                    </a:cubicBezTo>
                    <a:cubicBezTo>
                      <a:pt x="2" y="2"/>
                      <a:pt x="2" y="2"/>
                      <a:pt x="1" y="2"/>
                    </a:cubicBezTo>
                    <a:cubicBezTo>
                      <a:pt x="0" y="2"/>
                      <a:pt x="0" y="1"/>
                      <a:pt x="0" y="1"/>
                    </a:cubicBezTo>
                    <a:cubicBezTo>
                      <a:pt x="0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17" name="Freeform 114"/>
              <p:cNvSpPr>
                <a:spLocks/>
              </p:cNvSpPr>
              <p:nvPr/>
            </p:nvSpPr>
            <p:spPr bwMode="auto">
              <a:xfrm>
                <a:off x="1410" y="2347"/>
                <a:ext cx="85" cy="21"/>
              </a:xfrm>
              <a:custGeom>
                <a:avLst/>
                <a:gdLst>
                  <a:gd name="T0" fmla="*/ 1 w 16"/>
                  <a:gd name="T1" fmla="*/ 4 h 4"/>
                  <a:gd name="T2" fmla="*/ 0 w 16"/>
                  <a:gd name="T3" fmla="*/ 3 h 4"/>
                  <a:gd name="T4" fmla="*/ 0 w 16"/>
                  <a:gd name="T5" fmla="*/ 3 h 4"/>
                  <a:gd name="T6" fmla="*/ 1 w 16"/>
                  <a:gd name="T7" fmla="*/ 2 h 4"/>
                  <a:gd name="T8" fmla="*/ 1 w 16"/>
                  <a:gd name="T9" fmla="*/ 2 h 4"/>
                  <a:gd name="T10" fmla="*/ 1 w 16"/>
                  <a:gd name="T11" fmla="*/ 1 h 4"/>
                  <a:gd name="T12" fmla="*/ 1 w 16"/>
                  <a:gd name="T13" fmla="*/ 1 h 4"/>
                  <a:gd name="T14" fmla="*/ 2 w 16"/>
                  <a:gd name="T15" fmla="*/ 0 h 4"/>
                  <a:gd name="T16" fmla="*/ 2 w 16"/>
                  <a:gd name="T17" fmla="*/ 0 h 4"/>
                  <a:gd name="T18" fmla="*/ 2 w 16"/>
                  <a:gd name="T19" fmla="*/ 0 h 4"/>
                  <a:gd name="T20" fmla="*/ 2 w 16"/>
                  <a:gd name="T21" fmla="*/ 0 h 4"/>
                  <a:gd name="T22" fmla="*/ 3 w 16"/>
                  <a:gd name="T23" fmla="*/ 0 h 4"/>
                  <a:gd name="T24" fmla="*/ 3 w 16"/>
                  <a:gd name="T25" fmla="*/ 0 h 4"/>
                  <a:gd name="T26" fmla="*/ 3 w 16"/>
                  <a:gd name="T27" fmla="*/ 0 h 4"/>
                  <a:gd name="T28" fmla="*/ 3 w 16"/>
                  <a:gd name="T29" fmla="*/ 0 h 4"/>
                  <a:gd name="T30" fmla="*/ 4 w 16"/>
                  <a:gd name="T31" fmla="*/ 0 h 4"/>
                  <a:gd name="T32" fmla="*/ 4 w 16"/>
                  <a:gd name="T33" fmla="*/ 0 h 4"/>
                  <a:gd name="T34" fmla="*/ 7 w 16"/>
                  <a:gd name="T35" fmla="*/ 1 h 4"/>
                  <a:gd name="T36" fmla="*/ 7 w 16"/>
                  <a:gd name="T37" fmla="*/ 1 h 4"/>
                  <a:gd name="T38" fmla="*/ 9 w 16"/>
                  <a:gd name="T39" fmla="*/ 1 h 4"/>
                  <a:gd name="T40" fmla="*/ 9 w 16"/>
                  <a:gd name="T41" fmla="*/ 1 h 4"/>
                  <a:gd name="T42" fmla="*/ 13 w 16"/>
                  <a:gd name="T43" fmla="*/ 0 h 4"/>
                  <a:gd name="T44" fmla="*/ 13 w 16"/>
                  <a:gd name="T45" fmla="*/ 0 h 4"/>
                  <a:gd name="T46" fmla="*/ 15 w 16"/>
                  <a:gd name="T47" fmla="*/ 1 h 4"/>
                  <a:gd name="T48" fmla="*/ 15 w 16"/>
                  <a:gd name="T49" fmla="*/ 1 h 4"/>
                  <a:gd name="T50" fmla="*/ 16 w 16"/>
                  <a:gd name="T51" fmla="*/ 1 h 4"/>
                  <a:gd name="T52" fmla="*/ 16 w 16"/>
                  <a:gd name="T53" fmla="*/ 1 h 4"/>
                  <a:gd name="T54" fmla="*/ 15 w 16"/>
                  <a:gd name="T55" fmla="*/ 2 h 4"/>
                  <a:gd name="T56" fmla="*/ 15 w 16"/>
                  <a:gd name="T57" fmla="*/ 2 h 4"/>
                  <a:gd name="T58" fmla="*/ 15 w 16"/>
                  <a:gd name="T59" fmla="*/ 2 h 4"/>
                  <a:gd name="T60" fmla="*/ 15 w 16"/>
                  <a:gd name="T61" fmla="*/ 2 h 4"/>
                  <a:gd name="T62" fmla="*/ 14 w 16"/>
                  <a:gd name="T63" fmla="*/ 3 h 4"/>
                  <a:gd name="T64" fmla="*/ 14 w 16"/>
                  <a:gd name="T65" fmla="*/ 3 h 4"/>
                  <a:gd name="T66" fmla="*/ 8 w 16"/>
                  <a:gd name="T67" fmla="*/ 4 h 4"/>
                  <a:gd name="T68" fmla="*/ 8 w 16"/>
                  <a:gd name="T69" fmla="*/ 4 h 4"/>
                  <a:gd name="T70" fmla="*/ 7 w 16"/>
                  <a:gd name="T71" fmla="*/ 4 h 4"/>
                  <a:gd name="T72" fmla="*/ 7 w 16"/>
                  <a:gd name="T73" fmla="*/ 4 h 4"/>
                  <a:gd name="T74" fmla="*/ 7 w 16"/>
                  <a:gd name="T75" fmla="*/ 4 h 4"/>
                  <a:gd name="T76" fmla="*/ 7 w 16"/>
                  <a:gd name="T77" fmla="*/ 4 h 4"/>
                  <a:gd name="T78" fmla="*/ 2 w 16"/>
                  <a:gd name="T79" fmla="*/ 4 h 4"/>
                  <a:gd name="T80" fmla="*/ 2 w 16"/>
                  <a:gd name="T81" fmla="*/ 4 h 4"/>
                  <a:gd name="T82" fmla="*/ 1 w 16"/>
                  <a:gd name="T83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</a:cxnLst>
                <a:rect l="0" t="0" r="r" b="b"/>
                <a:pathLst>
                  <a:path w="16" h="4">
                    <a:moveTo>
                      <a:pt x="1" y="4"/>
                    </a:moveTo>
                    <a:cubicBezTo>
                      <a:pt x="1" y="4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5" y="0"/>
                      <a:pt x="6" y="0"/>
                      <a:pt x="7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8" y="1"/>
                      <a:pt x="8" y="1"/>
                      <a:pt x="9" y="1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10" y="1"/>
                      <a:pt x="12" y="0"/>
                      <a:pt x="13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4" y="0"/>
                      <a:pt x="14" y="0"/>
                      <a:pt x="15" y="1"/>
                    </a:cubicBezTo>
                    <a:cubicBezTo>
                      <a:pt x="15" y="1"/>
                      <a:pt x="15" y="1"/>
                      <a:pt x="15" y="1"/>
                    </a:cubicBezTo>
                    <a:cubicBezTo>
                      <a:pt x="15" y="1"/>
                      <a:pt x="15" y="1"/>
                      <a:pt x="16" y="1"/>
                    </a:cubicBezTo>
                    <a:cubicBezTo>
                      <a:pt x="16" y="1"/>
                      <a:pt x="16" y="1"/>
                      <a:pt x="16" y="1"/>
                    </a:cubicBezTo>
                    <a:cubicBezTo>
                      <a:pt x="16" y="2"/>
                      <a:pt x="15" y="2"/>
                      <a:pt x="15" y="2"/>
                    </a:cubicBezTo>
                    <a:cubicBezTo>
                      <a:pt x="15" y="2"/>
                      <a:pt x="15" y="2"/>
                      <a:pt x="15" y="2"/>
                    </a:cubicBezTo>
                    <a:cubicBezTo>
                      <a:pt x="15" y="2"/>
                      <a:pt x="15" y="2"/>
                      <a:pt x="15" y="2"/>
                    </a:cubicBezTo>
                    <a:cubicBezTo>
                      <a:pt x="15" y="2"/>
                      <a:pt x="15" y="2"/>
                      <a:pt x="15" y="2"/>
                    </a:cubicBezTo>
                    <a:cubicBezTo>
                      <a:pt x="15" y="3"/>
                      <a:pt x="15" y="3"/>
                      <a:pt x="14" y="3"/>
                    </a:cubicBezTo>
                    <a:cubicBezTo>
                      <a:pt x="14" y="3"/>
                      <a:pt x="14" y="3"/>
                      <a:pt x="14" y="3"/>
                    </a:cubicBezTo>
                    <a:cubicBezTo>
                      <a:pt x="12" y="3"/>
                      <a:pt x="10" y="4"/>
                      <a:pt x="8" y="4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8" y="4"/>
                      <a:pt x="7" y="4"/>
                      <a:pt x="7" y="4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5" y="4"/>
                      <a:pt x="4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1" y="4"/>
                      <a:pt x="1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18" name="Freeform 115"/>
              <p:cNvSpPr>
                <a:spLocks/>
              </p:cNvSpPr>
              <p:nvPr/>
            </p:nvSpPr>
            <p:spPr bwMode="auto">
              <a:xfrm>
                <a:off x="1405" y="2352"/>
                <a:ext cx="53" cy="16"/>
              </a:xfrm>
              <a:custGeom>
                <a:avLst/>
                <a:gdLst>
                  <a:gd name="T0" fmla="*/ 1 w 10"/>
                  <a:gd name="T1" fmla="*/ 3 h 3"/>
                  <a:gd name="T2" fmla="*/ 1 w 10"/>
                  <a:gd name="T3" fmla="*/ 3 h 3"/>
                  <a:gd name="T4" fmla="*/ 0 w 10"/>
                  <a:gd name="T5" fmla="*/ 1 h 3"/>
                  <a:gd name="T6" fmla="*/ 0 w 10"/>
                  <a:gd name="T7" fmla="*/ 1 h 3"/>
                  <a:gd name="T8" fmla="*/ 2 w 10"/>
                  <a:gd name="T9" fmla="*/ 0 h 3"/>
                  <a:gd name="T10" fmla="*/ 2 w 10"/>
                  <a:gd name="T11" fmla="*/ 0 h 3"/>
                  <a:gd name="T12" fmla="*/ 4 w 10"/>
                  <a:gd name="T13" fmla="*/ 0 h 3"/>
                  <a:gd name="T14" fmla="*/ 4 w 10"/>
                  <a:gd name="T15" fmla="*/ 0 h 3"/>
                  <a:gd name="T16" fmla="*/ 8 w 10"/>
                  <a:gd name="T17" fmla="*/ 0 h 3"/>
                  <a:gd name="T18" fmla="*/ 8 w 10"/>
                  <a:gd name="T19" fmla="*/ 0 h 3"/>
                  <a:gd name="T20" fmla="*/ 9 w 10"/>
                  <a:gd name="T21" fmla="*/ 0 h 3"/>
                  <a:gd name="T22" fmla="*/ 9 w 10"/>
                  <a:gd name="T23" fmla="*/ 0 h 3"/>
                  <a:gd name="T24" fmla="*/ 9 w 10"/>
                  <a:gd name="T25" fmla="*/ 3 h 3"/>
                  <a:gd name="T26" fmla="*/ 9 w 10"/>
                  <a:gd name="T27" fmla="*/ 3 h 3"/>
                  <a:gd name="T28" fmla="*/ 8 w 10"/>
                  <a:gd name="T29" fmla="*/ 3 h 3"/>
                  <a:gd name="T30" fmla="*/ 8 w 10"/>
                  <a:gd name="T31" fmla="*/ 3 h 3"/>
                  <a:gd name="T32" fmla="*/ 8 w 10"/>
                  <a:gd name="T33" fmla="*/ 3 h 3"/>
                  <a:gd name="T34" fmla="*/ 8 w 10"/>
                  <a:gd name="T35" fmla="*/ 3 h 3"/>
                  <a:gd name="T36" fmla="*/ 8 w 10"/>
                  <a:gd name="T37" fmla="*/ 3 h 3"/>
                  <a:gd name="T38" fmla="*/ 8 w 10"/>
                  <a:gd name="T39" fmla="*/ 3 h 3"/>
                  <a:gd name="T40" fmla="*/ 4 w 10"/>
                  <a:gd name="T41" fmla="*/ 3 h 3"/>
                  <a:gd name="T42" fmla="*/ 4 w 10"/>
                  <a:gd name="T43" fmla="*/ 3 h 3"/>
                  <a:gd name="T44" fmla="*/ 1 w 10"/>
                  <a:gd name="T4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</a:cxnLst>
                <a:rect l="0" t="0" r="r" b="b"/>
                <a:pathLst>
                  <a:path w="10" h="3">
                    <a:moveTo>
                      <a:pt x="1" y="3"/>
                    </a:move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0" y="2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0"/>
                      <a:pt x="3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5" y="0"/>
                      <a:pt x="7" y="0"/>
                      <a:pt x="8" y="0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8" y="0"/>
                      <a:pt x="9" y="0"/>
                      <a:pt x="9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10" y="1"/>
                      <a:pt x="10" y="2"/>
                      <a:pt x="9" y="3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9" y="3"/>
                      <a:pt x="9" y="3"/>
                      <a:pt x="8" y="3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7" y="3"/>
                      <a:pt x="5" y="3"/>
                      <a:pt x="4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3" y="3"/>
                      <a:pt x="2" y="3"/>
                      <a:pt x="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19" name="Freeform 116"/>
              <p:cNvSpPr>
                <a:spLocks/>
              </p:cNvSpPr>
              <p:nvPr/>
            </p:nvSpPr>
            <p:spPr bwMode="auto">
              <a:xfrm>
                <a:off x="1405" y="2373"/>
                <a:ext cx="100" cy="21"/>
              </a:xfrm>
              <a:custGeom>
                <a:avLst/>
                <a:gdLst>
                  <a:gd name="T0" fmla="*/ 1 w 19"/>
                  <a:gd name="T1" fmla="*/ 3 h 4"/>
                  <a:gd name="T2" fmla="*/ 0 w 19"/>
                  <a:gd name="T3" fmla="*/ 2 h 4"/>
                  <a:gd name="T4" fmla="*/ 0 w 19"/>
                  <a:gd name="T5" fmla="*/ 2 h 4"/>
                  <a:gd name="T6" fmla="*/ 1 w 19"/>
                  <a:gd name="T7" fmla="*/ 2 h 4"/>
                  <a:gd name="T8" fmla="*/ 1 w 19"/>
                  <a:gd name="T9" fmla="*/ 2 h 4"/>
                  <a:gd name="T10" fmla="*/ 1 w 19"/>
                  <a:gd name="T11" fmla="*/ 1 h 4"/>
                  <a:gd name="T12" fmla="*/ 1 w 19"/>
                  <a:gd name="T13" fmla="*/ 1 h 4"/>
                  <a:gd name="T14" fmla="*/ 2 w 19"/>
                  <a:gd name="T15" fmla="*/ 1 h 4"/>
                  <a:gd name="T16" fmla="*/ 2 w 19"/>
                  <a:gd name="T17" fmla="*/ 1 h 4"/>
                  <a:gd name="T18" fmla="*/ 7 w 19"/>
                  <a:gd name="T19" fmla="*/ 1 h 4"/>
                  <a:gd name="T20" fmla="*/ 7 w 19"/>
                  <a:gd name="T21" fmla="*/ 1 h 4"/>
                  <a:gd name="T22" fmla="*/ 11 w 19"/>
                  <a:gd name="T23" fmla="*/ 1 h 4"/>
                  <a:gd name="T24" fmla="*/ 11 w 19"/>
                  <a:gd name="T25" fmla="*/ 1 h 4"/>
                  <a:gd name="T26" fmla="*/ 17 w 19"/>
                  <a:gd name="T27" fmla="*/ 0 h 4"/>
                  <a:gd name="T28" fmla="*/ 17 w 19"/>
                  <a:gd name="T29" fmla="*/ 0 h 4"/>
                  <a:gd name="T30" fmla="*/ 19 w 19"/>
                  <a:gd name="T31" fmla="*/ 1 h 4"/>
                  <a:gd name="T32" fmla="*/ 19 w 19"/>
                  <a:gd name="T33" fmla="*/ 1 h 4"/>
                  <a:gd name="T34" fmla="*/ 18 w 19"/>
                  <a:gd name="T35" fmla="*/ 2 h 4"/>
                  <a:gd name="T36" fmla="*/ 18 w 19"/>
                  <a:gd name="T37" fmla="*/ 2 h 4"/>
                  <a:gd name="T38" fmla="*/ 14 w 19"/>
                  <a:gd name="T39" fmla="*/ 3 h 4"/>
                  <a:gd name="T40" fmla="*/ 14 w 19"/>
                  <a:gd name="T41" fmla="*/ 3 h 4"/>
                  <a:gd name="T42" fmla="*/ 14 w 19"/>
                  <a:gd name="T43" fmla="*/ 3 h 4"/>
                  <a:gd name="T44" fmla="*/ 14 w 19"/>
                  <a:gd name="T45" fmla="*/ 3 h 4"/>
                  <a:gd name="T46" fmla="*/ 10 w 19"/>
                  <a:gd name="T47" fmla="*/ 3 h 4"/>
                  <a:gd name="T48" fmla="*/ 10 w 19"/>
                  <a:gd name="T49" fmla="*/ 3 h 4"/>
                  <a:gd name="T50" fmla="*/ 9 w 19"/>
                  <a:gd name="T51" fmla="*/ 3 h 4"/>
                  <a:gd name="T52" fmla="*/ 9 w 19"/>
                  <a:gd name="T53" fmla="*/ 3 h 4"/>
                  <a:gd name="T54" fmla="*/ 4 w 19"/>
                  <a:gd name="T55" fmla="*/ 4 h 4"/>
                  <a:gd name="T56" fmla="*/ 4 w 19"/>
                  <a:gd name="T57" fmla="*/ 4 h 4"/>
                  <a:gd name="T58" fmla="*/ 1 w 19"/>
                  <a:gd name="T59" fmla="*/ 3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9" h="4">
                    <a:moveTo>
                      <a:pt x="1" y="3"/>
                    </a:moveTo>
                    <a:cubicBezTo>
                      <a:pt x="1" y="3"/>
                      <a:pt x="0" y="3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3" y="1"/>
                      <a:pt x="5" y="1"/>
                      <a:pt x="7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8" y="1"/>
                      <a:pt x="9" y="1"/>
                      <a:pt x="11" y="1"/>
                    </a:cubicBezTo>
                    <a:cubicBezTo>
                      <a:pt x="11" y="1"/>
                      <a:pt x="11" y="1"/>
                      <a:pt x="11" y="1"/>
                    </a:cubicBezTo>
                    <a:cubicBezTo>
                      <a:pt x="13" y="1"/>
                      <a:pt x="15" y="1"/>
                      <a:pt x="17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8" y="0"/>
                      <a:pt x="18" y="0"/>
                      <a:pt x="19" y="1"/>
                    </a:cubicBezTo>
                    <a:cubicBezTo>
                      <a:pt x="19" y="1"/>
                      <a:pt x="19" y="1"/>
                      <a:pt x="19" y="1"/>
                    </a:cubicBezTo>
                    <a:cubicBezTo>
                      <a:pt x="19" y="1"/>
                      <a:pt x="18" y="2"/>
                      <a:pt x="18" y="2"/>
                    </a:cubicBezTo>
                    <a:cubicBezTo>
                      <a:pt x="18" y="2"/>
                      <a:pt x="18" y="2"/>
                      <a:pt x="18" y="2"/>
                    </a:cubicBezTo>
                    <a:cubicBezTo>
                      <a:pt x="17" y="2"/>
                      <a:pt x="16" y="2"/>
                      <a:pt x="14" y="3"/>
                    </a:cubicBezTo>
                    <a:cubicBezTo>
                      <a:pt x="14" y="3"/>
                      <a:pt x="14" y="3"/>
                      <a:pt x="14" y="3"/>
                    </a:cubicBezTo>
                    <a:cubicBezTo>
                      <a:pt x="14" y="3"/>
                      <a:pt x="14" y="3"/>
                      <a:pt x="14" y="3"/>
                    </a:cubicBezTo>
                    <a:cubicBezTo>
                      <a:pt x="14" y="3"/>
                      <a:pt x="14" y="3"/>
                      <a:pt x="14" y="3"/>
                    </a:cubicBezTo>
                    <a:cubicBezTo>
                      <a:pt x="12" y="3"/>
                      <a:pt x="11" y="3"/>
                      <a:pt x="10" y="3"/>
                    </a:cubicBezTo>
                    <a:cubicBezTo>
                      <a:pt x="10" y="3"/>
                      <a:pt x="10" y="3"/>
                      <a:pt x="10" y="3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7" y="3"/>
                      <a:pt x="5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3" y="4"/>
                      <a:pt x="2" y="4"/>
                      <a:pt x="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67" name="组合 66"/>
          <p:cNvGrpSpPr/>
          <p:nvPr/>
        </p:nvGrpSpPr>
        <p:grpSpPr>
          <a:xfrm>
            <a:off x="4591942" y="4953530"/>
            <a:ext cx="2112481" cy="839378"/>
            <a:chOff x="4591942" y="4953530"/>
            <a:chExt cx="2112481" cy="839378"/>
          </a:xfrm>
        </p:grpSpPr>
        <p:grpSp>
          <p:nvGrpSpPr>
            <p:cNvPr id="220" name="组合 219"/>
            <p:cNvGrpSpPr/>
            <p:nvPr/>
          </p:nvGrpSpPr>
          <p:grpSpPr>
            <a:xfrm>
              <a:off x="4781300" y="4953530"/>
              <a:ext cx="1923123" cy="839378"/>
              <a:chOff x="7109327" y="3179834"/>
              <a:chExt cx="1923123" cy="839378"/>
            </a:xfrm>
          </p:grpSpPr>
          <p:sp>
            <p:nvSpPr>
              <p:cNvPr id="221" name="文本框 220"/>
              <p:cNvSpPr txBox="1"/>
              <p:nvPr/>
            </p:nvSpPr>
            <p:spPr>
              <a:xfrm>
                <a:off x="7109327" y="3179834"/>
                <a:ext cx="1923123" cy="369332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r>
                  <a:rPr lang="zh-CN" altLang="en-US" dirty="0">
                    <a:solidFill>
                      <a:srgbClr val="894DA1"/>
                    </a:solidFill>
                    <a:cs typeface="+mn-ea"/>
                    <a:sym typeface="+mn-lt"/>
                  </a:rPr>
                  <a:t>在此添加标题</a:t>
                </a:r>
              </a:p>
            </p:txBody>
          </p:sp>
          <p:sp>
            <p:nvSpPr>
              <p:cNvPr id="222" name="文本框 221"/>
              <p:cNvSpPr txBox="1"/>
              <p:nvPr/>
            </p:nvSpPr>
            <p:spPr>
              <a:xfrm>
                <a:off x="7115248" y="3465214"/>
                <a:ext cx="1559316" cy="553998"/>
              </a:xfrm>
              <a:prstGeom prst="rect">
                <a:avLst/>
              </a:prstGeom>
              <a:noFill/>
            </p:spPr>
            <p:txBody>
              <a:bodyPr wrap="square" rtlCol="0">
                <a:spAutoFit/>
              </a:bodyPr>
              <a:lstStyle/>
              <a:p>
                <a:pPr algn="just"/>
                <a:r>
                  <a:rPr lang="zh-CN" altLang="en-US" sz="10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cs typeface="+mn-ea"/>
                    <a:sym typeface="+mn-lt"/>
                  </a:rPr>
                  <a:t>此处添加详细文本描述，文字内容建议与标题相关尽量简洁生动</a:t>
                </a:r>
                <a:r>
                  <a:rPr lang="en-US" altLang="zh-CN" sz="1000" dirty="0">
                    <a:solidFill>
                      <a:prstClr val="black">
                        <a:lumMod val="50000"/>
                        <a:lumOff val="50000"/>
                      </a:prstClr>
                    </a:solidFill>
                    <a:cs typeface="+mn-ea"/>
                    <a:sym typeface="+mn-lt"/>
                  </a:rPr>
                  <a:t>……</a:t>
                </a:r>
                <a:endParaRPr lang="zh-CN" altLang="en-US" sz="1000" dirty="0">
                  <a:solidFill>
                    <a:prstClr val="black">
                      <a:lumMod val="50000"/>
                      <a:lumOff val="50000"/>
                    </a:prstClr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224" name="Group 119"/>
            <p:cNvGrpSpPr>
              <a:grpSpLocks noChangeAspect="1"/>
            </p:cNvGrpSpPr>
            <p:nvPr/>
          </p:nvGrpSpPr>
          <p:grpSpPr bwMode="auto">
            <a:xfrm>
              <a:off x="4591942" y="5013478"/>
              <a:ext cx="239713" cy="287337"/>
              <a:chOff x="2946" y="3289"/>
              <a:chExt cx="151" cy="181"/>
            </a:xfrm>
            <a:solidFill>
              <a:schemeClr val="bg1">
                <a:lumMod val="50000"/>
              </a:schemeClr>
            </a:solidFill>
          </p:grpSpPr>
          <p:sp>
            <p:nvSpPr>
              <p:cNvPr id="226" name="Freeform 120"/>
              <p:cNvSpPr>
                <a:spLocks/>
              </p:cNvSpPr>
              <p:nvPr/>
            </p:nvSpPr>
            <p:spPr bwMode="auto">
              <a:xfrm>
                <a:off x="2946" y="3289"/>
                <a:ext cx="142" cy="148"/>
              </a:xfrm>
              <a:custGeom>
                <a:avLst/>
                <a:gdLst>
                  <a:gd name="T0" fmla="*/ 0 w 17"/>
                  <a:gd name="T1" fmla="*/ 3 h 18"/>
                  <a:gd name="T2" fmla="*/ 1 w 17"/>
                  <a:gd name="T3" fmla="*/ 5 h 18"/>
                  <a:gd name="T4" fmla="*/ 2 w 17"/>
                  <a:gd name="T5" fmla="*/ 7 h 18"/>
                  <a:gd name="T6" fmla="*/ 2 w 17"/>
                  <a:gd name="T7" fmla="*/ 11 h 18"/>
                  <a:gd name="T8" fmla="*/ 3 w 17"/>
                  <a:gd name="T9" fmla="*/ 14 h 18"/>
                  <a:gd name="T10" fmla="*/ 5 w 17"/>
                  <a:gd name="T11" fmla="*/ 16 h 18"/>
                  <a:gd name="T12" fmla="*/ 9 w 17"/>
                  <a:gd name="T13" fmla="*/ 16 h 18"/>
                  <a:gd name="T14" fmla="*/ 13 w 17"/>
                  <a:gd name="T15" fmla="*/ 14 h 18"/>
                  <a:gd name="T16" fmla="*/ 15 w 17"/>
                  <a:gd name="T17" fmla="*/ 11 h 18"/>
                  <a:gd name="T18" fmla="*/ 14 w 17"/>
                  <a:gd name="T19" fmla="*/ 7 h 18"/>
                  <a:gd name="T20" fmla="*/ 12 w 17"/>
                  <a:gd name="T21" fmla="*/ 4 h 18"/>
                  <a:gd name="T22" fmla="*/ 8 w 17"/>
                  <a:gd name="T23" fmla="*/ 3 h 18"/>
                  <a:gd name="T24" fmla="*/ 7 w 17"/>
                  <a:gd name="T25" fmla="*/ 2 h 18"/>
                  <a:gd name="T26" fmla="*/ 5 w 17"/>
                  <a:gd name="T27" fmla="*/ 2 h 18"/>
                  <a:gd name="T28" fmla="*/ 3 w 17"/>
                  <a:gd name="T29" fmla="*/ 2 h 18"/>
                  <a:gd name="T30" fmla="*/ 1 w 17"/>
                  <a:gd name="T31" fmla="*/ 2 h 18"/>
                  <a:gd name="T32" fmla="*/ 1 w 17"/>
                  <a:gd name="T33" fmla="*/ 2 h 18"/>
                  <a:gd name="T34" fmla="*/ 3 w 17"/>
                  <a:gd name="T35" fmla="*/ 1 h 18"/>
                  <a:gd name="T36" fmla="*/ 5 w 17"/>
                  <a:gd name="T37" fmla="*/ 1 h 18"/>
                  <a:gd name="T38" fmla="*/ 9 w 17"/>
                  <a:gd name="T39" fmla="*/ 1 h 18"/>
                  <a:gd name="T40" fmla="*/ 13 w 17"/>
                  <a:gd name="T41" fmla="*/ 2 h 18"/>
                  <a:gd name="T42" fmla="*/ 16 w 17"/>
                  <a:gd name="T43" fmla="*/ 6 h 18"/>
                  <a:gd name="T44" fmla="*/ 17 w 17"/>
                  <a:gd name="T45" fmla="*/ 11 h 18"/>
                  <a:gd name="T46" fmla="*/ 14 w 17"/>
                  <a:gd name="T47" fmla="*/ 16 h 18"/>
                  <a:gd name="T48" fmla="*/ 9 w 17"/>
                  <a:gd name="T49" fmla="*/ 18 h 18"/>
                  <a:gd name="T50" fmla="*/ 4 w 17"/>
                  <a:gd name="T51" fmla="*/ 18 h 18"/>
                  <a:gd name="T52" fmla="*/ 2 w 17"/>
                  <a:gd name="T53" fmla="*/ 17 h 18"/>
                  <a:gd name="T54" fmla="*/ 1 w 17"/>
                  <a:gd name="T55" fmla="*/ 15 h 18"/>
                  <a:gd name="T56" fmla="*/ 0 w 17"/>
                  <a:gd name="T57" fmla="*/ 11 h 18"/>
                  <a:gd name="T58" fmla="*/ 1 w 17"/>
                  <a:gd name="T59" fmla="*/ 7 h 18"/>
                  <a:gd name="T60" fmla="*/ 1 w 17"/>
                  <a:gd name="T61" fmla="*/ 5 h 18"/>
                  <a:gd name="T62" fmla="*/ 0 w 17"/>
                  <a:gd name="T63" fmla="*/ 3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</a:cxnLst>
                <a:rect l="0" t="0" r="r" b="b"/>
                <a:pathLst>
                  <a:path w="17" h="18">
                    <a:moveTo>
                      <a:pt x="0" y="3"/>
                    </a:moveTo>
                    <a:cubicBezTo>
                      <a:pt x="0" y="3"/>
                      <a:pt x="1" y="3"/>
                      <a:pt x="1" y="5"/>
                    </a:cubicBezTo>
                    <a:cubicBezTo>
                      <a:pt x="2" y="5"/>
                      <a:pt x="2" y="6"/>
                      <a:pt x="2" y="7"/>
                    </a:cubicBezTo>
                    <a:cubicBezTo>
                      <a:pt x="2" y="8"/>
                      <a:pt x="2" y="9"/>
                      <a:pt x="2" y="11"/>
                    </a:cubicBezTo>
                    <a:cubicBezTo>
                      <a:pt x="2" y="12"/>
                      <a:pt x="2" y="13"/>
                      <a:pt x="3" y="14"/>
                    </a:cubicBezTo>
                    <a:cubicBezTo>
                      <a:pt x="3" y="16"/>
                      <a:pt x="3" y="16"/>
                      <a:pt x="5" y="16"/>
                    </a:cubicBezTo>
                    <a:cubicBezTo>
                      <a:pt x="6" y="16"/>
                      <a:pt x="7" y="16"/>
                      <a:pt x="9" y="16"/>
                    </a:cubicBezTo>
                    <a:cubicBezTo>
                      <a:pt x="10" y="16"/>
                      <a:pt x="12" y="15"/>
                      <a:pt x="13" y="14"/>
                    </a:cubicBezTo>
                    <a:cubicBezTo>
                      <a:pt x="14" y="13"/>
                      <a:pt x="15" y="12"/>
                      <a:pt x="15" y="11"/>
                    </a:cubicBezTo>
                    <a:cubicBezTo>
                      <a:pt x="15" y="10"/>
                      <a:pt x="15" y="8"/>
                      <a:pt x="14" y="7"/>
                    </a:cubicBezTo>
                    <a:cubicBezTo>
                      <a:pt x="13" y="6"/>
                      <a:pt x="12" y="5"/>
                      <a:pt x="12" y="4"/>
                    </a:cubicBezTo>
                    <a:cubicBezTo>
                      <a:pt x="11" y="3"/>
                      <a:pt x="9" y="3"/>
                      <a:pt x="8" y="3"/>
                    </a:cubicBezTo>
                    <a:cubicBezTo>
                      <a:pt x="8" y="2"/>
                      <a:pt x="7" y="3"/>
                      <a:pt x="7" y="2"/>
                    </a:cubicBezTo>
                    <a:cubicBezTo>
                      <a:pt x="6" y="2"/>
                      <a:pt x="6" y="2"/>
                      <a:pt x="5" y="2"/>
                    </a:cubicBezTo>
                    <a:cubicBezTo>
                      <a:pt x="4" y="2"/>
                      <a:pt x="3" y="2"/>
                      <a:pt x="3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2" y="1"/>
                      <a:pt x="3" y="1"/>
                    </a:cubicBezTo>
                    <a:cubicBezTo>
                      <a:pt x="3" y="1"/>
                      <a:pt x="4" y="1"/>
                      <a:pt x="5" y="1"/>
                    </a:cubicBezTo>
                    <a:cubicBezTo>
                      <a:pt x="6" y="0"/>
                      <a:pt x="7" y="0"/>
                      <a:pt x="9" y="1"/>
                    </a:cubicBezTo>
                    <a:cubicBezTo>
                      <a:pt x="10" y="1"/>
                      <a:pt x="11" y="1"/>
                      <a:pt x="13" y="2"/>
                    </a:cubicBezTo>
                    <a:cubicBezTo>
                      <a:pt x="14" y="3"/>
                      <a:pt x="15" y="5"/>
                      <a:pt x="16" y="6"/>
                    </a:cubicBezTo>
                    <a:cubicBezTo>
                      <a:pt x="16" y="7"/>
                      <a:pt x="17" y="9"/>
                      <a:pt x="17" y="11"/>
                    </a:cubicBezTo>
                    <a:cubicBezTo>
                      <a:pt x="17" y="13"/>
                      <a:pt x="16" y="15"/>
                      <a:pt x="14" y="16"/>
                    </a:cubicBezTo>
                    <a:cubicBezTo>
                      <a:pt x="13" y="17"/>
                      <a:pt x="11" y="17"/>
                      <a:pt x="9" y="18"/>
                    </a:cubicBezTo>
                    <a:cubicBezTo>
                      <a:pt x="8" y="18"/>
                      <a:pt x="6" y="18"/>
                      <a:pt x="4" y="18"/>
                    </a:cubicBezTo>
                    <a:cubicBezTo>
                      <a:pt x="3" y="18"/>
                      <a:pt x="3" y="18"/>
                      <a:pt x="2" y="17"/>
                    </a:cubicBezTo>
                    <a:cubicBezTo>
                      <a:pt x="1" y="16"/>
                      <a:pt x="1" y="16"/>
                      <a:pt x="1" y="15"/>
                    </a:cubicBezTo>
                    <a:cubicBezTo>
                      <a:pt x="0" y="13"/>
                      <a:pt x="0" y="12"/>
                      <a:pt x="0" y="11"/>
                    </a:cubicBezTo>
                    <a:cubicBezTo>
                      <a:pt x="0" y="9"/>
                      <a:pt x="0" y="8"/>
                      <a:pt x="1" y="7"/>
                    </a:cubicBezTo>
                    <a:cubicBezTo>
                      <a:pt x="1" y="6"/>
                      <a:pt x="1" y="5"/>
                      <a:pt x="1" y="5"/>
                    </a:cubicBezTo>
                    <a:cubicBezTo>
                      <a:pt x="0" y="3"/>
                      <a:pt x="0" y="3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27" name="Freeform 121"/>
              <p:cNvSpPr>
                <a:spLocks/>
              </p:cNvSpPr>
              <p:nvPr/>
            </p:nvSpPr>
            <p:spPr bwMode="auto">
              <a:xfrm>
                <a:off x="2988" y="3347"/>
                <a:ext cx="42" cy="41"/>
              </a:xfrm>
              <a:custGeom>
                <a:avLst/>
                <a:gdLst>
                  <a:gd name="T0" fmla="*/ 0 w 5"/>
                  <a:gd name="T1" fmla="*/ 1 h 5"/>
                  <a:gd name="T2" fmla="*/ 1 w 5"/>
                  <a:gd name="T3" fmla="*/ 1 h 5"/>
                  <a:gd name="T4" fmla="*/ 1 w 5"/>
                  <a:gd name="T5" fmla="*/ 3 h 5"/>
                  <a:gd name="T6" fmla="*/ 1 w 5"/>
                  <a:gd name="T7" fmla="*/ 3 h 5"/>
                  <a:gd name="T8" fmla="*/ 1 w 5"/>
                  <a:gd name="T9" fmla="*/ 3 h 5"/>
                  <a:gd name="T10" fmla="*/ 1 w 5"/>
                  <a:gd name="T11" fmla="*/ 3 h 5"/>
                  <a:gd name="T12" fmla="*/ 1 w 5"/>
                  <a:gd name="T13" fmla="*/ 3 h 5"/>
                  <a:gd name="T14" fmla="*/ 1 w 5"/>
                  <a:gd name="T15" fmla="*/ 4 h 5"/>
                  <a:gd name="T16" fmla="*/ 2 w 5"/>
                  <a:gd name="T17" fmla="*/ 4 h 5"/>
                  <a:gd name="T18" fmla="*/ 3 w 5"/>
                  <a:gd name="T19" fmla="*/ 3 h 5"/>
                  <a:gd name="T20" fmla="*/ 3 w 5"/>
                  <a:gd name="T21" fmla="*/ 3 h 5"/>
                  <a:gd name="T22" fmla="*/ 3 w 5"/>
                  <a:gd name="T23" fmla="*/ 3 h 5"/>
                  <a:gd name="T24" fmla="*/ 4 w 5"/>
                  <a:gd name="T25" fmla="*/ 3 h 5"/>
                  <a:gd name="T26" fmla="*/ 3 w 5"/>
                  <a:gd name="T27" fmla="*/ 2 h 5"/>
                  <a:gd name="T28" fmla="*/ 3 w 5"/>
                  <a:gd name="T29" fmla="*/ 2 h 5"/>
                  <a:gd name="T30" fmla="*/ 3 w 5"/>
                  <a:gd name="T31" fmla="*/ 1 h 5"/>
                  <a:gd name="T32" fmla="*/ 2 w 5"/>
                  <a:gd name="T33" fmla="*/ 1 h 5"/>
                  <a:gd name="T34" fmla="*/ 2 w 5"/>
                  <a:gd name="T35" fmla="*/ 1 h 5"/>
                  <a:gd name="T36" fmla="*/ 1 w 5"/>
                  <a:gd name="T37" fmla="*/ 1 h 5"/>
                  <a:gd name="T38" fmla="*/ 1 w 5"/>
                  <a:gd name="T39" fmla="*/ 0 h 5"/>
                  <a:gd name="T40" fmla="*/ 2 w 5"/>
                  <a:gd name="T41" fmla="*/ 0 h 5"/>
                  <a:gd name="T42" fmla="*/ 3 w 5"/>
                  <a:gd name="T43" fmla="*/ 0 h 5"/>
                  <a:gd name="T44" fmla="*/ 4 w 5"/>
                  <a:gd name="T45" fmla="*/ 1 h 5"/>
                  <a:gd name="T46" fmla="*/ 5 w 5"/>
                  <a:gd name="T47" fmla="*/ 2 h 5"/>
                  <a:gd name="T48" fmla="*/ 5 w 5"/>
                  <a:gd name="T49" fmla="*/ 4 h 5"/>
                  <a:gd name="T50" fmla="*/ 5 w 5"/>
                  <a:gd name="T51" fmla="*/ 4 h 5"/>
                  <a:gd name="T52" fmla="*/ 5 w 5"/>
                  <a:gd name="T53" fmla="*/ 4 h 5"/>
                  <a:gd name="T54" fmla="*/ 4 w 5"/>
                  <a:gd name="T55" fmla="*/ 5 h 5"/>
                  <a:gd name="T56" fmla="*/ 1 w 5"/>
                  <a:gd name="T57" fmla="*/ 5 h 5"/>
                  <a:gd name="T58" fmla="*/ 0 w 5"/>
                  <a:gd name="T59" fmla="*/ 5 h 5"/>
                  <a:gd name="T60" fmla="*/ 0 w 5"/>
                  <a:gd name="T61" fmla="*/ 4 h 5"/>
                  <a:gd name="T62" fmla="*/ 0 w 5"/>
                  <a:gd name="T63" fmla="*/ 4 h 5"/>
                  <a:gd name="T64" fmla="*/ 0 w 5"/>
                  <a:gd name="T65" fmla="*/ 4 h 5"/>
                  <a:gd name="T66" fmla="*/ 0 w 5"/>
                  <a:gd name="T67" fmla="*/ 4 h 5"/>
                  <a:gd name="T68" fmla="*/ 0 w 5"/>
                  <a:gd name="T69" fmla="*/ 3 h 5"/>
                  <a:gd name="T70" fmla="*/ 0 w 5"/>
                  <a:gd name="T71" fmla="*/ 1 h 5"/>
                  <a:gd name="T72" fmla="*/ 0 w 5"/>
                  <a:gd name="T73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</a:cxnLst>
                <a:rect l="0" t="0" r="r" b="b"/>
                <a:pathLst>
                  <a:path w="5" h="5">
                    <a:moveTo>
                      <a:pt x="0" y="1"/>
                    </a:move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1" y="2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4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2" y="4"/>
                      <a:pt x="1" y="4"/>
                      <a:pt x="2" y="4"/>
                    </a:cubicBezTo>
                    <a:cubicBezTo>
                      <a:pt x="2" y="4"/>
                      <a:pt x="3" y="4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4" y="3"/>
                      <a:pt x="4" y="3"/>
                    </a:cubicBezTo>
                    <a:cubicBezTo>
                      <a:pt x="3" y="3"/>
                      <a:pt x="4" y="3"/>
                      <a:pt x="3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0"/>
                      <a:pt x="2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1"/>
                      <a:pt x="1" y="0"/>
                      <a:pt x="1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3" y="0"/>
                      <a:pt x="3" y="0"/>
                    </a:cubicBezTo>
                    <a:cubicBezTo>
                      <a:pt x="3" y="0"/>
                      <a:pt x="4" y="0"/>
                      <a:pt x="4" y="1"/>
                    </a:cubicBezTo>
                    <a:cubicBezTo>
                      <a:pt x="4" y="1"/>
                      <a:pt x="5" y="1"/>
                      <a:pt x="5" y="2"/>
                    </a:cubicBezTo>
                    <a:cubicBezTo>
                      <a:pt x="5" y="2"/>
                      <a:pt x="5" y="3"/>
                      <a:pt x="5" y="4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3" y="5"/>
                      <a:pt x="2" y="5"/>
                      <a:pt x="1" y="5"/>
                    </a:cubicBezTo>
                    <a:cubicBezTo>
                      <a:pt x="1" y="5"/>
                      <a:pt x="0" y="5"/>
                      <a:pt x="0" y="5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2"/>
                      <a:pt x="0" y="2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28" name="Freeform 122"/>
              <p:cNvSpPr>
                <a:spLocks/>
              </p:cNvSpPr>
              <p:nvPr/>
            </p:nvSpPr>
            <p:spPr bwMode="auto">
              <a:xfrm>
                <a:off x="2946" y="3338"/>
                <a:ext cx="151" cy="132"/>
              </a:xfrm>
              <a:custGeom>
                <a:avLst/>
                <a:gdLst>
                  <a:gd name="T0" fmla="*/ 1 w 18"/>
                  <a:gd name="T1" fmla="*/ 7 h 16"/>
                  <a:gd name="T2" fmla="*/ 1 w 18"/>
                  <a:gd name="T3" fmla="*/ 9 h 16"/>
                  <a:gd name="T4" fmla="*/ 2 w 18"/>
                  <a:gd name="T5" fmla="*/ 12 h 16"/>
                  <a:gd name="T6" fmla="*/ 4 w 18"/>
                  <a:gd name="T7" fmla="*/ 14 h 16"/>
                  <a:gd name="T8" fmla="*/ 6 w 18"/>
                  <a:gd name="T9" fmla="*/ 14 h 16"/>
                  <a:gd name="T10" fmla="*/ 9 w 18"/>
                  <a:gd name="T11" fmla="*/ 14 h 16"/>
                  <a:gd name="T12" fmla="*/ 12 w 18"/>
                  <a:gd name="T13" fmla="*/ 13 h 16"/>
                  <a:gd name="T14" fmla="*/ 14 w 18"/>
                  <a:gd name="T15" fmla="*/ 12 h 16"/>
                  <a:gd name="T16" fmla="*/ 15 w 18"/>
                  <a:gd name="T17" fmla="*/ 12 h 16"/>
                  <a:gd name="T18" fmla="*/ 15 w 18"/>
                  <a:gd name="T19" fmla="*/ 11 h 16"/>
                  <a:gd name="T20" fmla="*/ 16 w 18"/>
                  <a:gd name="T21" fmla="*/ 10 h 16"/>
                  <a:gd name="T22" fmla="*/ 17 w 18"/>
                  <a:gd name="T23" fmla="*/ 5 h 16"/>
                  <a:gd name="T24" fmla="*/ 16 w 18"/>
                  <a:gd name="T25" fmla="*/ 3 h 16"/>
                  <a:gd name="T26" fmla="*/ 16 w 18"/>
                  <a:gd name="T27" fmla="*/ 2 h 16"/>
                  <a:gd name="T28" fmla="*/ 15 w 18"/>
                  <a:gd name="T29" fmla="*/ 0 h 16"/>
                  <a:gd name="T30" fmla="*/ 16 w 18"/>
                  <a:gd name="T31" fmla="*/ 1 h 16"/>
                  <a:gd name="T32" fmla="*/ 17 w 18"/>
                  <a:gd name="T33" fmla="*/ 3 h 16"/>
                  <a:gd name="T34" fmla="*/ 17 w 18"/>
                  <a:gd name="T35" fmla="*/ 5 h 16"/>
                  <a:gd name="T36" fmla="*/ 18 w 18"/>
                  <a:gd name="T37" fmla="*/ 8 h 16"/>
                  <a:gd name="T38" fmla="*/ 17 w 18"/>
                  <a:gd name="T39" fmla="*/ 11 h 16"/>
                  <a:gd name="T40" fmla="*/ 16 w 18"/>
                  <a:gd name="T41" fmla="*/ 12 h 16"/>
                  <a:gd name="T42" fmla="*/ 16 w 18"/>
                  <a:gd name="T43" fmla="*/ 13 h 16"/>
                  <a:gd name="T44" fmla="*/ 15 w 18"/>
                  <a:gd name="T45" fmla="*/ 13 h 16"/>
                  <a:gd name="T46" fmla="*/ 12 w 18"/>
                  <a:gd name="T47" fmla="*/ 15 h 16"/>
                  <a:gd name="T48" fmla="*/ 9 w 18"/>
                  <a:gd name="T49" fmla="*/ 16 h 16"/>
                  <a:gd name="T50" fmla="*/ 6 w 18"/>
                  <a:gd name="T51" fmla="*/ 16 h 16"/>
                  <a:gd name="T52" fmla="*/ 3 w 18"/>
                  <a:gd name="T53" fmla="*/ 15 h 16"/>
                  <a:gd name="T54" fmla="*/ 1 w 18"/>
                  <a:gd name="T55" fmla="*/ 13 h 16"/>
                  <a:gd name="T56" fmla="*/ 0 w 18"/>
                  <a:gd name="T57" fmla="*/ 9 h 16"/>
                  <a:gd name="T58" fmla="*/ 1 w 18"/>
                  <a:gd name="T59" fmla="*/ 7 h 1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</a:cxnLst>
                <a:rect l="0" t="0" r="r" b="b"/>
                <a:pathLst>
                  <a:path w="18" h="16">
                    <a:moveTo>
                      <a:pt x="1" y="7"/>
                    </a:moveTo>
                    <a:cubicBezTo>
                      <a:pt x="1" y="7"/>
                      <a:pt x="1" y="8"/>
                      <a:pt x="1" y="9"/>
                    </a:cubicBezTo>
                    <a:cubicBezTo>
                      <a:pt x="1" y="10"/>
                      <a:pt x="1" y="11"/>
                      <a:pt x="2" y="12"/>
                    </a:cubicBezTo>
                    <a:cubicBezTo>
                      <a:pt x="2" y="13"/>
                      <a:pt x="3" y="13"/>
                      <a:pt x="4" y="14"/>
                    </a:cubicBezTo>
                    <a:cubicBezTo>
                      <a:pt x="4" y="14"/>
                      <a:pt x="5" y="14"/>
                      <a:pt x="6" y="14"/>
                    </a:cubicBezTo>
                    <a:cubicBezTo>
                      <a:pt x="7" y="14"/>
                      <a:pt x="8" y="14"/>
                      <a:pt x="9" y="14"/>
                    </a:cubicBezTo>
                    <a:cubicBezTo>
                      <a:pt x="10" y="14"/>
                      <a:pt x="11" y="14"/>
                      <a:pt x="12" y="13"/>
                    </a:cubicBezTo>
                    <a:cubicBezTo>
                      <a:pt x="12" y="13"/>
                      <a:pt x="13" y="12"/>
                      <a:pt x="14" y="12"/>
                    </a:cubicBezTo>
                    <a:cubicBezTo>
                      <a:pt x="14" y="12"/>
                      <a:pt x="14" y="12"/>
                      <a:pt x="15" y="12"/>
                    </a:cubicBezTo>
                    <a:cubicBezTo>
                      <a:pt x="15" y="11"/>
                      <a:pt x="15" y="11"/>
                      <a:pt x="15" y="11"/>
                    </a:cubicBezTo>
                    <a:cubicBezTo>
                      <a:pt x="15" y="11"/>
                      <a:pt x="16" y="10"/>
                      <a:pt x="16" y="10"/>
                    </a:cubicBezTo>
                    <a:cubicBezTo>
                      <a:pt x="16" y="8"/>
                      <a:pt x="17" y="7"/>
                      <a:pt x="17" y="5"/>
                    </a:cubicBezTo>
                    <a:cubicBezTo>
                      <a:pt x="16" y="4"/>
                      <a:pt x="17" y="4"/>
                      <a:pt x="16" y="3"/>
                    </a:cubicBezTo>
                    <a:cubicBezTo>
                      <a:pt x="16" y="2"/>
                      <a:pt x="16" y="2"/>
                      <a:pt x="16" y="2"/>
                    </a:cubicBezTo>
                    <a:cubicBezTo>
                      <a:pt x="16" y="1"/>
                      <a:pt x="15" y="0"/>
                      <a:pt x="15" y="0"/>
                    </a:cubicBezTo>
                    <a:cubicBezTo>
                      <a:pt x="15" y="0"/>
                      <a:pt x="16" y="1"/>
                      <a:pt x="16" y="1"/>
                    </a:cubicBezTo>
                    <a:cubicBezTo>
                      <a:pt x="16" y="2"/>
                      <a:pt x="17" y="2"/>
                      <a:pt x="17" y="3"/>
                    </a:cubicBezTo>
                    <a:cubicBezTo>
                      <a:pt x="17" y="3"/>
                      <a:pt x="17" y="4"/>
                      <a:pt x="17" y="5"/>
                    </a:cubicBezTo>
                    <a:cubicBezTo>
                      <a:pt x="18" y="6"/>
                      <a:pt x="18" y="7"/>
                      <a:pt x="18" y="8"/>
                    </a:cubicBezTo>
                    <a:cubicBezTo>
                      <a:pt x="18" y="9"/>
                      <a:pt x="18" y="10"/>
                      <a:pt x="17" y="11"/>
                    </a:cubicBezTo>
                    <a:cubicBezTo>
                      <a:pt x="17" y="11"/>
                      <a:pt x="17" y="12"/>
                      <a:pt x="16" y="12"/>
                    </a:cubicBezTo>
                    <a:cubicBezTo>
                      <a:pt x="16" y="12"/>
                      <a:pt x="16" y="13"/>
                      <a:pt x="16" y="13"/>
                    </a:cubicBezTo>
                    <a:cubicBezTo>
                      <a:pt x="16" y="13"/>
                      <a:pt x="15" y="13"/>
                      <a:pt x="15" y="13"/>
                    </a:cubicBezTo>
                    <a:cubicBezTo>
                      <a:pt x="14" y="14"/>
                      <a:pt x="13" y="15"/>
                      <a:pt x="12" y="15"/>
                    </a:cubicBezTo>
                    <a:cubicBezTo>
                      <a:pt x="11" y="15"/>
                      <a:pt x="10" y="16"/>
                      <a:pt x="9" y="16"/>
                    </a:cubicBezTo>
                    <a:cubicBezTo>
                      <a:pt x="8" y="16"/>
                      <a:pt x="7" y="16"/>
                      <a:pt x="6" y="16"/>
                    </a:cubicBezTo>
                    <a:cubicBezTo>
                      <a:pt x="5" y="16"/>
                      <a:pt x="4" y="16"/>
                      <a:pt x="3" y="15"/>
                    </a:cubicBezTo>
                    <a:cubicBezTo>
                      <a:pt x="2" y="14"/>
                      <a:pt x="1" y="13"/>
                      <a:pt x="1" y="13"/>
                    </a:cubicBezTo>
                    <a:cubicBezTo>
                      <a:pt x="0" y="11"/>
                      <a:pt x="0" y="10"/>
                      <a:pt x="0" y="9"/>
                    </a:cubicBezTo>
                    <a:cubicBezTo>
                      <a:pt x="0" y="8"/>
                      <a:pt x="1" y="7"/>
                      <a:pt x="1" y="7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29" name="Freeform 123"/>
              <p:cNvSpPr>
                <a:spLocks/>
              </p:cNvSpPr>
              <p:nvPr/>
            </p:nvSpPr>
            <p:spPr bwMode="auto">
              <a:xfrm>
                <a:off x="2954" y="3404"/>
                <a:ext cx="126" cy="58"/>
              </a:xfrm>
              <a:custGeom>
                <a:avLst/>
                <a:gdLst>
                  <a:gd name="T0" fmla="*/ 2 w 15"/>
                  <a:gd name="T1" fmla="*/ 6 h 7"/>
                  <a:gd name="T2" fmla="*/ 2 w 15"/>
                  <a:gd name="T3" fmla="*/ 4 h 7"/>
                  <a:gd name="T4" fmla="*/ 4 w 15"/>
                  <a:gd name="T5" fmla="*/ 6 h 7"/>
                  <a:gd name="T6" fmla="*/ 3 w 15"/>
                  <a:gd name="T7" fmla="*/ 4 h 7"/>
                  <a:gd name="T8" fmla="*/ 5 w 15"/>
                  <a:gd name="T9" fmla="*/ 5 h 7"/>
                  <a:gd name="T10" fmla="*/ 7 w 15"/>
                  <a:gd name="T11" fmla="*/ 6 h 7"/>
                  <a:gd name="T12" fmla="*/ 5 w 15"/>
                  <a:gd name="T13" fmla="*/ 3 h 7"/>
                  <a:gd name="T14" fmla="*/ 8 w 15"/>
                  <a:gd name="T15" fmla="*/ 7 h 7"/>
                  <a:gd name="T16" fmla="*/ 6 w 15"/>
                  <a:gd name="T17" fmla="*/ 4 h 7"/>
                  <a:gd name="T18" fmla="*/ 9 w 15"/>
                  <a:gd name="T19" fmla="*/ 6 h 7"/>
                  <a:gd name="T20" fmla="*/ 7 w 15"/>
                  <a:gd name="T21" fmla="*/ 3 h 7"/>
                  <a:gd name="T22" fmla="*/ 8 w 15"/>
                  <a:gd name="T23" fmla="*/ 5 h 7"/>
                  <a:gd name="T24" fmla="*/ 8 w 15"/>
                  <a:gd name="T25" fmla="*/ 2 h 7"/>
                  <a:gd name="T26" fmla="*/ 10 w 15"/>
                  <a:gd name="T27" fmla="*/ 6 h 7"/>
                  <a:gd name="T28" fmla="*/ 9 w 15"/>
                  <a:gd name="T29" fmla="*/ 2 h 7"/>
                  <a:gd name="T30" fmla="*/ 11 w 15"/>
                  <a:gd name="T31" fmla="*/ 6 h 7"/>
                  <a:gd name="T32" fmla="*/ 9 w 15"/>
                  <a:gd name="T33" fmla="*/ 3 h 7"/>
                  <a:gd name="T34" fmla="*/ 12 w 15"/>
                  <a:gd name="T35" fmla="*/ 5 h 7"/>
                  <a:gd name="T36" fmla="*/ 11 w 15"/>
                  <a:gd name="T37" fmla="*/ 2 h 7"/>
                  <a:gd name="T38" fmla="*/ 12 w 15"/>
                  <a:gd name="T39" fmla="*/ 5 h 7"/>
                  <a:gd name="T40" fmla="*/ 12 w 15"/>
                  <a:gd name="T41" fmla="*/ 1 h 7"/>
                  <a:gd name="T42" fmla="*/ 14 w 15"/>
                  <a:gd name="T43" fmla="*/ 5 h 7"/>
                  <a:gd name="T44" fmla="*/ 12 w 15"/>
                  <a:gd name="T45" fmla="*/ 1 h 7"/>
                  <a:gd name="T46" fmla="*/ 13 w 15"/>
                  <a:gd name="T47" fmla="*/ 1 h 7"/>
                  <a:gd name="T48" fmla="*/ 15 w 15"/>
                  <a:gd name="T49" fmla="*/ 2 h 7"/>
                  <a:gd name="T50" fmla="*/ 14 w 15"/>
                  <a:gd name="T51" fmla="*/ 1 h 7"/>
                  <a:gd name="T52" fmla="*/ 14 w 15"/>
                  <a:gd name="T53" fmla="*/ 0 h 7"/>
                  <a:gd name="T54" fmla="*/ 15 w 15"/>
                  <a:gd name="T55" fmla="*/ 0 h 7"/>
                  <a:gd name="T56" fmla="*/ 14 w 15"/>
                  <a:gd name="T57" fmla="*/ 1 h 7"/>
                  <a:gd name="T58" fmla="*/ 14 w 15"/>
                  <a:gd name="T59" fmla="*/ 2 h 7"/>
                  <a:gd name="T60" fmla="*/ 13 w 15"/>
                  <a:gd name="T61" fmla="*/ 1 h 7"/>
                  <a:gd name="T62" fmla="*/ 12 w 15"/>
                  <a:gd name="T63" fmla="*/ 2 h 7"/>
                  <a:gd name="T64" fmla="*/ 13 w 15"/>
                  <a:gd name="T65" fmla="*/ 4 h 7"/>
                  <a:gd name="T66" fmla="*/ 12 w 15"/>
                  <a:gd name="T67" fmla="*/ 3 h 7"/>
                  <a:gd name="T68" fmla="*/ 12 w 15"/>
                  <a:gd name="T69" fmla="*/ 5 h 7"/>
                  <a:gd name="T70" fmla="*/ 12 w 15"/>
                  <a:gd name="T71" fmla="*/ 4 h 7"/>
                  <a:gd name="T72" fmla="*/ 10 w 15"/>
                  <a:gd name="T73" fmla="*/ 4 h 7"/>
                  <a:gd name="T74" fmla="*/ 11 w 15"/>
                  <a:gd name="T75" fmla="*/ 5 h 7"/>
                  <a:gd name="T76" fmla="*/ 9 w 15"/>
                  <a:gd name="T77" fmla="*/ 3 h 7"/>
                  <a:gd name="T78" fmla="*/ 11 w 15"/>
                  <a:gd name="T79" fmla="*/ 6 h 7"/>
                  <a:gd name="T80" fmla="*/ 8 w 15"/>
                  <a:gd name="T81" fmla="*/ 3 h 7"/>
                  <a:gd name="T82" fmla="*/ 10 w 15"/>
                  <a:gd name="T83" fmla="*/ 6 h 7"/>
                  <a:gd name="T84" fmla="*/ 8 w 15"/>
                  <a:gd name="T85" fmla="*/ 4 h 7"/>
                  <a:gd name="T86" fmla="*/ 8 w 15"/>
                  <a:gd name="T87" fmla="*/ 6 h 7"/>
                  <a:gd name="T88" fmla="*/ 8 w 15"/>
                  <a:gd name="T89" fmla="*/ 7 h 7"/>
                  <a:gd name="T90" fmla="*/ 6 w 15"/>
                  <a:gd name="T91" fmla="*/ 4 h 7"/>
                  <a:gd name="T92" fmla="*/ 6 w 15"/>
                  <a:gd name="T93" fmla="*/ 7 h 7"/>
                  <a:gd name="T94" fmla="*/ 6 w 15"/>
                  <a:gd name="T95" fmla="*/ 6 h 7"/>
                  <a:gd name="T96" fmla="*/ 3 w 15"/>
                  <a:gd name="T97" fmla="*/ 4 h 7"/>
                  <a:gd name="T98" fmla="*/ 2 w 15"/>
                  <a:gd name="T99" fmla="*/ 4 h 7"/>
                  <a:gd name="T100" fmla="*/ 3 w 15"/>
                  <a:gd name="T101" fmla="*/ 7 h 7"/>
                  <a:gd name="T102" fmla="*/ 1 w 15"/>
                  <a:gd name="T103" fmla="*/ 4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15" h="7">
                    <a:moveTo>
                      <a:pt x="0" y="3"/>
                    </a:moveTo>
                    <a:cubicBezTo>
                      <a:pt x="0" y="4"/>
                      <a:pt x="0" y="4"/>
                      <a:pt x="1" y="4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2" y="6"/>
                      <a:pt x="2" y="6"/>
                      <a:pt x="2" y="6"/>
                    </a:cubicBezTo>
                    <a:cubicBezTo>
                      <a:pt x="3" y="7"/>
                      <a:pt x="3" y="7"/>
                      <a:pt x="3" y="7"/>
                    </a:cubicBezTo>
                    <a:cubicBezTo>
                      <a:pt x="3" y="7"/>
                      <a:pt x="3" y="7"/>
                      <a:pt x="3" y="7"/>
                    </a:cubicBezTo>
                    <a:cubicBezTo>
                      <a:pt x="3" y="7"/>
                      <a:pt x="3" y="6"/>
                      <a:pt x="3" y="5"/>
                    </a:cubicBezTo>
                    <a:cubicBezTo>
                      <a:pt x="2" y="5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3"/>
                      <a:pt x="2" y="3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3" y="4"/>
                      <a:pt x="3" y="5"/>
                      <a:pt x="4" y="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6"/>
                      <a:pt x="3" y="5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6" y="6"/>
                      <a:pt x="6" y="6"/>
                      <a:pt x="6" y="6"/>
                    </a:cubicBezTo>
                    <a:cubicBezTo>
                      <a:pt x="5" y="7"/>
                      <a:pt x="5" y="7"/>
                      <a:pt x="5" y="7"/>
                    </a:cubicBezTo>
                    <a:cubicBezTo>
                      <a:pt x="5" y="6"/>
                      <a:pt x="5" y="6"/>
                      <a:pt x="5" y="5"/>
                    </a:cubicBezTo>
                    <a:cubicBezTo>
                      <a:pt x="4" y="5"/>
                      <a:pt x="4" y="4"/>
                      <a:pt x="4" y="4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5" y="4"/>
                      <a:pt x="6" y="5"/>
                      <a:pt x="7" y="6"/>
                    </a:cubicBezTo>
                    <a:cubicBezTo>
                      <a:pt x="6" y="6"/>
                      <a:pt x="6" y="6"/>
                      <a:pt x="6" y="6"/>
                    </a:cubicBezTo>
                    <a:cubicBezTo>
                      <a:pt x="6" y="6"/>
                      <a:pt x="6" y="6"/>
                      <a:pt x="5" y="5"/>
                    </a:cubicBezTo>
                    <a:cubicBezTo>
                      <a:pt x="5" y="5"/>
                      <a:pt x="5" y="4"/>
                      <a:pt x="5" y="4"/>
                    </a:cubicBezTo>
                    <a:cubicBezTo>
                      <a:pt x="5" y="4"/>
                      <a:pt x="5" y="3"/>
                      <a:pt x="5" y="3"/>
                    </a:cubicBezTo>
                    <a:cubicBezTo>
                      <a:pt x="5" y="3"/>
                      <a:pt x="5" y="3"/>
                      <a:pt x="6" y="3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8" y="7"/>
                      <a:pt x="7" y="7"/>
                      <a:pt x="7" y="7"/>
                    </a:cubicBezTo>
                    <a:cubicBezTo>
                      <a:pt x="7" y="7"/>
                      <a:pt x="7" y="7"/>
                      <a:pt x="7" y="7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6" y="5"/>
                      <a:pt x="6" y="4"/>
                      <a:pt x="6" y="4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6" y="3"/>
                      <a:pt x="6" y="3"/>
                      <a:pt x="7" y="3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7" y="4"/>
                      <a:pt x="8" y="5"/>
                      <a:pt x="9" y="6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8" y="6"/>
                      <a:pt x="8" y="6"/>
                      <a:pt x="7" y="5"/>
                    </a:cubicBezTo>
                    <a:cubicBezTo>
                      <a:pt x="7" y="5"/>
                      <a:pt x="7" y="4"/>
                      <a:pt x="7" y="4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7" y="3"/>
                      <a:pt x="8" y="3"/>
                      <a:pt x="8" y="3"/>
                    </a:cubicBezTo>
                    <a:cubicBezTo>
                      <a:pt x="8" y="4"/>
                      <a:pt x="9" y="5"/>
                      <a:pt x="10" y="6"/>
                    </a:cubicBezTo>
                    <a:cubicBezTo>
                      <a:pt x="9" y="6"/>
                      <a:pt x="9" y="6"/>
                      <a:pt x="9" y="6"/>
                    </a:cubicBezTo>
                    <a:cubicBezTo>
                      <a:pt x="9" y="6"/>
                      <a:pt x="8" y="5"/>
                      <a:pt x="8" y="5"/>
                    </a:cubicBezTo>
                    <a:cubicBezTo>
                      <a:pt x="8" y="4"/>
                      <a:pt x="8" y="4"/>
                      <a:pt x="8" y="3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7" y="3"/>
                      <a:pt x="8" y="2"/>
                      <a:pt x="8" y="2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10" y="4"/>
                      <a:pt x="10" y="4"/>
                      <a:pt x="10" y="4"/>
                    </a:cubicBezTo>
                    <a:cubicBezTo>
                      <a:pt x="10" y="4"/>
                      <a:pt x="10" y="5"/>
                      <a:pt x="11" y="5"/>
                    </a:cubicBezTo>
                    <a:cubicBezTo>
                      <a:pt x="10" y="6"/>
                      <a:pt x="10" y="6"/>
                      <a:pt x="10" y="6"/>
                    </a:cubicBezTo>
                    <a:cubicBezTo>
                      <a:pt x="9" y="5"/>
                      <a:pt x="9" y="5"/>
                      <a:pt x="9" y="5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8" y="3"/>
                      <a:pt x="8" y="2"/>
                      <a:pt x="9" y="2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10" y="4"/>
                      <a:pt x="10" y="4"/>
                      <a:pt x="10" y="4"/>
                    </a:cubicBezTo>
                    <a:cubicBezTo>
                      <a:pt x="11" y="5"/>
                      <a:pt x="11" y="5"/>
                      <a:pt x="11" y="5"/>
                    </a:cubicBezTo>
                    <a:cubicBezTo>
                      <a:pt x="11" y="5"/>
                      <a:pt x="11" y="6"/>
                      <a:pt x="11" y="6"/>
                    </a:cubicBezTo>
                    <a:cubicBezTo>
                      <a:pt x="11" y="6"/>
                      <a:pt x="11" y="6"/>
                      <a:pt x="10" y="6"/>
                    </a:cubicBezTo>
                    <a:cubicBezTo>
                      <a:pt x="10" y="6"/>
                      <a:pt x="10" y="6"/>
                      <a:pt x="10" y="6"/>
                    </a:cubicBezTo>
                    <a:cubicBezTo>
                      <a:pt x="10" y="4"/>
                      <a:pt x="10" y="4"/>
                      <a:pt x="10" y="4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9" y="2"/>
                      <a:pt x="9" y="2"/>
                      <a:pt x="10" y="2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10" y="3"/>
                      <a:pt x="11" y="3"/>
                      <a:pt x="11" y="4"/>
                    </a:cubicBezTo>
                    <a:cubicBezTo>
                      <a:pt x="12" y="5"/>
                      <a:pt x="12" y="5"/>
                      <a:pt x="12" y="5"/>
                    </a:cubicBezTo>
                    <a:cubicBezTo>
                      <a:pt x="11" y="5"/>
                      <a:pt x="11" y="5"/>
                      <a:pt x="11" y="5"/>
                    </a:cubicBezTo>
                    <a:cubicBezTo>
                      <a:pt x="11" y="5"/>
                      <a:pt x="11" y="4"/>
                      <a:pt x="11" y="4"/>
                    </a:cubicBezTo>
                    <a:cubicBezTo>
                      <a:pt x="11" y="3"/>
                      <a:pt x="11" y="3"/>
                      <a:pt x="11" y="2"/>
                    </a:cubicBezTo>
                    <a:cubicBezTo>
                      <a:pt x="11" y="2"/>
                      <a:pt x="11" y="2"/>
                      <a:pt x="11" y="2"/>
                    </a:cubicBezTo>
                    <a:cubicBezTo>
                      <a:pt x="11" y="2"/>
                      <a:pt x="11" y="2"/>
                      <a:pt x="11" y="2"/>
                    </a:cubicBezTo>
                    <a:cubicBezTo>
                      <a:pt x="12" y="2"/>
                      <a:pt x="12" y="3"/>
                      <a:pt x="12" y="3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2" y="5"/>
                      <a:pt x="12" y="5"/>
                      <a:pt x="12" y="5"/>
                    </a:cubicBezTo>
                    <a:cubicBezTo>
                      <a:pt x="12" y="4"/>
                      <a:pt x="12" y="4"/>
                      <a:pt x="12" y="3"/>
                    </a:cubicBezTo>
                    <a:cubicBezTo>
                      <a:pt x="11" y="3"/>
                      <a:pt x="11" y="2"/>
                      <a:pt x="11" y="2"/>
                    </a:cubicBezTo>
                    <a:cubicBezTo>
                      <a:pt x="11" y="1"/>
                      <a:pt x="11" y="1"/>
                      <a:pt x="11" y="1"/>
                    </a:cubicBezTo>
                    <a:cubicBezTo>
                      <a:pt x="11" y="1"/>
                      <a:pt x="12" y="1"/>
                      <a:pt x="12" y="1"/>
                    </a:cubicBezTo>
                    <a:cubicBezTo>
                      <a:pt x="12" y="1"/>
                      <a:pt x="12" y="1"/>
                      <a:pt x="12" y="1"/>
                    </a:cubicBezTo>
                    <a:cubicBezTo>
                      <a:pt x="13" y="3"/>
                      <a:pt x="13" y="3"/>
                      <a:pt x="13" y="3"/>
                    </a:cubicBezTo>
                    <a:cubicBezTo>
                      <a:pt x="14" y="4"/>
                      <a:pt x="14" y="4"/>
                      <a:pt x="14" y="4"/>
                    </a:cubicBezTo>
                    <a:cubicBezTo>
                      <a:pt x="14" y="4"/>
                      <a:pt x="14" y="4"/>
                      <a:pt x="14" y="5"/>
                    </a:cubicBezTo>
                    <a:cubicBezTo>
                      <a:pt x="13" y="5"/>
                      <a:pt x="13" y="5"/>
                      <a:pt x="13" y="4"/>
                    </a:cubicBezTo>
                    <a:cubicBezTo>
                      <a:pt x="12" y="3"/>
                      <a:pt x="12" y="3"/>
                      <a:pt x="12" y="3"/>
                    </a:cubicBezTo>
                    <a:cubicBezTo>
                      <a:pt x="12" y="3"/>
                      <a:pt x="12" y="2"/>
                      <a:pt x="12" y="1"/>
                    </a:cubicBezTo>
                    <a:cubicBezTo>
                      <a:pt x="12" y="1"/>
                      <a:pt x="12" y="1"/>
                      <a:pt x="12" y="1"/>
                    </a:cubicBezTo>
                    <a:cubicBezTo>
                      <a:pt x="12" y="1"/>
                      <a:pt x="12" y="1"/>
                      <a:pt x="12" y="1"/>
                    </a:cubicBezTo>
                    <a:cubicBezTo>
                      <a:pt x="14" y="3"/>
                      <a:pt x="14" y="3"/>
                      <a:pt x="14" y="3"/>
                    </a:cubicBezTo>
                    <a:cubicBezTo>
                      <a:pt x="14" y="3"/>
                      <a:pt x="14" y="3"/>
                      <a:pt x="14" y="3"/>
                    </a:cubicBezTo>
                    <a:cubicBezTo>
                      <a:pt x="13" y="3"/>
                      <a:pt x="13" y="2"/>
                      <a:pt x="13" y="1"/>
                    </a:cubicBezTo>
                    <a:cubicBezTo>
                      <a:pt x="13" y="1"/>
                      <a:pt x="13" y="1"/>
                      <a:pt x="13" y="1"/>
                    </a:cubicBezTo>
                    <a:cubicBezTo>
                      <a:pt x="13" y="1"/>
                      <a:pt x="13" y="1"/>
                      <a:pt x="13" y="1"/>
                    </a:cubicBezTo>
                    <a:cubicBezTo>
                      <a:pt x="13" y="1"/>
                      <a:pt x="14" y="1"/>
                      <a:pt x="14" y="1"/>
                    </a:cubicBezTo>
                    <a:cubicBezTo>
                      <a:pt x="14" y="2"/>
                      <a:pt x="14" y="2"/>
                      <a:pt x="15" y="2"/>
                    </a:cubicBezTo>
                    <a:cubicBezTo>
                      <a:pt x="14" y="2"/>
                      <a:pt x="14" y="2"/>
                      <a:pt x="14" y="2"/>
                    </a:cubicBezTo>
                    <a:cubicBezTo>
                      <a:pt x="14" y="1"/>
                      <a:pt x="14" y="1"/>
                      <a:pt x="14" y="1"/>
                    </a:cubicBezTo>
                    <a:cubicBezTo>
                      <a:pt x="14" y="1"/>
                      <a:pt x="14" y="1"/>
                      <a:pt x="14" y="1"/>
                    </a:cubicBezTo>
                    <a:cubicBezTo>
                      <a:pt x="14" y="1"/>
                      <a:pt x="14" y="1"/>
                      <a:pt x="14" y="1"/>
                    </a:cubicBezTo>
                    <a:cubicBezTo>
                      <a:pt x="15" y="2"/>
                      <a:pt x="15" y="2"/>
                      <a:pt x="15" y="2"/>
                    </a:cubicBezTo>
                    <a:cubicBezTo>
                      <a:pt x="15" y="2"/>
                      <a:pt x="15" y="2"/>
                      <a:pt x="15" y="2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5" y="2"/>
                      <a:pt x="15" y="2"/>
                      <a:pt x="15" y="2"/>
                    </a:cubicBezTo>
                    <a:cubicBezTo>
                      <a:pt x="15" y="2"/>
                      <a:pt x="15" y="2"/>
                      <a:pt x="15" y="2"/>
                    </a:cubicBezTo>
                    <a:cubicBezTo>
                      <a:pt x="15" y="2"/>
                      <a:pt x="15" y="2"/>
                      <a:pt x="15" y="2"/>
                    </a:cubicBezTo>
                    <a:cubicBezTo>
                      <a:pt x="14" y="1"/>
                      <a:pt x="14" y="1"/>
                      <a:pt x="14" y="1"/>
                    </a:cubicBezTo>
                    <a:cubicBezTo>
                      <a:pt x="14" y="1"/>
                      <a:pt x="14" y="1"/>
                      <a:pt x="14" y="1"/>
                    </a:cubicBezTo>
                    <a:cubicBezTo>
                      <a:pt x="15" y="2"/>
                      <a:pt x="15" y="2"/>
                      <a:pt x="15" y="2"/>
                    </a:cubicBezTo>
                    <a:cubicBezTo>
                      <a:pt x="15" y="2"/>
                      <a:pt x="15" y="2"/>
                      <a:pt x="15" y="2"/>
                    </a:cubicBezTo>
                    <a:cubicBezTo>
                      <a:pt x="15" y="2"/>
                      <a:pt x="15" y="2"/>
                      <a:pt x="14" y="2"/>
                    </a:cubicBezTo>
                    <a:cubicBezTo>
                      <a:pt x="14" y="2"/>
                      <a:pt x="14" y="2"/>
                      <a:pt x="14" y="2"/>
                    </a:cubicBezTo>
                    <a:cubicBezTo>
                      <a:pt x="14" y="2"/>
                      <a:pt x="14" y="2"/>
                      <a:pt x="14" y="2"/>
                    </a:cubicBezTo>
                    <a:cubicBezTo>
                      <a:pt x="14" y="1"/>
                      <a:pt x="13" y="1"/>
                      <a:pt x="13" y="1"/>
                    </a:cubicBezTo>
                    <a:cubicBezTo>
                      <a:pt x="13" y="1"/>
                      <a:pt x="13" y="1"/>
                      <a:pt x="13" y="1"/>
                    </a:cubicBezTo>
                    <a:cubicBezTo>
                      <a:pt x="13" y="2"/>
                      <a:pt x="14" y="2"/>
                      <a:pt x="14" y="3"/>
                    </a:cubicBezTo>
                    <a:cubicBezTo>
                      <a:pt x="14" y="3"/>
                      <a:pt x="14" y="3"/>
                      <a:pt x="14" y="3"/>
                    </a:cubicBezTo>
                    <a:cubicBezTo>
                      <a:pt x="14" y="3"/>
                      <a:pt x="14" y="3"/>
                      <a:pt x="14" y="3"/>
                    </a:cubicBezTo>
                    <a:cubicBezTo>
                      <a:pt x="12" y="2"/>
                      <a:pt x="12" y="2"/>
                      <a:pt x="12" y="2"/>
                    </a:cubicBezTo>
                    <a:cubicBezTo>
                      <a:pt x="12" y="1"/>
                      <a:pt x="12" y="1"/>
                      <a:pt x="12" y="1"/>
                    </a:cubicBezTo>
                    <a:cubicBezTo>
                      <a:pt x="12" y="2"/>
                      <a:pt x="13" y="2"/>
                      <a:pt x="13" y="3"/>
                    </a:cubicBezTo>
                    <a:cubicBezTo>
                      <a:pt x="14" y="4"/>
                      <a:pt x="14" y="4"/>
                      <a:pt x="14" y="4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2" y="3"/>
                      <a:pt x="12" y="3"/>
                      <a:pt x="12" y="3"/>
                    </a:cubicBezTo>
                    <a:cubicBezTo>
                      <a:pt x="11" y="2"/>
                      <a:pt x="11" y="2"/>
                      <a:pt x="11" y="2"/>
                    </a:cubicBezTo>
                    <a:cubicBezTo>
                      <a:pt x="12" y="2"/>
                      <a:pt x="12" y="2"/>
                      <a:pt x="12" y="2"/>
                    </a:cubicBezTo>
                    <a:cubicBezTo>
                      <a:pt x="12" y="2"/>
                      <a:pt x="12" y="3"/>
                      <a:pt x="12" y="3"/>
                    </a:cubicBezTo>
                    <a:cubicBezTo>
                      <a:pt x="13" y="3"/>
                      <a:pt x="13" y="4"/>
                      <a:pt x="13" y="5"/>
                    </a:cubicBezTo>
                    <a:cubicBezTo>
                      <a:pt x="13" y="5"/>
                      <a:pt x="13" y="5"/>
                      <a:pt x="13" y="5"/>
                    </a:cubicBezTo>
                    <a:cubicBezTo>
                      <a:pt x="13" y="5"/>
                      <a:pt x="13" y="5"/>
                      <a:pt x="12" y="5"/>
                    </a:cubicBezTo>
                    <a:cubicBezTo>
                      <a:pt x="12" y="5"/>
                      <a:pt x="12" y="5"/>
                      <a:pt x="12" y="5"/>
                    </a:cubicBezTo>
                    <a:cubicBezTo>
                      <a:pt x="12" y="3"/>
                      <a:pt x="12" y="3"/>
                      <a:pt x="12" y="3"/>
                    </a:cubicBezTo>
                    <a:cubicBezTo>
                      <a:pt x="11" y="3"/>
                      <a:pt x="11" y="3"/>
                      <a:pt x="11" y="2"/>
                    </a:cubicBezTo>
                    <a:cubicBezTo>
                      <a:pt x="11" y="2"/>
                      <a:pt x="11" y="2"/>
                      <a:pt x="11" y="2"/>
                    </a:cubicBezTo>
                    <a:cubicBezTo>
                      <a:pt x="11" y="3"/>
                      <a:pt x="11" y="3"/>
                      <a:pt x="12" y="4"/>
                    </a:cubicBezTo>
                    <a:cubicBezTo>
                      <a:pt x="12" y="4"/>
                      <a:pt x="12" y="5"/>
                      <a:pt x="12" y="5"/>
                    </a:cubicBezTo>
                    <a:cubicBezTo>
                      <a:pt x="12" y="6"/>
                      <a:pt x="12" y="6"/>
                      <a:pt x="12" y="6"/>
                    </a:cubicBezTo>
                    <a:cubicBezTo>
                      <a:pt x="12" y="6"/>
                      <a:pt x="11" y="6"/>
                      <a:pt x="11" y="6"/>
                    </a:cubicBezTo>
                    <a:cubicBezTo>
                      <a:pt x="10" y="4"/>
                      <a:pt x="10" y="4"/>
                      <a:pt x="10" y="4"/>
                    </a:cubicBezTo>
                    <a:cubicBezTo>
                      <a:pt x="10" y="4"/>
                      <a:pt x="10" y="3"/>
                      <a:pt x="9" y="3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10" y="4"/>
                      <a:pt x="10" y="4"/>
                      <a:pt x="10" y="4"/>
                    </a:cubicBezTo>
                    <a:cubicBezTo>
                      <a:pt x="11" y="5"/>
                      <a:pt x="11" y="5"/>
                      <a:pt x="11" y="5"/>
                    </a:cubicBezTo>
                    <a:cubicBezTo>
                      <a:pt x="10" y="6"/>
                      <a:pt x="10" y="6"/>
                      <a:pt x="10" y="6"/>
                    </a:cubicBezTo>
                    <a:cubicBezTo>
                      <a:pt x="10" y="4"/>
                      <a:pt x="10" y="4"/>
                      <a:pt x="10" y="4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10" y="4"/>
                      <a:pt x="10" y="4"/>
                      <a:pt x="10" y="4"/>
                    </a:cubicBezTo>
                    <a:cubicBezTo>
                      <a:pt x="11" y="5"/>
                      <a:pt x="11" y="5"/>
                      <a:pt x="11" y="5"/>
                    </a:cubicBezTo>
                    <a:cubicBezTo>
                      <a:pt x="11" y="6"/>
                      <a:pt x="11" y="6"/>
                      <a:pt x="11" y="6"/>
                    </a:cubicBezTo>
                    <a:cubicBezTo>
                      <a:pt x="11" y="6"/>
                      <a:pt x="11" y="6"/>
                      <a:pt x="11" y="6"/>
                    </a:cubicBezTo>
                    <a:cubicBezTo>
                      <a:pt x="10" y="6"/>
                      <a:pt x="10" y="6"/>
                      <a:pt x="10" y="6"/>
                    </a:cubicBezTo>
                    <a:cubicBezTo>
                      <a:pt x="10" y="5"/>
                      <a:pt x="9" y="5"/>
                      <a:pt x="9" y="4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8" y="3"/>
                      <a:pt x="8" y="3"/>
                      <a:pt x="8" y="3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9" y="3"/>
                      <a:pt x="9" y="4"/>
                      <a:pt x="9" y="4"/>
                    </a:cubicBezTo>
                    <a:cubicBezTo>
                      <a:pt x="9" y="5"/>
                      <a:pt x="9" y="5"/>
                      <a:pt x="10" y="6"/>
                    </a:cubicBezTo>
                    <a:cubicBezTo>
                      <a:pt x="10" y="6"/>
                      <a:pt x="10" y="6"/>
                      <a:pt x="10" y="6"/>
                    </a:cubicBezTo>
                    <a:cubicBezTo>
                      <a:pt x="10" y="6"/>
                      <a:pt x="10" y="7"/>
                      <a:pt x="10" y="7"/>
                    </a:cubicBezTo>
                    <a:cubicBezTo>
                      <a:pt x="9" y="7"/>
                      <a:pt x="9" y="7"/>
                      <a:pt x="9" y="7"/>
                    </a:cubicBezTo>
                    <a:cubicBezTo>
                      <a:pt x="8" y="6"/>
                      <a:pt x="8" y="5"/>
                      <a:pt x="7" y="4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8" y="4"/>
                      <a:pt x="8" y="4"/>
                      <a:pt x="8" y="5"/>
                    </a:cubicBezTo>
                    <a:cubicBezTo>
                      <a:pt x="8" y="5"/>
                      <a:pt x="9" y="6"/>
                      <a:pt x="9" y="6"/>
                    </a:cubicBezTo>
                    <a:cubicBezTo>
                      <a:pt x="9" y="6"/>
                      <a:pt x="9" y="7"/>
                      <a:pt x="9" y="7"/>
                    </a:cubicBezTo>
                    <a:cubicBezTo>
                      <a:pt x="8" y="7"/>
                      <a:pt x="8" y="7"/>
                      <a:pt x="8" y="6"/>
                    </a:cubicBezTo>
                    <a:cubicBezTo>
                      <a:pt x="7" y="6"/>
                      <a:pt x="7" y="5"/>
                      <a:pt x="6" y="4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7" y="4"/>
                      <a:pt x="7" y="5"/>
                      <a:pt x="7" y="5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7" y="7"/>
                      <a:pt x="7" y="7"/>
                      <a:pt x="7" y="7"/>
                    </a:cubicBezTo>
                    <a:cubicBezTo>
                      <a:pt x="6" y="5"/>
                      <a:pt x="6" y="5"/>
                      <a:pt x="6" y="5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6" y="4"/>
                      <a:pt x="6" y="4"/>
                      <a:pt x="6" y="5"/>
                    </a:cubicBezTo>
                    <a:cubicBezTo>
                      <a:pt x="6" y="5"/>
                      <a:pt x="7" y="6"/>
                      <a:pt x="7" y="6"/>
                    </a:cubicBezTo>
                    <a:cubicBezTo>
                      <a:pt x="7" y="6"/>
                      <a:pt x="7" y="7"/>
                      <a:pt x="7" y="7"/>
                    </a:cubicBezTo>
                    <a:cubicBezTo>
                      <a:pt x="6" y="7"/>
                      <a:pt x="6" y="7"/>
                      <a:pt x="6" y="7"/>
                    </a:cubicBezTo>
                    <a:cubicBezTo>
                      <a:pt x="5" y="6"/>
                      <a:pt x="5" y="5"/>
                      <a:pt x="4" y="4"/>
                    </a:cubicBezTo>
                    <a:cubicBezTo>
                      <a:pt x="5" y="4"/>
                      <a:pt x="5" y="4"/>
                      <a:pt x="5" y="4"/>
                    </a:cubicBezTo>
                    <a:cubicBezTo>
                      <a:pt x="5" y="4"/>
                      <a:pt x="5" y="4"/>
                      <a:pt x="5" y="5"/>
                    </a:cubicBezTo>
                    <a:cubicBezTo>
                      <a:pt x="5" y="5"/>
                      <a:pt x="6" y="6"/>
                      <a:pt x="6" y="6"/>
                    </a:cubicBezTo>
                    <a:cubicBezTo>
                      <a:pt x="6" y="7"/>
                      <a:pt x="6" y="7"/>
                      <a:pt x="6" y="7"/>
                    </a:cubicBezTo>
                    <a:cubicBezTo>
                      <a:pt x="6" y="7"/>
                      <a:pt x="6" y="7"/>
                      <a:pt x="5" y="7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4" y="5"/>
                      <a:pt x="4" y="5"/>
                      <a:pt x="4" y="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3" y="6"/>
                      <a:pt x="2" y="5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3" y="5"/>
                      <a:pt x="3" y="5"/>
                    </a:cubicBezTo>
                    <a:cubicBezTo>
                      <a:pt x="3" y="6"/>
                      <a:pt x="3" y="6"/>
                      <a:pt x="4" y="7"/>
                    </a:cubicBezTo>
                    <a:cubicBezTo>
                      <a:pt x="4" y="7"/>
                      <a:pt x="4" y="7"/>
                      <a:pt x="3" y="7"/>
                    </a:cubicBezTo>
                    <a:cubicBezTo>
                      <a:pt x="3" y="7"/>
                      <a:pt x="3" y="7"/>
                      <a:pt x="3" y="7"/>
                    </a:cubicBezTo>
                    <a:cubicBezTo>
                      <a:pt x="3" y="7"/>
                      <a:pt x="3" y="7"/>
                      <a:pt x="2" y="6"/>
                    </a:cubicBezTo>
                    <a:cubicBezTo>
                      <a:pt x="1" y="6"/>
                      <a:pt x="1" y="6"/>
                      <a:pt x="1" y="6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0" y="4"/>
                      <a:pt x="0" y="4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69" name="组合 68"/>
          <p:cNvGrpSpPr/>
          <p:nvPr/>
        </p:nvGrpSpPr>
        <p:grpSpPr>
          <a:xfrm>
            <a:off x="4064658" y="4814234"/>
            <a:ext cx="3236025" cy="995251"/>
            <a:chOff x="4064658" y="4814234"/>
            <a:chExt cx="3236025" cy="995251"/>
          </a:xfrm>
        </p:grpSpPr>
        <p:grpSp>
          <p:nvGrpSpPr>
            <p:cNvPr id="271" name="组合 270"/>
            <p:cNvGrpSpPr/>
            <p:nvPr/>
          </p:nvGrpSpPr>
          <p:grpSpPr>
            <a:xfrm>
              <a:off x="4777568" y="4814234"/>
              <a:ext cx="2523115" cy="995251"/>
              <a:chOff x="4777568" y="4699934"/>
              <a:chExt cx="2523115" cy="995251"/>
            </a:xfrm>
          </p:grpSpPr>
          <p:sp>
            <p:nvSpPr>
              <p:cNvPr id="93" name="椭圆 92"/>
              <p:cNvSpPr/>
              <p:nvPr/>
            </p:nvSpPr>
            <p:spPr>
              <a:xfrm flipH="1" flipV="1">
                <a:off x="4777568" y="5606307"/>
                <a:ext cx="88878" cy="88878"/>
              </a:xfrm>
              <a:prstGeom prst="ellipse">
                <a:avLst/>
              </a:prstGeom>
              <a:noFill/>
              <a:ln w="19050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94" name="任意多边形 93"/>
              <p:cNvSpPr/>
              <p:nvPr/>
            </p:nvSpPr>
            <p:spPr>
              <a:xfrm>
                <a:off x="4866923" y="4699934"/>
                <a:ext cx="2433760" cy="946462"/>
              </a:xfrm>
              <a:custGeom>
                <a:avLst/>
                <a:gdLst>
                  <a:gd name="connsiteX0" fmla="*/ 2628900 w 2628900"/>
                  <a:gd name="connsiteY0" fmla="*/ 0 h 1022350"/>
                  <a:gd name="connsiteX1" fmla="*/ 2336800 w 2628900"/>
                  <a:gd name="connsiteY1" fmla="*/ 1022350 h 1022350"/>
                  <a:gd name="connsiteX2" fmla="*/ 0 w 2628900"/>
                  <a:gd name="connsiteY2" fmla="*/ 1022350 h 102235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</a:cxnLst>
                <a:rect l="l" t="t" r="r" b="b"/>
                <a:pathLst>
                  <a:path w="2628900" h="1022350">
                    <a:moveTo>
                      <a:pt x="2628900" y="0"/>
                    </a:moveTo>
                    <a:lnTo>
                      <a:pt x="2336800" y="1022350"/>
                    </a:lnTo>
                    <a:lnTo>
                      <a:pt x="0" y="1022350"/>
                    </a:lnTo>
                  </a:path>
                </a:pathLst>
              </a:custGeom>
              <a:noFill/>
              <a:ln w="19050">
                <a:solidFill>
                  <a:schemeClr val="bg1">
                    <a:lumMod val="50000"/>
                  </a:schemeClr>
                </a:solidFill>
              </a:ln>
            </p:spPr>
            <p:style>
              <a:lnRef idx="2">
                <a:schemeClr val="accent1">
                  <a:shade val="50000"/>
                </a:schemeClr>
              </a:lnRef>
              <a:fillRef idx="1">
                <a:schemeClr val="accent1"/>
              </a:fillRef>
              <a:effectRef idx="0">
                <a:schemeClr val="accent1"/>
              </a:effectRef>
              <a:fontRef idx="minor">
                <a:schemeClr val="lt1"/>
              </a:fontRef>
            </p:style>
            <p:txBody>
              <a:bodyPr rtlCol="0" anchor="ctr"/>
              <a:lstStyle/>
              <a:p>
                <a:pPr algn="ctr"/>
                <a:endParaRPr lang="zh-CN" altLang="en-US">
                  <a:solidFill>
                    <a:prstClr val="white"/>
                  </a:solidFill>
                  <a:cs typeface="+mn-ea"/>
                  <a:sym typeface="+mn-lt"/>
                </a:endParaRPr>
              </a:p>
            </p:txBody>
          </p:sp>
        </p:grpSp>
        <p:grpSp>
          <p:nvGrpSpPr>
            <p:cNvPr id="231" name="Group 126"/>
            <p:cNvGrpSpPr>
              <a:grpSpLocks noChangeAspect="1"/>
            </p:cNvGrpSpPr>
            <p:nvPr/>
          </p:nvGrpSpPr>
          <p:grpSpPr bwMode="auto">
            <a:xfrm>
              <a:off x="4064658" y="5271685"/>
              <a:ext cx="511652" cy="518636"/>
              <a:chOff x="2575" y="3469"/>
              <a:chExt cx="293" cy="297"/>
            </a:xfrm>
            <a:solidFill>
              <a:schemeClr val="bg1">
                <a:lumMod val="50000"/>
              </a:schemeClr>
            </a:solidFill>
          </p:grpSpPr>
          <p:sp>
            <p:nvSpPr>
              <p:cNvPr id="233" name="Freeform 127"/>
              <p:cNvSpPr>
                <a:spLocks/>
              </p:cNvSpPr>
              <p:nvPr/>
            </p:nvSpPr>
            <p:spPr bwMode="auto">
              <a:xfrm>
                <a:off x="2742" y="3500"/>
                <a:ext cx="126" cy="181"/>
              </a:xfrm>
              <a:custGeom>
                <a:avLst/>
                <a:gdLst>
                  <a:gd name="T0" fmla="*/ 21 w 28"/>
                  <a:gd name="T1" fmla="*/ 0 h 40"/>
                  <a:gd name="T2" fmla="*/ 10 w 28"/>
                  <a:gd name="T3" fmla="*/ 19 h 40"/>
                  <a:gd name="T4" fmla="*/ 7 w 28"/>
                  <a:gd name="T5" fmla="*/ 24 h 40"/>
                  <a:gd name="T6" fmla="*/ 4 w 28"/>
                  <a:gd name="T7" fmla="*/ 29 h 40"/>
                  <a:gd name="T8" fmla="*/ 2 w 28"/>
                  <a:gd name="T9" fmla="*/ 34 h 40"/>
                  <a:gd name="T10" fmla="*/ 2 w 28"/>
                  <a:gd name="T11" fmla="*/ 36 h 40"/>
                  <a:gd name="T12" fmla="*/ 1 w 28"/>
                  <a:gd name="T13" fmla="*/ 39 h 40"/>
                  <a:gd name="T14" fmla="*/ 0 w 28"/>
                  <a:gd name="T15" fmla="*/ 38 h 40"/>
                  <a:gd name="T16" fmla="*/ 10 w 28"/>
                  <a:gd name="T17" fmla="*/ 30 h 40"/>
                  <a:gd name="T18" fmla="*/ 18 w 28"/>
                  <a:gd name="T19" fmla="*/ 19 h 40"/>
                  <a:gd name="T20" fmla="*/ 22 w 28"/>
                  <a:gd name="T21" fmla="*/ 14 h 40"/>
                  <a:gd name="T22" fmla="*/ 25 w 28"/>
                  <a:gd name="T23" fmla="*/ 8 h 40"/>
                  <a:gd name="T24" fmla="*/ 27 w 28"/>
                  <a:gd name="T25" fmla="*/ 6 h 40"/>
                  <a:gd name="T26" fmla="*/ 27 w 28"/>
                  <a:gd name="T27" fmla="*/ 3 h 40"/>
                  <a:gd name="T28" fmla="*/ 24 w 28"/>
                  <a:gd name="T29" fmla="*/ 1 h 40"/>
                  <a:gd name="T30" fmla="*/ 22 w 28"/>
                  <a:gd name="T31" fmla="*/ 1 h 40"/>
                  <a:gd name="T32" fmla="*/ 25 w 28"/>
                  <a:gd name="T33" fmla="*/ 0 h 40"/>
                  <a:gd name="T34" fmla="*/ 27 w 28"/>
                  <a:gd name="T35" fmla="*/ 2 h 40"/>
                  <a:gd name="T36" fmla="*/ 28 w 28"/>
                  <a:gd name="T37" fmla="*/ 6 h 40"/>
                  <a:gd name="T38" fmla="*/ 26 w 28"/>
                  <a:gd name="T39" fmla="*/ 9 h 40"/>
                  <a:gd name="T40" fmla="*/ 23 w 28"/>
                  <a:gd name="T41" fmla="*/ 14 h 40"/>
                  <a:gd name="T42" fmla="*/ 19 w 28"/>
                  <a:gd name="T43" fmla="*/ 20 h 40"/>
                  <a:gd name="T44" fmla="*/ 11 w 28"/>
                  <a:gd name="T45" fmla="*/ 31 h 40"/>
                  <a:gd name="T46" fmla="*/ 1 w 28"/>
                  <a:gd name="T47" fmla="*/ 40 h 40"/>
                  <a:gd name="T48" fmla="*/ 1 w 28"/>
                  <a:gd name="T49" fmla="*/ 40 h 40"/>
                  <a:gd name="T50" fmla="*/ 0 w 28"/>
                  <a:gd name="T51" fmla="*/ 39 h 40"/>
                  <a:gd name="T52" fmla="*/ 0 w 28"/>
                  <a:gd name="T53" fmla="*/ 39 h 40"/>
                  <a:gd name="T54" fmla="*/ 0 w 28"/>
                  <a:gd name="T55" fmla="*/ 36 h 40"/>
                  <a:gd name="T56" fmla="*/ 1 w 28"/>
                  <a:gd name="T57" fmla="*/ 33 h 40"/>
                  <a:gd name="T58" fmla="*/ 3 w 28"/>
                  <a:gd name="T59" fmla="*/ 28 h 40"/>
                  <a:gd name="T60" fmla="*/ 6 w 28"/>
                  <a:gd name="T61" fmla="*/ 23 h 40"/>
                  <a:gd name="T62" fmla="*/ 9 w 28"/>
                  <a:gd name="T63" fmla="*/ 19 h 40"/>
                  <a:gd name="T64" fmla="*/ 21 w 28"/>
                  <a:gd name="T65" fmla="*/ 0 h 4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</a:cxnLst>
                <a:rect l="0" t="0" r="r" b="b"/>
                <a:pathLst>
                  <a:path w="28" h="40">
                    <a:moveTo>
                      <a:pt x="21" y="0"/>
                    </a:moveTo>
                    <a:cubicBezTo>
                      <a:pt x="10" y="19"/>
                      <a:pt x="10" y="19"/>
                      <a:pt x="10" y="19"/>
                    </a:cubicBezTo>
                    <a:cubicBezTo>
                      <a:pt x="9" y="21"/>
                      <a:pt x="8" y="22"/>
                      <a:pt x="7" y="24"/>
                    </a:cubicBezTo>
                    <a:cubicBezTo>
                      <a:pt x="6" y="25"/>
                      <a:pt x="5" y="27"/>
                      <a:pt x="4" y="29"/>
                    </a:cubicBezTo>
                    <a:cubicBezTo>
                      <a:pt x="3" y="30"/>
                      <a:pt x="3" y="32"/>
                      <a:pt x="2" y="34"/>
                    </a:cubicBezTo>
                    <a:cubicBezTo>
                      <a:pt x="2" y="35"/>
                      <a:pt x="2" y="35"/>
                      <a:pt x="2" y="36"/>
                    </a:cubicBezTo>
                    <a:cubicBezTo>
                      <a:pt x="1" y="37"/>
                      <a:pt x="1" y="38"/>
                      <a:pt x="1" y="39"/>
                    </a:cubicBezTo>
                    <a:cubicBezTo>
                      <a:pt x="0" y="38"/>
                      <a:pt x="0" y="38"/>
                      <a:pt x="0" y="38"/>
                    </a:cubicBezTo>
                    <a:cubicBezTo>
                      <a:pt x="4" y="37"/>
                      <a:pt x="7" y="34"/>
                      <a:pt x="10" y="30"/>
                    </a:cubicBezTo>
                    <a:cubicBezTo>
                      <a:pt x="13" y="27"/>
                      <a:pt x="15" y="23"/>
                      <a:pt x="18" y="19"/>
                    </a:cubicBezTo>
                    <a:cubicBezTo>
                      <a:pt x="22" y="14"/>
                      <a:pt x="22" y="14"/>
                      <a:pt x="22" y="14"/>
                    </a:cubicBezTo>
                    <a:cubicBezTo>
                      <a:pt x="23" y="12"/>
                      <a:pt x="24" y="10"/>
                      <a:pt x="25" y="8"/>
                    </a:cubicBezTo>
                    <a:cubicBezTo>
                      <a:pt x="26" y="7"/>
                      <a:pt x="27" y="7"/>
                      <a:pt x="27" y="6"/>
                    </a:cubicBezTo>
                    <a:cubicBezTo>
                      <a:pt x="27" y="5"/>
                      <a:pt x="28" y="3"/>
                      <a:pt x="27" y="3"/>
                    </a:cubicBezTo>
                    <a:cubicBezTo>
                      <a:pt x="26" y="2"/>
                      <a:pt x="25" y="1"/>
                      <a:pt x="24" y="1"/>
                    </a:cubicBezTo>
                    <a:cubicBezTo>
                      <a:pt x="24" y="0"/>
                      <a:pt x="22" y="0"/>
                      <a:pt x="22" y="1"/>
                    </a:cubicBezTo>
                    <a:cubicBezTo>
                      <a:pt x="22" y="0"/>
                      <a:pt x="24" y="0"/>
                      <a:pt x="25" y="0"/>
                    </a:cubicBezTo>
                    <a:cubicBezTo>
                      <a:pt x="26" y="1"/>
                      <a:pt x="27" y="1"/>
                      <a:pt x="27" y="2"/>
                    </a:cubicBezTo>
                    <a:cubicBezTo>
                      <a:pt x="28" y="3"/>
                      <a:pt x="28" y="5"/>
                      <a:pt x="28" y="6"/>
                    </a:cubicBezTo>
                    <a:cubicBezTo>
                      <a:pt x="27" y="7"/>
                      <a:pt x="27" y="8"/>
                      <a:pt x="26" y="9"/>
                    </a:cubicBezTo>
                    <a:cubicBezTo>
                      <a:pt x="25" y="11"/>
                      <a:pt x="24" y="13"/>
                      <a:pt x="23" y="14"/>
                    </a:cubicBezTo>
                    <a:cubicBezTo>
                      <a:pt x="19" y="20"/>
                      <a:pt x="19" y="20"/>
                      <a:pt x="19" y="20"/>
                    </a:cubicBezTo>
                    <a:cubicBezTo>
                      <a:pt x="17" y="24"/>
                      <a:pt x="14" y="27"/>
                      <a:pt x="11" y="31"/>
                    </a:cubicBezTo>
                    <a:cubicBezTo>
                      <a:pt x="9" y="35"/>
                      <a:pt x="5" y="38"/>
                      <a:pt x="1" y="40"/>
                    </a:cubicBezTo>
                    <a:cubicBezTo>
                      <a:pt x="1" y="40"/>
                      <a:pt x="1" y="40"/>
                      <a:pt x="1" y="40"/>
                    </a:cubicBezTo>
                    <a:cubicBezTo>
                      <a:pt x="0" y="40"/>
                      <a:pt x="0" y="40"/>
                      <a:pt x="0" y="39"/>
                    </a:cubicBezTo>
                    <a:cubicBezTo>
                      <a:pt x="0" y="39"/>
                      <a:pt x="0" y="39"/>
                      <a:pt x="0" y="39"/>
                    </a:cubicBezTo>
                    <a:cubicBezTo>
                      <a:pt x="0" y="38"/>
                      <a:pt x="0" y="37"/>
                      <a:pt x="0" y="36"/>
                    </a:cubicBezTo>
                    <a:cubicBezTo>
                      <a:pt x="0" y="35"/>
                      <a:pt x="0" y="34"/>
                      <a:pt x="1" y="33"/>
                    </a:cubicBezTo>
                    <a:cubicBezTo>
                      <a:pt x="1" y="31"/>
                      <a:pt x="2" y="30"/>
                      <a:pt x="3" y="28"/>
                    </a:cubicBezTo>
                    <a:cubicBezTo>
                      <a:pt x="4" y="26"/>
                      <a:pt x="5" y="25"/>
                      <a:pt x="6" y="23"/>
                    </a:cubicBezTo>
                    <a:cubicBezTo>
                      <a:pt x="7" y="22"/>
                      <a:pt x="8" y="20"/>
                      <a:pt x="9" y="19"/>
                    </a:cubicBezTo>
                    <a:cubicBezTo>
                      <a:pt x="13" y="12"/>
                      <a:pt x="17" y="6"/>
                      <a:pt x="2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34" name="Freeform 128"/>
              <p:cNvSpPr>
                <a:spLocks/>
              </p:cNvSpPr>
              <p:nvPr/>
            </p:nvSpPr>
            <p:spPr bwMode="auto">
              <a:xfrm>
                <a:off x="2832" y="3514"/>
                <a:ext cx="27" cy="18"/>
              </a:xfrm>
              <a:custGeom>
                <a:avLst/>
                <a:gdLst>
                  <a:gd name="T0" fmla="*/ 0 w 6"/>
                  <a:gd name="T1" fmla="*/ 0 h 4"/>
                  <a:gd name="T2" fmla="*/ 1 w 6"/>
                  <a:gd name="T3" fmla="*/ 0 h 4"/>
                  <a:gd name="T4" fmla="*/ 4 w 6"/>
                  <a:gd name="T5" fmla="*/ 1 h 4"/>
                  <a:gd name="T6" fmla="*/ 6 w 6"/>
                  <a:gd name="T7" fmla="*/ 3 h 4"/>
                  <a:gd name="T8" fmla="*/ 6 w 6"/>
                  <a:gd name="T9" fmla="*/ 4 h 4"/>
                  <a:gd name="T10" fmla="*/ 5 w 6"/>
                  <a:gd name="T11" fmla="*/ 3 h 4"/>
                  <a:gd name="T12" fmla="*/ 3 w 6"/>
                  <a:gd name="T13" fmla="*/ 2 h 4"/>
                  <a:gd name="T14" fmla="*/ 0 w 6"/>
                  <a:gd name="T15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6" h="4">
                    <a:moveTo>
                      <a:pt x="0" y="0"/>
                    </a:moveTo>
                    <a:cubicBezTo>
                      <a:pt x="0" y="0"/>
                      <a:pt x="0" y="0"/>
                      <a:pt x="1" y="0"/>
                    </a:cubicBezTo>
                    <a:cubicBezTo>
                      <a:pt x="2" y="0"/>
                      <a:pt x="3" y="1"/>
                      <a:pt x="4" y="1"/>
                    </a:cubicBezTo>
                    <a:cubicBezTo>
                      <a:pt x="4" y="2"/>
                      <a:pt x="5" y="2"/>
                      <a:pt x="6" y="3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6" y="4"/>
                      <a:pt x="6" y="4"/>
                      <a:pt x="5" y="3"/>
                    </a:cubicBezTo>
                    <a:cubicBezTo>
                      <a:pt x="5" y="3"/>
                      <a:pt x="4" y="2"/>
                      <a:pt x="3" y="2"/>
                    </a:cubicBezTo>
                    <a:cubicBezTo>
                      <a:pt x="2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35" name="Freeform 129"/>
              <p:cNvSpPr>
                <a:spLocks/>
              </p:cNvSpPr>
              <p:nvPr/>
            </p:nvSpPr>
            <p:spPr bwMode="auto">
              <a:xfrm>
                <a:off x="2823" y="3523"/>
                <a:ext cx="36" cy="18"/>
              </a:xfrm>
              <a:custGeom>
                <a:avLst/>
                <a:gdLst>
                  <a:gd name="T0" fmla="*/ 0 w 8"/>
                  <a:gd name="T1" fmla="*/ 0 h 4"/>
                  <a:gd name="T2" fmla="*/ 1 w 8"/>
                  <a:gd name="T3" fmla="*/ 0 h 4"/>
                  <a:gd name="T4" fmla="*/ 2 w 8"/>
                  <a:gd name="T5" fmla="*/ 0 h 4"/>
                  <a:gd name="T6" fmla="*/ 5 w 8"/>
                  <a:gd name="T7" fmla="*/ 1 h 4"/>
                  <a:gd name="T8" fmla="*/ 8 w 8"/>
                  <a:gd name="T9" fmla="*/ 4 h 4"/>
                  <a:gd name="T10" fmla="*/ 6 w 8"/>
                  <a:gd name="T11" fmla="*/ 4 h 4"/>
                  <a:gd name="T12" fmla="*/ 4 w 8"/>
                  <a:gd name="T13" fmla="*/ 2 h 4"/>
                  <a:gd name="T14" fmla="*/ 2 w 8"/>
                  <a:gd name="T15" fmla="*/ 0 h 4"/>
                  <a:gd name="T16" fmla="*/ 0 w 8"/>
                  <a:gd name="T17" fmla="*/ 0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8" h="4">
                    <a:moveTo>
                      <a:pt x="0" y="0"/>
                    </a:move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3" y="0"/>
                      <a:pt x="4" y="0"/>
                      <a:pt x="5" y="1"/>
                    </a:cubicBezTo>
                    <a:cubicBezTo>
                      <a:pt x="6" y="3"/>
                      <a:pt x="8" y="4"/>
                      <a:pt x="8" y="4"/>
                    </a:cubicBezTo>
                    <a:cubicBezTo>
                      <a:pt x="8" y="4"/>
                      <a:pt x="7" y="4"/>
                      <a:pt x="6" y="4"/>
                    </a:cubicBezTo>
                    <a:cubicBezTo>
                      <a:pt x="6" y="3"/>
                      <a:pt x="5" y="2"/>
                      <a:pt x="4" y="2"/>
                    </a:cubicBezTo>
                    <a:cubicBezTo>
                      <a:pt x="3" y="1"/>
                      <a:pt x="2" y="1"/>
                      <a:pt x="2" y="0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36" name="Freeform 130"/>
              <p:cNvSpPr>
                <a:spLocks/>
              </p:cNvSpPr>
              <p:nvPr/>
            </p:nvSpPr>
            <p:spPr bwMode="auto">
              <a:xfrm>
                <a:off x="2751" y="3627"/>
                <a:ext cx="32" cy="22"/>
              </a:xfrm>
              <a:custGeom>
                <a:avLst/>
                <a:gdLst>
                  <a:gd name="T0" fmla="*/ 0 w 7"/>
                  <a:gd name="T1" fmla="*/ 1 h 5"/>
                  <a:gd name="T2" fmla="*/ 2 w 7"/>
                  <a:gd name="T3" fmla="*/ 0 h 5"/>
                  <a:gd name="T4" fmla="*/ 3 w 7"/>
                  <a:gd name="T5" fmla="*/ 0 h 5"/>
                  <a:gd name="T6" fmla="*/ 3 w 7"/>
                  <a:gd name="T7" fmla="*/ 0 h 5"/>
                  <a:gd name="T8" fmla="*/ 3 w 7"/>
                  <a:gd name="T9" fmla="*/ 2 h 5"/>
                  <a:gd name="T10" fmla="*/ 3 w 7"/>
                  <a:gd name="T11" fmla="*/ 3 h 5"/>
                  <a:gd name="T12" fmla="*/ 2 w 7"/>
                  <a:gd name="T13" fmla="*/ 3 h 5"/>
                  <a:gd name="T14" fmla="*/ 3 w 7"/>
                  <a:gd name="T15" fmla="*/ 2 h 5"/>
                  <a:gd name="T16" fmla="*/ 4 w 7"/>
                  <a:gd name="T17" fmla="*/ 1 h 5"/>
                  <a:gd name="T18" fmla="*/ 4 w 7"/>
                  <a:gd name="T19" fmla="*/ 1 h 5"/>
                  <a:gd name="T20" fmla="*/ 5 w 7"/>
                  <a:gd name="T21" fmla="*/ 2 h 5"/>
                  <a:gd name="T22" fmla="*/ 5 w 7"/>
                  <a:gd name="T23" fmla="*/ 3 h 5"/>
                  <a:gd name="T24" fmla="*/ 5 w 7"/>
                  <a:gd name="T25" fmla="*/ 3 h 5"/>
                  <a:gd name="T26" fmla="*/ 5 w 7"/>
                  <a:gd name="T27" fmla="*/ 5 h 5"/>
                  <a:gd name="T28" fmla="*/ 4 w 7"/>
                  <a:gd name="T29" fmla="*/ 5 h 5"/>
                  <a:gd name="T30" fmla="*/ 4 w 7"/>
                  <a:gd name="T31" fmla="*/ 5 h 5"/>
                  <a:gd name="T32" fmla="*/ 4 w 7"/>
                  <a:gd name="T33" fmla="*/ 4 h 5"/>
                  <a:gd name="T34" fmla="*/ 4 w 7"/>
                  <a:gd name="T35" fmla="*/ 4 h 5"/>
                  <a:gd name="T36" fmla="*/ 5 w 7"/>
                  <a:gd name="T37" fmla="*/ 4 h 5"/>
                  <a:gd name="T38" fmla="*/ 6 w 7"/>
                  <a:gd name="T39" fmla="*/ 3 h 5"/>
                  <a:gd name="T40" fmla="*/ 7 w 7"/>
                  <a:gd name="T41" fmla="*/ 4 h 5"/>
                  <a:gd name="T42" fmla="*/ 6 w 7"/>
                  <a:gd name="T43" fmla="*/ 5 h 5"/>
                  <a:gd name="T44" fmla="*/ 6 w 7"/>
                  <a:gd name="T45" fmla="*/ 4 h 5"/>
                  <a:gd name="T46" fmla="*/ 6 w 7"/>
                  <a:gd name="T47" fmla="*/ 4 h 5"/>
                  <a:gd name="T48" fmla="*/ 5 w 7"/>
                  <a:gd name="T49" fmla="*/ 4 h 5"/>
                  <a:gd name="T50" fmla="*/ 5 w 7"/>
                  <a:gd name="T51" fmla="*/ 5 h 5"/>
                  <a:gd name="T52" fmla="*/ 4 w 7"/>
                  <a:gd name="T53" fmla="*/ 5 h 5"/>
                  <a:gd name="T54" fmla="*/ 4 w 7"/>
                  <a:gd name="T55" fmla="*/ 4 h 5"/>
                  <a:gd name="T56" fmla="*/ 4 w 7"/>
                  <a:gd name="T57" fmla="*/ 4 h 5"/>
                  <a:gd name="T58" fmla="*/ 4 w 7"/>
                  <a:gd name="T59" fmla="*/ 3 h 5"/>
                  <a:gd name="T60" fmla="*/ 4 w 7"/>
                  <a:gd name="T61" fmla="*/ 2 h 5"/>
                  <a:gd name="T62" fmla="*/ 4 w 7"/>
                  <a:gd name="T63" fmla="*/ 2 h 5"/>
                  <a:gd name="T64" fmla="*/ 4 w 7"/>
                  <a:gd name="T65" fmla="*/ 2 h 5"/>
                  <a:gd name="T66" fmla="*/ 4 w 7"/>
                  <a:gd name="T67" fmla="*/ 2 h 5"/>
                  <a:gd name="T68" fmla="*/ 4 w 7"/>
                  <a:gd name="T69" fmla="*/ 3 h 5"/>
                  <a:gd name="T70" fmla="*/ 3 w 7"/>
                  <a:gd name="T71" fmla="*/ 3 h 5"/>
                  <a:gd name="T72" fmla="*/ 2 w 7"/>
                  <a:gd name="T73" fmla="*/ 3 h 5"/>
                  <a:gd name="T74" fmla="*/ 2 w 7"/>
                  <a:gd name="T75" fmla="*/ 3 h 5"/>
                  <a:gd name="T76" fmla="*/ 2 w 7"/>
                  <a:gd name="T77" fmla="*/ 1 h 5"/>
                  <a:gd name="T78" fmla="*/ 3 w 7"/>
                  <a:gd name="T79" fmla="*/ 1 h 5"/>
                  <a:gd name="T80" fmla="*/ 0 w 7"/>
                  <a:gd name="T81" fmla="*/ 1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</a:cxnLst>
                <a:rect l="0" t="0" r="r" b="b"/>
                <a:pathLst>
                  <a:path w="7" h="5">
                    <a:moveTo>
                      <a:pt x="0" y="1"/>
                    </a:moveTo>
                    <a:cubicBezTo>
                      <a:pt x="1" y="1"/>
                      <a:pt x="2" y="1"/>
                      <a:pt x="2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1"/>
                      <a:pt x="3" y="1"/>
                      <a:pt x="3" y="2"/>
                    </a:cubicBezTo>
                    <a:cubicBezTo>
                      <a:pt x="3" y="2"/>
                      <a:pt x="3" y="3"/>
                      <a:pt x="3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3" y="2"/>
                      <a:pt x="3" y="2"/>
                    </a:cubicBezTo>
                    <a:cubicBezTo>
                      <a:pt x="3" y="2"/>
                      <a:pt x="4" y="2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5" y="1"/>
                      <a:pt x="5" y="1"/>
                      <a:pt x="5" y="2"/>
                    </a:cubicBezTo>
                    <a:cubicBezTo>
                      <a:pt x="5" y="2"/>
                      <a:pt x="5" y="2"/>
                      <a:pt x="5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5" y="4"/>
                      <a:pt x="5" y="4"/>
                      <a:pt x="5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5" y="4"/>
                    </a:cubicBezTo>
                    <a:cubicBezTo>
                      <a:pt x="5" y="4"/>
                      <a:pt x="5" y="3"/>
                      <a:pt x="6" y="3"/>
                    </a:cubicBezTo>
                    <a:cubicBezTo>
                      <a:pt x="6" y="3"/>
                      <a:pt x="7" y="4"/>
                      <a:pt x="7" y="4"/>
                    </a:cubicBezTo>
                    <a:cubicBezTo>
                      <a:pt x="7" y="5"/>
                      <a:pt x="7" y="5"/>
                      <a:pt x="6" y="5"/>
                    </a:cubicBezTo>
                    <a:cubicBezTo>
                      <a:pt x="6" y="5"/>
                      <a:pt x="7" y="5"/>
                      <a:pt x="6" y="4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6" y="4"/>
                      <a:pt x="5" y="4"/>
                      <a:pt x="5" y="4"/>
                    </a:cubicBezTo>
                    <a:cubicBezTo>
                      <a:pt x="5" y="4"/>
                      <a:pt x="5" y="4"/>
                      <a:pt x="5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5" y="5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4" y="4"/>
                      <a:pt x="4" y="4"/>
                      <a:pt x="4" y="3"/>
                    </a:cubicBezTo>
                    <a:cubicBezTo>
                      <a:pt x="4" y="3"/>
                      <a:pt x="4" y="3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2" y="4"/>
                      <a:pt x="2" y="4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3" y="2"/>
                      <a:pt x="3" y="1"/>
                      <a:pt x="2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2" y="1"/>
                      <a:pt x="1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37" name="Freeform 131"/>
              <p:cNvSpPr>
                <a:spLocks/>
              </p:cNvSpPr>
              <p:nvPr/>
            </p:nvSpPr>
            <p:spPr bwMode="auto">
              <a:xfrm>
                <a:off x="2751" y="3654"/>
                <a:ext cx="14" cy="9"/>
              </a:xfrm>
              <a:custGeom>
                <a:avLst/>
                <a:gdLst>
                  <a:gd name="T0" fmla="*/ 0 w 3"/>
                  <a:gd name="T1" fmla="*/ 1 h 2"/>
                  <a:gd name="T2" fmla="*/ 0 w 3"/>
                  <a:gd name="T3" fmla="*/ 0 h 2"/>
                  <a:gd name="T4" fmla="*/ 2 w 3"/>
                  <a:gd name="T5" fmla="*/ 0 h 2"/>
                  <a:gd name="T6" fmla="*/ 3 w 3"/>
                  <a:gd name="T7" fmla="*/ 2 h 2"/>
                  <a:gd name="T8" fmla="*/ 2 w 3"/>
                  <a:gd name="T9" fmla="*/ 2 h 2"/>
                  <a:gd name="T10" fmla="*/ 1 w 3"/>
                  <a:gd name="T11" fmla="*/ 1 h 2"/>
                  <a:gd name="T12" fmla="*/ 0 w 3"/>
                  <a:gd name="T13" fmla="*/ 1 h 2"/>
                  <a:gd name="T14" fmla="*/ 0 w 3"/>
                  <a:gd name="T1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</a:cxnLst>
                <a:rect l="0" t="0" r="r" b="b"/>
                <a:pathLst>
                  <a:path w="3" h="2">
                    <a:moveTo>
                      <a:pt x="0" y="1"/>
                    </a:moveTo>
                    <a:cubicBezTo>
                      <a:pt x="0" y="1"/>
                      <a:pt x="0" y="0"/>
                      <a:pt x="0" y="0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3" y="1"/>
                      <a:pt x="2" y="2"/>
                      <a:pt x="3" y="2"/>
                    </a:cubicBezTo>
                    <a:cubicBezTo>
                      <a:pt x="3" y="2"/>
                      <a:pt x="2" y="2"/>
                      <a:pt x="2" y="2"/>
                    </a:cubicBezTo>
                    <a:cubicBezTo>
                      <a:pt x="2" y="2"/>
                      <a:pt x="2" y="1"/>
                      <a:pt x="1" y="1"/>
                    </a:cubicBezTo>
                    <a:cubicBezTo>
                      <a:pt x="1" y="1"/>
                      <a:pt x="1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38" name="Freeform 132"/>
              <p:cNvSpPr>
                <a:spLocks/>
              </p:cNvSpPr>
              <p:nvPr/>
            </p:nvSpPr>
            <p:spPr bwMode="auto">
              <a:xfrm>
                <a:off x="2765" y="3527"/>
                <a:ext cx="72" cy="109"/>
              </a:xfrm>
              <a:custGeom>
                <a:avLst/>
                <a:gdLst>
                  <a:gd name="T0" fmla="*/ 0 w 16"/>
                  <a:gd name="T1" fmla="*/ 24 h 24"/>
                  <a:gd name="T2" fmla="*/ 2 w 16"/>
                  <a:gd name="T3" fmla="*/ 20 h 24"/>
                  <a:gd name="T4" fmla="*/ 5 w 16"/>
                  <a:gd name="T5" fmla="*/ 16 h 24"/>
                  <a:gd name="T6" fmla="*/ 7 w 16"/>
                  <a:gd name="T7" fmla="*/ 12 h 24"/>
                  <a:gd name="T8" fmla="*/ 11 w 16"/>
                  <a:gd name="T9" fmla="*/ 7 h 24"/>
                  <a:gd name="T10" fmla="*/ 13 w 16"/>
                  <a:gd name="T11" fmla="*/ 3 h 24"/>
                  <a:gd name="T12" fmla="*/ 15 w 16"/>
                  <a:gd name="T13" fmla="*/ 1 h 24"/>
                  <a:gd name="T14" fmla="*/ 16 w 16"/>
                  <a:gd name="T15" fmla="*/ 0 h 24"/>
                  <a:gd name="T16" fmla="*/ 15 w 16"/>
                  <a:gd name="T17" fmla="*/ 1 h 24"/>
                  <a:gd name="T18" fmla="*/ 13 w 16"/>
                  <a:gd name="T19" fmla="*/ 4 h 24"/>
                  <a:gd name="T20" fmla="*/ 11 w 16"/>
                  <a:gd name="T21" fmla="*/ 8 h 24"/>
                  <a:gd name="T22" fmla="*/ 8 w 16"/>
                  <a:gd name="T23" fmla="*/ 12 h 24"/>
                  <a:gd name="T24" fmla="*/ 3 w 16"/>
                  <a:gd name="T25" fmla="*/ 20 h 24"/>
                  <a:gd name="T26" fmla="*/ 0 w 16"/>
                  <a:gd name="T27" fmla="*/ 24 h 2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16" h="24">
                    <a:moveTo>
                      <a:pt x="0" y="24"/>
                    </a:moveTo>
                    <a:cubicBezTo>
                      <a:pt x="0" y="24"/>
                      <a:pt x="1" y="22"/>
                      <a:pt x="2" y="20"/>
                    </a:cubicBezTo>
                    <a:cubicBezTo>
                      <a:pt x="3" y="19"/>
                      <a:pt x="4" y="18"/>
                      <a:pt x="5" y="16"/>
                    </a:cubicBezTo>
                    <a:cubicBezTo>
                      <a:pt x="5" y="15"/>
                      <a:pt x="6" y="13"/>
                      <a:pt x="7" y="12"/>
                    </a:cubicBezTo>
                    <a:cubicBezTo>
                      <a:pt x="9" y="10"/>
                      <a:pt x="10" y="9"/>
                      <a:pt x="11" y="7"/>
                    </a:cubicBezTo>
                    <a:cubicBezTo>
                      <a:pt x="11" y="6"/>
                      <a:pt x="12" y="5"/>
                      <a:pt x="13" y="3"/>
                    </a:cubicBezTo>
                    <a:cubicBezTo>
                      <a:pt x="14" y="2"/>
                      <a:pt x="15" y="1"/>
                      <a:pt x="15" y="1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0"/>
                      <a:pt x="16" y="0"/>
                      <a:pt x="15" y="1"/>
                    </a:cubicBezTo>
                    <a:cubicBezTo>
                      <a:pt x="15" y="2"/>
                      <a:pt x="14" y="2"/>
                      <a:pt x="13" y="4"/>
                    </a:cubicBezTo>
                    <a:cubicBezTo>
                      <a:pt x="13" y="5"/>
                      <a:pt x="12" y="6"/>
                      <a:pt x="11" y="8"/>
                    </a:cubicBezTo>
                    <a:cubicBezTo>
                      <a:pt x="10" y="9"/>
                      <a:pt x="9" y="11"/>
                      <a:pt x="8" y="12"/>
                    </a:cubicBezTo>
                    <a:cubicBezTo>
                      <a:pt x="6" y="15"/>
                      <a:pt x="4" y="18"/>
                      <a:pt x="3" y="20"/>
                    </a:cubicBezTo>
                    <a:cubicBezTo>
                      <a:pt x="1" y="23"/>
                      <a:pt x="0" y="24"/>
                      <a:pt x="0" y="2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39" name="Freeform 133"/>
              <p:cNvSpPr>
                <a:spLocks/>
              </p:cNvSpPr>
              <p:nvPr/>
            </p:nvSpPr>
            <p:spPr bwMode="auto">
              <a:xfrm>
                <a:off x="2769" y="3532"/>
                <a:ext cx="77" cy="113"/>
              </a:xfrm>
              <a:custGeom>
                <a:avLst/>
                <a:gdLst>
                  <a:gd name="T0" fmla="*/ 0 w 17"/>
                  <a:gd name="T1" fmla="*/ 25 h 25"/>
                  <a:gd name="T2" fmla="*/ 3 w 17"/>
                  <a:gd name="T3" fmla="*/ 21 h 25"/>
                  <a:gd name="T4" fmla="*/ 8 w 17"/>
                  <a:gd name="T5" fmla="*/ 13 h 25"/>
                  <a:gd name="T6" fmla="*/ 14 w 17"/>
                  <a:gd name="T7" fmla="*/ 4 h 25"/>
                  <a:gd name="T8" fmla="*/ 17 w 17"/>
                  <a:gd name="T9" fmla="*/ 0 h 25"/>
                  <a:gd name="T10" fmla="*/ 15 w 17"/>
                  <a:gd name="T11" fmla="*/ 4 h 25"/>
                  <a:gd name="T12" fmla="*/ 12 w 17"/>
                  <a:gd name="T13" fmla="*/ 8 h 25"/>
                  <a:gd name="T14" fmla="*/ 9 w 17"/>
                  <a:gd name="T15" fmla="*/ 13 h 25"/>
                  <a:gd name="T16" fmla="*/ 0 w 17"/>
                  <a:gd name="T17" fmla="*/ 25 h 2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</a:cxnLst>
                <a:rect l="0" t="0" r="r" b="b"/>
                <a:pathLst>
                  <a:path w="17" h="25">
                    <a:moveTo>
                      <a:pt x="0" y="25"/>
                    </a:moveTo>
                    <a:cubicBezTo>
                      <a:pt x="0" y="25"/>
                      <a:pt x="1" y="24"/>
                      <a:pt x="3" y="21"/>
                    </a:cubicBezTo>
                    <a:cubicBezTo>
                      <a:pt x="4" y="19"/>
                      <a:pt x="6" y="16"/>
                      <a:pt x="8" y="13"/>
                    </a:cubicBezTo>
                    <a:cubicBezTo>
                      <a:pt x="10" y="9"/>
                      <a:pt x="13" y="6"/>
                      <a:pt x="14" y="4"/>
                    </a:cubicBezTo>
                    <a:cubicBezTo>
                      <a:pt x="16" y="2"/>
                      <a:pt x="17" y="0"/>
                      <a:pt x="17" y="0"/>
                    </a:cubicBezTo>
                    <a:cubicBezTo>
                      <a:pt x="17" y="0"/>
                      <a:pt x="16" y="2"/>
                      <a:pt x="15" y="4"/>
                    </a:cubicBezTo>
                    <a:cubicBezTo>
                      <a:pt x="14" y="6"/>
                      <a:pt x="13" y="7"/>
                      <a:pt x="12" y="8"/>
                    </a:cubicBezTo>
                    <a:cubicBezTo>
                      <a:pt x="11" y="10"/>
                      <a:pt x="10" y="11"/>
                      <a:pt x="9" y="13"/>
                    </a:cubicBezTo>
                    <a:cubicBezTo>
                      <a:pt x="5" y="19"/>
                      <a:pt x="0" y="25"/>
                      <a:pt x="0" y="2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40" name="Freeform 134"/>
              <p:cNvSpPr>
                <a:spLocks/>
              </p:cNvSpPr>
              <p:nvPr/>
            </p:nvSpPr>
            <p:spPr bwMode="auto">
              <a:xfrm>
                <a:off x="2746" y="3654"/>
                <a:ext cx="14" cy="18"/>
              </a:xfrm>
              <a:custGeom>
                <a:avLst/>
                <a:gdLst>
                  <a:gd name="T0" fmla="*/ 0 w 3"/>
                  <a:gd name="T1" fmla="*/ 1 h 4"/>
                  <a:gd name="T2" fmla="*/ 1 w 3"/>
                  <a:gd name="T3" fmla="*/ 4 h 4"/>
                  <a:gd name="T4" fmla="*/ 1 w 3"/>
                  <a:gd name="T5" fmla="*/ 4 h 4"/>
                  <a:gd name="T6" fmla="*/ 0 w 3"/>
                  <a:gd name="T7" fmla="*/ 0 h 4"/>
                  <a:gd name="T8" fmla="*/ 1 w 3"/>
                  <a:gd name="T9" fmla="*/ 0 h 4"/>
                  <a:gd name="T10" fmla="*/ 1 w 3"/>
                  <a:gd name="T11" fmla="*/ 0 h 4"/>
                  <a:gd name="T12" fmla="*/ 1 w 3"/>
                  <a:gd name="T13" fmla="*/ 0 h 4"/>
                  <a:gd name="T14" fmla="*/ 2 w 3"/>
                  <a:gd name="T15" fmla="*/ 3 h 4"/>
                  <a:gd name="T16" fmla="*/ 1 w 3"/>
                  <a:gd name="T17" fmla="*/ 3 h 4"/>
                  <a:gd name="T18" fmla="*/ 1 w 3"/>
                  <a:gd name="T19" fmla="*/ 0 h 4"/>
                  <a:gd name="T20" fmla="*/ 2 w 3"/>
                  <a:gd name="T21" fmla="*/ 0 h 4"/>
                  <a:gd name="T22" fmla="*/ 2 w 3"/>
                  <a:gd name="T23" fmla="*/ 0 h 4"/>
                  <a:gd name="T24" fmla="*/ 2 w 3"/>
                  <a:gd name="T25" fmla="*/ 3 h 4"/>
                  <a:gd name="T26" fmla="*/ 2 w 3"/>
                  <a:gd name="T27" fmla="*/ 3 h 4"/>
                  <a:gd name="T28" fmla="*/ 1 w 3"/>
                  <a:gd name="T29" fmla="*/ 2 h 4"/>
                  <a:gd name="T30" fmla="*/ 2 w 3"/>
                  <a:gd name="T31" fmla="*/ 1 h 4"/>
                  <a:gd name="T32" fmla="*/ 2 w 3"/>
                  <a:gd name="T33" fmla="*/ 1 h 4"/>
                  <a:gd name="T34" fmla="*/ 2 w 3"/>
                  <a:gd name="T35" fmla="*/ 1 h 4"/>
                  <a:gd name="T36" fmla="*/ 2 w 3"/>
                  <a:gd name="T37" fmla="*/ 1 h 4"/>
                  <a:gd name="T38" fmla="*/ 3 w 3"/>
                  <a:gd name="T39" fmla="*/ 3 h 4"/>
                  <a:gd name="T40" fmla="*/ 3 w 3"/>
                  <a:gd name="T41" fmla="*/ 3 h 4"/>
                  <a:gd name="T42" fmla="*/ 2 w 3"/>
                  <a:gd name="T43" fmla="*/ 3 h 4"/>
                  <a:gd name="T44" fmla="*/ 2 w 3"/>
                  <a:gd name="T45" fmla="*/ 1 h 4"/>
                  <a:gd name="T46" fmla="*/ 2 w 3"/>
                  <a:gd name="T47" fmla="*/ 1 h 4"/>
                  <a:gd name="T48" fmla="*/ 3 w 3"/>
                  <a:gd name="T49" fmla="*/ 1 h 4"/>
                  <a:gd name="T50" fmla="*/ 3 w 3"/>
                  <a:gd name="T51" fmla="*/ 1 h 4"/>
                  <a:gd name="T52" fmla="*/ 3 w 3"/>
                  <a:gd name="T53" fmla="*/ 2 h 4"/>
                  <a:gd name="T54" fmla="*/ 2 w 3"/>
                  <a:gd name="T55" fmla="*/ 1 h 4"/>
                  <a:gd name="T56" fmla="*/ 3 w 3"/>
                  <a:gd name="T57" fmla="*/ 1 h 4"/>
                  <a:gd name="T58" fmla="*/ 3 w 3"/>
                  <a:gd name="T59" fmla="*/ 3 h 4"/>
                  <a:gd name="T60" fmla="*/ 2 w 3"/>
                  <a:gd name="T61" fmla="*/ 3 h 4"/>
                  <a:gd name="T62" fmla="*/ 2 w 3"/>
                  <a:gd name="T63" fmla="*/ 1 h 4"/>
                  <a:gd name="T64" fmla="*/ 2 w 3"/>
                  <a:gd name="T65" fmla="*/ 1 h 4"/>
                  <a:gd name="T66" fmla="*/ 2 w 3"/>
                  <a:gd name="T67" fmla="*/ 3 h 4"/>
                  <a:gd name="T68" fmla="*/ 2 w 3"/>
                  <a:gd name="T69" fmla="*/ 4 h 4"/>
                  <a:gd name="T70" fmla="*/ 2 w 3"/>
                  <a:gd name="T71" fmla="*/ 3 h 4"/>
                  <a:gd name="T72" fmla="*/ 2 w 3"/>
                  <a:gd name="T73" fmla="*/ 3 h 4"/>
                  <a:gd name="T74" fmla="*/ 1 w 3"/>
                  <a:gd name="T75" fmla="*/ 1 h 4"/>
                  <a:gd name="T76" fmla="*/ 2 w 3"/>
                  <a:gd name="T77" fmla="*/ 1 h 4"/>
                  <a:gd name="T78" fmla="*/ 2 w 3"/>
                  <a:gd name="T79" fmla="*/ 2 h 4"/>
                  <a:gd name="T80" fmla="*/ 2 w 3"/>
                  <a:gd name="T81" fmla="*/ 3 h 4"/>
                  <a:gd name="T82" fmla="*/ 1 w 3"/>
                  <a:gd name="T83" fmla="*/ 4 h 4"/>
                  <a:gd name="T84" fmla="*/ 1 w 3"/>
                  <a:gd name="T85" fmla="*/ 4 h 4"/>
                  <a:gd name="T86" fmla="*/ 0 w 3"/>
                  <a:gd name="T87" fmla="*/ 1 h 4"/>
                  <a:gd name="T88" fmla="*/ 1 w 3"/>
                  <a:gd name="T89" fmla="*/ 1 h 4"/>
                  <a:gd name="T90" fmla="*/ 1 w 3"/>
                  <a:gd name="T91" fmla="*/ 4 h 4"/>
                  <a:gd name="T92" fmla="*/ 1 w 3"/>
                  <a:gd name="T93" fmla="*/ 4 h 4"/>
                  <a:gd name="T94" fmla="*/ 1 w 3"/>
                  <a:gd name="T95" fmla="*/ 4 h 4"/>
                  <a:gd name="T96" fmla="*/ 1 w 3"/>
                  <a:gd name="T97" fmla="*/ 4 h 4"/>
                  <a:gd name="T98" fmla="*/ 0 w 3"/>
                  <a:gd name="T99" fmla="*/ 1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</a:cxnLst>
                <a:rect l="0" t="0" r="r" b="b"/>
                <a:pathLst>
                  <a:path w="3" h="4">
                    <a:moveTo>
                      <a:pt x="0" y="1"/>
                    </a:move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0" y="3"/>
                      <a:pt x="0" y="2"/>
                      <a:pt x="0" y="0"/>
                    </a:cubicBez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2"/>
                      <a:pt x="1" y="2"/>
                      <a:pt x="1" y="0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2" y="2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3" y="2"/>
                      <a:pt x="3" y="2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2" y="3"/>
                      <a:pt x="2" y="3"/>
                    </a:cubicBezTo>
                    <a:cubicBezTo>
                      <a:pt x="2" y="2"/>
                      <a:pt x="2" y="2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2"/>
                      <a:pt x="3" y="2"/>
                    </a:cubicBezTo>
                    <a:cubicBezTo>
                      <a:pt x="3" y="2"/>
                      <a:pt x="3" y="2"/>
                      <a:pt x="2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2" y="2"/>
                      <a:pt x="3" y="2"/>
                      <a:pt x="3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2"/>
                      <a:pt x="2" y="2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2"/>
                      <a:pt x="2" y="3"/>
                      <a:pt x="2" y="3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2"/>
                      <a:pt x="2" y="2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4"/>
                      <a:pt x="2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2"/>
                      <a:pt x="1" y="3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lnTo>
                      <a:pt x="0" y="1"/>
                    </a:ln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41" name="Freeform 135"/>
              <p:cNvSpPr>
                <a:spLocks/>
              </p:cNvSpPr>
              <p:nvPr/>
            </p:nvSpPr>
            <p:spPr bwMode="auto">
              <a:xfrm>
                <a:off x="2756" y="3473"/>
                <a:ext cx="49" cy="86"/>
              </a:xfrm>
              <a:custGeom>
                <a:avLst/>
                <a:gdLst>
                  <a:gd name="T0" fmla="*/ 10 w 11"/>
                  <a:gd name="T1" fmla="*/ 19 h 19"/>
                  <a:gd name="T2" fmla="*/ 10 w 11"/>
                  <a:gd name="T3" fmla="*/ 17 h 19"/>
                  <a:gd name="T4" fmla="*/ 10 w 11"/>
                  <a:gd name="T5" fmla="*/ 15 h 19"/>
                  <a:gd name="T6" fmla="*/ 10 w 11"/>
                  <a:gd name="T7" fmla="*/ 11 h 19"/>
                  <a:gd name="T8" fmla="*/ 10 w 11"/>
                  <a:gd name="T9" fmla="*/ 8 h 19"/>
                  <a:gd name="T10" fmla="*/ 9 w 11"/>
                  <a:gd name="T11" fmla="*/ 6 h 19"/>
                  <a:gd name="T12" fmla="*/ 9 w 11"/>
                  <a:gd name="T13" fmla="*/ 4 h 19"/>
                  <a:gd name="T14" fmla="*/ 8 w 11"/>
                  <a:gd name="T15" fmla="*/ 3 h 19"/>
                  <a:gd name="T16" fmla="*/ 8 w 11"/>
                  <a:gd name="T17" fmla="*/ 2 h 19"/>
                  <a:gd name="T18" fmla="*/ 6 w 11"/>
                  <a:gd name="T19" fmla="*/ 2 h 19"/>
                  <a:gd name="T20" fmla="*/ 4 w 11"/>
                  <a:gd name="T21" fmla="*/ 1 h 19"/>
                  <a:gd name="T22" fmla="*/ 1 w 11"/>
                  <a:gd name="T23" fmla="*/ 1 h 19"/>
                  <a:gd name="T24" fmla="*/ 0 w 11"/>
                  <a:gd name="T25" fmla="*/ 1 h 19"/>
                  <a:gd name="T26" fmla="*/ 1 w 11"/>
                  <a:gd name="T27" fmla="*/ 1 h 19"/>
                  <a:gd name="T28" fmla="*/ 4 w 11"/>
                  <a:gd name="T29" fmla="*/ 0 h 19"/>
                  <a:gd name="T30" fmla="*/ 6 w 11"/>
                  <a:gd name="T31" fmla="*/ 1 h 19"/>
                  <a:gd name="T32" fmla="*/ 8 w 11"/>
                  <a:gd name="T33" fmla="*/ 2 h 19"/>
                  <a:gd name="T34" fmla="*/ 9 w 11"/>
                  <a:gd name="T35" fmla="*/ 2 h 19"/>
                  <a:gd name="T36" fmla="*/ 10 w 11"/>
                  <a:gd name="T37" fmla="*/ 3 h 19"/>
                  <a:gd name="T38" fmla="*/ 10 w 11"/>
                  <a:gd name="T39" fmla="*/ 6 h 19"/>
                  <a:gd name="T40" fmla="*/ 11 w 11"/>
                  <a:gd name="T41" fmla="*/ 8 h 19"/>
                  <a:gd name="T42" fmla="*/ 11 w 11"/>
                  <a:gd name="T43" fmla="*/ 11 h 19"/>
                  <a:gd name="T44" fmla="*/ 11 w 11"/>
                  <a:gd name="T45" fmla="*/ 15 h 19"/>
                  <a:gd name="T46" fmla="*/ 10 w 11"/>
                  <a:gd name="T47" fmla="*/ 17 h 19"/>
                  <a:gd name="T48" fmla="*/ 10 w 11"/>
                  <a:gd name="T49" fmla="*/ 19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</a:cxnLst>
                <a:rect l="0" t="0" r="r" b="b"/>
                <a:pathLst>
                  <a:path w="11" h="19">
                    <a:moveTo>
                      <a:pt x="10" y="19"/>
                    </a:moveTo>
                    <a:cubicBezTo>
                      <a:pt x="10" y="19"/>
                      <a:pt x="10" y="18"/>
                      <a:pt x="10" y="17"/>
                    </a:cubicBezTo>
                    <a:cubicBezTo>
                      <a:pt x="10" y="17"/>
                      <a:pt x="10" y="16"/>
                      <a:pt x="10" y="15"/>
                    </a:cubicBezTo>
                    <a:cubicBezTo>
                      <a:pt x="10" y="13"/>
                      <a:pt x="10" y="12"/>
                      <a:pt x="10" y="11"/>
                    </a:cubicBezTo>
                    <a:cubicBezTo>
                      <a:pt x="10" y="10"/>
                      <a:pt x="10" y="9"/>
                      <a:pt x="10" y="8"/>
                    </a:cubicBezTo>
                    <a:cubicBezTo>
                      <a:pt x="10" y="7"/>
                      <a:pt x="9" y="7"/>
                      <a:pt x="9" y="6"/>
                    </a:cubicBezTo>
                    <a:cubicBezTo>
                      <a:pt x="9" y="5"/>
                      <a:pt x="9" y="4"/>
                      <a:pt x="9" y="4"/>
                    </a:cubicBezTo>
                    <a:cubicBezTo>
                      <a:pt x="9" y="4"/>
                      <a:pt x="9" y="3"/>
                      <a:pt x="8" y="3"/>
                    </a:cubicBezTo>
                    <a:cubicBezTo>
                      <a:pt x="8" y="3"/>
                      <a:pt x="8" y="3"/>
                      <a:pt x="8" y="2"/>
                    </a:cubicBezTo>
                    <a:cubicBezTo>
                      <a:pt x="7" y="2"/>
                      <a:pt x="6" y="2"/>
                      <a:pt x="6" y="2"/>
                    </a:cubicBezTo>
                    <a:cubicBezTo>
                      <a:pt x="5" y="2"/>
                      <a:pt x="5" y="1"/>
                      <a:pt x="4" y="1"/>
                    </a:cubicBezTo>
                    <a:cubicBezTo>
                      <a:pt x="3" y="1"/>
                      <a:pt x="2" y="1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2" y="1"/>
                      <a:pt x="3" y="0"/>
                      <a:pt x="4" y="0"/>
                    </a:cubicBezTo>
                    <a:cubicBezTo>
                      <a:pt x="5" y="1"/>
                      <a:pt x="5" y="1"/>
                      <a:pt x="6" y="1"/>
                    </a:cubicBezTo>
                    <a:cubicBezTo>
                      <a:pt x="7" y="1"/>
                      <a:pt x="7" y="1"/>
                      <a:pt x="8" y="2"/>
                    </a:cubicBezTo>
                    <a:cubicBezTo>
                      <a:pt x="8" y="2"/>
                      <a:pt x="9" y="2"/>
                      <a:pt x="9" y="2"/>
                    </a:cubicBezTo>
                    <a:cubicBezTo>
                      <a:pt x="9" y="3"/>
                      <a:pt x="10" y="3"/>
                      <a:pt x="10" y="3"/>
                    </a:cubicBezTo>
                    <a:cubicBezTo>
                      <a:pt x="10" y="4"/>
                      <a:pt x="10" y="5"/>
                      <a:pt x="10" y="6"/>
                    </a:cubicBezTo>
                    <a:cubicBezTo>
                      <a:pt x="10" y="7"/>
                      <a:pt x="11" y="7"/>
                      <a:pt x="11" y="8"/>
                    </a:cubicBezTo>
                    <a:cubicBezTo>
                      <a:pt x="11" y="9"/>
                      <a:pt x="11" y="10"/>
                      <a:pt x="11" y="11"/>
                    </a:cubicBezTo>
                    <a:cubicBezTo>
                      <a:pt x="11" y="12"/>
                      <a:pt x="11" y="13"/>
                      <a:pt x="11" y="15"/>
                    </a:cubicBezTo>
                    <a:cubicBezTo>
                      <a:pt x="11" y="16"/>
                      <a:pt x="10" y="17"/>
                      <a:pt x="10" y="17"/>
                    </a:cubicBezTo>
                    <a:cubicBezTo>
                      <a:pt x="10" y="18"/>
                      <a:pt x="10" y="19"/>
                      <a:pt x="10" y="19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42" name="Freeform 136"/>
              <p:cNvSpPr>
                <a:spLocks/>
              </p:cNvSpPr>
              <p:nvPr/>
            </p:nvSpPr>
            <p:spPr bwMode="auto">
              <a:xfrm>
                <a:off x="2575" y="3478"/>
                <a:ext cx="230" cy="275"/>
              </a:xfrm>
              <a:custGeom>
                <a:avLst/>
                <a:gdLst>
                  <a:gd name="T0" fmla="*/ 9 w 51"/>
                  <a:gd name="T1" fmla="*/ 0 h 61"/>
                  <a:gd name="T2" fmla="*/ 8 w 51"/>
                  <a:gd name="T3" fmla="*/ 0 h 61"/>
                  <a:gd name="T4" fmla="*/ 3 w 51"/>
                  <a:gd name="T5" fmla="*/ 1 h 61"/>
                  <a:gd name="T6" fmla="*/ 0 w 51"/>
                  <a:gd name="T7" fmla="*/ 6 h 61"/>
                  <a:gd name="T8" fmla="*/ 1 w 51"/>
                  <a:gd name="T9" fmla="*/ 10 h 61"/>
                  <a:gd name="T10" fmla="*/ 1 w 51"/>
                  <a:gd name="T11" fmla="*/ 15 h 61"/>
                  <a:gd name="T12" fmla="*/ 1 w 51"/>
                  <a:gd name="T13" fmla="*/ 25 h 61"/>
                  <a:gd name="T14" fmla="*/ 1 w 51"/>
                  <a:gd name="T15" fmla="*/ 37 h 61"/>
                  <a:gd name="T16" fmla="*/ 1 w 51"/>
                  <a:gd name="T17" fmla="*/ 50 h 61"/>
                  <a:gd name="T18" fmla="*/ 1 w 51"/>
                  <a:gd name="T19" fmla="*/ 57 h 61"/>
                  <a:gd name="T20" fmla="*/ 3 w 51"/>
                  <a:gd name="T21" fmla="*/ 59 h 61"/>
                  <a:gd name="T22" fmla="*/ 6 w 51"/>
                  <a:gd name="T23" fmla="*/ 59 h 61"/>
                  <a:gd name="T24" fmla="*/ 19 w 51"/>
                  <a:gd name="T25" fmla="*/ 60 h 61"/>
                  <a:gd name="T26" fmla="*/ 32 w 51"/>
                  <a:gd name="T27" fmla="*/ 60 h 61"/>
                  <a:gd name="T28" fmla="*/ 44 w 51"/>
                  <a:gd name="T29" fmla="*/ 60 h 61"/>
                  <a:gd name="T30" fmla="*/ 49 w 51"/>
                  <a:gd name="T31" fmla="*/ 59 h 61"/>
                  <a:gd name="T32" fmla="*/ 50 w 51"/>
                  <a:gd name="T33" fmla="*/ 55 h 61"/>
                  <a:gd name="T34" fmla="*/ 50 w 51"/>
                  <a:gd name="T35" fmla="*/ 45 h 61"/>
                  <a:gd name="T36" fmla="*/ 50 w 51"/>
                  <a:gd name="T37" fmla="*/ 38 h 61"/>
                  <a:gd name="T38" fmla="*/ 51 w 51"/>
                  <a:gd name="T39" fmla="*/ 32 h 61"/>
                  <a:gd name="T40" fmla="*/ 51 w 51"/>
                  <a:gd name="T41" fmla="*/ 38 h 61"/>
                  <a:gd name="T42" fmla="*/ 51 w 51"/>
                  <a:gd name="T43" fmla="*/ 45 h 61"/>
                  <a:gd name="T44" fmla="*/ 51 w 51"/>
                  <a:gd name="T45" fmla="*/ 50 h 61"/>
                  <a:gd name="T46" fmla="*/ 51 w 51"/>
                  <a:gd name="T47" fmla="*/ 54 h 61"/>
                  <a:gd name="T48" fmla="*/ 51 w 51"/>
                  <a:gd name="T49" fmla="*/ 57 h 61"/>
                  <a:gd name="T50" fmla="*/ 51 w 51"/>
                  <a:gd name="T51" fmla="*/ 59 h 61"/>
                  <a:gd name="T52" fmla="*/ 50 w 51"/>
                  <a:gd name="T53" fmla="*/ 59 h 61"/>
                  <a:gd name="T54" fmla="*/ 50 w 51"/>
                  <a:gd name="T55" fmla="*/ 60 h 61"/>
                  <a:gd name="T56" fmla="*/ 44 w 51"/>
                  <a:gd name="T57" fmla="*/ 61 h 61"/>
                  <a:gd name="T58" fmla="*/ 32 w 51"/>
                  <a:gd name="T59" fmla="*/ 61 h 61"/>
                  <a:gd name="T60" fmla="*/ 19 w 51"/>
                  <a:gd name="T61" fmla="*/ 60 h 61"/>
                  <a:gd name="T62" fmla="*/ 6 w 51"/>
                  <a:gd name="T63" fmla="*/ 60 h 61"/>
                  <a:gd name="T64" fmla="*/ 2 w 51"/>
                  <a:gd name="T65" fmla="*/ 60 h 61"/>
                  <a:gd name="T66" fmla="*/ 1 w 51"/>
                  <a:gd name="T67" fmla="*/ 57 h 61"/>
                  <a:gd name="T68" fmla="*/ 0 w 51"/>
                  <a:gd name="T69" fmla="*/ 50 h 61"/>
                  <a:gd name="T70" fmla="*/ 0 w 51"/>
                  <a:gd name="T71" fmla="*/ 37 h 61"/>
                  <a:gd name="T72" fmla="*/ 0 w 51"/>
                  <a:gd name="T73" fmla="*/ 25 h 61"/>
                  <a:gd name="T74" fmla="*/ 0 w 51"/>
                  <a:gd name="T75" fmla="*/ 15 h 61"/>
                  <a:gd name="T76" fmla="*/ 0 w 51"/>
                  <a:gd name="T77" fmla="*/ 6 h 61"/>
                  <a:gd name="T78" fmla="*/ 0 w 51"/>
                  <a:gd name="T79" fmla="*/ 2 h 61"/>
                  <a:gd name="T80" fmla="*/ 1 w 51"/>
                  <a:gd name="T81" fmla="*/ 1 h 61"/>
                  <a:gd name="T82" fmla="*/ 3 w 51"/>
                  <a:gd name="T83" fmla="*/ 0 h 61"/>
                  <a:gd name="T84" fmla="*/ 8 w 51"/>
                  <a:gd name="T85" fmla="*/ 0 h 61"/>
                  <a:gd name="T86" fmla="*/ 9 w 51"/>
                  <a:gd name="T87" fmla="*/ 0 h 6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</a:cxnLst>
                <a:rect l="0" t="0" r="r" b="b"/>
                <a:pathLst>
                  <a:path w="51" h="61">
                    <a:moveTo>
                      <a:pt x="9" y="0"/>
                    </a:moveTo>
                    <a:cubicBezTo>
                      <a:pt x="9" y="0"/>
                      <a:pt x="9" y="0"/>
                      <a:pt x="8" y="0"/>
                    </a:cubicBezTo>
                    <a:cubicBezTo>
                      <a:pt x="6" y="0"/>
                      <a:pt x="5" y="0"/>
                      <a:pt x="3" y="1"/>
                    </a:cubicBezTo>
                    <a:cubicBezTo>
                      <a:pt x="1" y="0"/>
                      <a:pt x="0" y="3"/>
                      <a:pt x="0" y="6"/>
                    </a:cubicBezTo>
                    <a:cubicBezTo>
                      <a:pt x="0" y="7"/>
                      <a:pt x="1" y="8"/>
                      <a:pt x="1" y="10"/>
                    </a:cubicBezTo>
                    <a:cubicBezTo>
                      <a:pt x="1" y="11"/>
                      <a:pt x="1" y="13"/>
                      <a:pt x="1" y="15"/>
                    </a:cubicBezTo>
                    <a:cubicBezTo>
                      <a:pt x="1" y="18"/>
                      <a:pt x="1" y="22"/>
                      <a:pt x="1" y="25"/>
                    </a:cubicBezTo>
                    <a:cubicBezTo>
                      <a:pt x="1" y="29"/>
                      <a:pt x="1" y="33"/>
                      <a:pt x="1" y="37"/>
                    </a:cubicBezTo>
                    <a:cubicBezTo>
                      <a:pt x="1" y="42"/>
                      <a:pt x="1" y="46"/>
                      <a:pt x="1" y="50"/>
                    </a:cubicBezTo>
                    <a:cubicBezTo>
                      <a:pt x="1" y="52"/>
                      <a:pt x="1" y="55"/>
                      <a:pt x="1" y="57"/>
                    </a:cubicBezTo>
                    <a:cubicBezTo>
                      <a:pt x="2" y="58"/>
                      <a:pt x="2" y="59"/>
                      <a:pt x="3" y="59"/>
                    </a:cubicBezTo>
                    <a:cubicBezTo>
                      <a:pt x="4" y="59"/>
                      <a:pt x="5" y="59"/>
                      <a:pt x="6" y="59"/>
                    </a:cubicBezTo>
                    <a:cubicBezTo>
                      <a:pt x="10" y="59"/>
                      <a:pt x="15" y="59"/>
                      <a:pt x="19" y="60"/>
                    </a:cubicBezTo>
                    <a:cubicBezTo>
                      <a:pt x="24" y="60"/>
                      <a:pt x="28" y="60"/>
                      <a:pt x="32" y="60"/>
                    </a:cubicBezTo>
                    <a:cubicBezTo>
                      <a:pt x="36" y="60"/>
                      <a:pt x="40" y="60"/>
                      <a:pt x="44" y="60"/>
                    </a:cubicBezTo>
                    <a:cubicBezTo>
                      <a:pt x="46" y="60"/>
                      <a:pt x="48" y="60"/>
                      <a:pt x="49" y="59"/>
                    </a:cubicBezTo>
                    <a:cubicBezTo>
                      <a:pt x="50" y="58"/>
                      <a:pt x="50" y="56"/>
                      <a:pt x="50" y="55"/>
                    </a:cubicBezTo>
                    <a:cubicBezTo>
                      <a:pt x="49" y="51"/>
                      <a:pt x="50" y="48"/>
                      <a:pt x="50" y="45"/>
                    </a:cubicBezTo>
                    <a:cubicBezTo>
                      <a:pt x="50" y="43"/>
                      <a:pt x="50" y="40"/>
                      <a:pt x="50" y="38"/>
                    </a:cubicBezTo>
                    <a:cubicBezTo>
                      <a:pt x="51" y="35"/>
                      <a:pt x="51" y="32"/>
                      <a:pt x="51" y="32"/>
                    </a:cubicBezTo>
                    <a:cubicBezTo>
                      <a:pt x="51" y="32"/>
                      <a:pt x="51" y="35"/>
                      <a:pt x="51" y="38"/>
                    </a:cubicBezTo>
                    <a:cubicBezTo>
                      <a:pt x="51" y="40"/>
                      <a:pt x="51" y="43"/>
                      <a:pt x="51" y="45"/>
                    </a:cubicBezTo>
                    <a:cubicBezTo>
                      <a:pt x="51" y="47"/>
                      <a:pt x="51" y="48"/>
                      <a:pt x="51" y="50"/>
                    </a:cubicBezTo>
                    <a:cubicBezTo>
                      <a:pt x="51" y="51"/>
                      <a:pt x="51" y="53"/>
                      <a:pt x="51" y="54"/>
                    </a:cubicBezTo>
                    <a:cubicBezTo>
                      <a:pt x="51" y="55"/>
                      <a:pt x="51" y="56"/>
                      <a:pt x="51" y="57"/>
                    </a:cubicBezTo>
                    <a:cubicBezTo>
                      <a:pt x="51" y="58"/>
                      <a:pt x="51" y="58"/>
                      <a:pt x="51" y="59"/>
                    </a:cubicBezTo>
                    <a:cubicBezTo>
                      <a:pt x="50" y="59"/>
                      <a:pt x="50" y="59"/>
                      <a:pt x="50" y="59"/>
                    </a:cubicBezTo>
                    <a:cubicBezTo>
                      <a:pt x="50" y="60"/>
                      <a:pt x="50" y="60"/>
                      <a:pt x="50" y="60"/>
                    </a:cubicBezTo>
                    <a:cubicBezTo>
                      <a:pt x="48" y="61"/>
                      <a:pt x="46" y="61"/>
                      <a:pt x="44" y="61"/>
                    </a:cubicBezTo>
                    <a:cubicBezTo>
                      <a:pt x="40" y="61"/>
                      <a:pt x="36" y="61"/>
                      <a:pt x="32" y="61"/>
                    </a:cubicBezTo>
                    <a:cubicBezTo>
                      <a:pt x="28" y="61"/>
                      <a:pt x="24" y="61"/>
                      <a:pt x="19" y="60"/>
                    </a:cubicBezTo>
                    <a:cubicBezTo>
                      <a:pt x="15" y="60"/>
                      <a:pt x="10" y="60"/>
                      <a:pt x="6" y="60"/>
                    </a:cubicBezTo>
                    <a:cubicBezTo>
                      <a:pt x="5" y="60"/>
                      <a:pt x="4" y="60"/>
                      <a:pt x="2" y="60"/>
                    </a:cubicBezTo>
                    <a:cubicBezTo>
                      <a:pt x="1" y="59"/>
                      <a:pt x="1" y="58"/>
                      <a:pt x="1" y="57"/>
                    </a:cubicBezTo>
                    <a:cubicBezTo>
                      <a:pt x="0" y="55"/>
                      <a:pt x="1" y="52"/>
                      <a:pt x="0" y="50"/>
                    </a:cubicBezTo>
                    <a:cubicBezTo>
                      <a:pt x="0" y="46"/>
                      <a:pt x="0" y="42"/>
                      <a:pt x="0" y="37"/>
                    </a:cubicBezTo>
                    <a:cubicBezTo>
                      <a:pt x="0" y="33"/>
                      <a:pt x="0" y="29"/>
                      <a:pt x="0" y="25"/>
                    </a:cubicBezTo>
                    <a:cubicBezTo>
                      <a:pt x="0" y="22"/>
                      <a:pt x="0" y="18"/>
                      <a:pt x="0" y="15"/>
                    </a:cubicBezTo>
                    <a:cubicBezTo>
                      <a:pt x="0" y="11"/>
                      <a:pt x="0" y="9"/>
                      <a:pt x="0" y="6"/>
                    </a:cubicBezTo>
                    <a:cubicBezTo>
                      <a:pt x="0" y="4"/>
                      <a:pt x="0" y="3"/>
                      <a:pt x="0" y="2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2" y="0"/>
                      <a:pt x="2" y="0"/>
                      <a:pt x="3" y="0"/>
                    </a:cubicBezTo>
                    <a:cubicBezTo>
                      <a:pt x="5" y="0"/>
                      <a:pt x="6" y="0"/>
                      <a:pt x="8" y="0"/>
                    </a:cubicBezTo>
                    <a:cubicBezTo>
                      <a:pt x="9" y="0"/>
                      <a:pt x="9" y="0"/>
                      <a:pt x="9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43" name="Freeform 137"/>
              <p:cNvSpPr>
                <a:spLocks noEditPoints="1"/>
              </p:cNvSpPr>
              <p:nvPr/>
            </p:nvSpPr>
            <p:spPr bwMode="auto">
              <a:xfrm>
                <a:off x="2616" y="3469"/>
                <a:ext cx="140" cy="58"/>
              </a:xfrm>
              <a:custGeom>
                <a:avLst/>
                <a:gdLst>
                  <a:gd name="T0" fmla="*/ 1 w 31"/>
                  <a:gd name="T1" fmla="*/ 10 h 13"/>
                  <a:gd name="T2" fmla="*/ 2 w 31"/>
                  <a:gd name="T3" fmla="*/ 12 h 13"/>
                  <a:gd name="T4" fmla="*/ 3 w 31"/>
                  <a:gd name="T5" fmla="*/ 12 h 13"/>
                  <a:gd name="T6" fmla="*/ 7 w 31"/>
                  <a:gd name="T7" fmla="*/ 12 h 13"/>
                  <a:gd name="T8" fmla="*/ 15 w 31"/>
                  <a:gd name="T9" fmla="*/ 12 h 13"/>
                  <a:gd name="T10" fmla="*/ 23 w 31"/>
                  <a:gd name="T11" fmla="*/ 11 h 13"/>
                  <a:gd name="T12" fmla="*/ 31 w 31"/>
                  <a:gd name="T13" fmla="*/ 11 h 13"/>
                  <a:gd name="T14" fmla="*/ 30 w 31"/>
                  <a:gd name="T15" fmla="*/ 11 h 13"/>
                  <a:gd name="T16" fmla="*/ 30 w 31"/>
                  <a:gd name="T17" fmla="*/ 5 h 13"/>
                  <a:gd name="T18" fmla="*/ 30 w 31"/>
                  <a:gd name="T19" fmla="*/ 2 h 13"/>
                  <a:gd name="T20" fmla="*/ 29 w 31"/>
                  <a:gd name="T21" fmla="*/ 1 h 13"/>
                  <a:gd name="T22" fmla="*/ 28 w 31"/>
                  <a:gd name="T23" fmla="*/ 1 h 13"/>
                  <a:gd name="T24" fmla="*/ 28 w 31"/>
                  <a:gd name="T25" fmla="*/ 1 h 13"/>
                  <a:gd name="T26" fmla="*/ 28 w 31"/>
                  <a:gd name="T27" fmla="*/ 9 h 13"/>
                  <a:gd name="T28" fmla="*/ 28 w 31"/>
                  <a:gd name="T29" fmla="*/ 10 h 13"/>
                  <a:gd name="T30" fmla="*/ 28 w 31"/>
                  <a:gd name="T31" fmla="*/ 10 h 13"/>
                  <a:gd name="T32" fmla="*/ 28 w 31"/>
                  <a:gd name="T33" fmla="*/ 10 h 13"/>
                  <a:gd name="T34" fmla="*/ 17 w 31"/>
                  <a:gd name="T35" fmla="*/ 10 h 13"/>
                  <a:gd name="T36" fmla="*/ 11 w 31"/>
                  <a:gd name="T37" fmla="*/ 10 h 13"/>
                  <a:gd name="T38" fmla="*/ 5 w 31"/>
                  <a:gd name="T39" fmla="*/ 10 h 13"/>
                  <a:gd name="T40" fmla="*/ 4 w 31"/>
                  <a:gd name="T41" fmla="*/ 10 h 13"/>
                  <a:gd name="T42" fmla="*/ 3 w 31"/>
                  <a:gd name="T43" fmla="*/ 8 h 13"/>
                  <a:gd name="T44" fmla="*/ 3 w 31"/>
                  <a:gd name="T45" fmla="*/ 5 h 13"/>
                  <a:gd name="T46" fmla="*/ 3 w 31"/>
                  <a:gd name="T47" fmla="*/ 2 h 13"/>
                  <a:gd name="T48" fmla="*/ 3 w 31"/>
                  <a:gd name="T49" fmla="*/ 1 h 13"/>
                  <a:gd name="T50" fmla="*/ 3 w 31"/>
                  <a:gd name="T51" fmla="*/ 1 h 13"/>
                  <a:gd name="T52" fmla="*/ 2 w 31"/>
                  <a:gd name="T53" fmla="*/ 1 h 13"/>
                  <a:gd name="T54" fmla="*/ 1 w 31"/>
                  <a:gd name="T55" fmla="*/ 2 h 13"/>
                  <a:gd name="T56" fmla="*/ 1 w 31"/>
                  <a:gd name="T57" fmla="*/ 4 h 13"/>
                  <a:gd name="T58" fmla="*/ 1 w 31"/>
                  <a:gd name="T59" fmla="*/ 7 h 13"/>
                  <a:gd name="T60" fmla="*/ 1 w 31"/>
                  <a:gd name="T61" fmla="*/ 10 h 13"/>
                  <a:gd name="T62" fmla="*/ 1 w 31"/>
                  <a:gd name="T63" fmla="*/ 10 h 13"/>
                  <a:gd name="T64" fmla="*/ 0 w 31"/>
                  <a:gd name="T65" fmla="*/ 4 h 13"/>
                  <a:gd name="T66" fmla="*/ 0 w 31"/>
                  <a:gd name="T67" fmla="*/ 2 h 13"/>
                  <a:gd name="T68" fmla="*/ 1 w 31"/>
                  <a:gd name="T69" fmla="*/ 0 h 13"/>
                  <a:gd name="T70" fmla="*/ 2 w 31"/>
                  <a:gd name="T71" fmla="*/ 0 h 13"/>
                  <a:gd name="T72" fmla="*/ 3 w 31"/>
                  <a:gd name="T73" fmla="*/ 0 h 13"/>
                  <a:gd name="T74" fmla="*/ 4 w 31"/>
                  <a:gd name="T75" fmla="*/ 1 h 13"/>
                  <a:gd name="T76" fmla="*/ 4 w 31"/>
                  <a:gd name="T77" fmla="*/ 3 h 13"/>
                  <a:gd name="T78" fmla="*/ 4 w 31"/>
                  <a:gd name="T79" fmla="*/ 5 h 13"/>
                  <a:gd name="T80" fmla="*/ 4 w 31"/>
                  <a:gd name="T81" fmla="*/ 8 h 13"/>
                  <a:gd name="T82" fmla="*/ 4 w 31"/>
                  <a:gd name="T83" fmla="*/ 9 h 13"/>
                  <a:gd name="T84" fmla="*/ 5 w 31"/>
                  <a:gd name="T85" fmla="*/ 10 h 13"/>
                  <a:gd name="T86" fmla="*/ 11 w 31"/>
                  <a:gd name="T87" fmla="*/ 10 h 13"/>
                  <a:gd name="T88" fmla="*/ 16 w 31"/>
                  <a:gd name="T89" fmla="*/ 9 h 13"/>
                  <a:gd name="T90" fmla="*/ 28 w 31"/>
                  <a:gd name="T91" fmla="*/ 9 h 13"/>
                  <a:gd name="T92" fmla="*/ 27 w 31"/>
                  <a:gd name="T93" fmla="*/ 9 h 13"/>
                  <a:gd name="T94" fmla="*/ 27 w 31"/>
                  <a:gd name="T95" fmla="*/ 1 h 13"/>
                  <a:gd name="T96" fmla="*/ 27 w 31"/>
                  <a:gd name="T97" fmla="*/ 1 h 13"/>
                  <a:gd name="T98" fmla="*/ 27 w 31"/>
                  <a:gd name="T99" fmla="*/ 0 h 13"/>
                  <a:gd name="T100" fmla="*/ 27 w 31"/>
                  <a:gd name="T101" fmla="*/ 0 h 13"/>
                  <a:gd name="T102" fmla="*/ 29 w 31"/>
                  <a:gd name="T103" fmla="*/ 1 h 13"/>
                  <a:gd name="T104" fmla="*/ 31 w 31"/>
                  <a:gd name="T105" fmla="*/ 2 h 13"/>
                  <a:gd name="T106" fmla="*/ 31 w 31"/>
                  <a:gd name="T107" fmla="*/ 5 h 13"/>
                  <a:gd name="T108" fmla="*/ 31 w 31"/>
                  <a:gd name="T109" fmla="*/ 11 h 13"/>
                  <a:gd name="T110" fmla="*/ 31 w 31"/>
                  <a:gd name="T111" fmla="*/ 12 h 13"/>
                  <a:gd name="T112" fmla="*/ 23 w 31"/>
                  <a:gd name="T113" fmla="*/ 12 h 13"/>
                  <a:gd name="T114" fmla="*/ 15 w 31"/>
                  <a:gd name="T115" fmla="*/ 13 h 13"/>
                  <a:gd name="T116" fmla="*/ 7 w 31"/>
                  <a:gd name="T117" fmla="*/ 13 h 13"/>
                  <a:gd name="T118" fmla="*/ 3 w 31"/>
                  <a:gd name="T119" fmla="*/ 12 h 13"/>
                  <a:gd name="T120" fmla="*/ 2 w 31"/>
                  <a:gd name="T121" fmla="*/ 12 h 13"/>
                  <a:gd name="T122" fmla="*/ 1 w 31"/>
                  <a:gd name="T123" fmla="*/ 1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  <a:cxn ang="0">
                    <a:pos x="T122" y="T123"/>
                  </a:cxn>
                </a:cxnLst>
                <a:rect l="0" t="0" r="r" b="b"/>
                <a:pathLst>
                  <a:path w="31" h="13">
                    <a:moveTo>
                      <a:pt x="1" y="10"/>
                    </a:moveTo>
                    <a:cubicBezTo>
                      <a:pt x="1" y="10"/>
                      <a:pt x="1" y="11"/>
                      <a:pt x="2" y="12"/>
                    </a:cubicBezTo>
                    <a:cubicBezTo>
                      <a:pt x="2" y="12"/>
                      <a:pt x="3" y="12"/>
                      <a:pt x="3" y="12"/>
                    </a:cubicBezTo>
                    <a:cubicBezTo>
                      <a:pt x="5" y="12"/>
                      <a:pt x="6" y="12"/>
                      <a:pt x="7" y="12"/>
                    </a:cubicBezTo>
                    <a:cubicBezTo>
                      <a:pt x="10" y="12"/>
                      <a:pt x="12" y="12"/>
                      <a:pt x="15" y="12"/>
                    </a:cubicBezTo>
                    <a:cubicBezTo>
                      <a:pt x="18" y="12"/>
                      <a:pt x="20" y="12"/>
                      <a:pt x="23" y="11"/>
                    </a:cubicBezTo>
                    <a:cubicBezTo>
                      <a:pt x="31" y="11"/>
                      <a:pt x="31" y="11"/>
                      <a:pt x="31" y="11"/>
                    </a:cubicBezTo>
                    <a:cubicBezTo>
                      <a:pt x="30" y="11"/>
                      <a:pt x="30" y="11"/>
                      <a:pt x="30" y="11"/>
                    </a:cubicBezTo>
                    <a:cubicBezTo>
                      <a:pt x="30" y="5"/>
                      <a:pt x="30" y="5"/>
                      <a:pt x="30" y="5"/>
                    </a:cubicBezTo>
                    <a:cubicBezTo>
                      <a:pt x="30" y="4"/>
                      <a:pt x="30" y="3"/>
                      <a:pt x="30" y="2"/>
                    </a:cubicBezTo>
                    <a:cubicBezTo>
                      <a:pt x="30" y="2"/>
                      <a:pt x="29" y="2"/>
                      <a:pt x="29" y="1"/>
                    </a:cubicBezTo>
                    <a:cubicBezTo>
                      <a:pt x="29" y="1"/>
                      <a:pt x="28" y="1"/>
                      <a:pt x="28" y="1"/>
                    </a:cubicBezTo>
                    <a:cubicBezTo>
                      <a:pt x="28" y="1"/>
                      <a:pt x="28" y="1"/>
                      <a:pt x="28" y="1"/>
                    </a:cubicBezTo>
                    <a:cubicBezTo>
                      <a:pt x="28" y="9"/>
                      <a:pt x="28" y="9"/>
                      <a:pt x="28" y="9"/>
                    </a:cubicBezTo>
                    <a:cubicBezTo>
                      <a:pt x="28" y="9"/>
                      <a:pt x="28" y="10"/>
                      <a:pt x="28" y="10"/>
                    </a:cubicBezTo>
                    <a:cubicBezTo>
                      <a:pt x="28" y="10"/>
                      <a:pt x="28" y="10"/>
                      <a:pt x="28" y="10"/>
                    </a:cubicBezTo>
                    <a:cubicBezTo>
                      <a:pt x="28" y="10"/>
                      <a:pt x="28" y="10"/>
                      <a:pt x="28" y="10"/>
                    </a:cubicBezTo>
                    <a:cubicBezTo>
                      <a:pt x="24" y="10"/>
                      <a:pt x="20" y="10"/>
                      <a:pt x="17" y="10"/>
                    </a:cubicBezTo>
                    <a:cubicBezTo>
                      <a:pt x="11" y="10"/>
                      <a:pt x="11" y="10"/>
                      <a:pt x="11" y="10"/>
                    </a:cubicBezTo>
                    <a:cubicBezTo>
                      <a:pt x="9" y="11"/>
                      <a:pt x="7" y="10"/>
                      <a:pt x="5" y="10"/>
                    </a:cubicBezTo>
                    <a:cubicBezTo>
                      <a:pt x="5" y="10"/>
                      <a:pt x="4" y="10"/>
                      <a:pt x="4" y="10"/>
                    </a:cubicBezTo>
                    <a:cubicBezTo>
                      <a:pt x="3" y="9"/>
                      <a:pt x="3" y="9"/>
                      <a:pt x="3" y="8"/>
                    </a:cubicBezTo>
                    <a:cubicBezTo>
                      <a:pt x="3" y="7"/>
                      <a:pt x="3" y="6"/>
                      <a:pt x="3" y="5"/>
                    </a:cubicBezTo>
                    <a:cubicBezTo>
                      <a:pt x="3" y="5"/>
                      <a:pt x="3" y="3"/>
                      <a:pt x="3" y="2"/>
                    </a:cubicBezTo>
                    <a:cubicBezTo>
                      <a:pt x="3" y="2"/>
                      <a:pt x="3" y="2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2" y="1"/>
                      <a:pt x="2" y="1"/>
                    </a:cubicBezTo>
                    <a:cubicBezTo>
                      <a:pt x="1" y="1"/>
                      <a:pt x="1" y="1"/>
                      <a:pt x="1" y="2"/>
                    </a:cubicBezTo>
                    <a:cubicBezTo>
                      <a:pt x="1" y="2"/>
                      <a:pt x="1" y="3"/>
                      <a:pt x="1" y="4"/>
                    </a:cubicBezTo>
                    <a:cubicBezTo>
                      <a:pt x="1" y="5"/>
                      <a:pt x="0" y="6"/>
                      <a:pt x="1" y="7"/>
                    </a:cubicBezTo>
                    <a:lnTo>
                      <a:pt x="1" y="10"/>
                    </a:lnTo>
                    <a:close/>
                    <a:moveTo>
                      <a:pt x="1" y="10"/>
                    </a:moveTo>
                    <a:cubicBezTo>
                      <a:pt x="1" y="8"/>
                      <a:pt x="0" y="6"/>
                      <a:pt x="0" y="4"/>
                    </a:cubicBezTo>
                    <a:cubicBezTo>
                      <a:pt x="0" y="3"/>
                      <a:pt x="0" y="2"/>
                      <a:pt x="0" y="2"/>
                    </a:cubicBezTo>
                    <a:cubicBezTo>
                      <a:pt x="0" y="1"/>
                      <a:pt x="0" y="0"/>
                      <a:pt x="1" y="0"/>
                    </a:cubicBezTo>
                    <a:cubicBezTo>
                      <a:pt x="1" y="0"/>
                      <a:pt x="2" y="0"/>
                      <a:pt x="2" y="0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4" y="0"/>
                      <a:pt x="4" y="1"/>
                      <a:pt x="4" y="1"/>
                    </a:cubicBezTo>
                    <a:cubicBezTo>
                      <a:pt x="4" y="2"/>
                      <a:pt x="4" y="2"/>
                      <a:pt x="4" y="3"/>
                    </a:cubicBezTo>
                    <a:cubicBezTo>
                      <a:pt x="4" y="4"/>
                      <a:pt x="4" y="4"/>
                      <a:pt x="4" y="5"/>
                    </a:cubicBezTo>
                    <a:cubicBezTo>
                      <a:pt x="4" y="6"/>
                      <a:pt x="4" y="7"/>
                      <a:pt x="4" y="8"/>
                    </a:cubicBezTo>
                    <a:cubicBezTo>
                      <a:pt x="4" y="8"/>
                      <a:pt x="4" y="9"/>
                      <a:pt x="4" y="9"/>
                    </a:cubicBezTo>
                    <a:cubicBezTo>
                      <a:pt x="4" y="9"/>
                      <a:pt x="5" y="10"/>
                      <a:pt x="5" y="10"/>
                    </a:cubicBezTo>
                    <a:cubicBezTo>
                      <a:pt x="7" y="10"/>
                      <a:pt x="9" y="10"/>
                      <a:pt x="11" y="10"/>
                    </a:cubicBezTo>
                    <a:cubicBezTo>
                      <a:pt x="16" y="9"/>
                      <a:pt x="16" y="9"/>
                      <a:pt x="16" y="9"/>
                    </a:cubicBezTo>
                    <a:cubicBezTo>
                      <a:pt x="20" y="9"/>
                      <a:pt x="24" y="9"/>
                      <a:pt x="28" y="9"/>
                    </a:cubicBezTo>
                    <a:cubicBezTo>
                      <a:pt x="27" y="9"/>
                      <a:pt x="27" y="9"/>
                      <a:pt x="27" y="9"/>
                    </a:cubicBezTo>
                    <a:cubicBezTo>
                      <a:pt x="27" y="1"/>
                      <a:pt x="27" y="1"/>
                      <a:pt x="27" y="1"/>
                    </a:cubicBezTo>
                    <a:cubicBezTo>
                      <a:pt x="27" y="1"/>
                      <a:pt x="27" y="1"/>
                      <a:pt x="27" y="1"/>
                    </a:cubicBezTo>
                    <a:cubicBezTo>
                      <a:pt x="27" y="1"/>
                      <a:pt x="27" y="1"/>
                      <a:pt x="27" y="0"/>
                    </a:cubicBezTo>
                    <a:cubicBezTo>
                      <a:pt x="27" y="0"/>
                      <a:pt x="27" y="0"/>
                      <a:pt x="27" y="0"/>
                    </a:cubicBezTo>
                    <a:cubicBezTo>
                      <a:pt x="28" y="0"/>
                      <a:pt x="29" y="0"/>
                      <a:pt x="29" y="1"/>
                    </a:cubicBezTo>
                    <a:cubicBezTo>
                      <a:pt x="30" y="1"/>
                      <a:pt x="30" y="1"/>
                      <a:pt x="31" y="2"/>
                    </a:cubicBezTo>
                    <a:cubicBezTo>
                      <a:pt x="31" y="3"/>
                      <a:pt x="31" y="4"/>
                      <a:pt x="31" y="5"/>
                    </a:cubicBezTo>
                    <a:cubicBezTo>
                      <a:pt x="31" y="11"/>
                      <a:pt x="31" y="11"/>
                      <a:pt x="31" y="11"/>
                    </a:cubicBezTo>
                    <a:cubicBezTo>
                      <a:pt x="31" y="12"/>
                      <a:pt x="31" y="12"/>
                      <a:pt x="31" y="12"/>
                    </a:cubicBezTo>
                    <a:cubicBezTo>
                      <a:pt x="23" y="12"/>
                      <a:pt x="23" y="12"/>
                      <a:pt x="23" y="12"/>
                    </a:cubicBezTo>
                    <a:cubicBezTo>
                      <a:pt x="20" y="13"/>
                      <a:pt x="18" y="13"/>
                      <a:pt x="15" y="13"/>
                    </a:cubicBezTo>
                    <a:cubicBezTo>
                      <a:pt x="12" y="13"/>
                      <a:pt x="10" y="13"/>
                      <a:pt x="7" y="13"/>
                    </a:cubicBezTo>
                    <a:cubicBezTo>
                      <a:pt x="6" y="13"/>
                      <a:pt x="5" y="13"/>
                      <a:pt x="3" y="12"/>
                    </a:cubicBezTo>
                    <a:cubicBezTo>
                      <a:pt x="3" y="12"/>
                      <a:pt x="2" y="12"/>
                      <a:pt x="2" y="12"/>
                    </a:cubicBezTo>
                    <a:cubicBezTo>
                      <a:pt x="1" y="11"/>
                      <a:pt x="1" y="11"/>
                      <a:pt x="1" y="1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44" name="Freeform 138"/>
              <p:cNvSpPr>
                <a:spLocks/>
              </p:cNvSpPr>
              <p:nvPr/>
            </p:nvSpPr>
            <p:spPr bwMode="auto">
              <a:xfrm>
                <a:off x="2634" y="3478"/>
                <a:ext cx="103" cy="4"/>
              </a:xfrm>
              <a:custGeom>
                <a:avLst/>
                <a:gdLst>
                  <a:gd name="T0" fmla="*/ 0 w 23"/>
                  <a:gd name="T1" fmla="*/ 0 h 1"/>
                  <a:gd name="T2" fmla="*/ 1 w 23"/>
                  <a:gd name="T3" fmla="*/ 0 h 1"/>
                  <a:gd name="T4" fmla="*/ 4 w 23"/>
                  <a:gd name="T5" fmla="*/ 0 h 1"/>
                  <a:gd name="T6" fmla="*/ 11 w 23"/>
                  <a:gd name="T7" fmla="*/ 0 h 1"/>
                  <a:gd name="T8" fmla="*/ 19 w 23"/>
                  <a:gd name="T9" fmla="*/ 0 h 1"/>
                  <a:gd name="T10" fmla="*/ 22 w 23"/>
                  <a:gd name="T11" fmla="*/ 0 h 1"/>
                  <a:gd name="T12" fmla="*/ 23 w 23"/>
                  <a:gd name="T13" fmla="*/ 0 h 1"/>
                  <a:gd name="T14" fmla="*/ 22 w 23"/>
                  <a:gd name="T15" fmla="*/ 1 h 1"/>
                  <a:gd name="T16" fmla="*/ 19 w 23"/>
                  <a:gd name="T17" fmla="*/ 1 h 1"/>
                  <a:gd name="T18" fmla="*/ 11 w 23"/>
                  <a:gd name="T19" fmla="*/ 1 h 1"/>
                  <a:gd name="T20" fmla="*/ 4 w 23"/>
                  <a:gd name="T21" fmla="*/ 1 h 1"/>
                  <a:gd name="T22" fmla="*/ 1 w 23"/>
                  <a:gd name="T23" fmla="*/ 1 h 1"/>
                  <a:gd name="T24" fmla="*/ 0 w 23"/>
                  <a:gd name="T25" fmla="*/ 0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3" h="1">
                    <a:moveTo>
                      <a:pt x="0" y="0"/>
                    </a:moveTo>
                    <a:cubicBezTo>
                      <a:pt x="0" y="0"/>
                      <a:pt x="0" y="0"/>
                      <a:pt x="1" y="0"/>
                    </a:cubicBezTo>
                    <a:cubicBezTo>
                      <a:pt x="2" y="0"/>
                      <a:pt x="2" y="0"/>
                      <a:pt x="4" y="0"/>
                    </a:cubicBezTo>
                    <a:cubicBezTo>
                      <a:pt x="6" y="0"/>
                      <a:pt x="9" y="0"/>
                      <a:pt x="11" y="0"/>
                    </a:cubicBezTo>
                    <a:cubicBezTo>
                      <a:pt x="14" y="0"/>
                      <a:pt x="17" y="0"/>
                      <a:pt x="19" y="0"/>
                    </a:cubicBezTo>
                    <a:cubicBezTo>
                      <a:pt x="20" y="0"/>
                      <a:pt x="21" y="0"/>
                      <a:pt x="22" y="0"/>
                    </a:cubicBezTo>
                    <a:cubicBezTo>
                      <a:pt x="22" y="0"/>
                      <a:pt x="23" y="0"/>
                      <a:pt x="23" y="0"/>
                    </a:cubicBezTo>
                    <a:cubicBezTo>
                      <a:pt x="23" y="0"/>
                      <a:pt x="22" y="0"/>
                      <a:pt x="22" y="1"/>
                    </a:cubicBezTo>
                    <a:cubicBezTo>
                      <a:pt x="21" y="1"/>
                      <a:pt x="20" y="1"/>
                      <a:pt x="19" y="1"/>
                    </a:cubicBezTo>
                    <a:cubicBezTo>
                      <a:pt x="17" y="1"/>
                      <a:pt x="14" y="1"/>
                      <a:pt x="11" y="1"/>
                    </a:cubicBezTo>
                    <a:cubicBezTo>
                      <a:pt x="9" y="1"/>
                      <a:pt x="6" y="1"/>
                      <a:pt x="4" y="1"/>
                    </a:cubicBezTo>
                    <a:cubicBezTo>
                      <a:pt x="2" y="1"/>
                      <a:pt x="2" y="1"/>
                      <a:pt x="1" y="1"/>
                    </a:cubicBezTo>
                    <a:cubicBezTo>
                      <a:pt x="0" y="1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45" name="Freeform 139"/>
              <p:cNvSpPr>
                <a:spLocks/>
              </p:cNvSpPr>
              <p:nvPr/>
            </p:nvSpPr>
            <p:spPr bwMode="auto">
              <a:xfrm>
                <a:off x="2634" y="3491"/>
                <a:ext cx="103" cy="9"/>
              </a:xfrm>
              <a:custGeom>
                <a:avLst/>
                <a:gdLst>
                  <a:gd name="T0" fmla="*/ 0 w 23"/>
                  <a:gd name="T1" fmla="*/ 1 h 2"/>
                  <a:gd name="T2" fmla="*/ 1 w 23"/>
                  <a:gd name="T3" fmla="*/ 1 h 2"/>
                  <a:gd name="T4" fmla="*/ 4 w 23"/>
                  <a:gd name="T5" fmla="*/ 1 h 2"/>
                  <a:gd name="T6" fmla="*/ 12 w 23"/>
                  <a:gd name="T7" fmla="*/ 0 h 2"/>
                  <a:gd name="T8" fmla="*/ 16 w 23"/>
                  <a:gd name="T9" fmla="*/ 0 h 2"/>
                  <a:gd name="T10" fmla="*/ 19 w 23"/>
                  <a:gd name="T11" fmla="*/ 0 h 2"/>
                  <a:gd name="T12" fmla="*/ 22 w 23"/>
                  <a:gd name="T13" fmla="*/ 0 h 2"/>
                  <a:gd name="T14" fmla="*/ 23 w 23"/>
                  <a:gd name="T15" fmla="*/ 0 h 2"/>
                  <a:gd name="T16" fmla="*/ 22 w 23"/>
                  <a:gd name="T17" fmla="*/ 1 h 2"/>
                  <a:gd name="T18" fmla="*/ 19 w 23"/>
                  <a:gd name="T19" fmla="*/ 1 h 2"/>
                  <a:gd name="T20" fmla="*/ 16 w 23"/>
                  <a:gd name="T21" fmla="*/ 1 h 2"/>
                  <a:gd name="T22" fmla="*/ 12 w 23"/>
                  <a:gd name="T23" fmla="*/ 1 h 2"/>
                  <a:gd name="T24" fmla="*/ 4 w 23"/>
                  <a:gd name="T25" fmla="*/ 2 h 2"/>
                  <a:gd name="T26" fmla="*/ 1 w 23"/>
                  <a:gd name="T27" fmla="*/ 1 h 2"/>
                  <a:gd name="T28" fmla="*/ 0 w 23"/>
                  <a:gd name="T2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23" h="2">
                    <a:moveTo>
                      <a:pt x="0" y="1"/>
                    </a:moveTo>
                    <a:cubicBezTo>
                      <a:pt x="0" y="1"/>
                      <a:pt x="0" y="1"/>
                      <a:pt x="1" y="1"/>
                    </a:cubicBezTo>
                    <a:cubicBezTo>
                      <a:pt x="2" y="1"/>
                      <a:pt x="3" y="1"/>
                      <a:pt x="4" y="1"/>
                    </a:cubicBezTo>
                    <a:cubicBezTo>
                      <a:pt x="6" y="1"/>
                      <a:pt x="9" y="0"/>
                      <a:pt x="12" y="0"/>
                    </a:cubicBezTo>
                    <a:cubicBezTo>
                      <a:pt x="13" y="0"/>
                      <a:pt x="14" y="0"/>
                      <a:pt x="16" y="0"/>
                    </a:cubicBezTo>
                    <a:cubicBezTo>
                      <a:pt x="17" y="0"/>
                      <a:pt x="18" y="0"/>
                      <a:pt x="19" y="0"/>
                    </a:cubicBezTo>
                    <a:cubicBezTo>
                      <a:pt x="21" y="0"/>
                      <a:pt x="21" y="0"/>
                      <a:pt x="22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2" y="1"/>
                    </a:cubicBezTo>
                    <a:cubicBezTo>
                      <a:pt x="21" y="1"/>
                      <a:pt x="21" y="1"/>
                      <a:pt x="19" y="1"/>
                    </a:cubicBezTo>
                    <a:cubicBezTo>
                      <a:pt x="18" y="1"/>
                      <a:pt x="17" y="1"/>
                      <a:pt x="16" y="1"/>
                    </a:cubicBezTo>
                    <a:cubicBezTo>
                      <a:pt x="14" y="1"/>
                      <a:pt x="13" y="1"/>
                      <a:pt x="12" y="1"/>
                    </a:cubicBezTo>
                    <a:cubicBezTo>
                      <a:pt x="9" y="1"/>
                      <a:pt x="6" y="2"/>
                      <a:pt x="4" y="2"/>
                    </a:cubicBezTo>
                    <a:cubicBezTo>
                      <a:pt x="3" y="2"/>
                      <a:pt x="2" y="1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46" name="Freeform 140"/>
              <p:cNvSpPr>
                <a:spLocks/>
              </p:cNvSpPr>
              <p:nvPr/>
            </p:nvSpPr>
            <p:spPr bwMode="auto">
              <a:xfrm>
                <a:off x="2593" y="3500"/>
                <a:ext cx="190" cy="226"/>
              </a:xfrm>
              <a:custGeom>
                <a:avLst/>
                <a:gdLst>
                  <a:gd name="T0" fmla="*/ 42 w 42"/>
                  <a:gd name="T1" fmla="*/ 46 h 50"/>
                  <a:gd name="T2" fmla="*/ 40 w 42"/>
                  <a:gd name="T3" fmla="*/ 48 h 50"/>
                  <a:gd name="T4" fmla="*/ 38 w 42"/>
                  <a:gd name="T5" fmla="*/ 49 h 50"/>
                  <a:gd name="T6" fmla="*/ 35 w 42"/>
                  <a:gd name="T7" fmla="*/ 50 h 50"/>
                  <a:gd name="T8" fmla="*/ 33 w 42"/>
                  <a:gd name="T9" fmla="*/ 50 h 50"/>
                  <a:gd name="T10" fmla="*/ 28 w 42"/>
                  <a:gd name="T11" fmla="*/ 50 h 50"/>
                  <a:gd name="T12" fmla="*/ 22 w 42"/>
                  <a:gd name="T13" fmla="*/ 49 h 50"/>
                  <a:gd name="T14" fmla="*/ 17 w 42"/>
                  <a:gd name="T15" fmla="*/ 49 h 50"/>
                  <a:gd name="T16" fmla="*/ 12 w 42"/>
                  <a:gd name="T17" fmla="*/ 49 h 50"/>
                  <a:gd name="T18" fmla="*/ 9 w 42"/>
                  <a:gd name="T19" fmla="*/ 49 h 50"/>
                  <a:gd name="T20" fmla="*/ 7 w 42"/>
                  <a:gd name="T21" fmla="*/ 50 h 50"/>
                  <a:gd name="T22" fmla="*/ 4 w 42"/>
                  <a:gd name="T23" fmla="*/ 50 h 50"/>
                  <a:gd name="T24" fmla="*/ 2 w 42"/>
                  <a:gd name="T25" fmla="*/ 50 h 50"/>
                  <a:gd name="T26" fmla="*/ 1 w 42"/>
                  <a:gd name="T27" fmla="*/ 49 h 50"/>
                  <a:gd name="T28" fmla="*/ 1 w 42"/>
                  <a:gd name="T29" fmla="*/ 49 h 50"/>
                  <a:gd name="T30" fmla="*/ 1 w 42"/>
                  <a:gd name="T31" fmla="*/ 43 h 50"/>
                  <a:gd name="T32" fmla="*/ 1 w 42"/>
                  <a:gd name="T33" fmla="*/ 37 h 50"/>
                  <a:gd name="T34" fmla="*/ 0 w 42"/>
                  <a:gd name="T35" fmla="*/ 25 h 50"/>
                  <a:gd name="T36" fmla="*/ 0 w 42"/>
                  <a:gd name="T37" fmla="*/ 12 h 50"/>
                  <a:gd name="T38" fmla="*/ 1 w 42"/>
                  <a:gd name="T39" fmla="*/ 6 h 50"/>
                  <a:gd name="T40" fmla="*/ 1 w 42"/>
                  <a:gd name="T41" fmla="*/ 3 h 50"/>
                  <a:gd name="T42" fmla="*/ 1 w 42"/>
                  <a:gd name="T43" fmla="*/ 0 h 50"/>
                  <a:gd name="T44" fmla="*/ 2 w 42"/>
                  <a:gd name="T45" fmla="*/ 3 h 50"/>
                  <a:gd name="T46" fmla="*/ 2 w 42"/>
                  <a:gd name="T47" fmla="*/ 6 h 50"/>
                  <a:gd name="T48" fmla="*/ 1 w 42"/>
                  <a:gd name="T49" fmla="*/ 9 h 50"/>
                  <a:gd name="T50" fmla="*/ 1 w 42"/>
                  <a:gd name="T51" fmla="*/ 12 h 50"/>
                  <a:gd name="T52" fmla="*/ 1 w 42"/>
                  <a:gd name="T53" fmla="*/ 25 h 50"/>
                  <a:gd name="T54" fmla="*/ 2 w 42"/>
                  <a:gd name="T55" fmla="*/ 37 h 50"/>
                  <a:gd name="T56" fmla="*/ 2 w 42"/>
                  <a:gd name="T57" fmla="*/ 43 h 50"/>
                  <a:gd name="T58" fmla="*/ 2 w 42"/>
                  <a:gd name="T59" fmla="*/ 49 h 50"/>
                  <a:gd name="T60" fmla="*/ 2 w 42"/>
                  <a:gd name="T61" fmla="*/ 49 h 50"/>
                  <a:gd name="T62" fmla="*/ 4 w 42"/>
                  <a:gd name="T63" fmla="*/ 49 h 50"/>
                  <a:gd name="T64" fmla="*/ 7 w 42"/>
                  <a:gd name="T65" fmla="*/ 49 h 50"/>
                  <a:gd name="T66" fmla="*/ 9 w 42"/>
                  <a:gd name="T67" fmla="*/ 48 h 50"/>
                  <a:gd name="T68" fmla="*/ 12 w 42"/>
                  <a:gd name="T69" fmla="*/ 48 h 50"/>
                  <a:gd name="T70" fmla="*/ 17 w 42"/>
                  <a:gd name="T71" fmla="*/ 48 h 50"/>
                  <a:gd name="T72" fmla="*/ 22 w 42"/>
                  <a:gd name="T73" fmla="*/ 48 h 50"/>
                  <a:gd name="T74" fmla="*/ 28 w 42"/>
                  <a:gd name="T75" fmla="*/ 49 h 50"/>
                  <a:gd name="T76" fmla="*/ 33 w 42"/>
                  <a:gd name="T77" fmla="*/ 50 h 50"/>
                  <a:gd name="T78" fmla="*/ 35 w 42"/>
                  <a:gd name="T79" fmla="*/ 50 h 50"/>
                  <a:gd name="T80" fmla="*/ 38 w 42"/>
                  <a:gd name="T81" fmla="*/ 49 h 50"/>
                  <a:gd name="T82" fmla="*/ 40 w 42"/>
                  <a:gd name="T83" fmla="*/ 48 h 50"/>
                  <a:gd name="T84" fmla="*/ 42 w 42"/>
                  <a:gd name="T85" fmla="*/ 46 h 50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</a:cxnLst>
                <a:rect l="0" t="0" r="r" b="b"/>
                <a:pathLst>
                  <a:path w="42" h="50">
                    <a:moveTo>
                      <a:pt x="42" y="46"/>
                    </a:moveTo>
                    <a:cubicBezTo>
                      <a:pt x="41" y="46"/>
                      <a:pt x="41" y="47"/>
                      <a:pt x="40" y="48"/>
                    </a:cubicBezTo>
                    <a:cubicBezTo>
                      <a:pt x="39" y="48"/>
                      <a:pt x="39" y="49"/>
                      <a:pt x="38" y="49"/>
                    </a:cubicBezTo>
                    <a:cubicBezTo>
                      <a:pt x="37" y="50"/>
                      <a:pt x="36" y="50"/>
                      <a:pt x="35" y="50"/>
                    </a:cubicBezTo>
                    <a:cubicBezTo>
                      <a:pt x="35" y="50"/>
                      <a:pt x="34" y="50"/>
                      <a:pt x="33" y="50"/>
                    </a:cubicBezTo>
                    <a:cubicBezTo>
                      <a:pt x="31" y="50"/>
                      <a:pt x="29" y="50"/>
                      <a:pt x="28" y="50"/>
                    </a:cubicBezTo>
                    <a:cubicBezTo>
                      <a:pt x="22" y="49"/>
                      <a:pt x="22" y="49"/>
                      <a:pt x="22" y="49"/>
                    </a:cubicBezTo>
                    <a:cubicBezTo>
                      <a:pt x="21" y="49"/>
                      <a:pt x="19" y="49"/>
                      <a:pt x="17" y="49"/>
                    </a:cubicBezTo>
                    <a:cubicBezTo>
                      <a:pt x="12" y="49"/>
                      <a:pt x="12" y="49"/>
                      <a:pt x="12" y="49"/>
                    </a:cubicBezTo>
                    <a:cubicBezTo>
                      <a:pt x="11" y="49"/>
                      <a:pt x="10" y="49"/>
                      <a:pt x="9" y="49"/>
                    </a:cubicBezTo>
                    <a:cubicBezTo>
                      <a:pt x="9" y="49"/>
                      <a:pt x="8" y="50"/>
                      <a:pt x="7" y="50"/>
                    </a:cubicBezTo>
                    <a:cubicBezTo>
                      <a:pt x="6" y="50"/>
                      <a:pt x="5" y="50"/>
                      <a:pt x="4" y="50"/>
                    </a:cubicBezTo>
                    <a:cubicBezTo>
                      <a:pt x="3" y="50"/>
                      <a:pt x="2" y="50"/>
                      <a:pt x="2" y="50"/>
                    </a:cubicBezTo>
                    <a:cubicBezTo>
                      <a:pt x="1" y="50"/>
                      <a:pt x="1" y="49"/>
                      <a:pt x="1" y="49"/>
                    </a:cubicBezTo>
                    <a:cubicBezTo>
                      <a:pt x="1" y="49"/>
                      <a:pt x="1" y="49"/>
                      <a:pt x="1" y="49"/>
                    </a:cubicBezTo>
                    <a:cubicBezTo>
                      <a:pt x="1" y="47"/>
                      <a:pt x="1" y="45"/>
                      <a:pt x="1" y="43"/>
                    </a:cubicBezTo>
                    <a:cubicBezTo>
                      <a:pt x="1" y="37"/>
                      <a:pt x="1" y="37"/>
                      <a:pt x="1" y="37"/>
                    </a:cubicBezTo>
                    <a:cubicBezTo>
                      <a:pt x="1" y="33"/>
                      <a:pt x="0" y="29"/>
                      <a:pt x="0" y="25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10"/>
                      <a:pt x="1" y="8"/>
                      <a:pt x="1" y="6"/>
                    </a:cubicBezTo>
                    <a:cubicBezTo>
                      <a:pt x="1" y="5"/>
                      <a:pt x="1" y="4"/>
                      <a:pt x="1" y="3"/>
                    </a:cubicBezTo>
                    <a:cubicBezTo>
                      <a:pt x="1" y="2"/>
                      <a:pt x="1" y="1"/>
                      <a:pt x="1" y="0"/>
                    </a:cubicBezTo>
                    <a:cubicBezTo>
                      <a:pt x="1" y="1"/>
                      <a:pt x="1" y="2"/>
                      <a:pt x="2" y="3"/>
                    </a:cubicBezTo>
                    <a:cubicBezTo>
                      <a:pt x="2" y="4"/>
                      <a:pt x="2" y="5"/>
                      <a:pt x="2" y="6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1" y="10"/>
                      <a:pt x="1" y="11"/>
                      <a:pt x="1" y="12"/>
                    </a:cubicBezTo>
                    <a:cubicBezTo>
                      <a:pt x="1" y="25"/>
                      <a:pt x="1" y="25"/>
                      <a:pt x="1" y="25"/>
                    </a:cubicBezTo>
                    <a:cubicBezTo>
                      <a:pt x="1" y="29"/>
                      <a:pt x="2" y="33"/>
                      <a:pt x="2" y="37"/>
                    </a:cubicBezTo>
                    <a:cubicBezTo>
                      <a:pt x="2" y="43"/>
                      <a:pt x="2" y="43"/>
                      <a:pt x="2" y="43"/>
                    </a:cubicBezTo>
                    <a:cubicBezTo>
                      <a:pt x="2" y="45"/>
                      <a:pt x="2" y="47"/>
                      <a:pt x="2" y="49"/>
                    </a:cubicBezTo>
                    <a:cubicBezTo>
                      <a:pt x="2" y="49"/>
                      <a:pt x="2" y="49"/>
                      <a:pt x="2" y="49"/>
                    </a:cubicBezTo>
                    <a:cubicBezTo>
                      <a:pt x="3" y="49"/>
                      <a:pt x="3" y="49"/>
                      <a:pt x="4" y="49"/>
                    </a:cubicBezTo>
                    <a:cubicBezTo>
                      <a:pt x="5" y="49"/>
                      <a:pt x="6" y="49"/>
                      <a:pt x="7" y="49"/>
                    </a:cubicBezTo>
                    <a:cubicBezTo>
                      <a:pt x="8" y="49"/>
                      <a:pt x="9" y="48"/>
                      <a:pt x="9" y="48"/>
                    </a:cubicBezTo>
                    <a:cubicBezTo>
                      <a:pt x="10" y="48"/>
                      <a:pt x="11" y="48"/>
                      <a:pt x="12" y="48"/>
                    </a:cubicBezTo>
                    <a:cubicBezTo>
                      <a:pt x="17" y="48"/>
                      <a:pt x="17" y="48"/>
                      <a:pt x="17" y="48"/>
                    </a:cubicBezTo>
                    <a:cubicBezTo>
                      <a:pt x="19" y="48"/>
                      <a:pt x="21" y="48"/>
                      <a:pt x="22" y="48"/>
                    </a:cubicBezTo>
                    <a:cubicBezTo>
                      <a:pt x="28" y="49"/>
                      <a:pt x="28" y="49"/>
                      <a:pt x="28" y="49"/>
                    </a:cubicBezTo>
                    <a:cubicBezTo>
                      <a:pt x="29" y="49"/>
                      <a:pt x="31" y="49"/>
                      <a:pt x="33" y="50"/>
                    </a:cubicBezTo>
                    <a:cubicBezTo>
                      <a:pt x="34" y="50"/>
                      <a:pt x="34" y="50"/>
                      <a:pt x="35" y="50"/>
                    </a:cubicBezTo>
                    <a:cubicBezTo>
                      <a:pt x="36" y="49"/>
                      <a:pt x="37" y="49"/>
                      <a:pt x="38" y="49"/>
                    </a:cubicBezTo>
                    <a:cubicBezTo>
                      <a:pt x="38" y="48"/>
                      <a:pt x="39" y="48"/>
                      <a:pt x="40" y="48"/>
                    </a:cubicBezTo>
                    <a:cubicBezTo>
                      <a:pt x="41" y="47"/>
                      <a:pt x="41" y="46"/>
                      <a:pt x="42" y="4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47" name="Freeform 141"/>
              <p:cNvSpPr>
                <a:spLocks/>
              </p:cNvSpPr>
              <p:nvPr/>
            </p:nvSpPr>
            <p:spPr bwMode="auto">
              <a:xfrm>
                <a:off x="2746" y="3694"/>
                <a:ext cx="37" cy="32"/>
              </a:xfrm>
              <a:custGeom>
                <a:avLst/>
                <a:gdLst>
                  <a:gd name="T0" fmla="*/ 8 w 8"/>
                  <a:gd name="T1" fmla="*/ 2 h 7"/>
                  <a:gd name="T2" fmla="*/ 7 w 8"/>
                  <a:gd name="T3" fmla="*/ 2 h 7"/>
                  <a:gd name="T4" fmla="*/ 6 w 8"/>
                  <a:gd name="T5" fmla="*/ 2 h 7"/>
                  <a:gd name="T6" fmla="*/ 4 w 8"/>
                  <a:gd name="T7" fmla="*/ 1 h 7"/>
                  <a:gd name="T8" fmla="*/ 2 w 8"/>
                  <a:gd name="T9" fmla="*/ 1 h 7"/>
                  <a:gd name="T10" fmla="*/ 1 w 8"/>
                  <a:gd name="T11" fmla="*/ 1 h 7"/>
                  <a:gd name="T12" fmla="*/ 1 w 8"/>
                  <a:gd name="T13" fmla="*/ 0 h 7"/>
                  <a:gd name="T14" fmla="*/ 1 w 8"/>
                  <a:gd name="T15" fmla="*/ 3 h 7"/>
                  <a:gd name="T16" fmla="*/ 1 w 8"/>
                  <a:gd name="T17" fmla="*/ 4 h 7"/>
                  <a:gd name="T18" fmla="*/ 1 w 8"/>
                  <a:gd name="T19" fmla="*/ 5 h 7"/>
                  <a:gd name="T20" fmla="*/ 0 w 8"/>
                  <a:gd name="T21" fmla="*/ 7 h 7"/>
                  <a:gd name="T22" fmla="*/ 0 w 8"/>
                  <a:gd name="T23" fmla="*/ 5 h 7"/>
                  <a:gd name="T24" fmla="*/ 0 w 8"/>
                  <a:gd name="T25" fmla="*/ 3 h 7"/>
                  <a:gd name="T26" fmla="*/ 0 w 8"/>
                  <a:gd name="T27" fmla="*/ 0 h 7"/>
                  <a:gd name="T28" fmla="*/ 1 w 8"/>
                  <a:gd name="T29" fmla="*/ 0 h 7"/>
                  <a:gd name="T30" fmla="*/ 3 w 8"/>
                  <a:gd name="T31" fmla="*/ 0 h 7"/>
                  <a:gd name="T32" fmla="*/ 4 w 8"/>
                  <a:gd name="T33" fmla="*/ 1 h 7"/>
                  <a:gd name="T34" fmla="*/ 6 w 8"/>
                  <a:gd name="T35" fmla="*/ 1 h 7"/>
                  <a:gd name="T36" fmla="*/ 7 w 8"/>
                  <a:gd name="T37" fmla="*/ 2 h 7"/>
                  <a:gd name="T38" fmla="*/ 8 w 8"/>
                  <a:gd name="T39" fmla="*/ 2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</a:cxnLst>
                <a:rect l="0" t="0" r="r" b="b"/>
                <a:pathLst>
                  <a:path w="8" h="7">
                    <a:moveTo>
                      <a:pt x="8" y="2"/>
                    </a:moveTo>
                    <a:cubicBezTo>
                      <a:pt x="8" y="2"/>
                      <a:pt x="7" y="2"/>
                      <a:pt x="7" y="2"/>
                    </a:cubicBezTo>
                    <a:cubicBezTo>
                      <a:pt x="7" y="2"/>
                      <a:pt x="6" y="2"/>
                      <a:pt x="6" y="2"/>
                    </a:cubicBezTo>
                    <a:cubicBezTo>
                      <a:pt x="5" y="2"/>
                      <a:pt x="5" y="2"/>
                      <a:pt x="4" y="1"/>
                    </a:cubicBezTo>
                    <a:cubicBezTo>
                      <a:pt x="4" y="1"/>
                      <a:pt x="3" y="1"/>
                      <a:pt x="2" y="1"/>
                    </a:cubicBezTo>
                    <a:cubicBezTo>
                      <a:pt x="2" y="1"/>
                      <a:pt x="1" y="1"/>
                      <a:pt x="1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1" y="1"/>
                      <a:pt x="1" y="2"/>
                      <a:pt x="1" y="3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1" y="6"/>
                      <a:pt x="0" y="6"/>
                      <a:pt x="0" y="7"/>
                    </a:cubicBezTo>
                    <a:cubicBezTo>
                      <a:pt x="0" y="6"/>
                      <a:pt x="0" y="6"/>
                      <a:pt x="0" y="5"/>
                    </a:cubicBezTo>
                    <a:cubicBezTo>
                      <a:pt x="0" y="5"/>
                      <a:pt x="0" y="4"/>
                      <a:pt x="0" y="3"/>
                    </a:cubicBezTo>
                    <a:cubicBezTo>
                      <a:pt x="0" y="2"/>
                      <a:pt x="0" y="1"/>
                      <a:pt x="0" y="0"/>
                    </a:cubicBezTo>
                    <a:cubicBezTo>
                      <a:pt x="0" y="0"/>
                      <a:pt x="0" y="0"/>
                      <a:pt x="1" y="0"/>
                    </a:cubicBezTo>
                    <a:cubicBezTo>
                      <a:pt x="1" y="0"/>
                      <a:pt x="2" y="0"/>
                      <a:pt x="3" y="0"/>
                    </a:cubicBezTo>
                    <a:cubicBezTo>
                      <a:pt x="3" y="0"/>
                      <a:pt x="4" y="0"/>
                      <a:pt x="4" y="1"/>
                    </a:cubicBezTo>
                    <a:cubicBezTo>
                      <a:pt x="5" y="1"/>
                      <a:pt x="6" y="1"/>
                      <a:pt x="6" y="1"/>
                    </a:cubicBezTo>
                    <a:cubicBezTo>
                      <a:pt x="6" y="1"/>
                      <a:pt x="7" y="1"/>
                      <a:pt x="7" y="2"/>
                    </a:cubicBezTo>
                    <a:cubicBezTo>
                      <a:pt x="7" y="2"/>
                      <a:pt x="8" y="2"/>
                      <a:pt x="8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48" name="Freeform 142"/>
              <p:cNvSpPr>
                <a:spLocks/>
              </p:cNvSpPr>
              <p:nvPr/>
            </p:nvSpPr>
            <p:spPr bwMode="auto">
              <a:xfrm>
                <a:off x="2593" y="3496"/>
                <a:ext cx="23" cy="9"/>
              </a:xfrm>
              <a:custGeom>
                <a:avLst/>
                <a:gdLst>
                  <a:gd name="T0" fmla="*/ 0 w 5"/>
                  <a:gd name="T1" fmla="*/ 1 h 2"/>
                  <a:gd name="T2" fmla="*/ 0 w 5"/>
                  <a:gd name="T3" fmla="*/ 1 h 2"/>
                  <a:gd name="T4" fmla="*/ 1 w 5"/>
                  <a:gd name="T5" fmla="*/ 1 h 2"/>
                  <a:gd name="T6" fmla="*/ 3 w 5"/>
                  <a:gd name="T7" fmla="*/ 0 h 2"/>
                  <a:gd name="T8" fmla="*/ 4 w 5"/>
                  <a:gd name="T9" fmla="*/ 0 h 2"/>
                  <a:gd name="T10" fmla="*/ 5 w 5"/>
                  <a:gd name="T11" fmla="*/ 1 h 2"/>
                  <a:gd name="T12" fmla="*/ 5 w 5"/>
                  <a:gd name="T13" fmla="*/ 1 h 2"/>
                  <a:gd name="T14" fmla="*/ 5 w 5"/>
                  <a:gd name="T15" fmla="*/ 1 h 2"/>
                  <a:gd name="T16" fmla="*/ 4 w 5"/>
                  <a:gd name="T17" fmla="*/ 1 h 2"/>
                  <a:gd name="T18" fmla="*/ 3 w 5"/>
                  <a:gd name="T19" fmla="*/ 1 h 2"/>
                  <a:gd name="T20" fmla="*/ 1 w 5"/>
                  <a:gd name="T21" fmla="*/ 2 h 2"/>
                  <a:gd name="T22" fmla="*/ 1 w 5"/>
                  <a:gd name="T23" fmla="*/ 1 h 2"/>
                  <a:gd name="T24" fmla="*/ 0 w 5"/>
                  <a:gd name="T2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5" h="2">
                    <a:moveTo>
                      <a:pt x="0" y="1"/>
                    </a:move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1" y="1"/>
                    </a:cubicBezTo>
                    <a:cubicBezTo>
                      <a:pt x="1" y="0"/>
                      <a:pt x="2" y="0"/>
                      <a:pt x="3" y="0"/>
                    </a:cubicBezTo>
                    <a:cubicBezTo>
                      <a:pt x="3" y="0"/>
                      <a:pt x="4" y="0"/>
                      <a:pt x="4" y="0"/>
                    </a:cubicBezTo>
                    <a:cubicBezTo>
                      <a:pt x="4" y="0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4" y="1"/>
                      <a:pt x="4" y="1"/>
                    </a:cubicBezTo>
                    <a:cubicBezTo>
                      <a:pt x="4" y="1"/>
                      <a:pt x="3" y="1"/>
                      <a:pt x="3" y="1"/>
                    </a:cubicBezTo>
                    <a:cubicBezTo>
                      <a:pt x="2" y="1"/>
                      <a:pt x="1" y="1"/>
                      <a:pt x="1" y="2"/>
                    </a:cubicBezTo>
                    <a:cubicBezTo>
                      <a:pt x="1" y="2"/>
                      <a:pt x="1" y="1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49" name="Freeform 143"/>
              <p:cNvSpPr>
                <a:spLocks/>
              </p:cNvSpPr>
              <p:nvPr/>
            </p:nvSpPr>
            <p:spPr bwMode="auto">
              <a:xfrm>
                <a:off x="2783" y="3649"/>
                <a:ext cx="4" cy="59"/>
              </a:xfrm>
              <a:custGeom>
                <a:avLst/>
                <a:gdLst>
                  <a:gd name="T0" fmla="*/ 1 w 1"/>
                  <a:gd name="T1" fmla="*/ 0 h 13"/>
                  <a:gd name="T2" fmla="*/ 1 w 1"/>
                  <a:gd name="T3" fmla="*/ 1 h 13"/>
                  <a:gd name="T4" fmla="*/ 1 w 1"/>
                  <a:gd name="T5" fmla="*/ 1 h 13"/>
                  <a:gd name="T6" fmla="*/ 1 w 1"/>
                  <a:gd name="T7" fmla="*/ 3 h 13"/>
                  <a:gd name="T8" fmla="*/ 1 w 1"/>
                  <a:gd name="T9" fmla="*/ 6 h 13"/>
                  <a:gd name="T10" fmla="*/ 1 w 1"/>
                  <a:gd name="T11" fmla="*/ 7 h 13"/>
                  <a:gd name="T12" fmla="*/ 1 w 1"/>
                  <a:gd name="T13" fmla="*/ 8 h 13"/>
                  <a:gd name="T14" fmla="*/ 1 w 1"/>
                  <a:gd name="T15" fmla="*/ 9 h 13"/>
                  <a:gd name="T16" fmla="*/ 0 w 1"/>
                  <a:gd name="T17" fmla="*/ 12 h 13"/>
                  <a:gd name="T18" fmla="*/ 0 w 1"/>
                  <a:gd name="T19" fmla="*/ 12 h 13"/>
                  <a:gd name="T20" fmla="*/ 0 w 1"/>
                  <a:gd name="T21" fmla="*/ 12 h 13"/>
                  <a:gd name="T22" fmla="*/ 0 w 1"/>
                  <a:gd name="T23" fmla="*/ 12 h 13"/>
                  <a:gd name="T24" fmla="*/ 0 w 1"/>
                  <a:gd name="T25" fmla="*/ 12 h 13"/>
                  <a:gd name="T26" fmla="*/ 0 w 1"/>
                  <a:gd name="T27" fmla="*/ 9 h 13"/>
                  <a:gd name="T28" fmla="*/ 0 w 1"/>
                  <a:gd name="T29" fmla="*/ 6 h 13"/>
                  <a:gd name="T30" fmla="*/ 0 w 1"/>
                  <a:gd name="T31" fmla="*/ 3 h 13"/>
                  <a:gd name="T32" fmla="*/ 0 w 1"/>
                  <a:gd name="T33" fmla="*/ 1 h 13"/>
                  <a:gd name="T34" fmla="*/ 0 w 1"/>
                  <a:gd name="T35" fmla="*/ 1 h 13"/>
                  <a:gd name="T36" fmla="*/ 1 w 1"/>
                  <a:gd name="T37" fmla="*/ 0 h 1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</a:cxnLst>
                <a:rect l="0" t="0" r="r" b="b"/>
                <a:pathLst>
                  <a:path w="1" h="13">
                    <a:moveTo>
                      <a:pt x="1" y="0"/>
                    </a:moveTo>
                    <a:cubicBezTo>
                      <a:pt x="1" y="0"/>
                      <a:pt x="1" y="0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2"/>
                      <a:pt x="1" y="3"/>
                      <a:pt x="1" y="3"/>
                    </a:cubicBezTo>
                    <a:cubicBezTo>
                      <a:pt x="1" y="4"/>
                      <a:pt x="1" y="5"/>
                      <a:pt x="1" y="6"/>
                    </a:cubicBezTo>
                    <a:cubicBezTo>
                      <a:pt x="1" y="7"/>
                      <a:pt x="1" y="7"/>
                      <a:pt x="1" y="7"/>
                    </a:cubicBezTo>
                    <a:cubicBezTo>
                      <a:pt x="1" y="7"/>
                      <a:pt x="1" y="7"/>
                      <a:pt x="1" y="8"/>
                    </a:cubicBezTo>
                    <a:cubicBezTo>
                      <a:pt x="1" y="9"/>
                      <a:pt x="1" y="9"/>
                      <a:pt x="1" y="9"/>
                    </a:cubicBezTo>
                    <a:cubicBezTo>
                      <a:pt x="1" y="10"/>
                      <a:pt x="1" y="11"/>
                      <a:pt x="0" y="12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0" y="13"/>
                      <a:pt x="0" y="12"/>
                      <a:pt x="0" y="12"/>
                    </a:cubicBezTo>
                    <a:cubicBezTo>
                      <a:pt x="0" y="12"/>
                      <a:pt x="0" y="13"/>
                      <a:pt x="0" y="12"/>
                    </a:cubicBezTo>
                    <a:cubicBezTo>
                      <a:pt x="0" y="12"/>
                      <a:pt x="0" y="12"/>
                      <a:pt x="0" y="12"/>
                    </a:cubicBezTo>
                    <a:cubicBezTo>
                      <a:pt x="1" y="11"/>
                      <a:pt x="0" y="10"/>
                      <a:pt x="0" y="9"/>
                    </a:cubicBezTo>
                    <a:cubicBezTo>
                      <a:pt x="0" y="8"/>
                      <a:pt x="0" y="7"/>
                      <a:pt x="0" y="6"/>
                    </a:cubicBezTo>
                    <a:cubicBezTo>
                      <a:pt x="0" y="5"/>
                      <a:pt x="0" y="4"/>
                      <a:pt x="0" y="3"/>
                    </a:cubicBezTo>
                    <a:cubicBezTo>
                      <a:pt x="0" y="2"/>
                      <a:pt x="0" y="2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0"/>
                      <a:pt x="0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50" name="Freeform 144"/>
              <p:cNvSpPr>
                <a:spLocks/>
              </p:cNvSpPr>
              <p:nvPr/>
            </p:nvSpPr>
            <p:spPr bwMode="auto">
              <a:xfrm>
                <a:off x="2756" y="3496"/>
                <a:ext cx="31" cy="85"/>
              </a:xfrm>
              <a:custGeom>
                <a:avLst/>
                <a:gdLst>
                  <a:gd name="T0" fmla="*/ 0 w 7"/>
                  <a:gd name="T1" fmla="*/ 1 h 19"/>
                  <a:gd name="T2" fmla="*/ 1 w 7"/>
                  <a:gd name="T3" fmla="*/ 1 h 19"/>
                  <a:gd name="T4" fmla="*/ 4 w 7"/>
                  <a:gd name="T5" fmla="*/ 0 h 19"/>
                  <a:gd name="T6" fmla="*/ 5 w 7"/>
                  <a:gd name="T7" fmla="*/ 1 h 19"/>
                  <a:gd name="T8" fmla="*/ 7 w 7"/>
                  <a:gd name="T9" fmla="*/ 2 h 19"/>
                  <a:gd name="T10" fmla="*/ 7 w 7"/>
                  <a:gd name="T11" fmla="*/ 7 h 19"/>
                  <a:gd name="T12" fmla="*/ 7 w 7"/>
                  <a:gd name="T13" fmla="*/ 15 h 19"/>
                  <a:gd name="T14" fmla="*/ 7 w 7"/>
                  <a:gd name="T15" fmla="*/ 17 h 19"/>
                  <a:gd name="T16" fmla="*/ 7 w 7"/>
                  <a:gd name="T17" fmla="*/ 18 h 19"/>
                  <a:gd name="T18" fmla="*/ 6 w 7"/>
                  <a:gd name="T19" fmla="*/ 19 h 19"/>
                  <a:gd name="T20" fmla="*/ 6 w 7"/>
                  <a:gd name="T21" fmla="*/ 18 h 19"/>
                  <a:gd name="T22" fmla="*/ 6 w 7"/>
                  <a:gd name="T23" fmla="*/ 15 h 19"/>
                  <a:gd name="T24" fmla="*/ 6 w 7"/>
                  <a:gd name="T25" fmla="*/ 7 h 19"/>
                  <a:gd name="T26" fmla="*/ 6 w 7"/>
                  <a:gd name="T27" fmla="*/ 3 h 19"/>
                  <a:gd name="T28" fmla="*/ 5 w 7"/>
                  <a:gd name="T29" fmla="*/ 1 h 19"/>
                  <a:gd name="T30" fmla="*/ 4 w 7"/>
                  <a:gd name="T31" fmla="*/ 1 h 19"/>
                  <a:gd name="T32" fmla="*/ 1 w 7"/>
                  <a:gd name="T33" fmla="*/ 1 h 19"/>
                  <a:gd name="T34" fmla="*/ 0 w 7"/>
                  <a:gd name="T35" fmla="*/ 1 h 1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</a:cxnLst>
                <a:rect l="0" t="0" r="r" b="b"/>
                <a:pathLst>
                  <a:path w="7" h="19">
                    <a:moveTo>
                      <a:pt x="0" y="1"/>
                    </a:move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2" y="0"/>
                      <a:pt x="4" y="0"/>
                    </a:cubicBezTo>
                    <a:cubicBezTo>
                      <a:pt x="4" y="0"/>
                      <a:pt x="5" y="0"/>
                      <a:pt x="5" y="1"/>
                    </a:cubicBezTo>
                    <a:cubicBezTo>
                      <a:pt x="6" y="1"/>
                      <a:pt x="7" y="2"/>
                      <a:pt x="7" y="2"/>
                    </a:cubicBezTo>
                    <a:cubicBezTo>
                      <a:pt x="7" y="4"/>
                      <a:pt x="7" y="5"/>
                      <a:pt x="7" y="7"/>
                    </a:cubicBezTo>
                    <a:cubicBezTo>
                      <a:pt x="7" y="10"/>
                      <a:pt x="7" y="13"/>
                      <a:pt x="7" y="15"/>
                    </a:cubicBezTo>
                    <a:cubicBezTo>
                      <a:pt x="7" y="16"/>
                      <a:pt x="7" y="16"/>
                      <a:pt x="7" y="17"/>
                    </a:cubicBezTo>
                    <a:cubicBezTo>
                      <a:pt x="7" y="17"/>
                      <a:pt x="7" y="17"/>
                      <a:pt x="7" y="18"/>
                    </a:cubicBezTo>
                    <a:cubicBezTo>
                      <a:pt x="7" y="18"/>
                      <a:pt x="6" y="19"/>
                      <a:pt x="6" y="19"/>
                    </a:cubicBezTo>
                    <a:cubicBezTo>
                      <a:pt x="6" y="19"/>
                      <a:pt x="6" y="18"/>
                      <a:pt x="6" y="18"/>
                    </a:cubicBezTo>
                    <a:cubicBezTo>
                      <a:pt x="6" y="17"/>
                      <a:pt x="6" y="16"/>
                      <a:pt x="6" y="15"/>
                    </a:cubicBezTo>
                    <a:cubicBezTo>
                      <a:pt x="6" y="13"/>
                      <a:pt x="6" y="10"/>
                      <a:pt x="6" y="7"/>
                    </a:cubicBezTo>
                    <a:cubicBezTo>
                      <a:pt x="6" y="5"/>
                      <a:pt x="6" y="4"/>
                      <a:pt x="6" y="3"/>
                    </a:cubicBezTo>
                    <a:cubicBezTo>
                      <a:pt x="6" y="2"/>
                      <a:pt x="6" y="2"/>
                      <a:pt x="5" y="1"/>
                    </a:cubicBezTo>
                    <a:cubicBezTo>
                      <a:pt x="5" y="1"/>
                      <a:pt x="4" y="1"/>
                      <a:pt x="4" y="1"/>
                    </a:cubicBezTo>
                    <a:cubicBezTo>
                      <a:pt x="2" y="1"/>
                      <a:pt x="2" y="1"/>
                      <a:pt x="1" y="1"/>
                    </a:cubicBezTo>
                    <a:cubicBezTo>
                      <a:pt x="0" y="1"/>
                      <a:pt x="0" y="1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51" name="Freeform 145"/>
              <p:cNvSpPr>
                <a:spLocks/>
              </p:cNvSpPr>
              <p:nvPr/>
            </p:nvSpPr>
            <p:spPr bwMode="auto">
              <a:xfrm>
                <a:off x="2580" y="3735"/>
                <a:ext cx="225" cy="31"/>
              </a:xfrm>
              <a:custGeom>
                <a:avLst/>
                <a:gdLst>
                  <a:gd name="T0" fmla="*/ 14 w 50"/>
                  <a:gd name="T1" fmla="*/ 6 h 7"/>
                  <a:gd name="T2" fmla="*/ 13 w 50"/>
                  <a:gd name="T3" fmla="*/ 6 h 7"/>
                  <a:gd name="T4" fmla="*/ 6 w 50"/>
                  <a:gd name="T5" fmla="*/ 6 h 7"/>
                  <a:gd name="T6" fmla="*/ 2 w 50"/>
                  <a:gd name="T7" fmla="*/ 5 h 7"/>
                  <a:gd name="T8" fmla="*/ 0 w 50"/>
                  <a:gd name="T9" fmla="*/ 2 h 7"/>
                  <a:gd name="T10" fmla="*/ 0 w 50"/>
                  <a:gd name="T11" fmla="*/ 1 h 7"/>
                  <a:gd name="T12" fmla="*/ 1 w 50"/>
                  <a:gd name="T13" fmla="*/ 1 h 7"/>
                  <a:gd name="T14" fmla="*/ 2 w 50"/>
                  <a:gd name="T15" fmla="*/ 4 h 7"/>
                  <a:gd name="T16" fmla="*/ 7 w 50"/>
                  <a:gd name="T17" fmla="*/ 5 h 7"/>
                  <a:gd name="T18" fmla="*/ 13 w 50"/>
                  <a:gd name="T19" fmla="*/ 5 h 7"/>
                  <a:gd name="T20" fmla="*/ 14 w 50"/>
                  <a:gd name="T21" fmla="*/ 5 h 7"/>
                  <a:gd name="T22" fmla="*/ 14 w 50"/>
                  <a:gd name="T23" fmla="*/ 5 h 7"/>
                  <a:gd name="T24" fmla="*/ 21 w 50"/>
                  <a:gd name="T25" fmla="*/ 6 h 7"/>
                  <a:gd name="T26" fmla="*/ 22 w 50"/>
                  <a:gd name="T27" fmla="*/ 6 h 7"/>
                  <a:gd name="T28" fmla="*/ 35 w 50"/>
                  <a:gd name="T29" fmla="*/ 5 h 7"/>
                  <a:gd name="T30" fmla="*/ 40 w 50"/>
                  <a:gd name="T31" fmla="*/ 5 h 7"/>
                  <a:gd name="T32" fmla="*/ 44 w 50"/>
                  <a:gd name="T33" fmla="*/ 5 h 7"/>
                  <a:gd name="T34" fmla="*/ 45 w 50"/>
                  <a:gd name="T35" fmla="*/ 5 h 7"/>
                  <a:gd name="T36" fmla="*/ 45 w 50"/>
                  <a:gd name="T37" fmla="*/ 5 h 7"/>
                  <a:gd name="T38" fmla="*/ 46 w 50"/>
                  <a:gd name="T39" fmla="*/ 5 h 7"/>
                  <a:gd name="T40" fmla="*/ 48 w 50"/>
                  <a:gd name="T41" fmla="*/ 5 h 7"/>
                  <a:gd name="T42" fmla="*/ 49 w 50"/>
                  <a:gd name="T43" fmla="*/ 2 h 7"/>
                  <a:gd name="T44" fmla="*/ 49 w 50"/>
                  <a:gd name="T45" fmla="*/ 1 h 7"/>
                  <a:gd name="T46" fmla="*/ 49 w 50"/>
                  <a:gd name="T47" fmla="*/ 0 h 7"/>
                  <a:gd name="T48" fmla="*/ 50 w 50"/>
                  <a:gd name="T49" fmla="*/ 1 h 7"/>
                  <a:gd name="T50" fmla="*/ 50 w 50"/>
                  <a:gd name="T51" fmla="*/ 2 h 7"/>
                  <a:gd name="T52" fmla="*/ 49 w 50"/>
                  <a:gd name="T53" fmla="*/ 5 h 7"/>
                  <a:gd name="T54" fmla="*/ 46 w 50"/>
                  <a:gd name="T55" fmla="*/ 6 h 7"/>
                  <a:gd name="T56" fmla="*/ 45 w 50"/>
                  <a:gd name="T57" fmla="*/ 6 h 7"/>
                  <a:gd name="T58" fmla="*/ 45 w 50"/>
                  <a:gd name="T59" fmla="*/ 6 h 7"/>
                  <a:gd name="T60" fmla="*/ 44 w 50"/>
                  <a:gd name="T61" fmla="*/ 6 h 7"/>
                  <a:gd name="T62" fmla="*/ 40 w 50"/>
                  <a:gd name="T63" fmla="*/ 6 h 7"/>
                  <a:gd name="T64" fmla="*/ 35 w 50"/>
                  <a:gd name="T65" fmla="*/ 6 h 7"/>
                  <a:gd name="T66" fmla="*/ 22 w 50"/>
                  <a:gd name="T67" fmla="*/ 7 h 7"/>
                  <a:gd name="T68" fmla="*/ 21 w 50"/>
                  <a:gd name="T69" fmla="*/ 7 h 7"/>
                  <a:gd name="T70" fmla="*/ 14 w 50"/>
                  <a:gd name="T71" fmla="*/ 6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</a:cxnLst>
                <a:rect l="0" t="0" r="r" b="b"/>
                <a:pathLst>
                  <a:path w="50" h="7">
                    <a:moveTo>
                      <a:pt x="14" y="6"/>
                    </a:moveTo>
                    <a:cubicBezTo>
                      <a:pt x="14" y="6"/>
                      <a:pt x="14" y="6"/>
                      <a:pt x="14" y="6"/>
                    </a:cubicBezTo>
                    <a:cubicBezTo>
                      <a:pt x="14" y="6"/>
                      <a:pt x="14" y="6"/>
                      <a:pt x="14" y="6"/>
                    </a:cubicBezTo>
                    <a:cubicBezTo>
                      <a:pt x="14" y="6"/>
                      <a:pt x="13" y="6"/>
                      <a:pt x="13" y="6"/>
                    </a:cubicBezTo>
                    <a:cubicBezTo>
                      <a:pt x="13" y="6"/>
                      <a:pt x="13" y="6"/>
                      <a:pt x="13" y="6"/>
                    </a:cubicBezTo>
                    <a:cubicBezTo>
                      <a:pt x="11" y="6"/>
                      <a:pt x="9" y="6"/>
                      <a:pt x="6" y="6"/>
                    </a:cubicBezTo>
                    <a:cubicBezTo>
                      <a:pt x="6" y="6"/>
                      <a:pt x="6" y="6"/>
                      <a:pt x="6" y="6"/>
                    </a:cubicBezTo>
                    <a:cubicBezTo>
                      <a:pt x="5" y="6"/>
                      <a:pt x="3" y="6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0" y="5"/>
                      <a:pt x="0" y="3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3"/>
                      <a:pt x="1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3" y="5"/>
                      <a:pt x="5" y="5"/>
                      <a:pt x="7" y="5"/>
                    </a:cubicBezTo>
                    <a:cubicBezTo>
                      <a:pt x="7" y="5"/>
                      <a:pt x="7" y="5"/>
                      <a:pt x="7" y="5"/>
                    </a:cubicBezTo>
                    <a:cubicBezTo>
                      <a:pt x="9" y="5"/>
                      <a:pt x="11" y="5"/>
                      <a:pt x="13" y="5"/>
                    </a:cubicBezTo>
                    <a:cubicBezTo>
                      <a:pt x="13" y="5"/>
                      <a:pt x="13" y="5"/>
                      <a:pt x="13" y="5"/>
                    </a:cubicBezTo>
                    <a:cubicBezTo>
                      <a:pt x="13" y="5"/>
                      <a:pt x="13" y="5"/>
                      <a:pt x="14" y="5"/>
                    </a:cubicBezTo>
                    <a:cubicBezTo>
                      <a:pt x="14" y="5"/>
                      <a:pt x="14" y="5"/>
                      <a:pt x="14" y="5"/>
                    </a:cubicBezTo>
                    <a:cubicBezTo>
                      <a:pt x="14" y="5"/>
                      <a:pt x="14" y="5"/>
                      <a:pt x="14" y="5"/>
                    </a:cubicBezTo>
                    <a:cubicBezTo>
                      <a:pt x="14" y="5"/>
                      <a:pt x="14" y="5"/>
                      <a:pt x="14" y="5"/>
                    </a:cubicBezTo>
                    <a:cubicBezTo>
                      <a:pt x="16" y="5"/>
                      <a:pt x="19" y="6"/>
                      <a:pt x="21" y="6"/>
                    </a:cubicBezTo>
                    <a:cubicBezTo>
                      <a:pt x="21" y="6"/>
                      <a:pt x="21" y="6"/>
                      <a:pt x="21" y="6"/>
                    </a:cubicBezTo>
                    <a:cubicBezTo>
                      <a:pt x="21" y="6"/>
                      <a:pt x="22" y="6"/>
                      <a:pt x="22" y="6"/>
                    </a:cubicBezTo>
                    <a:cubicBezTo>
                      <a:pt x="22" y="6"/>
                      <a:pt x="22" y="6"/>
                      <a:pt x="22" y="6"/>
                    </a:cubicBezTo>
                    <a:cubicBezTo>
                      <a:pt x="26" y="5"/>
                      <a:pt x="31" y="5"/>
                      <a:pt x="35" y="5"/>
                    </a:cubicBezTo>
                    <a:cubicBezTo>
                      <a:pt x="35" y="5"/>
                      <a:pt x="35" y="5"/>
                      <a:pt x="35" y="5"/>
                    </a:cubicBezTo>
                    <a:cubicBezTo>
                      <a:pt x="36" y="5"/>
                      <a:pt x="38" y="5"/>
                      <a:pt x="40" y="5"/>
                    </a:cubicBezTo>
                    <a:cubicBezTo>
                      <a:pt x="40" y="5"/>
                      <a:pt x="40" y="5"/>
                      <a:pt x="40" y="5"/>
                    </a:cubicBezTo>
                    <a:cubicBezTo>
                      <a:pt x="41" y="5"/>
                      <a:pt x="42" y="5"/>
                      <a:pt x="44" y="5"/>
                    </a:cubicBezTo>
                    <a:cubicBezTo>
                      <a:pt x="44" y="5"/>
                      <a:pt x="44" y="5"/>
                      <a:pt x="44" y="5"/>
                    </a:cubicBezTo>
                    <a:cubicBezTo>
                      <a:pt x="44" y="5"/>
                      <a:pt x="44" y="5"/>
                      <a:pt x="45" y="5"/>
                    </a:cubicBezTo>
                    <a:cubicBezTo>
                      <a:pt x="45" y="5"/>
                      <a:pt x="45" y="5"/>
                      <a:pt x="45" y="5"/>
                    </a:cubicBezTo>
                    <a:cubicBezTo>
                      <a:pt x="45" y="5"/>
                      <a:pt x="45" y="5"/>
                      <a:pt x="45" y="5"/>
                    </a:cubicBezTo>
                    <a:cubicBezTo>
                      <a:pt x="45" y="5"/>
                      <a:pt x="45" y="5"/>
                      <a:pt x="45" y="5"/>
                    </a:cubicBezTo>
                    <a:cubicBezTo>
                      <a:pt x="45" y="5"/>
                      <a:pt x="45" y="5"/>
                      <a:pt x="46" y="5"/>
                    </a:cubicBezTo>
                    <a:cubicBezTo>
                      <a:pt x="46" y="5"/>
                      <a:pt x="46" y="5"/>
                      <a:pt x="46" y="5"/>
                    </a:cubicBezTo>
                    <a:cubicBezTo>
                      <a:pt x="47" y="5"/>
                      <a:pt x="48" y="5"/>
                      <a:pt x="48" y="5"/>
                    </a:cubicBezTo>
                    <a:cubicBezTo>
                      <a:pt x="48" y="5"/>
                      <a:pt x="48" y="5"/>
                      <a:pt x="48" y="5"/>
                    </a:cubicBezTo>
                    <a:cubicBezTo>
                      <a:pt x="49" y="4"/>
                      <a:pt x="49" y="3"/>
                      <a:pt x="49" y="2"/>
                    </a:cubicBezTo>
                    <a:cubicBezTo>
                      <a:pt x="49" y="2"/>
                      <a:pt x="49" y="2"/>
                      <a:pt x="49" y="2"/>
                    </a:cubicBezTo>
                    <a:cubicBezTo>
                      <a:pt x="49" y="2"/>
                      <a:pt x="49" y="1"/>
                      <a:pt x="49" y="1"/>
                    </a:cubicBezTo>
                    <a:cubicBezTo>
                      <a:pt x="49" y="1"/>
                      <a:pt x="49" y="1"/>
                      <a:pt x="49" y="1"/>
                    </a:cubicBezTo>
                    <a:cubicBezTo>
                      <a:pt x="49" y="1"/>
                      <a:pt x="49" y="0"/>
                      <a:pt x="49" y="0"/>
                    </a:cubicBezTo>
                    <a:cubicBezTo>
                      <a:pt x="49" y="0"/>
                      <a:pt x="49" y="0"/>
                      <a:pt x="49" y="0"/>
                    </a:cubicBezTo>
                    <a:cubicBezTo>
                      <a:pt x="49" y="0"/>
                      <a:pt x="50" y="0"/>
                      <a:pt x="50" y="1"/>
                    </a:cubicBezTo>
                    <a:cubicBezTo>
                      <a:pt x="50" y="1"/>
                      <a:pt x="50" y="1"/>
                      <a:pt x="50" y="1"/>
                    </a:cubicBezTo>
                    <a:cubicBezTo>
                      <a:pt x="50" y="1"/>
                      <a:pt x="50" y="2"/>
                      <a:pt x="50" y="2"/>
                    </a:cubicBezTo>
                    <a:cubicBezTo>
                      <a:pt x="50" y="2"/>
                      <a:pt x="50" y="2"/>
                      <a:pt x="50" y="2"/>
                    </a:cubicBezTo>
                    <a:cubicBezTo>
                      <a:pt x="50" y="3"/>
                      <a:pt x="50" y="5"/>
                      <a:pt x="49" y="5"/>
                    </a:cubicBezTo>
                    <a:cubicBezTo>
                      <a:pt x="49" y="5"/>
                      <a:pt x="49" y="5"/>
                      <a:pt x="49" y="5"/>
                    </a:cubicBezTo>
                    <a:cubicBezTo>
                      <a:pt x="48" y="6"/>
                      <a:pt x="47" y="6"/>
                      <a:pt x="46" y="6"/>
                    </a:cubicBezTo>
                    <a:cubicBezTo>
                      <a:pt x="46" y="6"/>
                      <a:pt x="46" y="6"/>
                      <a:pt x="46" y="6"/>
                    </a:cubicBezTo>
                    <a:cubicBezTo>
                      <a:pt x="45" y="6"/>
                      <a:pt x="45" y="6"/>
                      <a:pt x="45" y="6"/>
                    </a:cubicBezTo>
                    <a:cubicBezTo>
                      <a:pt x="45" y="6"/>
                      <a:pt x="45" y="6"/>
                      <a:pt x="45" y="6"/>
                    </a:cubicBezTo>
                    <a:cubicBezTo>
                      <a:pt x="45" y="6"/>
                      <a:pt x="45" y="6"/>
                      <a:pt x="45" y="6"/>
                    </a:cubicBezTo>
                    <a:cubicBezTo>
                      <a:pt x="45" y="6"/>
                      <a:pt x="45" y="6"/>
                      <a:pt x="45" y="6"/>
                    </a:cubicBezTo>
                    <a:cubicBezTo>
                      <a:pt x="44" y="6"/>
                      <a:pt x="44" y="6"/>
                      <a:pt x="44" y="6"/>
                    </a:cubicBezTo>
                    <a:cubicBezTo>
                      <a:pt x="44" y="6"/>
                      <a:pt x="44" y="6"/>
                      <a:pt x="44" y="6"/>
                    </a:cubicBezTo>
                    <a:cubicBezTo>
                      <a:pt x="42" y="6"/>
                      <a:pt x="41" y="6"/>
                      <a:pt x="40" y="6"/>
                    </a:cubicBezTo>
                    <a:cubicBezTo>
                      <a:pt x="40" y="6"/>
                      <a:pt x="40" y="6"/>
                      <a:pt x="40" y="6"/>
                    </a:cubicBezTo>
                    <a:cubicBezTo>
                      <a:pt x="38" y="6"/>
                      <a:pt x="36" y="6"/>
                      <a:pt x="35" y="6"/>
                    </a:cubicBezTo>
                    <a:cubicBezTo>
                      <a:pt x="35" y="6"/>
                      <a:pt x="35" y="6"/>
                      <a:pt x="35" y="6"/>
                    </a:cubicBezTo>
                    <a:cubicBezTo>
                      <a:pt x="31" y="6"/>
                      <a:pt x="26" y="6"/>
                      <a:pt x="22" y="7"/>
                    </a:cubicBezTo>
                    <a:cubicBezTo>
                      <a:pt x="22" y="7"/>
                      <a:pt x="22" y="7"/>
                      <a:pt x="22" y="7"/>
                    </a:cubicBezTo>
                    <a:cubicBezTo>
                      <a:pt x="22" y="7"/>
                      <a:pt x="21" y="7"/>
                      <a:pt x="21" y="7"/>
                    </a:cubicBezTo>
                    <a:cubicBezTo>
                      <a:pt x="21" y="7"/>
                      <a:pt x="21" y="7"/>
                      <a:pt x="21" y="7"/>
                    </a:cubicBezTo>
                    <a:cubicBezTo>
                      <a:pt x="19" y="7"/>
                      <a:pt x="16" y="6"/>
                      <a:pt x="14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52" name="Freeform 146"/>
              <p:cNvSpPr>
                <a:spLocks/>
              </p:cNvSpPr>
              <p:nvPr/>
            </p:nvSpPr>
            <p:spPr bwMode="auto">
              <a:xfrm>
                <a:off x="2589" y="3744"/>
                <a:ext cx="130" cy="22"/>
              </a:xfrm>
              <a:custGeom>
                <a:avLst/>
                <a:gdLst>
                  <a:gd name="T0" fmla="*/ 0 w 29"/>
                  <a:gd name="T1" fmla="*/ 1 h 5"/>
                  <a:gd name="T2" fmla="*/ 2 w 29"/>
                  <a:gd name="T3" fmla="*/ 1 h 5"/>
                  <a:gd name="T4" fmla="*/ 4 w 29"/>
                  <a:gd name="T5" fmla="*/ 3 h 5"/>
                  <a:gd name="T6" fmla="*/ 3 w 29"/>
                  <a:gd name="T7" fmla="*/ 1 h 5"/>
                  <a:gd name="T8" fmla="*/ 5 w 29"/>
                  <a:gd name="T9" fmla="*/ 3 h 5"/>
                  <a:gd name="T10" fmla="*/ 8 w 29"/>
                  <a:gd name="T11" fmla="*/ 3 h 5"/>
                  <a:gd name="T12" fmla="*/ 10 w 29"/>
                  <a:gd name="T13" fmla="*/ 3 h 5"/>
                  <a:gd name="T14" fmla="*/ 8 w 29"/>
                  <a:gd name="T15" fmla="*/ 1 h 5"/>
                  <a:gd name="T16" fmla="*/ 10 w 29"/>
                  <a:gd name="T17" fmla="*/ 4 h 5"/>
                  <a:gd name="T18" fmla="*/ 9 w 29"/>
                  <a:gd name="T19" fmla="*/ 0 h 5"/>
                  <a:gd name="T20" fmla="*/ 10 w 29"/>
                  <a:gd name="T21" fmla="*/ 1 h 5"/>
                  <a:gd name="T22" fmla="*/ 14 w 29"/>
                  <a:gd name="T23" fmla="*/ 3 h 5"/>
                  <a:gd name="T24" fmla="*/ 12 w 29"/>
                  <a:gd name="T25" fmla="*/ 1 h 5"/>
                  <a:gd name="T26" fmla="*/ 13 w 29"/>
                  <a:gd name="T27" fmla="*/ 3 h 5"/>
                  <a:gd name="T28" fmla="*/ 16 w 29"/>
                  <a:gd name="T29" fmla="*/ 3 h 5"/>
                  <a:gd name="T30" fmla="*/ 14 w 29"/>
                  <a:gd name="T31" fmla="*/ 1 h 5"/>
                  <a:gd name="T32" fmla="*/ 15 w 29"/>
                  <a:gd name="T33" fmla="*/ 1 h 5"/>
                  <a:gd name="T34" fmla="*/ 19 w 29"/>
                  <a:gd name="T35" fmla="*/ 4 h 5"/>
                  <a:gd name="T36" fmla="*/ 16 w 29"/>
                  <a:gd name="T37" fmla="*/ 1 h 5"/>
                  <a:gd name="T38" fmla="*/ 17 w 29"/>
                  <a:gd name="T39" fmla="*/ 2 h 5"/>
                  <a:gd name="T40" fmla="*/ 22 w 29"/>
                  <a:gd name="T41" fmla="*/ 4 h 5"/>
                  <a:gd name="T42" fmla="*/ 20 w 29"/>
                  <a:gd name="T43" fmla="*/ 1 h 5"/>
                  <a:gd name="T44" fmla="*/ 21 w 29"/>
                  <a:gd name="T45" fmla="*/ 3 h 5"/>
                  <a:gd name="T46" fmla="*/ 22 w 29"/>
                  <a:gd name="T47" fmla="*/ 1 h 5"/>
                  <a:gd name="T48" fmla="*/ 25 w 29"/>
                  <a:gd name="T49" fmla="*/ 4 h 5"/>
                  <a:gd name="T50" fmla="*/ 24 w 29"/>
                  <a:gd name="T51" fmla="*/ 2 h 5"/>
                  <a:gd name="T52" fmla="*/ 27 w 29"/>
                  <a:gd name="T53" fmla="*/ 4 h 5"/>
                  <a:gd name="T54" fmla="*/ 28 w 29"/>
                  <a:gd name="T55" fmla="*/ 3 h 5"/>
                  <a:gd name="T56" fmla="*/ 27 w 29"/>
                  <a:gd name="T57" fmla="*/ 2 h 5"/>
                  <a:gd name="T58" fmla="*/ 27 w 29"/>
                  <a:gd name="T59" fmla="*/ 4 h 5"/>
                  <a:gd name="T60" fmla="*/ 25 w 29"/>
                  <a:gd name="T61" fmla="*/ 3 h 5"/>
                  <a:gd name="T62" fmla="*/ 22 w 29"/>
                  <a:gd name="T63" fmla="*/ 2 h 5"/>
                  <a:gd name="T64" fmla="*/ 22 w 29"/>
                  <a:gd name="T65" fmla="*/ 2 h 5"/>
                  <a:gd name="T66" fmla="*/ 21 w 29"/>
                  <a:gd name="T67" fmla="*/ 3 h 5"/>
                  <a:gd name="T68" fmla="*/ 22 w 29"/>
                  <a:gd name="T69" fmla="*/ 3 h 5"/>
                  <a:gd name="T70" fmla="*/ 18 w 29"/>
                  <a:gd name="T71" fmla="*/ 2 h 5"/>
                  <a:gd name="T72" fmla="*/ 19 w 29"/>
                  <a:gd name="T73" fmla="*/ 4 h 5"/>
                  <a:gd name="T74" fmla="*/ 18 w 29"/>
                  <a:gd name="T75" fmla="*/ 4 h 5"/>
                  <a:gd name="T76" fmla="*/ 17 w 29"/>
                  <a:gd name="T77" fmla="*/ 4 h 5"/>
                  <a:gd name="T78" fmla="*/ 15 w 29"/>
                  <a:gd name="T79" fmla="*/ 2 h 5"/>
                  <a:gd name="T80" fmla="*/ 14 w 29"/>
                  <a:gd name="T81" fmla="*/ 3 h 5"/>
                  <a:gd name="T82" fmla="*/ 15 w 29"/>
                  <a:gd name="T83" fmla="*/ 3 h 5"/>
                  <a:gd name="T84" fmla="*/ 12 w 29"/>
                  <a:gd name="T85" fmla="*/ 1 h 5"/>
                  <a:gd name="T86" fmla="*/ 12 w 29"/>
                  <a:gd name="T87" fmla="*/ 2 h 5"/>
                  <a:gd name="T88" fmla="*/ 12 w 29"/>
                  <a:gd name="T89" fmla="*/ 4 h 5"/>
                  <a:gd name="T90" fmla="*/ 10 w 29"/>
                  <a:gd name="T91" fmla="*/ 1 h 5"/>
                  <a:gd name="T92" fmla="*/ 10 w 29"/>
                  <a:gd name="T93" fmla="*/ 4 h 5"/>
                  <a:gd name="T94" fmla="*/ 9 w 29"/>
                  <a:gd name="T95" fmla="*/ 2 h 5"/>
                  <a:gd name="T96" fmla="*/ 7 w 29"/>
                  <a:gd name="T97" fmla="*/ 1 h 5"/>
                  <a:gd name="T98" fmla="*/ 5 w 29"/>
                  <a:gd name="T99" fmla="*/ 2 h 5"/>
                  <a:gd name="T100" fmla="*/ 6 w 29"/>
                  <a:gd name="T101" fmla="*/ 4 h 5"/>
                  <a:gd name="T102" fmla="*/ 4 w 29"/>
                  <a:gd name="T103" fmla="*/ 2 h 5"/>
                  <a:gd name="T104" fmla="*/ 3 w 29"/>
                  <a:gd name="T105" fmla="*/ 2 h 5"/>
                  <a:gd name="T106" fmla="*/ 3 w 29"/>
                  <a:gd name="T107" fmla="*/ 3 h 5"/>
                  <a:gd name="T108" fmla="*/ 1 w 29"/>
                  <a:gd name="T109" fmla="*/ 3 h 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</a:cxnLst>
                <a:rect l="0" t="0" r="r" b="b"/>
                <a:pathLst>
                  <a:path w="29" h="5">
                    <a:moveTo>
                      <a:pt x="1" y="3"/>
                    </a:moveTo>
                    <a:cubicBezTo>
                      <a:pt x="1" y="3"/>
                      <a:pt x="0" y="2"/>
                      <a:pt x="0" y="2"/>
                    </a:cubicBezTo>
                    <a:cubicBezTo>
                      <a:pt x="0" y="2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1"/>
                      <a:pt x="2" y="2"/>
                    </a:cubicBezTo>
                    <a:cubicBezTo>
                      <a:pt x="2" y="2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2" y="3"/>
                      <a:pt x="2" y="2"/>
                      <a:pt x="1" y="1"/>
                    </a:cubicBezTo>
                    <a:cubicBezTo>
                      <a:pt x="1" y="1"/>
                      <a:pt x="1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3" y="1"/>
                      <a:pt x="4" y="2"/>
                    </a:cubicBezTo>
                    <a:cubicBezTo>
                      <a:pt x="4" y="2"/>
                      <a:pt x="4" y="2"/>
                      <a:pt x="5" y="3"/>
                    </a:cubicBezTo>
                    <a:cubicBezTo>
                      <a:pt x="4" y="3"/>
                      <a:pt x="4" y="3"/>
                      <a:pt x="4" y="3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2"/>
                      <a:pt x="3" y="2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2"/>
                      <a:pt x="6" y="3"/>
                      <a:pt x="6" y="3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6" y="3"/>
                      <a:pt x="5" y="3"/>
                      <a:pt x="5" y="3"/>
                    </a:cubicBezTo>
                    <a:cubicBezTo>
                      <a:pt x="5" y="2"/>
                      <a:pt x="5" y="2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6" y="1"/>
                      <a:pt x="6" y="1"/>
                      <a:pt x="7" y="2"/>
                    </a:cubicBezTo>
                    <a:cubicBezTo>
                      <a:pt x="7" y="2"/>
                      <a:pt x="8" y="3"/>
                      <a:pt x="8" y="3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7" y="3"/>
                      <a:pt x="6" y="2"/>
                      <a:pt x="6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1"/>
                      <a:pt x="6" y="1"/>
                      <a:pt x="7" y="1"/>
                    </a:cubicBezTo>
                    <a:cubicBezTo>
                      <a:pt x="8" y="1"/>
                      <a:pt x="9" y="2"/>
                      <a:pt x="10" y="3"/>
                    </a:cubicBezTo>
                    <a:cubicBezTo>
                      <a:pt x="9" y="4"/>
                      <a:pt x="9" y="4"/>
                      <a:pt x="9" y="4"/>
                    </a:cubicBezTo>
                    <a:cubicBezTo>
                      <a:pt x="9" y="3"/>
                      <a:pt x="8" y="3"/>
                      <a:pt x="8" y="3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7" y="2"/>
                      <a:pt x="7" y="1"/>
                      <a:pt x="7" y="1"/>
                    </a:cubicBezTo>
                    <a:cubicBezTo>
                      <a:pt x="7" y="1"/>
                      <a:pt x="8" y="1"/>
                      <a:pt x="8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9" y="1"/>
                      <a:pt x="9" y="1"/>
                      <a:pt x="10" y="2"/>
                    </a:cubicBezTo>
                    <a:cubicBezTo>
                      <a:pt x="10" y="2"/>
                      <a:pt x="11" y="3"/>
                      <a:pt x="11" y="3"/>
                    </a:cubicBezTo>
                    <a:cubicBezTo>
                      <a:pt x="10" y="4"/>
                      <a:pt x="10" y="4"/>
                      <a:pt x="10" y="4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9" y="1"/>
                      <a:pt x="9" y="1"/>
                      <a:pt x="9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10" y="1"/>
                      <a:pt x="11" y="1"/>
                      <a:pt x="11" y="2"/>
                    </a:cubicBezTo>
                    <a:cubicBezTo>
                      <a:pt x="12" y="2"/>
                      <a:pt x="12" y="3"/>
                      <a:pt x="12" y="3"/>
                    </a:cubicBezTo>
                    <a:cubicBezTo>
                      <a:pt x="12" y="4"/>
                      <a:pt x="12" y="4"/>
                      <a:pt x="12" y="4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11" y="2"/>
                      <a:pt x="10" y="2"/>
                      <a:pt x="10" y="1"/>
                    </a:cubicBezTo>
                    <a:cubicBezTo>
                      <a:pt x="10" y="1"/>
                      <a:pt x="10" y="1"/>
                      <a:pt x="10" y="1"/>
                    </a:cubicBezTo>
                    <a:cubicBezTo>
                      <a:pt x="10" y="1"/>
                      <a:pt x="10" y="1"/>
                      <a:pt x="11" y="1"/>
                    </a:cubicBezTo>
                    <a:cubicBezTo>
                      <a:pt x="11" y="1"/>
                      <a:pt x="11" y="1"/>
                      <a:pt x="11" y="1"/>
                    </a:cubicBezTo>
                    <a:cubicBezTo>
                      <a:pt x="12" y="2"/>
                      <a:pt x="12" y="2"/>
                      <a:pt x="12" y="2"/>
                    </a:cubicBezTo>
                    <a:cubicBezTo>
                      <a:pt x="14" y="3"/>
                      <a:pt x="14" y="3"/>
                      <a:pt x="14" y="3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2" y="3"/>
                      <a:pt x="12" y="3"/>
                      <a:pt x="12" y="3"/>
                    </a:cubicBezTo>
                    <a:cubicBezTo>
                      <a:pt x="11" y="1"/>
                      <a:pt x="11" y="1"/>
                      <a:pt x="11" y="1"/>
                    </a:cubicBezTo>
                    <a:cubicBezTo>
                      <a:pt x="11" y="1"/>
                      <a:pt x="11" y="1"/>
                      <a:pt x="11" y="0"/>
                    </a:cubicBezTo>
                    <a:cubicBezTo>
                      <a:pt x="11" y="0"/>
                      <a:pt x="12" y="0"/>
                      <a:pt x="12" y="1"/>
                    </a:cubicBezTo>
                    <a:cubicBezTo>
                      <a:pt x="12" y="1"/>
                      <a:pt x="12" y="1"/>
                      <a:pt x="12" y="1"/>
                    </a:cubicBezTo>
                    <a:cubicBezTo>
                      <a:pt x="13" y="2"/>
                      <a:pt x="13" y="2"/>
                      <a:pt x="13" y="2"/>
                    </a:cubicBezTo>
                    <a:cubicBezTo>
                      <a:pt x="14" y="3"/>
                      <a:pt x="14" y="3"/>
                      <a:pt x="14" y="3"/>
                    </a:cubicBezTo>
                    <a:cubicBezTo>
                      <a:pt x="14" y="4"/>
                      <a:pt x="14" y="4"/>
                      <a:pt x="14" y="4"/>
                    </a:cubicBezTo>
                    <a:cubicBezTo>
                      <a:pt x="13" y="3"/>
                      <a:pt x="13" y="3"/>
                      <a:pt x="13" y="3"/>
                    </a:cubicBezTo>
                    <a:cubicBezTo>
                      <a:pt x="13" y="2"/>
                      <a:pt x="12" y="2"/>
                      <a:pt x="12" y="1"/>
                    </a:cubicBezTo>
                    <a:cubicBezTo>
                      <a:pt x="12" y="1"/>
                      <a:pt x="12" y="1"/>
                      <a:pt x="13" y="1"/>
                    </a:cubicBezTo>
                    <a:cubicBezTo>
                      <a:pt x="13" y="1"/>
                      <a:pt x="13" y="1"/>
                      <a:pt x="13" y="1"/>
                    </a:cubicBezTo>
                    <a:cubicBezTo>
                      <a:pt x="15" y="2"/>
                      <a:pt x="15" y="2"/>
                      <a:pt x="15" y="2"/>
                    </a:cubicBezTo>
                    <a:cubicBezTo>
                      <a:pt x="16" y="3"/>
                      <a:pt x="16" y="3"/>
                      <a:pt x="16" y="3"/>
                    </a:cubicBezTo>
                    <a:cubicBezTo>
                      <a:pt x="15" y="4"/>
                      <a:pt x="15" y="4"/>
                      <a:pt x="15" y="4"/>
                    </a:cubicBezTo>
                    <a:cubicBezTo>
                      <a:pt x="14" y="3"/>
                      <a:pt x="14" y="3"/>
                      <a:pt x="14" y="3"/>
                    </a:cubicBezTo>
                    <a:cubicBezTo>
                      <a:pt x="14" y="2"/>
                      <a:pt x="14" y="2"/>
                      <a:pt x="13" y="1"/>
                    </a:cubicBezTo>
                    <a:cubicBezTo>
                      <a:pt x="13" y="1"/>
                      <a:pt x="13" y="1"/>
                      <a:pt x="14" y="1"/>
                    </a:cubicBezTo>
                    <a:cubicBezTo>
                      <a:pt x="14" y="1"/>
                      <a:pt x="14" y="1"/>
                      <a:pt x="14" y="1"/>
                    </a:cubicBezTo>
                    <a:cubicBezTo>
                      <a:pt x="15" y="2"/>
                      <a:pt x="16" y="3"/>
                      <a:pt x="17" y="3"/>
                    </a:cubicBezTo>
                    <a:cubicBezTo>
                      <a:pt x="16" y="4"/>
                      <a:pt x="16" y="4"/>
                      <a:pt x="16" y="4"/>
                    </a:cubicBezTo>
                    <a:cubicBezTo>
                      <a:pt x="16" y="4"/>
                      <a:pt x="16" y="3"/>
                      <a:pt x="15" y="3"/>
                    </a:cubicBezTo>
                    <a:cubicBezTo>
                      <a:pt x="15" y="3"/>
                      <a:pt x="15" y="2"/>
                      <a:pt x="15" y="2"/>
                    </a:cubicBezTo>
                    <a:cubicBezTo>
                      <a:pt x="15" y="1"/>
                      <a:pt x="15" y="1"/>
                      <a:pt x="15" y="1"/>
                    </a:cubicBezTo>
                    <a:cubicBezTo>
                      <a:pt x="15" y="1"/>
                      <a:pt x="15" y="1"/>
                      <a:pt x="15" y="1"/>
                    </a:cubicBezTo>
                    <a:cubicBezTo>
                      <a:pt x="16" y="1"/>
                      <a:pt x="17" y="2"/>
                      <a:pt x="17" y="2"/>
                    </a:cubicBezTo>
                    <a:cubicBezTo>
                      <a:pt x="18" y="4"/>
                      <a:pt x="18" y="4"/>
                      <a:pt x="18" y="4"/>
                    </a:cubicBezTo>
                    <a:cubicBezTo>
                      <a:pt x="19" y="4"/>
                      <a:pt x="19" y="4"/>
                      <a:pt x="19" y="4"/>
                    </a:cubicBezTo>
                    <a:cubicBezTo>
                      <a:pt x="19" y="4"/>
                      <a:pt x="19" y="4"/>
                      <a:pt x="19" y="4"/>
                    </a:cubicBezTo>
                    <a:cubicBezTo>
                      <a:pt x="18" y="5"/>
                      <a:pt x="18" y="5"/>
                      <a:pt x="18" y="4"/>
                    </a:cubicBezTo>
                    <a:cubicBezTo>
                      <a:pt x="18" y="4"/>
                      <a:pt x="18" y="4"/>
                      <a:pt x="18" y="4"/>
                    </a:cubicBezTo>
                    <a:cubicBezTo>
                      <a:pt x="17" y="3"/>
                      <a:pt x="17" y="3"/>
                      <a:pt x="17" y="3"/>
                    </a:cubicBezTo>
                    <a:cubicBezTo>
                      <a:pt x="16" y="2"/>
                      <a:pt x="16" y="2"/>
                      <a:pt x="16" y="2"/>
                    </a:cubicBezTo>
                    <a:cubicBezTo>
                      <a:pt x="16" y="1"/>
                      <a:pt x="16" y="1"/>
                      <a:pt x="16" y="1"/>
                    </a:cubicBezTo>
                    <a:cubicBezTo>
                      <a:pt x="16" y="1"/>
                      <a:pt x="16" y="1"/>
                      <a:pt x="16" y="1"/>
                    </a:cubicBezTo>
                    <a:cubicBezTo>
                      <a:pt x="19" y="3"/>
                      <a:pt x="19" y="3"/>
                      <a:pt x="19" y="3"/>
                    </a:cubicBezTo>
                    <a:cubicBezTo>
                      <a:pt x="19" y="4"/>
                      <a:pt x="19" y="4"/>
                      <a:pt x="19" y="4"/>
                    </a:cubicBezTo>
                    <a:cubicBezTo>
                      <a:pt x="19" y="4"/>
                      <a:pt x="18" y="3"/>
                      <a:pt x="18" y="3"/>
                    </a:cubicBezTo>
                    <a:cubicBezTo>
                      <a:pt x="18" y="3"/>
                      <a:pt x="17" y="2"/>
                      <a:pt x="17" y="2"/>
                    </a:cubicBezTo>
                    <a:cubicBezTo>
                      <a:pt x="17" y="2"/>
                      <a:pt x="17" y="1"/>
                      <a:pt x="17" y="1"/>
                    </a:cubicBezTo>
                    <a:cubicBezTo>
                      <a:pt x="17" y="1"/>
                      <a:pt x="17" y="1"/>
                      <a:pt x="17" y="1"/>
                    </a:cubicBezTo>
                    <a:cubicBezTo>
                      <a:pt x="19" y="1"/>
                      <a:pt x="19" y="2"/>
                      <a:pt x="20" y="2"/>
                    </a:cubicBezTo>
                    <a:cubicBezTo>
                      <a:pt x="21" y="2"/>
                      <a:pt x="21" y="3"/>
                      <a:pt x="22" y="3"/>
                    </a:cubicBezTo>
                    <a:cubicBezTo>
                      <a:pt x="22" y="4"/>
                      <a:pt x="22" y="4"/>
                      <a:pt x="22" y="4"/>
                    </a:cubicBezTo>
                    <a:cubicBezTo>
                      <a:pt x="22" y="4"/>
                      <a:pt x="21" y="4"/>
                      <a:pt x="21" y="4"/>
                    </a:cubicBezTo>
                    <a:cubicBezTo>
                      <a:pt x="21" y="4"/>
                      <a:pt x="20" y="4"/>
                      <a:pt x="20" y="3"/>
                    </a:cubicBezTo>
                    <a:cubicBezTo>
                      <a:pt x="19" y="3"/>
                      <a:pt x="19" y="3"/>
                      <a:pt x="19" y="3"/>
                    </a:cubicBezTo>
                    <a:cubicBezTo>
                      <a:pt x="19" y="2"/>
                      <a:pt x="19" y="2"/>
                      <a:pt x="19" y="2"/>
                    </a:cubicBezTo>
                    <a:cubicBezTo>
                      <a:pt x="19" y="1"/>
                      <a:pt x="19" y="1"/>
                      <a:pt x="20" y="1"/>
                    </a:cubicBezTo>
                    <a:cubicBezTo>
                      <a:pt x="20" y="1"/>
                      <a:pt x="20" y="1"/>
                      <a:pt x="20" y="1"/>
                    </a:cubicBezTo>
                    <a:cubicBezTo>
                      <a:pt x="21" y="2"/>
                      <a:pt x="21" y="2"/>
                      <a:pt x="21" y="2"/>
                    </a:cubicBezTo>
                    <a:cubicBezTo>
                      <a:pt x="23" y="3"/>
                      <a:pt x="23" y="3"/>
                      <a:pt x="23" y="3"/>
                    </a:cubicBezTo>
                    <a:cubicBezTo>
                      <a:pt x="22" y="4"/>
                      <a:pt x="22" y="4"/>
                      <a:pt x="22" y="4"/>
                    </a:cubicBezTo>
                    <a:cubicBezTo>
                      <a:pt x="22" y="4"/>
                      <a:pt x="21" y="3"/>
                      <a:pt x="21" y="3"/>
                    </a:cubicBezTo>
                    <a:cubicBezTo>
                      <a:pt x="21" y="3"/>
                      <a:pt x="21" y="2"/>
                      <a:pt x="21" y="2"/>
                    </a:cubicBezTo>
                    <a:cubicBezTo>
                      <a:pt x="21" y="2"/>
                      <a:pt x="21" y="2"/>
                      <a:pt x="21" y="2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23" y="2"/>
                      <a:pt x="24" y="2"/>
                      <a:pt x="24" y="2"/>
                    </a:cubicBezTo>
                    <a:cubicBezTo>
                      <a:pt x="24" y="3"/>
                      <a:pt x="25" y="3"/>
                      <a:pt x="25" y="3"/>
                    </a:cubicBezTo>
                    <a:cubicBezTo>
                      <a:pt x="25" y="4"/>
                      <a:pt x="25" y="4"/>
                      <a:pt x="25" y="4"/>
                    </a:cubicBezTo>
                    <a:cubicBezTo>
                      <a:pt x="25" y="4"/>
                      <a:pt x="25" y="4"/>
                      <a:pt x="25" y="4"/>
                    </a:cubicBezTo>
                    <a:cubicBezTo>
                      <a:pt x="25" y="4"/>
                      <a:pt x="25" y="4"/>
                      <a:pt x="25" y="4"/>
                    </a:cubicBezTo>
                    <a:cubicBezTo>
                      <a:pt x="25" y="4"/>
                      <a:pt x="25" y="4"/>
                      <a:pt x="25" y="4"/>
                    </a:cubicBezTo>
                    <a:cubicBezTo>
                      <a:pt x="24" y="3"/>
                      <a:pt x="24" y="3"/>
                      <a:pt x="24" y="3"/>
                    </a:cubicBezTo>
                    <a:cubicBezTo>
                      <a:pt x="24" y="2"/>
                      <a:pt x="24" y="2"/>
                      <a:pt x="24" y="2"/>
                    </a:cubicBezTo>
                    <a:cubicBezTo>
                      <a:pt x="24" y="2"/>
                      <a:pt x="24" y="2"/>
                      <a:pt x="24" y="2"/>
                    </a:cubicBezTo>
                    <a:cubicBezTo>
                      <a:pt x="24" y="2"/>
                      <a:pt x="24" y="2"/>
                      <a:pt x="24" y="2"/>
                    </a:cubicBezTo>
                    <a:cubicBezTo>
                      <a:pt x="24" y="2"/>
                      <a:pt x="24" y="2"/>
                      <a:pt x="24" y="2"/>
                    </a:cubicBezTo>
                    <a:cubicBezTo>
                      <a:pt x="25" y="2"/>
                      <a:pt x="25" y="2"/>
                      <a:pt x="26" y="2"/>
                    </a:cubicBezTo>
                    <a:cubicBezTo>
                      <a:pt x="26" y="3"/>
                      <a:pt x="27" y="3"/>
                      <a:pt x="27" y="4"/>
                    </a:cubicBezTo>
                    <a:cubicBezTo>
                      <a:pt x="27" y="4"/>
                      <a:pt x="27" y="4"/>
                      <a:pt x="27" y="4"/>
                    </a:cubicBezTo>
                    <a:cubicBezTo>
                      <a:pt x="26" y="4"/>
                      <a:pt x="26" y="3"/>
                      <a:pt x="26" y="3"/>
                    </a:cubicBezTo>
                    <a:cubicBezTo>
                      <a:pt x="26" y="3"/>
                      <a:pt x="26" y="2"/>
                      <a:pt x="26" y="2"/>
                    </a:cubicBezTo>
                    <a:cubicBezTo>
                      <a:pt x="27" y="2"/>
                      <a:pt x="27" y="2"/>
                      <a:pt x="27" y="2"/>
                    </a:cubicBezTo>
                    <a:cubicBezTo>
                      <a:pt x="27" y="2"/>
                      <a:pt x="28" y="3"/>
                      <a:pt x="28" y="3"/>
                    </a:cubicBezTo>
                    <a:cubicBezTo>
                      <a:pt x="28" y="3"/>
                      <a:pt x="28" y="3"/>
                      <a:pt x="29" y="3"/>
                    </a:cubicBezTo>
                    <a:cubicBezTo>
                      <a:pt x="29" y="4"/>
                      <a:pt x="29" y="4"/>
                      <a:pt x="29" y="3"/>
                    </a:cubicBezTo>
                    <a:cubicBezTo>
                      <a:pt x="29" y="4"/>
                      <a:pt x="29" y="4"/>
                      <a:pt x="29" y="3"/>
                    </a:cubicBezTo>
                    <a:cubicBezTo>
                      <a:pt x="28" y="3"/>
                      <a:pt x="28" y="3"/>
                      <a:pt x="28" y="3"/>
                    </a:cubicBezTo>
                    <a:cubicBezTo>
                      <a:pt x="28" y="3"/>
                      <a:pt x="27" y="3"/>
                      <a:pt x="27" y="2"/>
                    </a:cubicBezTo>
                    <a:cubicBezTo>
                      <a:pt x="27" y="2"/>
                      <a:pt x="26" y="2"/>
                      <a:pt x="26" y="2"/>
                    </a:cubicBezTo>
                    <a:cubicBezTo>
                      <a:pt x="26" y="2"/>
                      <a:pt x="26" y="3"/>
                      <a:pt x="26" y="3"/>
                    </a:cubicBezTo>
                    <a:cubicBezTo>
                      <a:pt x="26" y="3"/>
                      <a:pt x="27" y="3"/>
                      <a:pt x="27" y="4"/>
                    </a:cubicBezTo>
                    <a:cubicBezTo>
                      <a:pt x="27" y="4"/>
                      <a:pt x="27" y="4"/>
                      <a:pt x="27" y="4"/>
                    </a:cubicBezTo>
                    <a:cubicBezTo>
                      <a:pt x="27" y="4"/>
                      <a:pt x="27" y="4"/>
                      <a:pt x="27" y="4"/>
                    </a:cubicBezTo>
                    <a:cubicBezTo>
                      <a:pt x="26" y="4"/>
                      <a:pt x="26" y="3"/>
                      <a:pt x="25" y="3"/>
                    </a:cubicBezTo>
                    <a:cubicBezTo>
                      <a:pt x="25" y="2"/>
                      <a:pt x="25" y="2"/>
                      <a:pt x="24" y="2"/>
                    </a:cubicBezTo>
                    <a:cubicBezTo>
                      <a:pt x="24" y="2"/>
                      <a:pt x="24" y="2"/>
                      <a:pt x="24" y="2"/>
                    </a:cubicBezTo>
                    <a:cubicBezTo>
                      <a:pt x="25" y="3"/>
                      <a:pt x="25" y="3"/>
                      <a:pt x="25" y="3"/>
                    </a:cubicBezTo>
                    <a:cubicBezTo>
                      <a:pt x="25" y="3"/>
                      <a:pt x="25" y="3"/>
                      <a:pt x="25" y="3"/>
                    </a:cubicBezTo>
                    <a:cubicBezTo>
                      <a:pt x="25" y="4"/>
                      <a:pt x="25" y="4"/>
                      <a:pt x="25" y="4"/>
                    </a:cubicBezTo>
                    <a:cubicBezTo>
                      <a:pt x="24" y="4"/>
                      <a:pt x="24" y="3"/>
                      <a:pt x="23" y="3"/>
                    </a:cubicBezTo>
                    <a:cubicBezTo>
                      <a:pt x="23" y="3"/>
                      <a:pt x="23" y="2"/>
                      <a:pt x="22" y="2"/>
                    </a:cubicBezTo>
                    <a:cubicBezTo>
                      <a:pt x="22" y="2"/>
                      <a:pt x="22" y="2"/>
                      <a:pt x="22" y="2"/>
                    </a:cubicBezTo>
                    <a:cubicBezTo>
                      <a:pt x="22" y="2"/>
                      <a:pt x="22" y="2"/>
                      <a:pt x="22" y="2"/>
                    </a:cubicBezTo>
                    <a:cubicBezTo>
                      <a:pt x="22" y="2"/>
                      <a:pt x="22" y="2"/>
                      <a:pt x="22" y="2"/>
                    </a:cubicBezTo>
                    <a:cubicBezTo>
                      <a:pt x="22" y="2"/>
                      <a:pt x="22" y="2"/>
                      <a:pt x="22" y="2"/>
                    </a:cubicBezTo>
                    <a:cubicBezTo>
                      <a:pt x="22" y="2"/>
                      <a:pt x="22" y="2"/>
                      <a:pt x="22" y="2"/>
                    </a:cubicBezTo>
                    <a:cubicBezTo>
                      <a:pt x="22" y="2"/>
                      <a:pt x="22" y="2"/>
                      <a:pt x="22" y="2"/>
                    </a:cubicBezTo>
                    <a:cubicBezTo>
                      <a:pt x="22" y="2"/>
                      <a:pt x="22" y="2"/>
                      <a:pt x="22" y="2"/>
                    </a:cubicBezTo>
                    <a:cubicBezTo>
                      <a:pt x="22" y="3"/>
                      <a:pt x="22" y="3"/>
                      <a:pt x="23" y="4"/>
                    </a:cubicBezTo>
                    <a:cubicBezTo>
                      <a:pt x="23" y="4"/>
                      <a:pt x="23" y="4"/>
                      <a:pt x="23" y="4"/>
                    </a:cubicBezTo>
                    <a:cubicBezTo>
                      <a:pt x="23" y="4"/>
                      <a:pt x="23" y="4"/>
                      <a:pt x="23" y="4"/>
                    </a:cubicBezTo>
                    <a:cubicBezTo>
                      <a:pt x="23" y="4"/>
                      <a:pt x="22" y="4"/>
                      <a:pt x="22" y="4"/>
                    </a:cubicBezTo>
                    <a:cubicBezTo>
                      <a:pt x="21" y="3"/>
                      <a:pt x="21" y="3"/>
                      <a:pt x="21" y="3"/>
                    </a:cubicBezTo>
                    <a:cubicBezTo>
                      <a:pt x="20" y="2"/>
                      <a:pt x="20" y="2"/>
                      <a:pt x="20" y="2"/>
                    </a:cubicBezTo>
                    <a:cubicBezTo>
                      <a:pt x="20" y="2"/>
                      <a:pt x="20" y="2"/>
                      <a:pt x="20" y="2"/>
                    </a:cubicBezTo>
                    <a:cubicBezTo>
                      <a:pt x="20" y="2"/>
                      <a:pt x="20" y="2"/>
                      <a:pt x="20" y="2"/>
                    </a:cubicBezTo>
                    <a:cubicBezTo>
                      <a:pt x="21" y="3"/>
                      <a:pt x="21" y="3"/>
                      <a:pt x="21" y="3"/>
                    </a:cubicBezTo>
                    <a:cubicBezTo>
                      <a:pt x="21" y="3"/>
                      <a:pt x="21" y="3"/>
                      <a:pt x="22" y="3"/>
                    </a:cubicBezTo>
                    <a:cubicBezTo>
                      <a:pt x="21" y="4"/>
                      <a:pt x="21" y="4"/>
                      <a:pt x="21" y="4"/>
                    </a:cubicBezTo>
                    <a:cubicBezTo>
                      <a:pt x="20" y="4"/>
                      <a:pt x="20" y="3"/>
                      <a:pt x="19" y="3"/>
                    </a:cubicBezTo>
                    <a:cubicBezTo>
                      <a:pt x="19" y="2"/>
                      <a:pt x="18" y="2"/>
                      <a:pt x="18" y="2"/>
                    </a:cubicBezTo>
                    <a:cubicBezTo>
                      <a:pt x="18" y="2"/>
                      <a:pt x="18" y="2"/>
                      <a:pt x="18" y="2"/>
                    </a:cubicBezTo>
                    <a:cubicBezTo>
                      <a:pt x="18" y="2"/>
                      <a:pt x="18" y="2"/>
                      <a:pt x="18" y="2"/>
                    </a:cubicBezTo>
                    <a:cubicBezTo>
                      <a:pt x="19" y="2"/>
                      <a:pt x="19" y="2"/>
                      <a:pt x="19" y="2"/>
                    </a:cubicBezTo>
                    <a:cubicBezTo>
                      <a:pt x="19" y="3"/>
                      <a:pt x="19" y="3"/>
                      <a:pt x="20" y="4"/>
                    </a:cubicBezTo>
                    <a:cubicBezTo>
                      <a:pt x="20" y="4"/>
                      <a:pt x="20" y="4"/>
                      <a:pt x="20" y="4"/>
                    </a:cubicBezTo>
                    <a:cubicBezTo>
                      <a:pt x="20" y="4"/>
                      <a:pt x="20" y="4"/>
                      <a:pt x="19" y="4"/>
                    </a:cubicBezTo>
                    <a:cubicBezTo>
                      <a:pt x="19" y="4"/>
                      <a:pt x="19" y="4"/>
                      <a:pt x="19" y="4"/>
                    </a:cubicBezTo>
                    <a:cubicBezTo>
                      <a:pt x="16" y="2"/>
                      <a:pt x="16" y="2"/>
                      <a:pt x="16" y="2"/>
                    </a:cubicBezTo>
                    <a:cubicBezTo>
                      <a:pt x="17" y="1"/>
                      <a:pt x="17" y="1"/>
                      <a:pt x="17" y="1"/>
                    </a:cubicBezTo>
                    <a:cubicBezTo>
                      <a:pt x="17" y="2"/>
                      <a:pt x="17" y="2"/>
                      <a:pt x="17" y="2"/>
                    </a:cubicBezTo>
                    <a:cubicBezTo>
                      <a:pt x="18" y="4"/>
                      <a:pt x="18" y="4"/>
                      <a:pt x="18" y="4"/>
                    </a:cubicBezTo>
                    <a:cubicBezTo>
                      <a:pt x="18" y="4"/>
                      <a:pt x="18" y="4"/>
                      <a:pt x="18" y="4"/>
                    </a:cubicBezTo>
                    <a:cubicBezTo>
                      <a:pt x="16" y="3"/>
                      <a:pt x="16" y="3"/>
                      <a:pt x="16" y="3"/>
                    </a:cubicBezTo>
                    <a:cubicBezTo>
                      <a:pt x="16" y="2"/>
                      <a:pt x="15" y="2"/>
                      <a:pt x="15" y="2"/>
                    </a:cubicBezTo>
                    <a:cubicBezTo>
                      <a:pt x="16" y="1"/>
                      <a:pt x="16" y="1"/>
                      <a:pt x="16" y="1"/>
                    </a:cubicBezTo>
                    <a:cubicBezTo>
                      <a:pt x="16" y="2"/>
                      <a:pt x="16" y="2"/>
                      <a:pt x="16" y="2"/>
                    </a:cubicBezTo>
                    <a:cubicBezTo>
                      <a:pt x="17" y="3"/>
                      <a:pt x="17" y="3"/>
                      <a:pt x="17" y="4"/>
                    </a:cubicBezTo>
                    <a:cubicBezTo>
                      <a:pt x="17" y="4"/>
                      <a:pt x="17" y="4"/>
                      <a:pt x="17" y="4"/>
                    </a:cubicBezTo>
                    <a:cubicBezTo>
                      <a:pt x="17" y="4"/>
                      <a:pt x="16" y="4"/>
                      <a:pt x="16" y="4"/>
                    </a:cubicBezTo>
                    <a:cubicBezTo>
                      <a:pt x="15" y="3"/>
                      <a:pt x="14" y="2"/>
                      <a:pt x="13" y="1"/>
                    </a:cubicBezTo>
                    <a:cubicBezTo>
                      <a:pt x="14" y="1"/>
                      <a:pt x="14" y="1"/>
                      <a:pt x="14" y="1"/>
                    </a:cubicBezTo>
                    <a:cubicBezTo>
                      <a:pt x="14" y="1"/>
                      <a:pt x="15" y="2"/>
                      <a:pt x="15" y="2"/>
                    </a:cubicBezTo>
                    <a:cubicBezTo>
                      <a:pt x="16" y="3"/>
                      <a:pt x="16" y="3"/>
                      <a:pt x="16" y="3"/>
                    </a:cubicBezTo>
                    <a:cubicBezTo>
                      <a:pt x="16" y="3"/>
                      <a:pt x="16" y="4"/>
                      <a:pt x="16" y="4"/>
                    </a:cubicBezTo>
                    <a:cubicBezTo>
                      <a:pt x="16" y="4"/>
                      <a:pt x="15" y="4"/>
                      <a:pt x="15" y="4"/>
                    </a:cubicBezTo>
                    <a:cubicBezTo>
                      <a:pt x="15" y="4"/>
                      <a:pt x="15" y="4"/>
                      <a:pt x="15" y="4"/>
                    </a:cubicBezTo>
                    <a:cubicBezTo>
                      <a:pt x="14" y="3"/>
                      <a:pt x="14" y="3"/>
                      <a:pt x="14" y="3"/>
                    </a:cubicBezTo>
                    <a:cubicBezTo>
                      <a:pt x="13" y="2"/>
                      <a:pt x="13" y="2"/>
                      <a:pt x="13" y="2"/>
                    </a:cubicBezTo>
                    <a:cubicBezTo>
                      <a:pt x="13" y="1"/>
                      <a:pt x="13" y="1"/>
                      <a:pt x="13" y="1"/>
                    </a:cubicBezTo>
                    <a:cubicBezTo>
                      <a:pt x="13" y="2"/>
                      <a:pt x="14" y="2"/>
                      <a:pt x="14" y="2"/>
                    </a:cubicBezTo>
                    <a:cubicBezTo>
                      <a:pt x="14" y="2"/>
                      <a:pt x="14" y="3"/>
                      <a:pt x="15" y="3"/>
                    </a:cubicBezTo>
                    <a:cubicBezTo>
                      <a:pt x="15" y="3"/>
                      <a:pt x="15" y="3"/>
                      <a:pt x="15" y="3"/>
                    </a:cubicBezTo>
                    <a:cubicBezTo>
                      <a:pt x="15" y="3"/>
                      <a:pt x="15" y="4"/>
                      <a:pt x="14" y="4"/>
                    </a:cubicBezTo>
                    <a:cubicBezTo>
                      <a:pt x="14" y="4"/>
                      <a:pt x="14" y="4"/>
                      <a:pt x="14" y="4"/>
                    </a:cubicBezTo>
                    <a:cubicBezTo>
                      <a:pt x="12" y="3"/>
                      <a:pt x="12" y="3"/>
                      <a:pt x="12" y="3"/>
                    </a:cubicBezTo>
                    <a:cubicBezTo>
                      <a:pt x="11" y="1"/>
                      <a:pt x="11" y="1"/>
                      <a:pt x="11" y="1"/>
                    </a:cubicBezTo>
                    <a:cubicBezTo>
                      <a:pt x="12" y="1"/>
                      <a:pt x="12" y="1"/>
                      <a:pt x="12" y="1"/>
                    </a:cubicBezTo>
                    <a:cubicBezTo>
                      <a:pt x="13" y="2"/>
                      <a:pt x="13" y="2"/>
                      <a:pt x="13" y="2"/>
                    </a:cubicBezTo>
                    <a:cubicBezTo>
                      <a:pt x="14" y="3"/>
                      <a:pt x="14" y="3"/>
                      <a:pt x="14" y="3"/>
                    </a:cubicBezTo>
                    <a:cubicBezTo>
                      <a:pt x="14" y="3"/>
                      <a:pt x="14" y="4"/>
                      <a:pt x="13" y="4"/>
                    </a:cubicBezTo>
                    <a:cubicBezTo>
                      <a:pt x="13" y="4"/>
                      <a:pt x="13" y="4"/>
                      <a:pt x="13" y="4"/>
                    </a:cubicBezTo>
                    <a:cubicBezTo>
                      <a:pt x="12" y="2"/>
                      <a:pt x="12" y="2"/>
                      <a:pt x="12" y="2"/>
                    </a:cubicBezTo>
                    <a:cubicBezTo>
                      <a:pt x="11" y="2"/>
                      <a:pt x="11" y="2"/>
                      <a:pt x="11" y="2"/>
                    </a:cubicBezTo>
                    <a:cubicBezTo>
                      <a:pt x="11" y="1"/>
                      <a:pt x="11" y="1"/>
                      <a:pt x="11" y="1"/>
                    </a:cubicBezTo>
                    <a:cubicBezTo>
                      <a:pt x="11" y="1"/>
                      <a:pt x="11" y="2"/>
                      <a:pt x="12" y="2"/>
                    </a:cubicBezTo>
                    <a:cubicBezTo>
                      <a:pt x="13" y="3"/>
                      <a:pt x="13" y="3"/>
                      <a:pt x="13" y="3"/>
                    </a:cubicBezTo>
                    <a:cubicBezTo>
                      <a:pt x="13" y="3"/>
                      <a:pt x="13" y="4"/>
                      <a:pt x="12" y="4"/>
                    </a:cubicBezTo>
                    <a:cubicBezTo>
                      <a:pt x="12" y="4"/>
                      <a:pt x="12" y="4"/>
                      <a:pt x="12" y="4"/>
                    </a:cubicBezTo>
                    <a:cubicBezTo>
                      <a:pt x="11" y="3"/>
                      <a:pt x="11" y="3"/>
                      <a:pt x="10" y="2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10" y="1"/>
                      <a:pt x="10" y="1"/>
                      <a:pt x="10" y="1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11" y="3"/>
                      <a:pt x="11" y="4"/>
                      <a:pt x="11" y="4"/>
                    </a:cubicBezTo>
                    <a:cubicBezTo>
                      <a:pt x="11" y="4"/>
                      <a:pt x="11" y="4"/>
                      <a:pt x="10" y="4"/>
                    </a:cubicBezTo>
                    <a:cubicBezTo>
                      <a:pt x="10" y="3"/>
                      <a:pt x="10" y="3"/>
                      <a:pt x="9" y="2"/>
                    </a:cubicBezTo>
                    <a:cubicBezTo>
                      <a:pt x="9" y="2"/>
                      <a:pt x="8" y="2"/>
                      <a:pt x="8" y="2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1"/>
                      <a:pt x="8" y="1"/>
                      <a:pt x="8" y="2"/>
                    </a:cubicBezTo>
                    <a:cubicBezTo>
                      <a:pt x="9" y="2"/>
                      <a:pt x="9" y="2"/>
                      <a:pt x="9" y="2"/>
                    </a:cubicBezTo>
                    <a:cubicBezTo>
                      <a:pt x="9" y="2"/>
                      <a:pt x="9" y="3"/>
                      <a:pt x="10" y="3"/>
                    </a:cubicBezTo>
                    <a:cubicBezTo>
                      <a:pt x="10" y="3"/>
                      <a:pt x="10" y="3"/>
                      <a:pt x="10" y="4"/>
                    </a:cubicBezTo>
                    <a:cubicBezTo>
                      <a:pt x="9" y="4"/>
                      <a:pt x="9" y="4"/>
                      <a:pt x="9" y="4"/>
                    </a:cubicBezTo>
                    <a:cubicBezTo>
                      <a:pt x="8" y="3"/>
                      <a:pt x="7" y="2"/>
                      <a:pt x="6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2"/>
                      <a:pt x="8" y="2"/>
                      <a:pt x="8" y="3"/>
                    </a:cubicBezTo>
                    <a:cubicBezTo>
                      <a:pt x="9" y="3"/>
                      <a:pt x="9" y="4"/>
                      <a:pt x="8" y="4"/>
                    </a:cubicBezTo>
                    <a:cubicBezTo>
                      <a:pt x="8" y="4"/>
                      <a:pt x="8" y="4"/>
                      <a:pt x="8" y="4"/>
                    </a:cubicBezTo>
                    <a:cubicBezTo>
                      <a:pt x="7" y="3"/>
                      <a:pt x="7" y="3"/>
                      <a:pt x="6" y="3"/>
                    </a:cubicBezTo>
                    <a:cubicBezTo>
                      <a:pt x="6" y="2"/>
                      <a:pt x="5" y="2"/>
                      <a:pt x="5" y="2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1"/>
                      <a:pt x="6" y="2"/>
                      <a:pt x="6" y="2"/>
                    </a:cubicBezTo>
                    <a:cubicBezTo>
                      <a:pt x="6" y="2"/>
                      <a:pt x="6" y="3"/>
                      <a:pt x="7" y="3"/>
                    </a:cubicBezTo>
                    <a:cubicBezTo>
                      <a:pt x="7" y="3"/>
                      <a:pt x="7" y="4"/>
                      <a:pt x="6" y="4"/>
                    </a:cubicBezTo>
                    <a:cubicBezTo>
                      <a:pt x="6" y="4"/>
                      <a:pt x="6" y="4"/>
                      <a:pt x="6" y="4"/>
                    </a:cubicBezTo>
                    <a:cubicBezTo>
                      <a:pt x="5" y="3"/>
                      <a:pt x="5" y="3"/>
                      <a:pt x="4" y="3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2"/>
                      <a:pt x="4" y="2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5" y="4"/>
                      <a:pt x="5" y="4"/>
                      <a:pt x="4" y="3"/>
                    </a:cubicBezTo>
                    <a:cubicBezTo>
                      <a:pt x="4" y="3"/>
                      <a:pt x="3" y="3"/>
                      <a:pt x="3" y="2"/>
                    </a:cubicBezTo>
                    <a:cubicBezTo>
                      <a:pt x="3" y="2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2"/>
                      <a:pt x="3" y="2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2" y="3"/>
                      <a:pt x="2" y="3"/>
                      <a:pt x="1" y="2"/>
                    </a:cubicBezTo>
                    <a:cubicBezTo>
                      <a:pt x="1" y="2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2"/>
                      <a:pt x="0" y="2"/>
                    </a:cubicBezTo>
                    <a:cubicBezTo>
                      <a:pt x="0" y="2"/>
                      <a:pt x="1" y="3"/>
                      <a:pt x="1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53" name="Freeform 147"/>
              <p:cNvSpPr>
                <a:spLocks/>
              </p:cNvSpPr>
              <p:nvPr/>
            </p:nvSpPr>
            <p:spPr bwMode="auto">
              <a:xfrm>
                <a:off x="2688" y="3748"/>
                <a:ext cx="113" cy="14"/>
              </a:xfrm>
              <a:custGeom>
                <a:avLst/>
                <a:gdLst>
                  <a:gd name="T0" fmla="*/ 2 w 25"/>
                  <a:gd name="T1" fmla="*/ 2 h 3"/>
                  <a:gd name="T2" fmla="*/ 2 w 25"/>
                  <a:gd name="T3" fmla="*/ 0 h 3"/>
                  <a:gd name="T4" fmla="*/ 3 w 25"/>
                  <a:gd name="T5" fmla="*/ 1 h 3"/>
                  <a:gd name="T6" fmla="*/ 6 w 25"/>
                  <a:gd name="T7" fmla="*/ 2 h 3"/>
                  <a:gd name="T8" fmla="*/ 5 w 25"/>
                  <a:gd name="T9" fmla="*/ 0 h 3"/>
                  <a:gd name="T10" fmla="*/ 6 w 25"/>
                  <a:gd name="T11" fmla="*/ 2 h 3"/>
                  <a:gd name="T12" fmla="*/ 8 w 25"/>
                  <a:gd name="T13" fmla="*/ 0 h 3"/>
                  <a:gd name="T14" fmla="*/ 8 w 25"/>
                  <a:gd name="T15" fmla="*/ 2 h 3"/>
                  <a:gd name="T16" fmla="*/ 9 w 25"/>
                  <a:gd name="T17" fmla="*/ 0 h 3"/>
                  <a:gd name="T18" fmla="*/ 10 w 25"/>
                  <a:gd name="T19" fmla="*/ 2 h 3"/>
                  <a:gd name="T20" fmla="*/ 11 w 25"/>
                  <a:gd name="T21" fmla="*/ 0 h 3"/>
                  <a:gd name="T22" fmla="*/ 15 w 25"/>
                  <a:gd name="T23" fmla="*/ 2 h 3"/>
                  <a:gd name="T24" fmla="*/ 13 w 25"/>
                  <a:gd name="T25" fmla="*/ 0 h 3"/>
                  <a:gd name="T26" fmla="*/ 16 w 25"/>
                  <a:gd name="T27" fmla="*/ 0 h 3"/>
                  <a:gd name="T28" fmla="*/ 15 w 25"/>
                  <a:gd name="T29" fmla="*/ 0 h 3"/>
                  <a:gd name="T30" fmla="*/ 17 w 25"/>
                  <a:gd name="T31" fmla="*/ 2 h 3"/>
                  <a:gd name="T32" fmla="*/ 17 w 25"/>
                  <a:gd name="T33" fmla="*/ 0 h 3"/>
                  <a:gd name="T34" fmla="*/ 19 w 25"/>
                  <a:gd name="T35" fmla="*/ 2 h 3"/>
                  <a:gd name="T36" fmla="*/ 19 w 25"/>
                  <a:gd name="T37" fmla="*/ 0 h 3"/>
                  <a:gd name="T38" fmla="*/ 20 w 25"/>
                  <a:gd name="T39" fmla="*/ 2 h 3"/>
                  <a:gd name="T40" fmla="*/ 20 w 25"/>
                  <a:gd name="T41" fmla="*/ 0 h 3"/>
                  <a:gd name="T42" fmla="*/ 21 w 25"/>
                  <a:gd name="T43" fmla="*/ 1 h 3"/>
                  <a:gd name="T44" fmla="*/ 23 w 25"/>
                  <a:gd name="T45" fmla="*/ 1 h 3"/>
                  <a:gd name="T46" fmla="*/ 21 w 25"/>
                  <a:gd name="T47" fmla="*/ 0 h 3"/>
                  <a:gd name="T48" fmla="*/ 24 w 25"/>
                  <a:gd name="T49" fmla="*/ 1 h 3"/>
                  <a:gd name="T50" fmla="*/ 23 w 25"/>
                  <a:gd name="T51" fmla="*/ 1 h 3"/>
                  <a:gd name="T52" fmla="*/ 24 w 25"/>
                  <a:gd name="T53" fmla="*/ 1 h 3"/>
                  <a:gd name="T54" fmla="*/ 25 w 25"/>
                  <a:gd name="T55" fmla="*/ 2 h 3"/>
                  <a:gd name="T56" fmla="*/ 24 w 25"/>
                  <a:gd name="T57" fmla="*/ 0 h 3"/>
                  <a:gd name="T58" fmla="*/ 24 w 25"/>
                  <a:gd name="T59" fmla="*/ 0 h 3"/>
                  <a:gd name="T60" fmla="*/ 24 w 25"/>
                  <a:gd name="T61" fmla="*/ 0 h 3"/>
                  <a:gd name="T62" fmla="*/ 24 w 25"/>
                  <a:gd name="T63" fmla="*/ 0 h 3"/>
                  <a:gd name="T64" fmla="*/ 25 w 25"/>
                  <a:gd name="T65" fmla="*/ 2 h 3"/>
                  <a:gd name="T66" fmla="*/ 24 w 25"/>
                  <a:gd name="T67" fmla="*/ 1 h 3"/>
                  <a:gd name="T68" fmla="*/ 24 w 25"/>
                  <a:gd name="T69" fmla="*/ 2 h 3"/>
                  <a:gd name="T70" fmla="*/ 23 w 25"/>
                  <a:gd name="T71" fmla="*/ 1 h 3"/>
                  <a:gd name="T72" fmla="*/ 24 w 25"/>
                  <a:gd name="T73" fmla="*/ 2 h 3"/>
                  <a:gd name="T74" fmla="*/ 22 w 25"/>
                  <a:gd name="T75" fmla="*/ 2 h 3"/>
                  <a:gd name="T76" fmla="*/ 22 w 25"/>
                  <a:gd name="T77" fmla="*/ 1 h 3"/>
                  <a:gd name="T78" fmla="*/ 21 w 25"/>
                  <a:gd name="T79" fmla="*/ 2 h 3"/>
                  <a:gd name="T80" fmla="*/ 21 w 25"/>
                  <a:gd name="T81" fmla="*/ 1 h 3"/>
                  <a:gd name="T82" fmla="*/ 20 w 25"/>
                  <a:gd name="T83" fmla="*/ 2 h 3"/>
                  <a:gd name="T84" fmla="*/ 20 w 25"/>
                  <a:gd name="T85" fmla="*/ 1 h 3"/>
                  <a:gd name="T86" fmla="*/ 20 w 25"/>
                  <a:gd name="T87" fmla="*/ 3 h 3"/>
                  <a:gd name="T88" fmla="*/ 17 w 25"/>
                  <a:gd name="T89" fmla="*/ 1 h 3"/>
                  <a:gd name="T90" fmla="*/ 18 w 25"/>
                  <a:gd name="T91" fmla="*/ 3 h 3"/>
                  <a:gd name="T92" fmla="*/ 17 w 25"/>
                  <a:gd name="T93" fmla="*/ 2 h 3"/>
                  <a:gd name="T94" fmla="*/ 14 w 25"/>
                  <a:gd name="T95" fmla="*/ 1 h 3"/>
                  <a:gd name="T96" fmla="*/ 15 w 25"/>
                  <a:gd name="T97" fmla="*/ 2 h 3"/>
                  <a:gd name="T98" fmla="*/ 12 w 25"/>
                  <a:gd name="T99" fmla="*/ 1 h 3"/>
                  <a:gd name="T100" fmla="*/ 11 w 25"/>
                  <a:gd name="T101" fmla="*/ 1 h 3"/>
                  <a:gd name="T102" fmla="*/ 12 w 25"/>
                  <a:gd name="T103" fmla="*/ 3 h 3"/>
                  <a:gd name="T104" fmla="*/ 9 w 25"/>
                  <a:gd name="T105" fmla="*/ 1 h 3"/>
                  <a:gd name="T106" fmla="*/ 10 w 25"/>
                  <a:gd name="T107" fmla="*/ 3 h 3"/>
                  <a:gd name="T108" fmla="*/ 7 w 25"/>
                  <a:gd name="T109" fmla="*/ 1 h 3"/>
                  <a:gd name="T110" fmla="*/ 8 w 25"/>
                  <a:gd name="T111" fmla="*/ 2 h 3"/>
                  <a:gd name="T112" fmla="*/ 6 w 25"/>
                  <a:gd name="T113" fmla="*/ 1 h 3"/>
                  <a:gd name="T114" fmla="*/ 5 w 25"/>
                  <a:gd name="T115" fmla="*/ 3 h 3"/>
                  <a:gd name="T116" fmla="*/ 4 w 25"/>
                  <a:gd name="T117" fmla="*/ 2 h 3"/>
                  <a:gd name="T118" fmla="*/ 2 w 25"/>
                  <a:gd name="T119" fmla="*/ 1 h 3"/>
                  <a:gd name="T120" fmla="*/ 2 w 25"/>
                  <a:gd name="T121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  <a:cxn ang="0">
                    <a:pos x="T106" y="T107"/>
                  </a:cxn>
                  <a:cxn ang="0">
                    <a:pos x="T108" y="T109"/>
                  </a:cxn>
                  <a:cxn ang="0">
                    <a:pos x="T110" y="T111"/>
                  </a:cxn>
                  <a:cxn ang="0">
                    <a:pos x="T112" y="T113"/>
                  </a:cxn>
                  <a:cxn ang="0">
                    <a:pos x="T114" y="T115"/>
                  </a:cxn>
                  <a:cxn ang="0">
                    <a:pos x="T116" y="T117"/>
                  </a:cxn>
                  <a:cxn ang="0">
                    <a:pos x="T118" y="T119"/>
                  </a:cxn>
                  <a:cxn ang="0">
                    <a:pos x="T120" y="T121"/>
                  </a:cxn>
                </a:cxnLst>
                <a:rect l="0" t="0" r="r" b="b"/>
                <a:pathLst>
                  <a:path w="25" h="3">
                    <a:moveTo>
                      <a:pt x="0" y="1"/>
                    </a:moveTo>
                    <a:cubicBezTo>
                      <a:pt x="0" y="1"/>
                      <a:pt x="1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2"/>
                      <a:pt x="2" y="2"/>
                      <a:pt x="2" y="2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1"/>
                      <a:pt x="3" y="1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3" y="2"/>
                      <a:pt x="3" y="2"/>
                      <a:pt x="3" y="2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3" y="0"/>
                      <a:pt x="3" y="0"/>
                      <a:pt x="3" y="0"/>
                    </a:cubicBezTo>
                    <a:cubicBezTo>
                      <a:pt x="3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5" y="1"/>
                      <a:pt x="5" y="1"/>
                      <a:pt x="6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4" y="1"/>
                      <a:pt x="4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2"/>
                      <a:pt x="7" y="2"/>
                      <a:pt x="7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7" y="0"/>
                      <a:pt x="7" y="0"/>
                    </a:cubicBezTo>
                    <a:cubicBezTo>
                      <a:pt x="7" y="0"/>
                      <a:pt x="7" y="0"/>
                      <a:pt x="8" y="0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9" y="1"/>
                      <a:pt x="9" y="2"/>
                      <a:pt x="10" y="2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9" y="2"/>
                      <a:pt x="8" y="2"/>
                      <a:pt x="8" y="2"/>
                    </a:cubicBezTo>
                    <a:cubicBezTo>
                      <a:pt x="8" y="2"/>
                      <a:pt x="8" y="1"/>
                      <a:pt x="8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0"/>
                      <a:pt x="8" y="0"/>
                      <a:pt x="8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10" y="1"/>
                      <a:pt x="10" y="1"/>
                      <a:pt x="10" y="1"/>
                    </a:cubicBezTo>
                    <a:cubicBezTo>
                      <a:pt x="12" y="2"/>
                      <a:pt x="12" y="2"/>
                      <a:pt x="12" y="2"/>
                    </a:cubicBezTo>
                    <a:cubicBezTo>
                      <a:pt x="11" y="2"/>
                      <a:pt x="11" y="2"/>
                      <a:pt x="11" y="2"/>
                    </a:cubicBezTo>
                    <a:cubicBezTo>
                      <a:pt x="11" y="2"/>
                      <a:pt x="10" y="2"/>
                      <a:pt x="10" y="2"/>
                    </a:cubicBezTo>
                    <a:cubicBezTo>
                      <a:pt x="10" y="2"/>
                      <a:pt x="10" y="1"/>
                      <a:pt x="10" y="1"/>
                    </a:cubicBezTo>
                    <a:cubicBezTo>
                      <a:pt x="10" y="1"/>
                      <a:pt x="10" y="1"/>
                      <a:pt x="10" y="1"/>
                    </a:cubicBezTo>
                    <a:cubicBezTo>
                      <a:pt x="10" y="0"/>
                      <a:pt x="10" y="0"/>
                      <a:pt x="11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1" y="0"/>
                      <a:pt x="12" y="0"/>
                      <a:pt x="12" y="0"/>
                    </a:cubicBezTo>
                    <a:cubicBezTo>
                      <a:pt x="13" y="1"/>
                      <a:pt x="14" y="1"/>
                      <a:pt x="15" y="2"/>
                    </a:cubicBezTo>
                    <a:cubicBezTo>
                      <a:pt x="14" y="3"/>
                      <a:pt x="14" y="3"/>
                      <a:pt x="14" y="3"/>
                    </a:cubicBezTo>
                    <a:cubicBezTo>
                      <a:pt x="14" y="2"/>
                      <a:pt x="14" y="2"/>
                      <a:pt x="14" y="2"/>
                    </a:cubicBezTo>
                    <a:cubicBezTo>
                      <a:pt x="13" y="1"/>
                      <a:pt x="13" y="1"/>
                      <a:pt x="13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3" y="0"/>
                      <a:pt x="13" y="0"/>
                      <a:pt x="14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4" y="0"/>
                      <a:pt x="14" y="0"/>
                      <a:pt x="15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6" y="1"/>
                      <a:pt x="16" y="1"/>
                      <a:pt x="17" y="2"/>
                    </a:cubicBezTo>
                    <a:cubicBezTo>
                      <a:pt x="16" y="2"/>
                      <a:pt x="16" y="2"/>
                      <a:pt x="16" y="2"/>
                    </a:cubicBezTo>
                    <a:cubicBezTo>
                      <a:pt x="15" y="1"/>
                      <a:pt x="15" y="1"/>
                      <a:pt x="15" y="1"/>
                    </a:cubicBezTo>
                    <a:cubicBezTo>
                      <a:pt x="15" y="0"/>
                      <a:pt x="15" y="0"/>
                      <a:pt x="15" y="0"/>
                    </a:cubicBezTo>
                    <a:cubicBezTo>
                      <a:pt x="15" y="0"/>
                      <a:pt x="15" y="0"/>
                      <a:pt x="16" y="0"/>
                    </a:cubicBezTo>
                    <a:cubicBezTo>
                      <a:pt x="17" y="1"/>
                      <a:pt x="17" y="1"/>
                      <a:pt x="18" y="2"/>
                    </a:cubicBezTo>
                    <a:cubicBezTo>
                      <a:pt x="17" y="3"/>
                      <a:pt x="17" y="3"/>
                      <a:pt x="17" y="3"/>
                    </a:cubicBezTo>
                    <a:cubicBezTo>
                      <a:pt x="17" y="2"/>
                      <a:pt x="17" y="2"/>
                      <a:pt x="17" y="2"/>
                    </a:cubicBezTo>
                    <a:cubicBezTo>
                      <a:pt x="16" y="1"/>
                      <a:pt x="16" y="1"/>
                      <a:pt x="16" y="1"/>
                    </a:cubicBezTo>
                    <a:cubicBezTo>
                      <a:pt x="16" y="1"/>
                      <a:pt x="16" y="0"/>
                      <a:pt x="16" y="0"/>
                    </a:cubicBezTo>
                    <a:cubicBezTo>
                      <a:pt x="16" y="0"/>
                      <a:pt x="16" y="0"/>
                      <a:pt x="17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8" y="0"/>
                      <a:pt x="19" y="1"/>
                      <a:pt x="20" y="2"/>
                    </a:cubicBezTo>
                    <a:cubicBezTo>
                      <a:pt x="19" y="3"/>
                      <a:pt x="19" y="3"/>
                      <a:pt x="19" y="3"/>
                    </a:cubicBezTo>
                    <a:cubicBezTo>
                      <a:pt x="19" y="3"/>
                      <a:pt x="19" y="2"/>
                      <a:pt x="19" y="2"/>
                    </a:cubicBezTo>
                    <a:cubicBezTo>
                      <a:pt x="19" y="2"/>
                      <a:pt x="18" y="1"/>
                      <a:pt x="18" y="1"/>
                    </a:cubicBezTo>
                    <a:cubicBezTo>
                      <a:pt x="18" y="1"/>
                      <a:pt x="18" y="1"/>
                      <a:pt x="18" y="1"/>
                    </a:cubicBezTo>
                    <a:cubicBezTo>
                      <a:pt x="18" y="0"/>
                      <a:pt x="18" y="0"/>
                      <a:pt x="19" y="0"/>
                    </a:cubicBezTo>
                    <a:cubicBezTo>
                      <a:pt x="19" y="0"/>
                      <a:pt x="19" y="0"/>
                      <a:pt x="19" y="0"/>
                    </a:cubicBezTo>
                    <a:cubicBezTo>
                      <a:pt x="20" y="1"/>
                      <a:pt x="20" y="1"/>
                      <a:pt x="20" y="1"/>
                    </a:cubicBezTo>
                    <a:cubicBezTo>
                      <a:pt x="22" y="2"/>
                      <a:pt x="22" y="2"/>
                      <a:pt x="22" y="2"/>
                    </a:cubicBezTo>
                    <a:cubicBezTo>
                      <a:pt x="21" y="3"/>
                      <a:pt x="21" y="3"/>
                      <a:pt x="21" y="3"/>
                    </a:cubicBezTo>
                    <a:cubicBezTo>
                      <a:pt x="21" y="3"/>
                      <a:pt x="21" y="2"/>
                      <a:pt x="20" y="2"/>
                    </a:cubicBezTo>
                    <a:cubicBezTo>
                      <a:pt x="20" y="2"/>
                      <a:pt x="20" y="1"/>
                      <a:pt x="20" y="1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20" y="0"/>
                      <a:pt x="20" y="0"/>
                      <a:pt x="20" y="0"/>
                    </a:cubicBezTo>
                    <a:cubicBezTo>
                      <a:pt x="21" y="1"/>
                      <a:pt x="21" y="1"/>
                      <a:pt x="22" y="1"/>
                    </a:cubicBezTo>
                    <a:cubicBezTo>
                      <a:pt x="22" y="2"/>
                      <a:pt x="22" y="2"/>
                      <a:pt x="22" y="2"/>
                    </a:cubicBezTo>
                    <a:cubicBezTo>
                      <a:pt x="22" y="3"/>
                      <a:pt x="22" y="3"/>
                      <a:pt x="22" y="3"/>
                    </a:cubicBezTo>
                    <a:cubicBezTo>
                      <a:pt x="22" y="2"/>
                      <a:pt x="21" y="2"/>
                      <a:pt x="21" y="1"/>
                    </a:cubicBezTo>
                    <a:cubicBezTo>
                      <a:pt x="21" y="1"/>
                      <a:pt x="21" y="1"/>
                      <a:pt x="21" y="1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1" y="0"/>
                      <a:pt x="22" y="0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3" y="1"/>
                      <a:pt x="23" y="1"/>
                      <a:pt x="24" y="2"/>
                    </a:cubicBezTo>
                    <a:cubicBezTo>
                      <a:pt x="23" y="3"/>
                      <a:pt x="23" y="3"/>
                      <a:pt x="23" y="3"/>
                    </a:cubicBezTo>
                    <a:cubicBezTo>
                      <a:pt x="22" y="2"/>
                      <a:pt x="22" y="2"/>
                      <a:pt x="21" y="1"/>
                    </a:cubicBezTo>
                    <a:cubicBezTo>
                      <a:pt x="21" y="0"/>
                      <a:pt x="21" y="0"/>
                      <a:pt x="21" y="0"/>
                    </a:cubicBezTo>
                    <a:cubicBezTo>
                      <a:pt x="21" y="0"/>
                      <a:pt x="22" y="0"/>
                      <a:pt x="22" y="0"/>
                    </a:cubicBezTo>
                    <a:cubicBezTo>
                      <a:pt x="22" y="0"/>
                      <a:pt x="22" y="0"/>
                      <a:pt x="22" y="0"/>
                    </a:cubicBezTo>
                    <a:cubicBezTo>
                      <a:pt x="22" y="0"/>
                      <a:pt x="23" y="0"/>
                      <a:pt x="23" y="0"/>
                    </a:cubicBezTo>
                    <a:cubicBezTo>
                      <a:pt x="24" y="1"/>
                      <a:pt x="24" y="1"/>
                      <a:pt x="24" y="1"/>
                    </a:cubicBezTo>
                    <a:cubicBezTo>
                      <a:pt x="24" y="2"/>
                      <a:pt x="24" y="2"/>
                      <a:pt x="24" y="2"/>
                    </a:cubicBezTo>
                    <a:cubicBezTo>
                      <a:pt x="24" y="2"/>
                      <a:pt x="24" y="2"/>
                      <a:pt x="24" y="2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3" y="0"/>
                      <a:pt x="23" y="0"/>
                      <a:pt x="23" y="0"/>
                    </a:cubicBezTo>
                    <a:cubicBezTo>
                      <a:pt x="24" y="0"/>
                      <a:pt x="24" y="0"/>
                      <a:pt x="24" y="1"/>
                    </a:cubicBezTo>
                    <a:cubicBezTo>
                      <a:pt x="25" y="1"/>
                      <a:pt x="25" y="1"/>
                      <a:pt x="25" y="1"/>
                    </a:cubicBezTo>
                    <a:cubicBezTo>
                      <a:pt x="25" y="1"/>
                      <a:pt x="25" y="1"/>
                      <a:pt x="25" y="1"/>
                    </a:cubicBezTo>
                    <a:cubicBezTo>
                      <a:pt x="25" y="1"/>
                      <a:pt x="25" y="2"/>
                      <a:pt x="25" y="2"/>
                    </a:cubicBezTo>
                    <a:cubicBezTo>
                      <a:pt x="25" y="2"/>
                      <a:pt x="25" y="2"/>
                      <a:pt x="25" y="2"/>
                    </a:cubicBezTo>
                    <a:cubicBezTo>
                      <a:pt x="24" y="1"/>
                      <a:pt x="24" y="1"/>
                      <a:pt x="24" y="1"/>
                    </a:cubicBezTo>
                    <a:cubicBezTo>
                      <a:pt x="24" y="1"/>
                      <a:pt x="24" y="1"/>
                      <a:pt x="24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24" y="0"/>
                      <a:pt x="25" y="0"/>
                      <a:pt x="25" y="1"/>
                    </a:cubicBezTo>
                    <a:cubicBezTo>
                      <a:pt x="25" y="1"/>
                      <a:pt x="25" y="1"/>
                      <a:pt x="25" y="1"/>
                    </a:cubicBezTo>
                    <a:cubicBezTo>
                      <a:pt x="25" y="1"/>
                      <a:pt x="24" y="0"/>
                      <a:pt x="24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25" y="0"/>
                      <a:pt x="25" y="0"/>
                      <a:pt x="25" y="0"/>
                    </a:cubicBezTo>
                    <a:cubicBezTo>
                      <a:pt x="25" y="0"/>
                      <a:pt x="25" y="0"/>
                      <a:pt x="24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25" y="0"/>
                      <a:pt x="25" y="0"/>
                      <a:pt x="25" y="1"/>
                    </a:cubicBezTo>
                    <a:cubicBezTo>
                      <a:pt x="25" y="1"/>
                      <a:pt x="25" y="1"/>
                      <a:pt x="25" y="1"/>
                    </a:cubicBezTo>
                    <a:cubicBezTo>
                      <a:pt x="25" y="1"/>
                      <a:pt x="25" y="1"/>
                      <a:pt x="25" y="1"/>
                    </a:cubicBezTo>
                    <a:cubicBezTo>
                      <a:pt x="24" y="1"/>
                      <a:pt x="24" y="0"/>
                      <a:pt x="24" y="0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24" y="0"/>
                      <a:pt x="24" y="1"/>
                      <a:pt x="24" y="1"/>
                    </a:cubicBezTo>
                    <a:cubicBezTo>
                      <a:pt x="25" y="1"/>
                      <a:pt x="25" y="1"/>
                      <a:pt x="25" y="1"/>
                    </a:cubicBezTo>
                    <a:cubicBezTo>
                      <a:pt x="25" y="2"/>
                      <a:pt x="25" y="2"/>
                      <a:pt x="25" y="2"/>
                    </a:cubicBezTo>
                    <a:cubicBezTo>
                      <a:pt x="24" y="1"/>
                      <a:pt x="24" y="1"/>
                      <a:pt x="24" y="1"/>
                    </a:cubicBezTo>
                    <a:cubicBezTo>
                      <a:pt x="24" y="1"/>
                      <a:pt x="24" y="1"/>
                      <a:pt x="23" y="1"/>
                    </a:cubicBezTo>
                    <a:cubicBezTo>
                      <a:pt x="24" y="0"/>
                      <a:pt x="24" y="0"/>
                      <a:pt x="24" y="0"/>
                    </a:cubicBezTo>
                    <a:cubicBezTo>
                      <a:pt x="24" y="1"/>
                      <a:pt x="24" y="1"/>
                      <a:pt x="24" y="1"/>
                    </a:cubicBezTo>
                    <a:cubicBezTo>
                      <a:pt x="25" y="2"/>
                      <a:pt x="25" y="2"/>
                      <a:pt x="25" y="2"/>
                    </a:cubicBezTo>
                    <a:cubicBezTo>
                      <a:pt x="25" y="2"/>
                      <a:pt x="25" y="2"/>
                      <a:pt x="24" y="2"/>
                    </a:cubicBezTo>
                    <a:cubicBezTo>
                      <a:pt x="24" y="3"/>
                      <a:pt x="24" y="3"/>
                      <a:pt x="24" y="2"/>
                    </a:cubicBezTo>
                    <a:cubicBezTo>
                      <a:pt x="24" y="2"/>
                      <a:pt x="24" y="2"/>
                      <a:pt x="24" y="2"/>
                    </a:cubicBezTo>
                    <a:cubicBezTo>
                      <a:pt x="23" y="2"/>
                      <a:pt x="23" y="2"/>
                      <a:pt x="23" y="2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3" y="1"/>
                      <a:pt x="23" y="1"/>
                      <a:pt x="23" y="1"/>
                    </a:cubicBezTo>
                    <a:cubicBezTo>
                      <a:pt x="23" y="1"/>
                      <a:pt x="23" y="1"/>
                      <a:pt x="24" y="2"/>
                    </a:cubicBezTo>
                    <a:cubicBezTo>
                      <a:pt x="24" y="2"/>
                      <a:pt x="24" y="2"/>
                      <a:pt x="24" y="2"/>
                    </a:cubicBezTo>
                    <a:cubicBezTo>
                      <a:pt x="24" y="2"/>
                      <a:pt x="24" y="2"/>
                      <a:pt x="24" y="2"/>
                    </a:cubicBezTo>
                    <a:cubicBezTo>
                      <a:pt x="24" y="3"/>
                      <a:pt x="23" y="3"/>
                      <a:pt x="23" y="3"/>
                    </a:cubicBezTo>
                    <a:cubicBezTo>
                      <a:pt x="23" y="3"/>
                      <a:pt x="23" y="3"/>
                      <a:pt x="23" y="3"/>
                    </a:cubicBezTo>
                    <a:cubicBezTo>
                      <a:pt x="23" y="2"/>
                      <a:pt x="22" y="2"/>
                      <a:pt x="22" y="2"/>
                    </a:cubicBezTo>
                    <a:cubicBezTo>
                      <a:pt x="21" y="1"/>
                      <a:pt x="21" y="1"/>
                      <a:pt x="21" y="1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22" y="1"/>
                      <a:pt x="22" y="1"/>
                      <a:pt x="22" y="1"/>
                    </a:cubicBezTo>
                    <a:cubicBezTo>
                      <a:pt x="23" y="2"/>
                      <a:pt x="23" y="2"/>
                      <a:pt x="23" y="2"/>
                    </a:cubicBezTo>
                    <a:cubicBezTo>
                      <a:pt x="23" y="2"/>
                      <a:pt x="23" y="3"/>
                      <a:pt x="23" y="3"/>
                    </a:cubicBezTo>
                    <a:cubicBezTo>
                      <a:pt x="23" y="3"/>
                      <a:pt x="22" y="3"/>
                      <a:pt x="22" y="3"/>
                    </a:cubicBezTo>
                    <a:cubicBezTo>
                      <a:pt x="22" y="3"/>
                      <a:pt x="21" y="2"/>
                      <a:pt x="21" y="2"/>
                    </a:cubicBezTo>
                    <a:cubicBezTo>
                      <a:pt x="20" y="1"/>
                      <a:pt x="20" y="1"/>
                      <a:pt x="20" y="1"/>
                    </a:cubicBezTo>
                    <a:cubicBezTo>
                      <a:pt x="21" y="1"/>
                      <a:pt x="21" y="1"/>
                      <a:pt x="21" y="1"/>
                    </a:cubicBezTo>
                    <a:cubicBezTo>
                      <a:pt x="21" y="1"/>
                      <a:pt x="21" y="1"/>
                      <a:pt x="21" y="1"/>
                    </a:cubicBezTo>
                    <a:cubicBezTo>
                      <a:pt x="21" y="1"/>
                      <a:pt x="21" y="1"/>
                      <a:pt x="21" y="1"/>
                    </a:cubicBezTo>
                    <a:cubicBezTo>
                      <a:pt x="21" y="2"/>
                      <a:pt x="22" y="2"/>
                      <a:pt x="22" y="3"/>
                    </a:cubicBezTo>
                    <a:cubicBezTo>
                      <a:pt x="22" y="3"/>
                      <a:pt x="22" y="3"/>
                      <a:pt x="22" y="3"/>
                    </a:cubicBezTo>
                    <a:cubicBezTo>
                      <a:pt x="21" y="3"/>
                      <a:pt x="21" y="3"/>
                      <a:pt x="21" y="3"/>
                    </a:cubicBezTo>
                    <a:cubicBezTo>
                      <a:pt x="20" y="2"/>
                      <a:pt x="20" y="2"/>
                      <a:pt x="20" y="2"/>
                    </a:cubicBezTo>
                    <a:cubicBezTo>
                      <a:pt x="18" y="1"/>
                      <a:pt x="18" y="1"/>
                      <a:pt x="18" y="1"/>
                    </a:cubicBezTo>
                    <a:cubicBezTo>
                      <a:pt x="19" y="1"/>
                      <a:pt x="19" y="1"/>
                      <a:pt x="19" y="1"/>
                    </a:cubicBezTo>
                    <a:cubicBezTo>
                      <a:pt x="19" y="1"/>
                      <a:pt x="19" y="1"/>
                      <a:pt x="19" y="1"/>
                    </a:cubicBezTo>
                    <a:cubicBezTo>
                      <a:pt x="20" y="1"/>
                      <a:pt x="20" y="1"/>
                      <a:pt x="20" y="1"/>
                    </a:cubicBezTo>
                    <a:cubicBezTo>
                      <a:pt x="20" y="2"/>
                      <a:pt x="20" y="2"/>
                      <a:pt x="20" y="2"/>
                    </a:cubicBezTo>
                    <a:cubicBezTo>
                      <a:pt x="21" y="3"/>
                      <a:pt x="20" y="3"/>
                      <a:pt x="20" y="3"/>
                    </a:cubicBezTo>
                    <a:cubicBezTo>
                      <a:pt x="20" y="3"/>
                      <a:pt x="20" y="3"/>
                      <a:pt x="20" y="3"/>
                    </a:cubicBezTo>
                    <a:cubicBezTo>
                      <a:pt x="20" y="3"/>
                      <a:pt x="20" y="3"/>
                      <a:pt x="20" y="3"/>
                    </a:cubicBezTo>
                    <a:cubicBezTo>
                      <a:pt x="18" y="2"/>
                      <a:pt x="18" y="2"/>
                      <a:pt x="18" y="2"/>
                    </a:cubicBezTo>
                    <a:cubicBezTo>
                      <a:pt x="16" y="1"/>
                      <a:pt x="16" y="1"/>
                      <a:pt x="16" y="1"/>
                    </a:cubicBezTo>
                    <a:cubicBezTo>
                      <a:pt x="17" y="0"/>
                      <a:pt x="17" y="0"/>
                      <a:pt x="17" y="0"/>
                    </a:cubicBezTo>
                    <a:cubicBezTo>
                      <a:pt x="17" y="0"/>
                      <a:pt x="17" y="0"/>
                      <a:pt x="17" y="1"/>
                    </a:cubicBezTo>
                    <a:cubicBezTo>
                      <a:pt x="17" y="1"/>
                      <a:pt x="17" y="1"/>
                      <a:pt x="17" y="1"/>
                    </a:cubicBezTo>
                    <a:cubicBezTo>
                      <a:pt x="18" y="1"/>
                      <a:pt x="18" y="2"/>
                      <a:pt x="18" y="2"/>
                    </a:cubicBezTo>
                    <a:cubicBezTo>
                      <a:pt x="18" y="2"/>
                      <a:pt x="18" y="2"/>
                      <a:pt x="18" y="2"/>
                    </a:cubicBezTo>
                    <a:cubicBezTo>
                      <a:pt x="18" y="2"/>
                      <a:pt x="18" y="3"/>
                      <a:pt x="18" y="3"/>
                    </a:cubicBezTo>
                    <a:cubicBezTo>
                      <a:pt x="18" y="3"/>
                      <a:pt x="18" y="3"/>
                      <a:pt x="18" y="3"/>
                    </a:cubicBezTo>
                    <a:cubicBezTo>
                      <a:pt x="17" y="2"/>
                      <a:pt x="16" y="1"/>
                      <a:pt x="15" y="1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7" y="2"/>
                      <a:pt x="17" y="2"/>
                      <a:pt x="17" y="2"/>
                    </a:cubicBezTo>
                    <a:cubicBezTo>
                      <a:pt x="17" y="2"/>
                      <a:pt x="17" y="2"/>
                      <a:pt x="17" y="2"/>
                    </a:cubicBezTo>
                    <a:cubicBezTo>
                      <a:pt x="17" y="3"/>
                      <a:pt x="16" y="3"/>
                      <a:pt x="16" y="2"/>
                    </a:cubicBezTo>
                    <a:cubicBezTo>
                      <a:pt x="16" y="2"/>
                      <a:pt x="15" y="2"/>
                      <a:pt x="15" y="1"/>
                    </a:cubicBezTo>
                    <a:cubicBezTo>
                      <a:pt x="14" y="1"/>
                      <a:pt x="14" y="1"/>
                      <a:pt x="14" y="1"/>
                    </a:cubicBezTo>
                    <a:cubicBezTo>
                      <a:pt x="14" y="1"/>
                      <a:pt x="14" y="1"/>
                      <a:pt x="14" y="1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4" y="1"/>
                      <a:pt x="14" y="1"/>
                      <a:pt x="15" y="1"/>
                    </a:cubicBezTo>
                    <a:cubicBezTo>
                      <a:pt x="15" y="1"/>
                      <a:pt x="15" y="2"/>
                      <a:pt x="15" y="2"/>
                    </a:cubicBezTo>
                    <a:cubicBezTo>
                      <a:pt x="15" y="3"/>
                      <a:pt x="15" y="3"/>
                      <a:pt x="15" y="3"/>
                    </a:cubicBezTo>
                    <a:cubicBezTo>
                      <a:pt x="15" y="3"/>
                      <a:pt x="15" y="3"/>
                      <a:pt x="14" y="3"/>
                    </a:cubicBezTo>
                    <a:cubicBezTo>
                      <a:pt x="14" y="3"/>
                      <a:pt x="14" y="3"/>
                      <a:pt x="14" y="3"/>
                    </a:cubicBezTo>
                    <a:cubicBezTo>
                      <a:pt x="13" y="2"/>
                      <a:pt x="13" y="1"/>
                      <a:pt x="12" y="1"/>
                    </a:cubicBezTo>
                    <a:cubicBezTo>
                      <a:pt x="12" y="1"/>
                      <a:pt x="12" y="1"/>
                      <a:pt x="11" y="1"/>
                    </a:cubicBezTo>
                    <a:cubicBezTo>
                      <a:pt x="11" y="1"/>
                      <a:pt x="11" y="1"/>
                      <a:pt x="11" y="1"/>
                    </a:cubicBezTo>
                    <a:cubicBezTo>
                      <a:pt x="11" y="1"/>
                      <a:pt x="11" y="1"/>
                      <a:pt x="11" y="1"/>
                    </a:cubicBezTo>
                    <a:cubicBezTo>
                      <a:pt x="11" y="1"/>
                      <a:pt x="11" y="1"/>
                      <a:pt x="11" y="1"/>
                    </a:cubicBezTo>
                    <a:cubicBezTo>
                      <a:pt x="11" y="1"/>
                      <a:pt x="11" y="1"/>
                      <a:pt x="11" y="1"/>
                    </a:cubicBezTo>
                    <a:cubicBezTo>
                      <a:pt x="11" y="1"/>
                      <a:pt x="11" y="1"/>
                      <a:pt x="11" y="1"/>
                    </a:cubicBezTo>
                    <a:cubicBezTo>
                      <a:pt x="11" y="1"/>
                      <a:pt x="12" y="2"/>
                      <a:pt x="12" y="2"/>
                    </a:cubicBezTo>
                    <a:cubicBezTo>
                      <a:pt x="12" y="2"/>
                      <a:pt x="12" y="2"/>
                      <a:pt x="12" y="3"/>
                    </a:cubicBezTo>
                    <a:cubicBezTo>
                      <a:pt x="11" y="3"/>
                      <a:pt x="11" y="3"/>
                      <a:pt x="11" y="3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9" y="2"/>
                      <a:pt x="9" y="2"/>
                      <a:pt x="10" y="2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10" y="2"/>
                      <a:pt x="10" y="3"/>
                      <a:pt x="10" y="3"/>
                    </a:cubicBezTo>
                    <a:cubicBezTo>
                      <a:pt x="9" y="3"/>
                      <a:pt x="9" y="3"/>
                      <a:pt x="9" y="3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8" y="2"/>
                      <a:pt x="8" y="2"/>
                      <a:pt x="7" y="3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6" y="2"/>
                      <a:pt x="6" y="3"/>
                      <a:pt x="6" y="3"/>
                    </a:cubicBezTo>
                    <a:cubicBezTo>
                      <a:pt x="6" y="3"/>
                      <a:pt x="6" y="3"/>
                      <a:pt x="5" y="3"/>
                    </a:cubicBezTo>
                    <a:cubicBezTo>
                      <a:pt x="5" y="2"/>
                      <a:pt x="4" y="2"/>
                      <a:pt x="3" y="1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2"/>
                      <a:pt x="4" y="2"/>
                    </a:cubicBezTo>
                    <a:cubicBezTo>
                      <a:pt x="4" y="2"/>
                      <a:pt x="4" y="3"/>
                      <a:pt x="4" y="3"/>
                    </a:cubicBezTo>
                    <a:cubicBezTo>
                      <a:pt x="4" y="3"/>
                      <a:pt x="4" y="3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3" y="2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2"/>
                      <a:pt x="3" y="2"/>
                      <a:pt x="2" y="2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1" y="2"/>
                      <a:pt x="0" y="2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54" name="Freeform 148"/>
              <p:cNvSpPr>
                <a:spLocks noEditPoints="1"/>
              </p:cNvSpPr>
              <p:nvPr/>
            </p:nvSpPr>
            <p:spPr bwMode="auto">
              <a:xfrm>
                <a:off x="2620" y="3545"/>
                <a:ext cx="45" cy="32"/>
              </a:xfrm>
              <a:custGeom>
                <a:avLst/>
                <a:gdLst>
                  <a:gd name="T0" fmla="*/ 0 w 10"/>
                  <a:gd name="T1" fmla="*/ 5 h 7"/>
                  <a:gd name="T2" fmla="*/ 0 w 10"/>
                  <a:gd name="T3" fmla="*/ 5 h 7"/>
                  <a:gd name="T4" fmla="*/ 0 w 10"/>
                  <a:gd name="T5" fmla="*/ 5 h 7"/>
                  <a:gd name="T6" fmla="*/ 0 w 10"/>
                  <a:gd name="T7" fmla="*/ 4 h 7"/>
                  <a:gd name="T8" fmla="*/ 0 w 10"/>
                  <a:gd name="T9" fmla="*/ 4 h 7"/>
                  <a:gd name="T10" fmla="*/ 2 w 10"/>
                  <a:gd name="T11" fmla="*/ 3 h 7"/>
                  <a:gd name="T12" fmla="*/ 2 w 10"/>
                  <a:gd name="T13" fmla="*/ 3 h 7"/>
                  <a:gd name="T14" fmla="*/ 2 w 10"/>
                  <a:gd name="T15" fmla="*/ 4 h 7"/>
                  <a:gd name="T16" fmla="*/ 2 w 10"/>
                  <a:gd name="T17" fmla="*/ 4 h 7"/>
                  <a:gd name="T18" fmla="*/ 2 w 10"/>
                  <a:gd name="T19" fmla="*/ 4 h 7"/>
                  <a:gd name="T20" fmla="*/ 2 w 10"/>
                  <a:gd name="T21" fmla="*/ 4 h 7"/>
                  <a:gd name="T22" fmla="*/ 2 w 10"/>
                  <a:gd name="T23" fmla="*/ 4 h 7"/>
                  <a:gd name="T24" fmla="*/ 4 w 10"/>
                  <a:gd name="T25" fmla="*/ 5 h 7"/>
                  <a:gd name="T26" fmla="*/ 4 w 10"/>
                  <a:gd name="T27" fmla="*/ 5 h 7"/>
                  <a:gd name="T28" fmla="*/ 6 w 10"/>
                  <a:gd name="T29" fmla="*/ 3 h 7"/>
                  <a:gd name="T30" fmla="*/ 6 w 10"/>
                  <a:gd name="T31" fmla="*/ 3 h 7"/>
                  <a:gd name="T32" fmla="*/ 9 w 10"/>
                  <a:gd name="T33" fmla="*/ 0 h 7"/>
                  <a:gd name="T34" fmla="*/ 9 w 10"/>
                  <a:gd name="T35" fmla="*/ 0 h 7"/>
                  <a:gd name="T36" fmla="*/ 9 w 10"/>
                  <a:gd name="T37" fmla="*/ 0 h 7"/>
                  <a:gd name="T38" fmla="*/ 9 w 10"/>
                  <a:gd name="T39" fmla="*/ 0 h 7"/>
                  <a:gd name="T40" fmla="*/ 10 w 10"/>
                  <a:gd name="T41" fmla="*/ 1 h 7"/>
                  <a:gd name="T42" fmla="*/ 10 w 10"/>
                  <a:gd name="T43" fmla="*/ 1 h 7"/>
                  <a:gd name="T44" fmla="*/ 10 w 10"/>
                  <a:gd name="T45" fmla="*/ 1 h 7"/>
                  <a:gd name="T46" fmla="*/ 10 w 10"/>
                  <a:gd name="T47" fmla="*/ 1 h 7"/>
                  <a:gd name="T48" fmla="*/ 10 w 10"/>
                  <a:gd name="T49" fmla="*/ 1 h 7"/>
                  <a:gd name="T50" fmla="*/ 10 w 10"/>
                  <a:gd name="T51" fmla="*/ 1 h 7"/>
                  <a:gd name="T52" fmla="*/ 10 w 10"/>
                  <a:gd name="T53" fmla="*/ 1 h 7"/>
                  <a:gd name="T54" fmla="*/ 7 w 10"/>
                  <a:gd name="T55" fmla="*/ 4 h 7"/>
                  <a:gd name="T56" fmla="*/ 7 w 10"/>
                  <a:gd name="T57" fmla="*/ 4 h 7"/>
                  <a:gd name="T58" fmla="*/ 4 w 10"/>
                  <a:gd name="T59" fmla="*/ 7 h 7"/>
                  <a:gd name="T60" fmla="*/ 4 w 10"/>
                  <a:gd name="T61" fmla="*/ 7 h 7"/>
                  <a:gd name="T62" fmla="*/ 4 w 10"/>
                  <a:gd name="T63" fmla="*/ 7 h 7"/>
                  <a:gd name="T64" fmla="*/ 4 w 10"/>
                  <a:gd name="T65" fmla="*/ 7 h 7"/>
                  <a:gd name="T66" fmla="*/ 0 w 10"/>
                  <a:gd name="T67" fmla="*/ 5 h 7"/>
                  <a:gd name="T68" fmla="*/ 4 w 10"/>
                  <a:gd name="T69" fmla="*/ 6 h 7"/>
                  <a:gd name="T70" fmla="*/ 4 w 10"/>
                  <a:gd name="T71" fmla="*/ 6 h 7"/>
                  <a:gd name="T72" fmla="*/ 4 w 10"/>
                  <a:gd name="T73" fmla="*/ 6 h 7"/>
                  <a:gd name="T74" fmla="*/ 6 w 10"/>
                  <a:gd name="T75" fmla="*/ 3 h 7"/>
                  <a:gd name="T76" fmla="*/ 6 w 10"/>
                  <a:gd name="T77" fmla="*/ 3 h 7"/>
                  <a:gd name="T78" fmla="*/ 7 w 10"/>
                  <a:gd name="T79" fmla="*/ 3 h 7"/>
                  <a:gd name="T80" fmla="*/ 7 w 10"/>
                  <a:gd name="T81" fmla="*/ 3 h 7"/>
                  <a:gd name="T82" fmla="*/ 6 w 10"/>
                  <a:gd name="T83" fmla="*/ 3 h 7"/>
                  <a:gd name="T84" fmla="*/ 6 w 10"/>
                  <a:gd name="T85" fmla="*/ 3 h 7"/>
                  <a:gd name="T86" fmla="*/ 4 w 10"/>
                  <a:gd name="T87" fmla="*/ 6 h 7"/>
                  <a:gd name="T88" fmla="*/ 4 w 10"/>
                  <a:gd name="T89" fmla="*/ 6 h 7"/>
                  <a:gd name="T90" fmla="*/ 4 w 10"/>
                  <a:gd name="T91" fmla="*/ 6 h 7"/>
                  <a:gd name="T92" fmla="*/ 2 w 10"/>
                  <a:gd name="T93" fmla="*/ 5 h 7"/>
                  <a:gd name="T94" fmla="*/ 2 w 10"/>
                  <a:gd name="T95" fmla="*/ 5 h 7"/>
                  <a:gd name="T96" fmla="*/ 2 w 10"/>
                  <a:gd name="T97" fmla="*/ 5 h 7"/>
                  <a:gd name="T98" fmla="*/ 1 w 10"/>
                  <a:gd name="T99" fmla="*/ 5 h 7"/>
                  <a:gd name="T100" fmla="*/ 1 w 10"/>
                  <a:gd name="T101" fmla="*/ 5 h 7"/>
                  <a:gd name="T102" fmla="*/ 4 w 10"/>
                  <a:gd name="T103" fmla="*/ 6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10" h="7">
                    <a:moveTo>
                      <a:pt x="0" y="5"/>
                    </a:move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1" y="4"/>
                      <a:pt x="1" y="4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3" y="4"/>
                      <a:pt x="3" y="4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5" y="4"/>
                      <a:pt x="5" y="3"/>
                      <a:pt x="6" y="3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6" y="2"/>
                      <a:pt x="8" y="1"/>
                      <a:pt x="9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10" y="0"/>
                      <a:pt x="10" y="1"/>
                      <a:pt x="10" y="1"/>
                    </a:cubicBezTo>
                    <a:cubicBezTo>
                      <a:pt x="10" y="1"/>
                      <a:pt x="10" y="1"/>
                      <a:pt x="10" y="1"/>
                    </a:cubicBezTo>
                    <a:cubicBezTo>
                      <a:pt x="10" y="1"/>
                      <a:pt x="10" y="1"/>
                      <a:pt x="10" y="1"/>
                    </a:cubicBezTo>
                    <a:cubicBezTo>
                      <a:pt x="10" y="1"/>
                      <a:pt x="10" y="1"/>
                      <a:pt x="10" y="1"/>
                    </a:cubicBezTo>
                    <a:cubicBezTo>
                      <a:pt x="10" y="1"/>
                      <a:pt x="10" y="1"/>
                      <a:pt x="10" y="1"/>
                    </a:cubicBezTo>
                    <a:cubicBezTo>
                      <a:pt x="10" y="1"/>
                      <a:pt x="10" y="1"/>
                      <a:pt x="10" y="1"/>
                    </a:cubicBezTo>
                    <a:cubicBezTo>
                      <a:pt x="10" y="1"/>
                      <a:pt x="10" y="1"/>
                      <a:pt x="10" y="1"/>
                    </a:cubicBezTo>
                    <a:cubicBezTo>
                      <a:pt x="9" y="2"/>
                      <a:pt x="8" y="3"/>
                      <a:pt x="7" y="4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6" y="5"/>
                      <a:pt x="5" y="6"/>
                      <a:pt x="4" y="7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3" y="7"/>
                      <a:pt x="1" y="5"/>
                      <a:pt x="0" y="5"/>
                    </a:cubicBezTo>
                    <a:close/>
                    <a:moveTo>
                      <a:pt x="4" y="6"/>
                    </a:moveTo>
                    <a:cubicBezTo>
                      <a:pt x="4" y="6"/>
                      <a:pt x="4" y="6"/>
                      <a:pt x="4" y="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5" y="6"/>
                      <a:pt x="6" y="4"/>
                      <a:pt x="6" y="3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7" y="3"/>
                      <a:pt x="6" y="3"/>
                      <a:pt x="6" y="3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6" y="4"/>
                      <a:pt x="5" y="5"/>
                      <a:pt x="4" y="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3" y="5"/>
                      <a:pt x="2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2" y="5"/>
                      <a:pt x="3" y="6"/>
                      <a:pt x="4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55" name="Freeform 149"/>
              <p:cNvSpPr>
                <a:spLocks/>
              </p:cNvSpPr>
              <p:nvPr/>
            </p:nvSpPr>
            <p:spPr bwMode="auto">
              <a:xfrm>
                <a:off x="2625" y="3554"/>
                <a:ext cx="31" cy="18"/>
              </a:xfrm>
              <a:custGeom>
                <a:avLst/>
                <a:gdLst>
                  <a:gd name="T0" fmla="*/ 3 w 7"/>
                  <a:gd name="T1" fmla="*/ 4 h 4"/>
                  <a:gd name="T2" fmla="*/ 0 w 7"/>
                  <a:gd name="T3" fmla="*/ 3 h 4"/>
                  <a:gd name="T4" fmla="*/ 0 w 7"/>
                  <a:gd name="T5" fmla="*/ 3 h 4"/>
                  <a:gd name="T6" fmla="*/ 0 w 7"/>
                  <a:gd name="T7" fmla="*/ 3 h 4"/>
                  <a:gd name="T8" fmla="*/ 0 w 7"/>
                  <a:gd name="T9" fmla="*/ 2 h 4"/>
                  <a:gd name="T10" fmla="*/ 0 w 7"/>
                  <a:gd name="T11" fmla="*/ 2 h 4"/>
                  <a:gd name="T12" fmla="*/ 1 w 7"/>
                  <a:gd name="T13" fmla="*/ 2 h 4"/>
                  <a:gd name="T14" fmla="*/ 1 w 7"/>
                  <a:gd name="T15" fmla="*/ 2 h 4"/>
                  <a:gd name="T16" fmla="*/ 3 w 7"/>
                  <a:gd name="T17" fmla="*/ 3 h 4"/>
                  <a:gd name="T18" fmla="*/ 3 w 7"/>
                  <a:gd name="T19" fmla="*/ 3 h 4"/>
                  <a:gd name="T20" fmla="*/ 6 w 7"/>
                  <a:gd name="T21" fmla="*/ 0 h 4"/>
                  <a:gd name="T22" fmla="*/ 6 w 7"/>
                  <a:gd name="T23" fmla="*/ 0 h 4"/>
                  <a:gd name="T24" fmla="*/ 6 w 7"/>
                  <a:gd name="T25" fmla="*/ 0 h 4"/>
                  <a:gd name="T26" fmla="*/ 6 w 7"/>
                  <a:gd name="T27" fmla="*/ 0 h 4"/>
                  <a:gd name="T28" fmla="*/ 6 w 7"/>
                  <a:gd name="T29" fmla="*/ 1 h 4"/>
                  <a:gd name="T30" fmla="*/ 6 w 7"/>
                  <a:gd name="T31" fmla="*/ 1 h 4"/>
                  <a:gd name="T32" fmla="*/ 4 w 7"/>
                  <a:gd name="T33" fmla="*/ 4 h 4"/>
                  <a:gd name="T34" fmla="*/ 4 w 7"/>
                  <a:gd name="T35" fmla="*/ 4 h 4"/>
                  <a:gd name="T36" fmla="*/ 3 w 7"/>
                  <a:gd name="T37" fmla="*/ 4 h 4"/>
                  <a:gd name="T38" fmla="*/ 3 w 7"/>
                  <a:gd name="T39" fmla="*/ 4 h 4"/>
                  <a:gd name="T40" fmla="*/ 3 w 7"/>
                  <a:gd name="T41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7" h="4">
                    <a:moveTo>
                      <a:pt x="3" y="4"/>
                    </a:moveTo>
                    <a:cubicBezTo>
                      <a:pt x="2" y="4"/>
                      <a:pt x="1" y="4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3"/>
                      <a:pt x="2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4" y="2"/>
                      <a:pt x="5" y="1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7" y="0"/>
                      <a:pt x="7" y="1"/>
                      <a:pt x="6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2"/>
                      <a:pt x="4" y="3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56" name="Freeform 150"/>
              <p:cNvSpPr>
                <a:spLocks/>
              </p:cNvSpPr>
              <p:nvPr/>
            </p:nvSpPr>
            <p:spPr bwMode="auto">
              <a:xfrm>
                <a:off x="2616" y="3550"/>
                <a:ext cx="40" cy="31"/>
              </a:xfrm>
              <a:custGeom>
                <a:avLst/>
                <a:gdLst>
                  <a:gd name="T0" fmla="*/ 0 w 9"/>
                  <a:gd name="T1" fmla="*/ 0 h 7"/>
                  <a:gd name="T2" fmla="*/ 1 w 9"/>
                  <a:gd name="T3" fmla="*/ 4 h 7"/>
                  <a:gd name="T4" fmla="*/ 1 w 9"/>
                  <a:gd name="T5" fmla="*/ 5 h 7"/>
                  <a:gd name="T6" fmla="*/ 0 w 9"/>
                  <a:gd name="T7" fmla="*/ 7 h 7"/>
                  <a:gd name="T8" fmla="*/ 0 w 9"/>
                  <a:gd name="T9" fmla="*/ 7 h 7"/>
                  <a:gd name="T10" fmla="*/ 4 w 9"/>
                  <a:gd name="T11" fmla="*/ 6 h 7"/>
                  <a:gd name="T12" fmla="*/ 8 w 9"/>
                  <a:gd name="T13" fmla="*/ 6 h 7"/>
                  <a:gd name="T14" fmla="*/ 7 w 9"/>
                  <a:gd name="T15" fmla="*/ 7 h 7"/>
                  <a:gd name="T16" fmla="*/ 8 w 9"/>
                  <a:gd name="T17" fmla="*/ 3 h 7"/>
                  <a:gd name="T18" fmla="*/ 8 w 9"/>
                  <a:gd name="T19" fmla="*/ 2 h 7"/>
                  <a:gd name="T20" fmla="*/ 7 w 9"/>
                  <a:gd name="T21" fmla="*/ 1 h 7"/>
                  <a:gd name="T22" fmla="*/ 6 w 9"/>
                  <a:gd name="T23" fmla="*/ 0 h 7"/>
                  <a:gd name="T24" fmla="*/ 4 w 9"/>
                  <a:gd name="T25" fmla="*/ 0 h 7"/>
                  <a:gd name="T26" fmla="*/ 1 w 9"/>
                  <a:gd name="T27" fmla="*/ 0 h 7"/>
                  <a:gd name="T28" fmla="*/ 4 w 9"/>
                  <a:gd name="T29" fmla="*/ 0 h 7"/>
                  <a:gd name="T30" fmla="*/ 6 w 9"/>
                  <a:gd name="T31" fmla="*/ 0 h 7"/>
                  <a:gd name="T32" fmla="*/ 7 w 9"/>
                  <a:gd name="T33" fmla="*/ 0 h 7"/>
                  <a:gd name="T34" fmla="*/ 8 w 9"/>
                  <a:gd name="T35" fmla="*/ 0 h 7"/>
                  <a:gd name="T36" fmla="*/ 9 w 9"/>
                  <a:gd name="T37" fmla="*/ 4 h 7"/>
                  <a:gd name="T38" fmla="*/ 8 w 9"/>
                  <a:gd name="T39" fmla="*/ 7 h 7"/>
                  <a:gd name="T40" fmla="*/ 8 w 9"/>
                  <a:gd name="T41" fmla="*/ 7 h 7"/>
                  <a:gd name="T42" fmla="*/ 8 w 9"/>
                  <a:gd name="T43" fmla="*/ 7 h 7"/>
                  <a:gd name="T44" fmla="*/ 8 w 9"/>
                  <a:gd name="T45" fmla="*/ 7 h 7"/>
                  <a:gd name="T46" fmla="*/ 4 w 9"/>
                  <a:gd name="T47" fmla="*/ 7 h 7"/>
                  <a:gd name="T48" fmla="*/ 0 w 9"/>
                  <a:gd name="T49" fmla="*/ 7 h 7"/>
                  <a:gd name="T50" fmla="*/ 0 w 9"/>
                  <a:gd name="T51" fmla="*/ 7 h 7"/>
                  <a:gd name="T52" fmla="*/ 0 w 9"/>
                  <a:gd name="T53" fmla="*/ 7 h 7"/>
                  <a:gd name="T54" fmla="*/ 0 w 9"/>
                  <a:gd name="T55" fmla="*/ 4 h 7"/>
                  <a:gd name="T56" fmla="*/ 0 w 9"/>
                  <a:gd name="T5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9" h="7">
                    <a:moveTo>
                      <a:pt x="0" y="0"/>
                    </a:moveTo>
                    <a:cubicBezTo>
                      <a:pt x="1" y="1"/>
                      <a:pt x="0" y="3"/>
                      <a:pt x="1" y="4"/>
                    </a:cubicBezTo>
                    <a:cubicBezTo>
                      <a:pt x="1" y="4"/>
                      <a:pt x="1" y="5"/>
                      <a:pt x="1" y="5"/>
                    </a:cubicBezTo>
                    <a:cubicBezTo>
                      <a:pt x="1" y="6"/>
                      <a:pt x="1" y="7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1" y="7"/>
                      <a:pt x="3" y="6"/>
                      <a:pt x="4" y="6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7" y="7"/>
                      <a:pt x="7" y="7"/>
                      <a:pt x="7" y="7"/>
                    </a:cubicBezTo>
                    <a:cubicBezTo>
                      <a:pt x="7" y="6"/>
                      <a:pt x="8" y="5"/>
                      <a:pt x="8" y="3"/>
                    </a:cubicBezTo>
                    <a:cubicBezTo>
                      <a:pt x="8" y="3"/>
                      <a:pt x="8" y="2"/>
                      <a:pt x="8" y="2"/>
                    </a:cubicBezTo>
                    <a:cubicBezTo>
                      <a:pt x="8" y="1"/>
                      <a:pt x="7" y="1"/>
                      <a:pt x="7" y="1"/>
                    </a:cubicBezTo>
                    <a:cubicBezTo>
                      <a:pt x="7" y="0"/>
                      <a:pt x="6" y="0"/>
                      <a:pt x="6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7" y="0"/>
                    </a:cubicBezTo>
                    <a:cubicBezTo>
                      <a:pt x="7" y="0"/>
                      <a:pt x="7" y="0"/>
                      <a:pt x="8" y="0"/>
                    </a:cubicBezTo>
                    <a:cubicBezTo>
                      <a:pt x="9" y="1"/>
                      <a:pt x="9" y="2"/>
                      <a:pt x="9" y="4"/>
                    </a:cubicBezTo>
                    <a:cubicBezTo>
                      <a:pt x="9" y="5"/>
                      <a:pt x="8" y="6"/>
                      <a:pt x="8" y="7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3" y="7"/>
                      <a:pt x="1" y="7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6"/>
                      <a:pt x="0" y="5"/>
                      <a:pt x="0" y="4"/>
                    </a:cubicBezTo>
                    <a:cubicBezTo>
                      <a:pt x="0" y="2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57" name="Freeform 151"/>
              <p:cNvSpPr>
                <a:spLocks noEditPoints="1"/>
              </p:cNvSpPr>
              <p:nvPr/>
            </p:nvSpPr>
            <p:spPr bwMode="auto">
              <a:xfrm>
                <a:off x="2620" y="3599"/>
                <a:ext cx="45" cy="28"/>
              </a:xfrm>
              <a:custGeom>
                <a:avLst/>
                <a:gdLst>
                  <a:gd name="T0" fmla="*/ 0 w 10"/>
                  <a:gd name="T1" fmla="*/ 4 h 6"/>
                  <a:gd name="T2" fmla="*/ 0 w 10"/>
                  <a:gd name="T3" fmla="*/ 4 h 6"/>
                  <a:gd name="T4" fmla="*/ 0 w 10"/>
                  <a:gd name="T5" fmla="*/ 4 h 6"/>
                  <a:gd name="T6" fmla="*/ 0 w 10"/>
                  <a:gd name="T7" fmla="*/ 4 h 6"/>
                  <a:gd name="T8" fmla="*/ 0 w 10"/>
                  <a:gd name="T9" fmla="*/ 4 h 6"/>
                  <a:gd name="T10" fmla="*/ 2 w 10"/>
                  <a:gd name="T11" fmla="*/ 3 h 6"/>
                  <a:gd name="T12" fmla="*/ 2 w 10"/>
                  <a:gd name="T13" fmla="*/ 3 h 6"/>
                  <a:gd name="T14" fmla="*/ 2 w 10"/>
                  <a:gd name="T15" fmla="*/ 3 h 6"/>
                  <a:gd name="T16" fmla="*/ 2 w 10"/>
                  <a:gd name="T17" fmla="*/ 3 h 6"/>
                  <a:gd name="T18" fmla="*/ 2 w 10"/>
                  <a:gd name="T19" fmla="*/ 3 h 6"/>
                  <a:gd name="T20" fmla="*/ 2 w 10"/>
                  <a:gd name="T21" fmla="*/ 3 h 6"/>
                  <a:gd name="T22" fmla="*/ 2 w 10"/>
                  <a:gd name="T23" fmla="*/ 3 h 6"/>
                  <a:gd name="T24" fmla="*/ 4 w 10"/>
                  <a:gd name="T25" fmla="*/ 4 h 6"/>
                  <a:gd name="T26" fmla="*/ 4 w 10"/>
                  <a:gd name="T27" fmla="*/ 4 h 6"/>
                  <a:gd name="T28" fmla="*/ 6 w 10"/>
                  <a:gd name="T29" fmla="*/ 2 h 6"/>
                  <a:gd name="T30" fmla="*/ 6 w 10"/>
                  <a:gd name="T31" fmla="*/ 2 h 6"/>
                  <a:gd name="T32" fmla="*/ 9 w 10"/>
                  <a:gd name="T33" fmla="*/ 0 h 6"/>
                  <a:gd name="T34" fmla="*/ 9 w 10"/>
                  <a:gd name="T35" fmla="*/ 0 h 6"/>
                  <a:gd name="T36" fmla="*/ 9 w 10"/>
                  <a:gd name="T37" fmla="*/ 0 h 6"/>
                  <a:gd name="T38" fmla="*/ 9 w 10"/>
                  <a:gd name="T39" fmla="*/ 0 h 6"/>
                  <a:gd name="T40" fmla="*/ 10 w 10"/>
                  <a:gd name="T41" fmla="*/ 0 h 6"/>
                  <a:gd name="T42" fmla="*/ 10 w 10"/>
                  <a:gd name="T43" fmla="*/ 0 h 6"/>
                  <a:gd name="T44" fmla="*/ 10 w 10"/>
                  <a:gd name="T45" fmla="*/ 0 h 6"/>
                  <a:gd name="T46" fmla="*/ 10 w 10"/>
                  <a:gd name="T47" fmla="*/ 0 h 6"/>
                  <a:gd name="T48" fmla="*/ 10 w 10"/>
                  <a:gd name="T49" fmla="*/ 0 h 6"/>
                  <a:gd name="T50" fmla="*/ 10 w 10"/>
                  <a:gd name="T51" fmla="*/ 1 h 6"/>
                  <a:gd name="T52" fmla="*/ 10 w 10"/>
                  <a:gd name="T53" fmla="*/ 1 h 6"/>
                  <a:gd name="T54" fmla="*/ 7 w 10"/>
                  <a:gd name="T55" fmla="*/ 4 h 6"/>
                  <a:gd name="T56" fmla="*/ 7 w 10"/>
                  <a:gd name="T57" fmla="*/ 4 h 6"/>
                  <a:gd name="T58" fmla="*/ 4 w 10"/>
                  <a:gd name="T59" fmla="*/ 6 h 6"/>
                  <a:gd name="T60" fmla="*/ 4 w 10"/>
                  <a:gd name="T61" fmla="*/ 6 h 6"/>
                  <a:gd name="T62" fmla="*/ 4 w 10"/>
                  <a:gd name="T63" fmla="*/ 6 h 6"/>
                  <a:gd name="T64" fmla="*/ 4 w 10"/>
                  <a:gd name="T65" fmla="*/ 6 h 6"/>
                  <a:gd name="T66" fmla="*/ 0 w 10"/>
                  <a:gd name="T67" fmla="*/ 4 h 6"/>
                  <a:gd name="T68" fmla="*/ 4 w 10"/>
                  <a:gd name="T69" fmla="*/ 5 h 6"/>
                  <a:gd name="T70" fmla="*/ 4 w 10"/>
                  <a:gd name="T71" fmla="*/ 5 h 6"/>
                  <a:gd name="T72" fmla="*/ 4 w 10"/>
                  <a:gd name="T73" fmla="*/ 5 h 6"/>
                  <a:gd name="T74" fmla="*/ 6 w 10"/>
                  <a:gd name="T75" fmla="*/ 3 h 6"/>
                  <a:gd name="T76" fmla="*/ 6 w 10"/>
                  <a:gd name="T77" fmla="*/ 3 h 6"/>
                  <a:gd name="T78" fmla="*/ 7 w 10"/>
                  <a:gd name="T79" fmla="*/ 3 h 6"/>
                  <a:gd name="T80" fmla="*/ 7 w 10"/>
                  <a:gd name="T81" fmla="*/ 3 h 6"/>
                  <a:gd name="T82" fmla="*/ 6 w 10"/>
                  <a:gd name="T83" fmla="*/ 3 h 6"/>
                  <a:gd name="T84" fmla="*/ 6 w 10"/>
                  <a:gd name="T85" fmla="*/ 3 h 6"/>
                  <a:gd name="T86" fmla="*/ 4 w 10"/>
                  <a:gd name="T87" fmla="*/ 5 h 6"/>
                  <a:gd name="T88" fmla="*/ 4 w 10"/>
                  <a:gd name="T89" fmla="*/ 5 h 6"/>
                  <a:gd name="T90" fmla="*/ 4 w 10"/>
                  <a:gd name="T91" fmla="*/ 5 h 6"/>
                  <a:gd name="T92" fmla="*/ 2 w 10"/>
                  <a:gd name="T93" fmla="*/ 4 h 6"/>
                  <a:gd name="T94" fmla="*/ 2 w 10"/>
                  <a:gd name="T95" fmla="*/ 4 h 6"/>
                  <a:gd name="T96" fmla="*/ 2 w 10"/>
                  <a:gd name="T97" fmla="*/ 4 h 6"/>
                  <a:gd name="T98" fmla="*/ 1 w 10"/>
                  <a:gd name="T99" fmla="*/ 4 h 6"/>
                  <a:gd name="T100" fmla="*/ 1 w 10"/>
                  <a:gd name="T101" fmla="*/ 4 h 6"/>
                  <a:gd name="T102" fmla="*/ 4 w 10"/>
                  <a:gd name="T103" fmla="*/ 5 h 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10" h="6">
                    <a:moveTo>
                      <a:pt x="0" y="4"/>
                    </a:move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1" y="3"/>
                      <a:pt x="1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3" y="4"/>
                      <a:pt x="3" y="4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5" y="4"/>
                      <a:pt x="5" y="3"/>
                      <a:pt x="6" y="2"/>
                    </a:cubicBezTo>
                    <a:cubicBezTo>
                      <a:pt x="6" y="2"/>
                      <a:pt x="6" y="2"/>
                      <a:pt x="6" y="2"/>
                    </a:cubicBezTo>
                    <a:cubicBezTo>
                      <a:pt x="6" y="2"/>
                      <a:pt x="8" y="0"/>
                      <a:pt x="9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0" y="0"/>
                      <a:pt x="10" y="0"/>
                      <a:pt x="10" y="0"/>
                    </a:cubicBezTo>
                    <a:cubicBezTo>
                      <a:pt x="10" y="1"/>
                      <a:pt x="10" y="1"/>
                      <a:pt x="10" y="1"/>
                    </a:cubicBezTo>
                    <a:cubicBezTo>
                      <a:pt x="10" y="1"/>
                      <a:pt x="10" y="1"/>
                      <a:pt x="10" y="1"/>
                    </a:cubicBezTo>
                    <a:cubicBezTo>
                      <a:pt x="9" y="2"/>
                      <a:pt x="8" y="3"/>
                      <a:pt x="7" y="4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6" y="4"/>
                      <a:pt x="5" y="6"/>
                      <a:pt x="4" y="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3" y="6"/>
                      <a:pt x="1" y="5"/>
                      <a:pt x="0" y="4"/>
                    </a:cubicBezTo>
                    <a:close/>
                    <a:moveTo>
                      <a:pt x="4" y="5"/>
                    </a:move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5" y="5"/>
                      <a:pt x="6" y="4"/>
                      <a:pt x="6" y="3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7" y="3"/>
                      <a:pt x="6" y="3"/>
                      <a:pt x="6" y="3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6" y="4"/>
                      <a:pt x="5" y="4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3" y="5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1" y="4"/>
                      <a:pt x="1" y="4"/>
                    </a:cubicBezTo>
                    <a:cubicBezTo>
                      <a:pt x="1" y="4"/>
                      <a:pt x="1" y="4"/>
                      <a:pt x="1" y="4"/>
                    </a:cubicBezTo>
                    <a:cubicBezTo>
                      <a:pt x="2" y="5"/>
                      <a:pt x="3" y="5"/>
                      <a:pt x="4" y="5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58" name="Freeform 152"/>
              <p:cNvSpPr>
                <a:spLocks/>
              </p:cNvSpPr>
              <p:nvPr/>
            </p:nvSpPr>
            <p:spPr bwMode="auto">
              <a:xfrm>
                <a:off x="2625" y="3608"/>
                <a:ext cx="31" cy="19"/>
              </a:xfrm>
              <a:custGeom>
                <a:avLst/>
                <a:gdLst>
                  <a:gd name="T0" fmla="*/ 3 w 7"/>
                  <a:gd name="T1" fmla="*/ 4 h 4"/>
                  <a:gd name="T2" fmla="*/ 0 w 7"/>
                  <a:gd name="T3" fmla="*/ 2 h 4"/>
                  <a:gd name="T4" fmla="*/ 0 w 7"/>
                  <a:gd name="T5" fmla="*/ 2 h 4"/>
                  <a:gd name="T6" fmla="*/ 0 w 7"/>
                  <a:gd name="T7" fmla="*/ 2 h 4"/>
                  <a:gd name="T8" fmla="*/ 0 w 7"/>
                  <a:gd name="T9" fmla="*/ 2 h 4"/>
                  <a:gd name="T10" fmla="*/ 0 w 7"/>
                  <a:gd name="T11" fmla="*/ 2 h 4"/>
                  <a:gd name="T12" fmla="*/ 1 w 7"/>
                  <a:gd name="T13" fmla="*/ 2 h 4"/>
                  <a:gd name="T14" fmla="*/ 1 w 7"/>
                  <a:gd name="T15" fmla="*/ 2 h 4"/>
                  <a:gd name="T16" fmla="*/ 3 w 7"/>
                  <a:gd name="T17" fmla="*/ 3 h 4"/>
                  <a:gd name="T18" fmla="*/ 3 w 7"/>
                  <a:gd name="T19" fmla="*/ 3 h 4"/>
                  <a:gd name="T20" fmla="*/ 6 w 7"/>
                  <a:gd name="T21" fmla="*/ 0 h 4"/>
                  <a:gd name="T22" fmla="*/ 6 w 7"/>
                  <a:gd name="T23" fmla="*/ 0 h 4"/>
                  <a:gd name="T24" fmla="*/ 6 w 7"/>
                  <a:gd name="T25" fmla="*/ 0 h 4"/>
                  <a:gd name="T26" fmla="*/ 6 w 7"/>
                  <a:gd name="T27" fmla="*/ 0 h 4"/>
                  <a:gd name="T28" fmla="*/ 6 w 7"/>
                  <a:gd name="T29" fmla="*/ 0 h 4"/>
                  <a:gd name="T30" fmla="*/ 6 w 7"/>
                  <a:gd name="T31" fmla="*/ 0 h 4"/>
                  <a:gd name="T32" fmla="*/ 4 w 7"/>
                  <a:gd name="T33" fmla="*/ 4 h 4"/>
                  <a:gd name="T34" fmla="*/ 4 w 7"/>
                  <a:gd name="T35" fmla="*/ 4 h 4"/>
                  <a:gd name="T36" fmla="*/ 3 w 7"/>
                  <a:gd name="T37" fmla="*/ 4 h 4"/>
                  <a:gd name="T38" fmla="*/ 3 w 7"/>
                  <a:gd name="T39" fmla="*/ 4 h 4"/>
                  <a:gd name="T40" fmla="*/ 3 w 7"/>
                  <a:gd name="T41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7" h="4">
                    <a:moveTo>
                      <a:pt x="3" y="4"/>
                    </a:moveTo>
                    <a:cubicBezTo>
                      <a:pt x="2" y="4"/>
                      <a:pt x="1" y="3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1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2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4" y="2"/>
                      <a:pt x="5" y="1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7" y="0"/>
                      <a:pt x="7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2"/>
                      <a:pt x="4" y="3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59" name="Freeform 153"/>
              <p:cNvSpPr>
                <a:spLocks/>
              </p:cNvSpPr>
              <p:nvPr/>
            </p:nvSpPr>
            <p:spPr bwMode="auto">
              <a:xfrm>
                <a:off x="2616" y="3599"/>
                <a:ext cx="40" cy="37"/>
              </a:xfrm>
              <a:custGeom>
                <a:avLst/>
                <a:gdLst>
                  <a:gd name="T0" fmla="*/ 0 w 9"/>
                  <a:gd name="T1" fmla="*/ 1 h 8"/>
                  <a:gd name="T2" fmla="*/ 1 w 9"/>
                  <a:gd name="T3" fmla="*/ 4 h 8"/>
                  <a:gd name="T4" fmla="*/ 1 w 9"/>
                  <a:gd name="T5" fmla="*/ 6 h 8"/>
                  <a:gd name="T6" fmla="*/ 0 w 9"/>
                  <a:gd name="T7" fmla="*/ 8 h 8"/>
                  <a:gd name="T8" fmla="*/ 0 w 9"/>
                  <a:gd name="T9" fmla="*/ 7 h 8"/>
                  <a:gd name="T10" fmla="*/ 4 w 9"/>
                  <a:gd name="T11" fmla="*/ 7 h 8"/>
                  <a:gd name="T12" fmla="*/ 8 w 9"/>
                  <a:gd name="T13" fmla="*/ 7 h 8"/>
                  <a:gd name="T14" fmla="*/ 7 w 9"/>
                  <a:gd name="T15" fmla="*/ 7 h 8"/>
                  <a:gd name="T16" fmla="*/ 8 w 9"/>
                  <a:gd name="T17" fmla="*/ 4 h 8"/>
                  <a:gd name="T18" fmla="*/ 8 w 9"/>
                  <a:gd name="T19" fmla="*/ 2 h 8"/>
                  <a:gd name="T20" fmla="*/ 7 w 9"/>
                  <a:gd name="T21" fmla="*/ 1 h 8"/>
                  <a:gd name="T22" fmla="*/ 6 w 9"/>
                  <a:gd name="T23" fmla="*/ 1 h 8"/>
                  <a:gd name="T24" fmla="*/ 4 w 9"/>
                  <a:gd name="T25" fmla="*/ 1 h 8"/>
                  <a:gd name="T26" fmla="*/ 1 w 9"/>
                  <a:gd name="T27" fmla="*/ 0 h 8"/>
                  <a:gd name="T28" fmla="*/ 4 w 9"/>
                  <a:gd name="T29" fmla="*/ 0 h 8"/>
                  <a:gd name="T30" fmla="*/ 6 w 9"/>
                  <a:gd name="T31" fmla="*/ 0 h 8"/>
                  <a:gd name="T32" fmla="*/ 7 w 9"/>
                  <a:gd name="T33" fmla="*/ 0 h 8"/>
                  <a:gd name="T34" fmla="*/ 8 w 9"/>
                  <a:gd name="T35" fmla="*/ 1 h 8"/>
                  <a:gd name="T36" fmla="*/ 9 w 9"/>
                  <a:gd name="T37" fmla="*/ 4 h 8"/>
                  <a:gd name="T38" fmla="*/ 8 w 9"/>
                  <a:gd name="T39" fmla="*/ 7 h 8"/>
                  <a:gd name="T40" fmla="*/ 8 w 9"/>
                  <a:gd name="T41" fmla="*/ 7 h 8"/>
                  <a:gd name="T42" fmla="*/ 8 w 9"/>
                  <a:gd name="T43" fmla="*/ 8 h 8"/>
                  <a:gd name="T44" fmla="*/ 8 w 9"/>
                  <a:gd name="T45" fmla="*/ 8 h 8"/>
                  <a:gd name="T46" fmla="*/ 4 w 9"/>
                  <a:gd name="T47" fmla="*/ 8 h 8"/>
                  <a:gd name="T48" fmla="*/ 0 w 9"/>
                  <a:gd name="T49" fmla="*/ 8 h 8"/>
                  <a:gd name="T50" fmla="*/ 0 w 9"/>
                  <a:gd name="T51" fmla="*/ 8 h 8"/>
                  <a:gd name="T52" fmla="*/ 0 w 9"/>
                  <a:gd name="T53" fmla="*/ 7 h 8"/>
                  <a:gd name="T54" fmla="*/ 0 w 9"/>
                  <a:gd name="T55" fmla="*/ 4 h 8"/>
                  <a:gd name="T56" fmla="*/ 0 w 9"/>
                  <a:gd name="T57" fmla="*/ 1 h 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9" h="8">
                    <a:moveTo>
                      <a:pt x="0" y="1"/>
                    </a:moveTo>
                    <a:cubicBezTo>
                      <a:pt x="1" y="2"/>
                      <a:pt x="0" y="3"/>
                      <a:pt x="1" y="4"/>
                    </a:cubicBezTo>
                    <a:cubicBezTo>
                      <a:pt x="1" y="5"/>
                      <a:pt x="1" y="5"/>
                      <a:pt x="1" y="6"/>
                    </a:cubicBezTo>
                    <a:cubicBezTo>
                      <a:pt x="1" y="6"/>
                      <a:pt x="1" y="7"/>
                      <a:pt x="0" y="8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1" y="7"/>
                      <a:pt x="3" y="7"/>
                      <a:pt x="4" y="7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7" y="7"/>
                      <a:pt x="7" y="7"/>
                      <a:pt x="7" y="7"/>
                    </a:cubicBezTo>
                    <a:cubicBezTo>
                      <a:pt x="7" y="6"/>
                      <a:pt x="8" y="5"/>
                      <a:pt x="8" y="4"/>
                    </a:cubicBezTo>
                    <a:cubicBezTo>
                      <a:pt x="8" y="3"/>
                      <a:pt x="8" y="3"/>
                      <a:pt x="8" y="2"/>
                    </a:cubicBezTo>
                    <a:cubicBezTo>
                      <a:pt x="8" y="2"/>
                      <a:pt x="7" y="1"/>
                      <a:pt x="7" y="1"/>
                    </a:cubicBezTo>
                    <a:cubicBezTo>
                      <a:pt x="7" y="1"/>
                      <a:pt x="6" y="1"/>
                      <a:pt x="6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7" y="0"/>
                    </a:cubicBezTo>
                    <a:cubicBezTo>
                      <a:pt x="7" y="0"/>
                      <a:pt x="7" y="0"/>
                      <a:pt x="8" y="1"/>
                    </a:cubicBezTo>
                    <a:cubicBezTo>
                      <a:pt x="9" y="2"/>
                      <a:pt x="9" y="3"/>
                      <a:pt x="9" y="4"/>
                    </a:cubicBezTo>
                    <a:cubicBezTo>
                      <a:pt x="9" y="5"/>
                      <a:pt x="8" y="6"/>
                      <a:pt x="8" y="7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8" y="8"/>
                      <a:pt x="8" y="8"/>
                      <a:pt x="8" y="8"/>
                    </a:cubicBezTo>
                    <a:cubicBezTo>
                      <a:pt x="4" y="8"/>
                      <a:pt x="4" y="8"/>
                      <a:pt x="4" y="8"/>
                    </a:cubicBezTo>
                    <a:cubicBezTo>
                      <a:pt x="3" y="8"/>
                      <a:pt x="1" y="8"/>
                      <a:pt x="0" y="8"/>
                    </a:cubicBezTo>
                    <a:cubicBezTo>
                      <a:pt x="0" y="8"/>
                      <a:pt x="0" y="8"/>
                      <a:pt x="0" y="8"/>
                    </a:cubicBezTo>
                    <a:cubicBezTo>
                      <a:pt x="0" y="8"/>
                      <a:pt x="0" y="7"/>
                      <a:pt x="0" y="7"/>
                    </a:cubicBezTo>
                    <a:cubicBezTo>
                      <a:pt x="0" y="7"/>
                      <a:pt x="0" y="5"/>
                      <a:pt x="0" y="4"/>
                    </a:cubicBezTo>
                    <a:cubicBezTo>
                      <a:pt x="0" y="3"/>
                      <a:pt x="0" y="2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60" name="Freeform 154"/>
              <p:cNvSpPr>
                <a:spLocks noEditPoints="1"/>
              </p:cNvSpPr>
              <p:nvPr/>
            </p:nvSpPr>
            <p:spPr bwMode="auto">
              <a:xfrm>
                <a:off x="2620" y="3654"/>
                <a:ext cx="45" cy="31"/>
              </a:xfrm>
              <a:custGeom>
                <a:avLst/>
                <a:gdLst>
                  <a:gd name="T0" fmla="*/ 0 w 10"/>
                  <a:gd name="T1" fmla="*/ 5 h 7"/>
                  <a:gd name="T2" fmla="*/ 0 w 10"/>
                  <a:gd name="T3" fmla="*/ 5 h 7"/>
                  <a:gd name="T4" fmla="*/ 0 w 10"/>
                  <a:gd name="T5" fmla="*/ 5 h 7"/>
                  <a:gd name="T6" fmla="*/ 0 w 10"/>
                  <a:gd name="T7" fmla="*/ 4 h 7"/>
                  <a:gd name="T8" fmla="*/ 0 w 10"/>
                  <a:gd name="T9" fmla="*/ 4 h 7"/>
                  <a:gd name="T10" fmla="*/ 2 w 10"/>
                  <a:gd name="T11" fmla="*/ 3 h 7"/>
                  <a:gd name="T12" fmla="*/ 2 w 10"/>
                  <a:gd name="T13" fmla="*/ 3 h 7"/>
                  <a:gd name="T14" fmla="*/ 2 w 10"/>
                  <a:gd name="T15" fmla="*/ 4 h 7"/>
                  <a:gd name="T16" fmla="*/ 2 w 10"/>
                  <a:gd name="T17" fmla="*/ 4 h 7"/>
                  <a:gd name="T18" fmla="*/ 2 w 10"/>
                  <a:gd name="T19" fmla="*/ 4 h 7"/>
                  <a:gd name="T20" fmla="*/ 2 w 10"/>
                  <a:gd name="T21" fmla="*/ 4 h 7"/>
                  <a:gd name="T22" fmla="*/ 2 w 10"/>
                  <a:gd name="T23" fmla="*/ 4 h 7"/>
                  <a:gd name="T24" fmla="*/ 4 w 10"/>
                  <a:gd name="T25" fmla="*/ 5 h 7"/>
                  <a:gd name="T26" fmla="*/ 4 w 10"/>
                  <a:gd name="T27" fmla="*/ 5 h 7"/>
                  <a:gd name="T28" fmla="*/ 6 w 10"/>
                  <a:gd name="T29" fmla="*/ 3 h 7"/>
                  <a:gd name="T30" fmla="*/ 6 w 10"/>
                  <a:gd name="T31" fmla="*/ 3 h 7"/>
                  <a:gd name="T32" fmla="*/ 9 w 10"/>
                  <a:gd name="T33" fmla="*/ 0 h 7"/>
                  <a:gd name="T34" fmla="*/ 9 w 10"/>
                  <a:gd name="T35" fmla="*/ 0 h 7"/>
                  <a:gd name="T36" fmla="*/ 9 w 10"/>
                  <a:gd name="T37" fmla="*/ 0 h 7"/>
                  <a:gd name="T38" fmla="*/ 9 w 10"/>
                  <a:gd name="T39" fmla="*/ 0 h 7"/>
                  <a:gd name="T40" fmla="*/ 10 w 10"/>
                  <a:gd name="T41" fmla="*/ 1 h 7"/>
                  <a:gd name="T42" fmla="*/ 10 w 10"/>
                  <a:gd name="T43" fmla="*/ 1 h 7"/>
                  <a:gd name="T44" fmla="*/ 10 w 10"/>
                  <a:gd name="T45" fmla="*/ 1 h 7"/>
                  <a:gd name="T46" fmla="*/ 10 w 10"/>
                  <a:gd name="T47" fmla="*/ 1 h 7"/>
                  <a:gd name="T48" fmla="*/ 10 w 10"/>
                  <a:gd name="T49" fmla="*/ 1 h 7"/>
                  <a:gd name="T50" fmla="*/ 10 w 10"/>
                  <a:gd name="T51" fmla="*/ 1 h 7"/>
                  <a:gd name="T52" fmla="*/ 10 w 10"/>
                  <a:gd name="T53" fmla="*/ 1 h 7"/>
                  <a:gd name="T54" fmla="*/ 7 w 10"/>
                  <a:gd name="T55" fmla="*/ 4 h 7"/>
                  <a:gd name="T56" fmla="*/ 7 w 10"/>
                  <a:gd name="T57" fmla="*/ 4 h 7"/>
                  <a:gd name="T58" fmla="*/ 4 w 10"/>
                  <a:gd name="T59" fmla="*/ 7 h 7"/>
                  <a:gd name="T60" fmla="*/ 4 w 10"/>
                  <a:gd name="T61" fmla="*/ 7 h 7"/>
                  <a:gd name="T62" fmla="*/ 4 w 10"/>
                  <a:gd name="T63" fmla="*/ 7 h 7"/>
                  <a:gd name="T64" fmla="*/ 4 w 10"/>
                  <a:gd name="T65" fmla="*/ 7 h 7"/>
                  <a:gd name="T66" fmla="*/ 0 w 10"/>
                  <a:gd name="T67" fmla="*/ 5 h 7"/>
                  <a:gd name="T68" fmla="*/ 4 w 10"/>
                  <a:gd name="T69" fmla="*/ 6 h 7"/>
                  <a:gd name="T70" fmla="*/ 4 w 10"/>
                  <a:gd name="T71" fmla="*/ 6 h 7"/>
                  <a:gd name="T72" fmla="*/ 4 w 10"/>
                  <a:gd name="T73" fmla="*/ 6 h 7"/>
                  <a:gd name="T74" fmla="*/ 6 w 10"/>
                  <a:gd name="T75" fmla="*/ 3 h 7"/>
                  <a:gd name="T76" fmla="*/ 6 w 10"/>
                  <a:gd name="T77" fmla="*/ 3 h 7"/>
                  <a:gd name="T78" fmla="*/ 7 w 10"/>
                  <a:gd name="T79" fmla="*/ 3 h 7"/>
                  <a:gd name="T80" fmla="*/ 7 w 10"/>
                  <a:gd name="T81" fmla="*/ 3 h 7"/>
                  <a:gd name="T82" fmla="*/ 6 w 10"/>
                  <a:gd name="T83" fmla="*/ 3 h 7"/>
                  <a:gd name="T84" fmla="*/ 6 w 10"/>
                  <a:gd name="T85" fmla="*/ 3 h 7"/>
                  <a:gd name="T86" fmla="*/ 4 w 10"/>
                  <a:gd name="T87" fmla="*/ 6 h 7"/>
                  <a:gd name="T88" fmla="*/ 4 w 10"/>
                  <a:gd name="T89" fmla="*/ 6 h 7"/>
                  <a:gd name="T90" fmla="*/ 4 w 10"/>
                  <a:gd name="T91" fmla="*/ 6 h 7"/>
                  <a:gd name="T92" fmla="*/ 2 w 10"/>
                  <a:gd name="T93" fmla="*/ 5 h 7"/>
                  <a:gd name="T94" fmla="*/ 2 w 10"/>
                  <a:gd name="T95" fmla="*/ 5 h 7"/>
                  <a:gd name="T96" fmla="*/ 2 w 10"/>
                  <a:gd name="T97" fmla="*/ 5 h 7"/>
                  <a:gd name="T98" fmla="*/ 1 w 10"/>
                  <a:gd name="T99" fmla="*/ 5 h 7"/>
                  <a:gd name="T100" fmla="*/ 1 w 10"/>
                  <a:gd name="T101" fmla="*/ 5 h 7"/>
                  <a:gd name="T102" fmla="*/ 4 w 10"/>
                  <a:gd name="T103" fmla="*/ 6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</a:cxnLst>
                <a:rect l="0" t="0" r="r" b="b"/>
                <a:pathLst>
                  <a:path w="10" h="7">
                    <a:moveTo>
                      <a:pt x="0" y="5"/>
                    </a:move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5"/>
                      <a:pt x="0" y="5"/>
                    </a:cubicBezTo>
                    <a:cubicBezTo>
                      <a:pt x="0" y="5"/>
                      <a:pt x="0" y="4"/>
                      <a:pt x="0" y="4"/>
                    </a:cubicBezTo>
                    <a:cubicBezTo>
                      <a:pt x="0" y="4"/>
                      <a:pt x="0" y="4"/>
                      <a:pt x="0" y="4"/>
                    </a:cubicBezTo>
                    <a:cubicBezTo>
                      <a:pt x="1" y="4"/>
                      <a:pt x="1" y="3"/>
                      <a:pt x="2" y="3"/>
                    </a:cubicBezTo>
                    <a:cubicBezTo>
                      <a:pt x="2" y="3"/>
                      <a:pt x="2" y="3"/>
                      <a:pt x="2" y="3"/>
                    </a:cubicBezTo>
                    <a:cubicBezTo>
                      <a:pt x="2" y="3"/>
                      <a:pt x="2" y="3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2" y="4"/>
                      <a:pt x="2" y="4"/>
                      <a:pt x="2" y="4"/>
                    </a:cubicBezTo>
                    <a:cubicBezTo>
                      <a:pt x="3" y="4"/>
                      <a:pt x="3" y="4"/>
                      <a:pt x="4" y="5"/>
                    </a:cubicBezTo>
                    <a:cubicBezTo>
                      <a:pt x="4" y="5"/>
                      <a:pt x="4" y="5"/>
                      <a:pt x="4" y="5"/>
                    </a:cubicBezTo>
                    <a:cubicBezTo>
                      <a:pt x="5" y="4"/>
                      <a:pt x="5" y="3"/>
                      <a:pt x="6" y="3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6" y="2"/>
                      <a:pt x="8" y="1"/>
                      <a:pt x="9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9" y="0"/>
                      <a:pt x="9" y="0"/>
                      <a:pt x="9" y="0"/>
                    </a:cubicBezTo>
                    <a:cubicBezTo>
                      <a:pt x="10" y="0"/>
                      <a:pt x="10" y="1"/>
                      <a:pt x="10" y="1"/>
                    </a:cubicBezTo>
                    <a:cubicBezTo>
                      <a:pt x="10" y="1"/>
                      <a:pt x="10" y="1"/>
                      <a:pt x="10" y="1"/>
                    </a:cubicBezTo>
                    <a:cubicBezTo>
                      <a:pt x="10" y="1"/>
                      <a:pt x="10" y="1"/>
                      <a:pt x="10" y="1"/>
                    </a:cubicBezTo>
                    <a:cubicBezTo>
                      <a:pt x="10" y="1"/>
                      <a:pt x="10" y="1"/>
                      <a:pt x="10" y="1"/>
                    </a:cubicBezTo>
                    <a:cubicBezTo>
                      <a:pt x="10" y="1"/>
                      <a:pt x="10" y="1"/>
                      <a:pt x="10" y="1"/>
                    </a:cubicBezTo>
                    <a:cubicBezTo>
                      <a:pt x="10" y="1"/>
                      <a:pt x="10" y="1"/>
                      <a:pt x="10" y="1"/>
                    </a:cubicBezTo>
                    <a:cubicBezTo>
                      <a:pt x="10" y="1"/>
                      <a:pt x="10" y="1"/>
                      <a:pt x="10" y="1"/>
                    </a:cubicBezTo>
                    <a:cubicBezTo>
                      <a:pt x="9" y="2"/>
                      <a:pt x="8" y="3"/>
                      <a:pt x="7" y="4"/>
                    </a:cubicBezTo>
                    <a:cubicBezTo>
                      <a:pt x="7" y="4"/>
                      <a:pt x="7" y="4"/>
                      <a:pt x="7" y="4"/>
                    </a:cubicBezTo>
                    <a:cubicBezTo>
                      <a:pt x="6" y="5"/>
                      <a:pt x="5" y="6"/>
                      <a:pt x="4" y="7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3" y="7"/>
                      <a:pt x="1" y="5"/>
                      <a:pt x="0" y="5"/>
                    </a:cubicBezTo>
                    <a:close/>
                    <a:moveTo>
                      <a:pt x="4" y="6"/>
                    </a:moveTo>
                    <a:cubicBezTo>
                      <a:pt x="4" y="6"/>
                      <a:pt x="4" y="6"/>
                      <a:pt x="4" y="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5" y="6"/>
                      <a:pt x="6" y="4"/>
                      <a:pt x="6" y="3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7" y="3"/>
                      <a:pt x="7" y="3"/>
                      <a:pt x="7" y="3"/>
                    </a:cubicBezTo>
                    <a:cubicBezTo>
                      <a:pt x="7" y="3"/>
                      <a:pt x="6" y="3"/>
                      <a:pt x="6" y="3"/>
                    </a:cubicBezTo>
                    <a:cubicBezTo>
                      <a:pt x="6" y="3"/>
                      <a:pt x="6" y="3"/>
                      <a:pt x="6" y="3"/>
                    </a:cubicBezTo>
                    <a:cubicBezTo>
                      <a:pt x="6" y="4"/>
                      <a:pt x="5" y="5"/>
                      <a:pt x="4" y="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4" y="6"/>
                      <a:pt x="4" y="6"/>
                      <a:pt x="4" y="6"/>
                    </a:cubicBezTo>
                    <a:cubicBezTo>
                      <a:pt x="3" y="5"/>
                      <a:pt x="2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2" y="5"/>
                      <a:pt x="1" y="5"/>
                      <a:pt x="1" y="5"/>
                    </a:cubicBezTo>
                    <a:cubicBezTo>
                      <a:pt x="1" y="5"/>
                      <a:pt x="1" y="5"/>
                      <a:pt x="1" y="5"/>
                    </a:cubicBezTo>
                    <a:cubicBezTo>
                      <a:pt x="2" y="5"/>
                      <a:pt x="3" y="6"/>
                      <a:pt x="4" y="6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61" name="Freeform 155"/>
              <p:cNvSpPr>
                <a:spLocks/>
              </p:cNvSpPr>
              <p:nvPr/>
            </p:nvSpPr>
            <p:spPr bwMode="auto">
              <a:xfrm>
                <a:off x="2625" y="3663"/>
                <a:ext cx="31" cy="18"/>
              </a:xfrm>
              <a:custGeom>
                <a:avLst/>
                <a:gdLst>
                  <a:gd name="T0" fmla="*/ 3 w 7"/>
                  <a:gd name="T1" fmla="*/ 4 h 4"/>
                  <a:gd name="T2" fmla="*/ 0 w 7"/>
                  <a:gd name="T3" fmla="*/ 3 h 4"/>
                  <a:gd name="T4" fmla="*/ 0 w 7"/>
                  <a:gd name="T5" fmla="*/ 3 h 4"/>
                  <a:gd name="T6" fmla="*/ 0 w 7"/>
                  <a:gd name="T7" fmla="*/ 3 h 4"/>
                  <a:gd name="T8" fmla="*/ 0 w 7"/>
                  <a:gd name="T9" fmla="*/ 2 h 4"/>
                  <a:gd name="T10" fmla="*/ 0 w 7"/>
                  <a:gd name="T11" fmla="*/ 2 h 4"/>
                  <a:gd name="T12" fmla="*/ 1 w 7"/>
                  <a:gd name="T13" fmla="*/ 2 h 4"/>
                  <a:gd name="T14" fmla="*/ 1 w 7"/>
                  <a:gd name="T15" fmla="*/ 2 h 4"/>
                  <a:gd name="T16" fmla="*/ 3 w 7"/>
                  <a:gd name="T17" fmla="*/ 3 h 4"/>
                  <a:gd name="T18" fmla="*/ 3 w 7"/>
                  <a:gd name="T19" fmla="*/ 3 h 4"/>
                  <a:gd name="T20" fmla="*/ 6 w 7"/>
                  <a:gd name="T21" fmla="*/ 0 h 4"/>
                  <a:gd name="T22" fmla="*/ 6 w 7"/>
                  <a:gd name="T23" fmla="*/ 0 h 4"/>
                  <a:gd name="T24" fmla="*/ 6 w 7"/>
                  <a:gd name="T25" fmla="*/ 0 h 4"/>
                  <a:gd name="T26" fmla="*/ 6 w 7"/>
                  <a:gd name="T27" fmla="*/ 0 h 4"/>
                  <a:gd name="T28" fmla="*/ 6 w 7"/>
                  <a:gd name="T29" fmla="*/ 1 h 4"/>
                  <a:gd name="T30" fmla="*/ 6 w 7"/>
                  <a:gd name="T31" fmla="*/ 1 h 4"/>
                  <a:gd name="T32" fmla="*/ 4 w 7"/>
                  <a:gd name="T33" fmla="*/ 4 h 4"/>
                  <a:gd name="T34" fmla="*/ 4 w 7"/>
                  <a:gd name="T35" fmla="*/ 4 h 4"/>
                  <a:gd name="T36" fmla="*/ 3 w 7"/>
                  <a:gd name="T37" fmla="*/ 4 h 4"/>
                  <a:gd name="T38" fmla="*/ 3 w 7"/>
                  <a:gd name="T39" fmla="*/ 4 h 4"/>
                  <a:gd name="T40" fmla="*/ 3 w 7"/>
                  <a:gd name="T41" fmla="*/ 4 h 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7" h="4">
                    <a:moveTo>
                      <a:pt x="3" y="4"/>
                    </a:moveTo>
                    <a:cubicBezTo>
                      <a:pt x="2" y="4"/>
                      <a:pt x="1" y="4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3"/>
                      <a:pt x="0" y="3"/>
                    </a:cubicBezTo>
                    <a:cubicBezTo>
                      <a:pt x="0" y="3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3"/>
                      <a:pt x="2" y="3"/>
                      <a:pt x="3" y="3"/>
                    </a:cubicBezTo>
                    <a:cubicBezTo>
                      <a:pt x="3" y="3"/>
                      <a:pt x="3" y="3"/>
                      <a:pt x="3" y="3"/>
                    </a:cubicBezTo>
                    <a:cubicBezTo>
                      <a:pt x="4" y="2"/>
                      <a:pt x="5" y="1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7" y="0"/>
                      <a:pt x="7" y="1"/>
                      <a:pt x="6" y="1"/>
                    </a:cubicBezTo>
                    <a:cubicBezTo>
                      <a:pt x="6" y="1"/>
                      <a:pt x="6" y="1"/>
                      <a:pt x="6" y="1"/>
                    </a:cubicBezTo>
                    <a:cubicBezTo>
                      <a:pt x="6" y="2"/>
                      <a:pt x="4" y="3"/>
                      <a:pt x="4" y="4"/>
                    </a:cubicBezTo>
                    <a:cubicBezTo>
                      <a:pt x="4" y="4"/>
                      <a:pt x="4" y="4"/>
                      <a:pt x="4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ubicBezTo>
                      <a:pt x="3" y="4"/>
                      <a:pt x="3" y="4"/>
                      <a:pt x="3" y="4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62" name="Freeform 156"/>
              <p:cNvSpPr>
                <a:spLocks/>
              </p:cNvSpPr>
              <p:nvPr/>
            </p:nvSpPr>
            <p:spPr bwMode="auto">
              <a:xfrm>
                <a:off x="2616" y="3658"/>
                <a:ext cx="40" cy="32"/>
              </a:xfrm>
              <a:custGeom>
                <a:avLst/>
                <a:gdLst>
                  <a:gd name="T0" fmla="*/ 0 w 9"/>
                  <a:gd name="T1" fmla="*/ 0 h 7"/>
                  <a:gd name="T2" fmla="*/ 1 w 9"/>
                  <a:gd name="T3" fmla="*/ 4 h 7"/>
                  <a:gd name="T4" fmla="*/ 1 w 9"/>
                  <a:gd name="T5" fmla="*/ 5 h 7"/>
                  <a:gd name="T6" fmla="*/ 0 w 9"/>
                  <a:gd name="T7" fmla="*/ 7 h 7"/>
                  <a:gd name="T8" fmla="*/ 0 w 9"/>
                  <a:gd name="T9" fmla="*/ 7 h 7"/>
                  <a:gd name="T10" fmla="*/ 4 w 9"/>
                  <a:gd name="T11" fmla="*/ 6 h 7"/>
                  <a:gd name="T12" fmla="*/ 8 w 9"/>
                  <a:gd name="T13" fmla="*/ 6 h 7"/>
                  <a:gd name="T14" fmla="*/ 7 w 9"/>
                  <a:gd name="T15" fmla="*/ 7 h 7"/>
                  <a:gd name="T16" fmla="*/ 8 w 9"/>
                  <a:gd name="T17" fmla="*/ 3 h 7"/>
                  <a:gd name="T18" fmla="*/ 8 w 9"/>
                  <a:gd name="T19" fmla="*/ 2 h 7"/>
                  <a:gd name="T20" fmla="*/ 7 w 9"/>
                  <a:gd name="T21" fmla="*/ 1 h 7"/>
                  <a:gd name="T22" fmla="*/ 6 w 9"/>
                  <a:gd name="T23" fmla="*/ 0 h 7"/>
                  <a:gd name="T24" fmla="*/ 4 w 9"/>
                  <a:gd name="T25" fmla="*/ 0 h 7"/>
                  <a:gd name="T26" fmla="*/ 1 w 9"/>
                  <a:gd name="T27" fmla="*/ 0 h 7"/>
                  <a:gd name="T28" fmla="*/ 4 w 9"/>
                  <a:gd name="T29" fmla="*/ 0 h 7"/>
                  <a:gd name="T30" fmla="*/ 6 w 9"/>
                  <a:gd name="T31" fmla="*/ 0 h 7"/>
                  <a:gd name="T32" fmla="*/ 7 w 9"/>
                  <a:gd name="T33" fmla="*/ 0 h 7"/>
                  <a:gd name="T34" fmla="*/ 8 w 9"/>
                  <a:gd name="T35" fmla="*/ 0 h 7"/>
                  <a:gd name="T36" fmla="*/ 9 w 9"/>
                  <a:gd name="T37" fmla="*/ 4 h 7"/>
                  <a:gd name="T38" fmla="*/ 8 w 9"/>
                  <a:gd name="T39" fmla="*/ 7 h 7"/>
                  <a:gd name="T40" fmla="*/ 8 w 9"/>
                  <a:gd name="T41" fmla="*/ 7 h 7"/>
                  <a:gd name="T42" fmla="*/ 8 w 9"/>
                  <a:gd name="T43" fmla="*/ 7 h 7"/>
                  <a:gd name="T44" fmla="*/ 8 w 9"/>
                  <a:gd name="T45" fmla="*/ 7 h 7"/>
                  <a:gd name="T46" fmla="*/ 4 w 9"/>
                  <a:gd name="T47" fmla="*/ 7 h 7"/>
                  <a:gd name="T48" fmla="*/ 0 w 9"/>
                  <a:gd name="T49" fmla="*/ 7 h 7"/>
                  <a:gd name="T50" fmla="*/ 0 w 9"/>
                  <a:gd name="T51" fmla="*/ 7 h 7"/>
                  <a:gd name="T52" fmla="*/ 0 w 9"/>
                  <a:gd name="T53" fmla="*/ 7 h 7"/>
                  <a:gd name="T54" fmla="*/ 0 w 9"/>
                  <a:gd name="T55" fmla="*/ 4 h 7"/>
                  <a:gd name="T56" fmla="*/ 0 w 9"/>
                  <a:gd name="T57" fmla="*/ 0 h 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9" h="7">
                    <a:moveTo>
                      <a:pt x="0" y="0"/>
                    </a:moveTo>
                    <a:cubicBezTo>
                      <a:pt x="1" y="1"/>
                      <a:pt x="0" y="3"/>
                      <a:pt x="1" y="4"/>
                    </a:cubicBezTo>
                    <a:cubicBezTo>
                      <a:pt x="1" y="4"/>
                      <a:pt x="1" y="5"/>
                      <a:pt x="1" y="5"/>
                    </a:cubicBezTo>
                    <a:cubicBezTo>
                      <a:pt x="1" y="6"/>
                      <a:pt x="1" y="7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1" y="7"/>
                      <a:pt x="3" y="6"/>
                      <a:pt x="4" y="6"/>
                    </a:cubicBezTo>
                    <a:cubicBezTo>
                      <a:pt x="8" y="6"/>
                      <a:pt x="8" y="6"/>
                      <a:pt x="8" y="6"/>
                    </a:cubicBezTo>
                    <a:cubicBezTo>
                      <a:pt x="7" y="7"/>
                      <a:pt x="7" y="7"/>
                      <a:pt x="7" y="7"/>
                    </a:cubicBezTo>
                    <a:cubicBezTo>
                      <a:pt x="7" y="6"/>
                      <a:pt x="8" y="5"/>
                      <a:pt x="8" y="3"/>
                    </a:cubicBezTo>
                    <a:cubicBezTo>
                      <a:pt x="8" y="3"/>
                      <a:pt x="8" y="2"/>
                      <a:pt x="8" y="2"/>
                    </a:cubicBezTo>
                    <a:cubicBezTo>
                      <a:pt x="8" y="1"/>
                      <a:pt x="7" y="1"/>
                      <a:pt x="7" y="1"/>
                    </a:cubicBezTo>
                    <a:cubicBezTo>
                      <a:pt x="7" y="0"/>
                      <a:pt x="6" y="0"/>
                      <a:pt x="6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1" y="0"/>
                      <a:pt x="1" y="0"/>
                      <a:pt x="1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7" y="0"/>
                    </a:cubicBezTo>
                    <a:cubicBezTo>
                      <a:pt x="7" y="0"/>
                      <a:pt x="7" y="0"/>
                      <a:pt x="8" y="0"/>
                    </a:cubicBezTo>
                    <a:cubicBezTo>
                      <a:pt x="9" y="1"/>
                      <a:pt x="9" y="2"/>
                      <a:pt x="9" y="4"/>
                    </a:cubicBezTo>
                    <a:cubicBezTo>
                      <a:pt x="9" y="5"/>
                      <a:pt x="8" y="6"/>
                      <a:pt x="8" y="7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8" y="7"/>
                      <a:pt x="8" y="7"/>
                      <a:pt x="8" y="7"/>
                    </a:cubicBezTo>
                    <a:cubicBezTo>
                      <a:pt x="4" y="7"/>
                      <a:pt x="4" y="7"/>
                      <a:pt x="4" y="7"/>
                    </a:cubicBezTo>
                    <a:cubicBezTo>
                      <a:pt x="3" y="7"/>
                      <a:pt x="1" y="7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7"/>
                      <a:pt x="0" y="7"/>
                      <a:pt x="0" y="7"/>
                    </a:cubicBezTo>
                    <a:cubicBezTo>
                      <a:pt x="0" y="6"/>
                      <a:pt x="0" y="5"/>
                      <a:pt x="0" y="4"/>
                    </a:cubicBezTo>
                    <a:cubicBezTo>
                      <a:pt x="0" y="2"/>
                      <a:pt x="0" y="1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63" name="Freeform 157"/>
              <p:cNvSpPr>
                <a:spLocks/>
              </p:cNvSpPr>
              <p:nvPr/>
            </p:nvSpPr>
            <p:spPr bwMode="auto">
              <a:xfrm>
                <a:off x="2670" y="3672"/>
                <a:ext cx="81" cy="13"/>
              </a:xfrm>
              <a:custGeom>
                <a:avLst/>
                <a:gdLst>
                  <a:gd name="T0" fmla="*/ 0 w 18"/>
                  <a:gd name="T1" fmla="*/ 3 h 3"/>
                  <a:gd name="T2" fmla="*/ 0 w 18"/>
                  <a:gd name="T3" fmla="*/ 2 h 3"/>
                  <a:gd name="T4" fmla="*/ 0 w 18"/>
                  <a:gd name="T5" fmla="*/ 2 h 3"/>
                  <a:gd name="T6" fmla="*/ 4 w 18"/>
                  <a:gd name="T7" fmla="*/ 0 h 3"/>
                  <a:gd name="T8" fmla="*/ 4 w 18"/>
                  <a:gd name="T9" fmla="*/ 0 h 3"/>
                  <a:gd name="T10" fmla="*/ 5 w 18"/>
                  <a:gd name="T11" fmla="*/ 2 h 3"/>
                  <a:gd name="T12" fmla="*/ 5 w 18"/>
                  <a:gd name="T13" fmla="*/ 2 h 3"/>
                  <a:gd name="T14" fmla="*/ 8 w 18"/>
                  <a:gd name="T15" fmla="*/ 1 h 3"/>
                  <a:gd name="T16" fmla="*/ 8 w 18"/>
                  <a:gd name="T17" fmla="*/ 1 h 3"/>
                  <a:gd name="T18" fmla="*/ 8 w 18"/>
                  <a:gd name="T19" fmla="*/ 1 h 3"/>
                  <a:gd name="T20" fmla="*/ 8 w 18"/>
                  <a:gd name="T21" fmla="*/ 1 h 3"/>
                  <a:gd name="T22" fmla="*/ 8 w 18"/>
                  <a:gd name="T23" fmla="*/ 1 h 3"/>
                  <a:gd name="T24" fmla="*/ 8 w 18"/>
                  <a:gd name="T25" fmla="*/ 1 h 3"/>
                  <a:gd name="T26" fmla="*/ 9 w 18"/>
                  <a:gd name="T27" fmla="*/ 1 h 3"/>
                  <a:gd name="T28" fmla="*/ 9 w 18"/>
                  <a:gd name="T29" fmla="*/ 1 h 3"/>
                  <a:gd name="T30" fmla="*/ 12 w 18"/>
                  <a:gd name="T31" fmla="*/ 1 h 3"/>
                  <a:gd name="T32" fmla="*/ 12 w 18"/>
                  <a:gd name="T33" fmla="*/ 1 h 3"/>
                  <a:gd name="T34" fmla="*/ 17 w 18"/>
                  <a:gd name="T35" fmla="*/ 1 h 3"/>
                  <a:gd name="T36" fmla="*/ 17 w 18"/>
                  <a:gd name="T37" fmla="*/ 1 h 3"/>
                  <a:gd name="T38" fmla="*/ 18 w 18"/>
                  <a:gd name="T39" fmla="*/ 2 h 3"/>
                  <a:gd name="T40" fmla="*/ 18 w 18"/>
                  <a:gd name="T41" fmla="*/ 2 h 3"/>
                  <a:gd name="T42" fmla="*/ 18 w 18"/>
                  <a:gd name="T43" fmla="*/ 2 h 3"/>
                  <a:gd name="T44" fmla="*/ 18 w 18"/>
                  <a:gd name="T45" fmla="*/ 2 h 3"/>
                  <a:gd name="T46" fmla="*/ 17 w 18"/>
                  <a:gd name="T47" fmla="*/ 2 h 3"/>
                  <a:gd name="T48" fmla="*/ 17 w 18"/>
                  <a:gd name="T49" fmla="*/ 2 h 3"/>
                  <a:gd name="T50" fmla="*/ 17 w 18"/>
                  <a:gd name="T51" fmla="*/ 2 h 3"/>
                  <a:gd name="T52" fmla="*/ 17 w 18"/>
                  <a:gd name="T53" fmla="*/ 2 h 3"/>
                  <a:gd name="T54" fmla="*/ 17 w 18"/>
                  <a:gd name="T55" fmla="*/ 2 h 3"/>
                  <a:gd name="T56" fmla="*/ 17 w 18"/>
                  <a:gd name="T57" fmla="*/ 2 h 3"/>
                  <a:gd name="T58" fmla="*/ 16 w 18"/>
                  <a:gd name="T59" fmla="*/ 2 h 3"/>
                  <a:gd name="T60" fmla="*/ 16 w 18"/>
                  <a:gd name="T61" fmla="*/ 2 h 3"/>
                  <a:gd name="T62" fmla="*/ 13 w 18"/>
                  <a:gd name="T63" fmla="*/ 2 h 3"/>
                  <a:gd name="T64" fmla="*/ 13 w 18"/>
                  <a:gd name="T65" fmla="*/ 2 h 3"/>
                  <a:gd name="T66" fmla="*/ 8 w 18"/>
                  <a:gd name="T67" fmla="*/ 2 h 3"/>
                  <a:gd name="T68" fmla="*/ 8 w 18"/>
                  <a:gd name="T69" fmla="*/ 2 h 3"/>
                  <a:gd name="T70" fmla="*/ 5 w 18"/>
                  <a:gd name="T71" fmla="*/ 3 h 3"/>
                  <a:gd name="T72" fmla="*/ 5 w 18"/>
                  <a:gd name="T73" fmla="*/ 3 h 3"/>
                  <a:gd name="T74" fmla="*/ 5 w 18"/>
                  <a:gd name="T75" fmla="*/ 3 h 3"/>
                  <a:gd name="T76" fmla="*/ 5 w 18"/>
                  <a:gd name="T77" fmla="*/ 3 h 3"/>
                  <a:gd name="T78" fmla="*/ 5 w 18"/>
                  <a:gd name="T79" fmla="*/ 3 h 3"/>
                  <a:gd name="T80" fmla="*/ 5 w 18"/>
                  <a:gd name="T81" fmla="*/ 3 h 3"/>
                  <a:gd name="T82" fmla="*/ 4 w 18"/>
                  <a:gd name="T83" fmla="*/ 2 h 3"/>
                  <a:gd name="T84" fmla="*/ 4 w 18"/>
                  <a:gd name="T85" fmla="*/ 2 h 3"/>
                  <a:gd name="T86" fmla="*/ 4 w 18"/>
                  <a:gd name="T87" fmla="*/ 2 h 3"/>
                  <a:gd name="T88" fmla="*/ 4 w 18"/>
                  <a:gd name="T89" fmla="*/ 2 h 3"/>
                  <a:gd name="T90" fmla="*/ 4 w 18"/>
                  <a:gd name="T91" fmla="*/ 1 h 3"/>
                  <a:gd name="T92" fmla="*/ 4 w 18"/>
                  <a:gd name="T93" fmla="*/ 1 h 3"/>
                  <a:gd name="T94" fmla="*/ 1 w 18"/>
                  <a:gd name="T95" fmla="*/ 3 h 3"/>
                  <a:gd name="T96" fmla="*/ 1 w 18"/>
                  <a:gd name="T97" fmla="*/ 3 h 3"/>
                  <a:gd name="T98" fmla="*/ 1 w 18"/>
                  <a:gd name="T99" fmla="*/ 3 h 3"/>
                  <a:gd name="T100" fmla="*/ 1 w 18"/>
                  <a:gd name="T101" fmla="*/ 3 h 3"/>
                  <a:gd name="T102" fmla="*/ 1 w 18"/>
                  <a:gd name="T103" fmla="*/ 3 h 3"/>
                  <a:gd name="T104" fmla="*/ 0 w 18"/>
                  <a:gd name="T105" fmla="*/ 3 h 3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  <a:cxn ang="0">
                    <a:pos x="T96" y="T97"/>
                  </a:cxn>
                  <a:cxn ang="0">
                    <a:pos x="T98" y="T99"/>
                  </a:cxn>
                  <a:cxn ang="0">
                    <a:pos x="T100" y="T101"/>
                  </a:cxn>
                  <a:cxn ang="0">
                    <a:pos x="T102" y="T103"/>
                  </a:cxn>
                  <a:cxn ang="0">
                    <a:pos x="T104" y="T105"/>
                  </a:cxn>
                </a:cxnLst>
                <a:rect l="0" t="0" r="r" b="b"/>
                <a:pathLst>
                  <a:path w="18" h="3">
                    <a:moveTo>
                      <a:pt x="0" y="3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1" y="2"/>
                      <a:pt x="3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5" y="0"/>
                      <a:pt x="5" y="1"/>
                      <a:pt x="5" y="2"/>
                    </a:cubicBezTo>
                    <a:cubicBezTo>
                      <a:pt x="5" y="2"/>
                      <a:pt x="5" y="2"/>
                      <a:pt x="5" y="2"/>
                    </a:cubicBezTo>
                    <a:cubicBezTo>
                      <a:pt x="6" y="2"/>
                      <a:pt x="7" y="1"/>
                      <a:pt x="8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1"/>
                      <a:pt x="9" y="1"/>
                      <a:pt x="9" y="1"/>
                    </a:cubicBezTo>
                    <a:cubicBezTo>
                      <a:pt x="9" y="1"/>
                      <a:pt x="9" y="1"/>
                      <a:pt x="9" y="1"/>
                    </a:cubicBezTo>
                    <a:cubicBezTo>
                      <a:pt x="10" y="1"/>
                      <a:pt x="11" y="1"/>
                      <a:pt x="12" y="1"/>
                    </a:cubicBezTo>
                    <a:cubicBezTo>
                      <a:pt x="12" y="1"/>
                      <a:pt x="12" y="1"/>
                      <a:pt x="12" y="1"/>
                    </a:cubicBezTo>
                    <a:cubicBezTo>
                      <a:pt x="14" y="1"/>
                      <a:pt x="16" y="1"/>
                      <a:pt x="17" y="1"/>
                    </a:cubicBezTo>
                    <a:cubicBezTo>
                      <a:pt x="17" y="1"/>
                      <a:pt x="17" y="1"/>
                      <a:pt x="17" y="1"/>
                    </a:cubicBezTo>
                    <a:cubicBezTo>
                      <a:pt x="17" y="1"/>
                      <a:pt x="17" y="1"/>
                      <a:pt x="18" y="2"/>
                    </a:cubicBezTo>
                    <a:cubicBezTo>
                      <a:pt x="18" y="2"/>
                      <a:pt x="18" y="2"/>
                      <a:pt x="18" y="2"/>
                    </a:cubicBezTo>
                    <a:cubicBezTo>
                      <a:pt x="18" y="2"/>
                      <a:pt x="18" y="2"/>
                      <a:pt x="18" y="2"/>
                    </a:cubicBezTo>
                    <a:cubicBezTo>
                      <a:pt x="18" y="2"/>
                      <a:pt x="18" y="2"/>
                      <a:pt x="18" y="2"/>
                    </a:cubicBezTo>
                    <a:cubicBezTo>
                      <a:pt x="17" y="2"/>
                      <a:pt x="17" y="2"/>
                      <a:pt x="17" y="2"/>
                    </a:cubicBezTo>
                    <a:cubicBezTo>
                      <a:pt x="17" y="2"/>
                      <a:pt x="17" y="2"/>
                      <a:pt x="17" y="2"/>
                    </a:cubicBezTo>
                    <a:cubicBezTo>
                      <a:pt x="17" y="2"/>
                      <a:pt x="17" y="2"/>
                      <a:pt x="17" y="2"/>
                    </a:cubicBezTo>
                    <a:cubicBezTo>
                      <a:pt x="17" y="2"/>
                      <a:pt x="17" y="2"/>
                      <a:pt x="17" y="2"/>
                    </a:cubicBezTo>
                    <a:cubicBezTo>
                      <a:pt x="17" y="2"/>
                      <a:pt x="17" y="2"/>
                      <a:pt x="17" y="2"/>
                    </a:cubicBezTo>
                    <a:cubicBezTo>
                      <a:pt x="17" y="2"/>
                      <a:pt x="17" y="2"/>
                      <a:pt x="17" y="2"/>
                    </a:cubicBezTo>
                    <a:cubicBezTo>
                      <a:pt x="16" y="2"/>
                      <a:pt x="16" y="2"/>
                      <a:pt x="16" y="2"/>
                    </a:cubicBezTo>
                    <a:cubicBezTo>
                      <a:pt x="16" y="2"/>
                      <a:pt x="16" y="2"/>
                      <a:pt x="16" y="2"/>
                    </a:cubicBezTo>
                    <a:cubicBezTo>
                      <a:pt x="15" y="2"/>
                      <a:pt x="14" y="2"/>
                      <a:pt x="13" y="2"/>
                    </a:cubicBezTo>
                    <a:cubicBezTo>
                      <a:pt x="13" y="2"/>
                      <a:pt x="13" y="2"/>
                      <a:pt x="13" y="2"/>
                    </a:cubicBezTo>
                    <a:cubicBezTo>
                      <a:pt x="11" y="2"/>
                      <a:pt x="9" y="2"/>
                      <a:pt x="8" y="2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7" y="2"/>
                      <a:pt x="6" y="3"/>
                      <a:pt x="5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5" y="3"/>
                      <a:pt x="5" y="3"/>
                      <a:pt x="5" y="3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3" y="1"/>
                      <a:pt x="2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1" y="3"/>
                      <a:pt x="1" y="3"/>
                      <a:pt x="1" y="3"/>
                    </a:cubicBezTo>
                    <a:cubicBezTo>
                      <a:pt x="0" y="3"/>
                      <a:pt x="0" y="3"/>
                      <a:pt x="0" y="3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64" name="Freeform 158"/>
              <p:cNvSpPr>
                <a:spLocks/>
              </p:cNvSpPr>
              <p:nvPr/>
            </p:nvSpPr>
            <p:spPr bwMode="auto">
              <a:xfrm>
                <a:off x="2674" y="3604"/>
                <a:ext cx="82" cy="9"/>
              </a:xfrm>
              <a:custGeom>
                <a:avLst/>
                <a:gdLst>
                  <a:gd name="T0" fmla="*/ 3 w 18"/>
                  <a:gd name="T1" fmla="*/ 2 h 2"/>
                  <a:gd name="T2" fmla="*/ 3 w 18"/>
                  <a:gd name="T3" fmla="*/ 2 h 2"/>
                  <a:gd name="T4" fmla="*/ 2 w 18"/>
                  <a:gd name="T5" fmla="*/ 1 h 2"/>
                  <a:gd name="T6" fmla="*/ 2 w 18"/>
                  <a:gd name="T7" fmla="*/ 1 h 2"/>
                  <a:gd name="T8" fmla="*/ 0 w 18"/>
                  <a:gd name="T9" fmla="*/ 2 h 2"/>
                  <a:gd name="T10" fmla="*/ 0 w 18"/>
                  <a:gd name="T11" fmla="*/ 2 h 2"/>
                  <a:gd name="T12" fmla="*/ 0 w 18"/>
                  <a:gd name="T13" fmla="*/ 2 h 2"/>
                  <a:gd name="T14" fmla="*/ 0 w 18"/>
                  <a:gd name="T15" fmla="*/ 2 h 2"/>
                  <a:gd name="T16" fmla="*/ 0 w 18"/>
                  <a:gd name="T17" fmla="*/ 2 h 2"/>
                  <a:gd name="T18" fmla="*/ 0 w 18"/>
                  <a:gd name="T19" fmla="*/ 1 h 2"/>
                  <a:gd name="T20" fmla="*/ 0 w 18"/>
                  <a:gd name="T21" fmla="*/ 1 h 2"/>
                  <a:gd name="T22" fmla="*/ 2 w 18"/>
                  <a:gd name="T23" fmla="*/ 0 h 2"/>
                  <a:gd name="T24" fmla="*/ 2 w 18"/>
                  <a:gd name="T25" fmla="*/ 0 h 2"/>
                  <a:gd name="T26" fmla="*/ 3 w 18"/>
                  <a:gd name="T27" fmla="*/ 1 h 2"/>
                  <a:gd name="T28" fmla="*/ 3 w 18"/>
                  <a:gd name="T29" fmla="*/ 1 h 2"/>
                  <a:gd name="T30" fmla="*/ 4 w 18"/>
                  <a:gd name="T31" fmla="*/ 1 h 2"/>
                  <a:gd name="T32" fmla="*/ 4 w 18"/>
                  <a:gd name="T33" fmla="*/ 1 h 2"/>
                  <a:gd name="T34" fmla="*/ 7 w 18"/>
                  <a:gd name="T35" fmla="*/ 1 h 2"/>
                  <a:gd name="T36" fmla="*/ 7 w 18"/>
                  <a:gd name="T37" fmla="*/ 1 h 2"/>
                  <a:gd name="T38" fmla="*/ 7 w 18"/>
                  <a:gd name="T39" fmla="*/ 0 h 2"/>
                  <a:gd name="T40" fmla="*/ 7 w 18"/>
                  <a:gd name="T41" fmla="*/ 0 h 2"/>
                  <a:gd name="T42" fmla="*/ 10 w 18"/>
                  <a:gd name="T43" fmla="*/ 1 h 2"/>
                  <a:gd name="T44" fmla="*/ 10 w 18"/>
                  <a:gd name="T45" fmla="*/ 1 h 2"/>
                  <a:gd name="T46" fmla="*/ 11 w 18"/>
                  <a:gd name="T47" fmla="*/ 1 h 2"/>
                  <a:gd name="T48" fmla="*/ 11 w 18"/>
                  <a:gd name="T49" fmla="*/ 1 h 2"/>
                  <a:gd name="T50" fmla="*/ 16 w 18"/>
                  <a:gd name="T51" fmla="*/ 0 h 2"/>
                  <a:gd name="T52" fmla="*/ 16 w 18"/>
                  <a:gd name="T53" fmla="*/ 0 h 2"/>
                  <a:gd name="T54" fmla="*/ 18 w 18"/>
                  <a:gd name="T55" fmla="*/ 0 h 2"/>
                  <a:gd name="T56" fmla="*/ 18 w 18"/>
                  <a:gd name="T57" fmla="*/ 0 h 2"/>
                  <a:gd name="T58" fmla="*/ 18 w 18"/>
                  <a:gd name="T59" fmla="*/ 1 h 2"/>
                  <a:gd name="T60" fmla="*/ 18 w 18"/>
                  <a:gd name="T61" fmla="*/ 1 h 2"/>
                  <a:gd name="T62" fmla="*/ 17 w 18"/>
                  <a:gd name="T63" fmla="*/ 1 h 2"/>
                  <a:gd name="T64" fmla="*/ 17 w 18"/>
                  <a:gd name="T65" fmla="*/ 1 h 2"/>
                  <a:gd name="T66" fmla="*/ 16 w 18"/>
                  <a:gd name="T67" fmla="*/ 1 h 2"/>
                  <a:gd name="T68" fmla="*/ 16 w 18"/>
                  <a:gd name="T69" fmla="*/ 1 h 2"/>
                  <a:gd name="T70" fmla="*/ 11 w 18"/>
                  <a:gd name="T71" fmla="*/ 2 h 2"/>
                  <a:gd name="T72" fmla="*/ 11 w 18"/>
                  <a:gd name="T73" fmla="*/ 2 h 2"/>
                  <a:gd name="T74" fmla="*/ 10 w 18"/>
                  <a:gd name="T75" fmla="*/ 2 h 2"/>
                  <a:gd name="T76" fmla="*/ 10 w 18"/>
                  <a:gd name="T77" fmla="*/ 2 h 2"/>
                  <a:gd name="T78" fmla="*/ 7 w 18"/>
                  <a:gd name="T79" fmla="*/ 1 h 2"/>
                  <a:gd name="T80" fmla="*/ 7 w 18"/>
                  <a:gd name="T81" fmla="*/ 1 h 2"/>
                  <a:gd name="T82" fmla="*/ 7 w 18"/>
                  <a:gd name="T83" fmla="*/ 1 h 2"/>
                  <a:gd name="T84" fmla="*/ 7 w 18"/>
                  <a:gd name="T85" fmla="*/ 1 h 2"/>
                  <a:gd name="T86" fmla="*/ 4 w 18"/>
                  <a:gd name="T87" fmla="*/ 2 h 2"/>
                  <a:gd name="T88" fmla="*/ 4 w 18"/>
                  <a:gd name="T89" fmla="*/ 2 h 2"/>
                  <a:gd name="T90" fmla="*/ 3 w 18"/>
                  <a:gd name="T91" fmla="*/ 2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</a:cxnLst>
                <a:rect l="0" t="0" r="r" b="b"/>
                <a:pathLst>
                  <a:path w="18" h="2">
                    <a:moveTo>
                      <a:pt x="3" y="2"/>
                    </a:moveTo>
                    <a:cubicBezTo>
                      <a:pt x="3" y="2"/>
                      <a:pt x="3" y="2"/>
                      <a:pt x="3" y="2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2" y="1"/>
                      <a:pt x="2" y="1"/>
                    </a:cubicBezTo>
                    <a:cubicBezTo>
                      <a:pt x="2" y="1"/>
                      <a:pt x="1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2"/>
                      <a:pt x="0" y="2"/>
                    </a:cubicBezTo>
                    <a:cubicBezTo>
                      <a:pt x="0" y="2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1" y="1"/>
                      <a:pt x="1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0"/>
                      <a:pt x="3" y="1"/>
                      <a:pt x="3" y="1"/>
                    </a:cubicBezTo>
                    <a:cubicBezTo>
                      <a:pt x="3" y="1"/>
                      <a:pt x="3" y="1"/>
                      <a:pt x="3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5" y="1"/>
                      <a:pt x="5" y="1"/>
                      <a:pt x="7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7" y="0"/>
                      <a:pt x="7" y="0"/>
                      <a:pt x="7" y="0"/>
                    </a:cubicBezTo>
                    <a:cubicBezTo>
                      <a:pt x="9" y="0"/>
                      <a:pt x="9" y="1"/>
                      <a:pt x="10" y="1"/>
                    </a:cubicBezTo>
                    <a:cubicBezTo>
                      <a:pt x="10" y="1"/>
                      <a:pt x="10" y="1"/>
                      <a:pt x="10" y="1"/>
                    </a:cubicBezTo>
                    <a:cubicBezTo>
                      <a:pt x="11" y="1"/>
                      <a:pt x="11" y="1"/>
                      <a:pt x="11" y="1"/>
                    </a:cubicBezTo>
                    <a:cubicBezTo>
                      <a:pt x="11" y="1"/>
                      <a:pt x="11" y="1"/>
                      <a:pt x="11" y="1"/>
                    </a:cubicBezTo>
                    <a:cubicBezTo>
                      <a:pt x="12" y="1"/>
                      <a:pt x="14" y="0"/>
                      <a:pt x="16" y="0"/>
                    </a:cubicBezTo>
                    <a:cubicBezTo>
                      <a:pt x="16" y="0"/>
                      <a:pt x="16" y="0"/>
                      <a:pt x="16" y="0"/>
                    </a:cubicBezTo>
                    <a:cubicBezTo>
                      <a:pt x="17" y="0"/>
                      <a:pt x="17" y="0"/>
                      <a:pt x="18" y="0"/>
                    </a:cubicBezTo>
                    <a:cubicBezTo>
                      <a:pt x="18" y="0"/>
                      <a:pt x="18" y="0"/>
                      <a:pt x="18" y="0"/>
                    </a:cubicBezTo>
                    <a:cubicBezTo>
                      <a:pt x="18" y="0"/>
                      <a:pt x="18" y="1"/>
                      <a:pt x="18" y="1"/>
                    </a:cubicBezTo>
                    <a:cubicBezTo>
                      <a:pt x="18" y="1"/>
                      <a:pt x="18" y="1"/>
                      <a:pt x="18" y="1"/>
                    </a:cubicBezTo>
                    <a:cubicBezTo>
                      <a:pt x="18" y="1"/>
                      <a:pt x="17" y="1"/>
                      <a:pt x="17" y="1"/>
                    </a:cubicBezTo>
                    <a:cubicBezTo>
                      <a:pt x="17" y="1"/>
                      <a:pt x="17" y="1"/>
                      <a:pt x="17" y="1"/>
                    </a:cubicBezTo>
                    <a:cubicBezTo>
                      <a:pt x="17" y="1"/>
                      <a:pt x="16" y="1"/>
                      <a:pt x="16" y="1"/>
                    </a:cubicBezTo>
                    <a:cubicBezTo>
                      <a:pt x="16" y="1"/>
                      <a:pt x="16" y="1"/>
                      <a:pt x="16" y="1"/>
                    </a:cubicBezTo>
                    <a:cubicBezTo>
                      <a:pt x="15" y="1"/>
                      <a:pt x="13" y="2"/>
                      <a:pt x="11" y="2"/>
                    </a:cubicBezTo>
                    <a:cubicBezTo>
                      <a:pt x="11" y="2"/>
                      <a:pt x="11" y="2"/>
                      <a:pt x="11" y="2"/>
                    </a:cubicBezTo>
                    <a:cubicBezTo>
                      <a:pt x="11" y="2"/>
                      <a:pt x="10" y="2"/>
                      <a:pt x="10" y="2"/>
                    </a:cubicBezTo>
                    <a:cubicBezTo>
                      <a:pt x="10" y="2"/>
                      <a:pt x="10" y="2"/>
                      <a:pt x="10" y="2"/>
                    </a:cubicBezTo>
                    <a:cubicBezTo>
                      <a:pt x="9" y="2"/>
                      <a:pt x="8" y="1"/>
                      <a:pt x="7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7" y="1"/>
                      <a:pt x="7" y="1"/>
                      <a:pt x="7" y="1"/>
                    </a:cubicBezTo>
                    <a:cubicBezTo>
                      <a:pt x="6" y="1"/>
                      <a:pt x="5" y="2"/>
                      <a:pt x="4" y="2"/>
                    </a:cubicBezTo>
                    <a:cubicBezTo>
                      <a:pt x="4" y="2"/>
                      <a:pt x="4" y="2"/>
                      <a:pt x="4" y="2"/>
                    </a:cubicBezTo>
                    <a:cubicBezTo>
                      <a:pt x="3" y="2"/>
                      <a:pt x="3" y="2"/>
                      <a:pt x="3" y="2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65" name="Freeform 159"/>
              <p:cNvSpPr>
                <a:spLocks/>
              </p:cNvSpPr>
              <p:nvPr/>
            </p:nvSpPr>
            <p:spPr bwMode="auto">
              <a:xfrm>
                <a:off x="2679" y="3622"/>
                <a:ext cx="58" cy="9"/>
              </a:xfrm>
              <a:custGeom>
                <a:avLst/>
                <a:gdLst>
                  <a:gd name="T0" fmla="*/ 0 w 13"/>
                  <a:gd name="T1" fmla="*/ 1 h 2"/>
                  <a:gd name="T2" fmla="*/ 1 w 13"/>
                  <a:gd name="T3" fmla="*/ 1 h 2"/>
                  <a:gd name="T4" fmla="*/ 1 w 13"/>
                  <a:gd name="T5" fmla="*/ 1 h 2"/>
                  <a:gd name="T6" fmla="*/ 12 w 13"/>
                  <a:gd name="T7" fmla="*/ 0 h 2"/>
                  <a:gd name="T8" fmla="*/ 12 w 13"/>
                  <a:gd name="T9" fmla="*/ 0 h 2"/>
                  <a:gd name="T10" fmla="*/ 13 w 13"/>
                  <a:gd name="T11" fmla="*/ 1 h 2"/>
                  <a:gd name="T12" fmla="*/ 13 w 13"/>
                  <a:gd name="T13" fmla="*/ 1 h 2"/>
                  <a:gd name="T14" fmla="*/ 12 w 13"/>
                  <a:gd name="T15" fmla="*/ 1 h 2"/>
                  <a:gd name="T16" fmla="*/ 12 w 13"/>
                  <a:gd name="T17" fmla="*/ 1 h 2"/>
                  <a:gd name="T18" fmla="*/ 1 w 13"/>
                  <a:gd name="T19" fmla="*/ 2 h 2"/>
                  <a:gd name="T20" fmla="*/ 1 w 13"/>
                  <a:gd name="T21" fmla="*/ 2 h 2"/>
                  <a:gd name="T22" fmla="*/ 1 w 13"/>
                  <a:gd name="T23" fmla="*/ 2 h 2"/>
                  <a:gd name="T24" fmla="*/ 1 w 13"/>
                  <a:gd name="T25" fmla="*/ 2 h 2"/>
                  <a:gd name="T26" fmla="*/ 1 w 13"/>
                  <a:gd name="T27" fmla="*/ 2 h 2"/>
                  <a:gd name="T28" fmla="*/ 0 w 13"/>
                  <a:gd name="T29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</a:cxnLst>
                <a:rect l="0" t="0" r="r" b="b"/>
                <a:pathLst>
                  <a:path w="13" h="2">
                    <a:moveTo>
                      <a:pt x="0" y="1"/>
                    </a:moveTo>
                    <a:cubicBezTo>
                      <a:pt x="0" y="1"/>
                      <a:pt x="0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5" y="0"/>
                      <a:pt x="8" y="0"/>
                      <a:pt x="12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2" y="0"/>
                      <a:pt x="13" y="1"/>
                      <a:pt x="13" y="1"/>
                    </a:cubicBezTo>
                    <a:cubicBezTo>
                      <a:pt x="13" y="1"/>
                      <a:pt x="13" y="1"/>
                      <a:pt x="13" y="1"/>
                    </a:cubicBezTo>
                    <a:cubicBezTo>
                      <a:pt x="13" y="1"/>
                      <a:pt x="12" y="1"/>
                      <a:pt x="12" y="1"/>
                    </a:cubicBezTo>
                    <a:cubicBezTo>
                      <a:pt x="12" y="1"/>
                      <a:pt x="12" y="1"/>
                      <a:pt x="12" y="1"/>
                    </a:cubicBezTo>
                    <a:cubicBezTo>
                      <a:pt x="8" y="1"/>
                      <a:pt x="5" y="1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1" y="2"/>
                      <a:pt x="1" y="2"/>
                      <a:pt x="1" y="2"/>
                    </a:cubicBezTo>
                    <a:cubicBezTo>
                      <a:pt x="0" y="2"/>
                      <a:pt x="0" y="2"/>
                      <a:pt x="0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66" name="Freeform 160"/>
              <p:cNvSpPr>
                <a:spLocks/>
              </p:cNvSpPr>
              <p:nvPr/>
            </p:nvSpPr>
            <p:spPr bwMode="auto">
              <a:xfrm>
                <a:off x="2679" y="3559"/>
                <a:ext cx="63" cy="9"/>
              </a:xfrm>
              <a:custGeom>
                <a:avLst/>
                <a:gdLst>
                  <a:gd name="T0" fmla="*/ 4 w 14"/>
                  <a:gd name="T1" fmla="*/ 1 h 2"/>
                  <a:gd name="T2" fmla="*/ 4 w 14"/>
                  <a:gd name="T3" fmla="*/ 1 h 2"/>
                  <a:gd name="T4" fmla="*/ 4 w 14"/>
                  <a:gd name="T5" fmla="*/ 1 h 2"/>
                  <a:gd name="T6" fmla="*/ 0 w 14"/>
                  <a:gd name="T7" fmla="*/ 1 h 2"/>
                  <a:gd name="T8" fmla="*/ 0 w 14"/>
                  <a:gd name="T9" fmla="*/ 1 h 2"/>
                  <a:gd name="T10" fmla="*/ 0 w 14"/>
                  <a:gd name="T11" fmla="*/ 1 h 2"/>
                  <a:gd name="T12" fmla="*/ 0 w 14"/>
                  <a:gd name="T13" fmla="*/ 1 h 2"/>
                  <a:gd name="T14" fmla="*/ 0 w 14"/>
                  <a:gd name="T15" fmla="*/ 1 h 2"/>
                  <a:gd name="T16" fmla="*/ 0 w 14"/>
                  <a:gd name="T17" fmla="*/ 0 h 2"/>
                  <a:gd name="T18" fmla="*/ 0 w 14"/>
                  <a:gd name="T19" fmla="*/ 0 h 2"/>
                  <a:gd name="T20" fmla="*/ 4 w 14"/>
                  <a:gd name="T21" fmla="*/ 0 h 2"/>
                  <a:gd name="T22" fmla="*/ 4 w 14"/>
                  <a:gd name="T23" fmla="*/ 0 h 2"/>
                  <a:gd name="T24" fmla="*/ 5 w 14"/>
                  <a:gd name="T25" fmla="*/ 0 h 2"/>
                  <a:gd name="T26" fmla="*/ 5 w 14"/>
                  <a:gd name="T27" fmla="*/ 0 h 2"/>
                  <a:gd name="T28" fmla="*/ 8 w 14"/>
                  <a:gd name="T29" fmla="*/ 1 h 2"/>
                  <a:gd name="T30" fmla="*/ 8 w 14"/>
                  <a:gd name="T31" fmla="*/ 1 h 2"/>
                  <a:gd name="T32" fmla="*/ 8 w 14"/>
                  <a:gd name="T33" fmla="*/ 1 h 2"/>
                  <a:gd name="T34" fmla="*/ 8 w 14"/>
                  <a:gd name="T35" fmla="*/ 1 h 2"/>
                  <a:gd name="T36" fmla="*/ 8 w 14"/>
                  <a:gd name="T37" fmla="*/ 1 h 2"/>
                  <a:gd name="T38" fmla="*/ 8 w 14"/>
                  <a:gd name="T39" fmla="*/ 1 h 2"/>
                  <a:gd name="T40" fmla="*/ 11 w 14"/>
                  <a:gd name="T41" fmla="*/ 0 h 2"/>
                  <a:gd name="T42" fmla="*/ 11 w 14"/>
                  <a:gd name="T43" fmla="*/ 0 h 2"/>
                  <a:gd name="T44" fmla="*/ 12 w 14"/>
                  <a:gd name="T45" fmla="*/ 0 h 2"/>
                  <a:gd name="T46" fmla="*/ 12 w 14"/>
                  <a:gd name="T47" fmla="*/ 0 h 2"/>
                  <a:gd name="T48" fmla="*/ 13 w 14"/>
                  <a:gd name="T49" fmla="*/ 0 h 2"/>
                  <a:gd name="T50" fmla="*/ 13 w 14"/>
                  <a:gd name="T51" fmla="*/ 0 h 2"/>
                  <a:gd name="T52" fmla="*/ 14 w 14"/>
                  <a:gd name="T53" fmla="*/ 0 h 2"/>
                  <a:gd name="T54" fmla="*/ 14 w 14"/>
                  <a:gd name="T55" fmla="*/ 0 h 2"/>
                  <a:gd name="T56" fmla="*/ 14 w 14"/>
                  <a:gd name="T57" fmla="*/ 0 h 2"/>
                  <a:gd name="T58" fmla="*/ 14 w 14"/>
                  <a:gd name="T59" fmla="*/ 0 h 2"/>
                  <a:gd name="T60" fmla="*/ 14 w 14"/>
                  <a:gd name="T61" fmla="*/ 1 h 2"/>
                  <a:gd name="T62" fmla="*/ 14 w 14"/>
                  <a:gd name="T63" fmla="*/ 1 h 2"/>
                  <a:gd name="T64" fmla="*/ 14 w 14"/>
                  <a:gd name="T65" fmla="*/ 1 h 2"/>
                  <a:gd name="T66" fmla="*/ 14 w 14"/>
                  <a:gd name="T67" fmla="*/ 1 h 2"/>
                  <a:gd name="T68" fmla="*/ 14 w 14"/>
                  <a:gd name="T69" fmla="*/ 1 h 2"/>
                  <a:gd name="T70" fmla="*/ 14 w 14"/>
                  <a:gd name="T71" fmla="*/ 1 h 2"/>
                  <a:gd name="T72" fmla="*/ 14 w 14"/>
                  <a:gd name="T73" fmla="*/ 1 h 2"/>
                  <a:gd name="T74" fmla="*/ 14 w 14"/>
                  <a:gd name="T75" fmla="*/ 1 h 2"/>
                  <a:gd name="T76" fmla="*/ 13 w 14"/>
                  <a:gd name="T77" fmla="*/ 1 h 2"/>
                  <a:gd name="T78" fmla="*/ 13 w 14"/>
                  <a:gd name="T79" fmla="*/ 1 h 2"/>
                  <a:gd name="T80" fmla="*/ 12 w 14"/>
                  <a:gd name="T81" fmla="*/ 1 h 2"/>
                  <a:gd name="T82" fmla="*/ 12 w 14"/>
                  <a:gd name="T83" fmla="*/ 1 h 2"/>
                  <a:gd name="T84" fmla="*/ 11 w 14"/>
                  <a:gd name="T85" fmla="*/ 1 h 2"/>
                  <a:gd name="T86" fmla="*/ 11 w 14"/>
                  <a:gd name="T87" fmla="*/ 1 h 2"/>
                  <a:gd name="T88" fmla="*/ 8 w 14"/>
                  <a:gd name="T89" fmla="*/ 2 h 2"/>
                  <a:gd name="T90" fmla="*/ 8 w 14"/>
                  <a:gd name="T91" fmla="*/ 2 h 2"/>
                  <a:gd name="T92" fmla="*/ 8 w 14"/>
                  <a:gd name="T93" fmla="*/ 2 h 2"/>
                  <a:gd name="T94" fmla="*/ 4 w 14"/>
                  <a:gd name="T95" fmla="*/ 1 h 2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  <a:cxn ang="0">
                    <a:pos x="T58" y="T59"/>
                  </a:cxn>
                  <a:cxn ang="0">
                    <a:pos x="T60" y="T61"/>
                  </a:cxn>
                  <a:cxn ang="0">
                    <a:pos x="T62" y="T63"/>
                  </a:cxn>
                  <a:cxn ang="0">
                    <a:pos x="T64" y="T65"/>
                  </a:cxn>
                  <a:cxn ang="0">
                    <a:pos x="T66" y="T67"/>
                  </a:cxn>
                  <a:cxn ang="0">
                    <a:pos x="T68" y="T69"/>
                  </a:cxn>
                  <a:cxn ang="0">
                    <a:pos x="T70" y="T71"/>
                  </a:cxn>
                  <a:cxn ang="0">
                    <a:pos x="T72" y="T73"/>
                  </a:cxn>
                  <a:cxn ang="0">
                    <a:pos x="T74" y="T75"/>
                  </a:cxn>
                  <a:cxn ang="0">
                    <a:pos x="T76" y="T77"/>
                  </a:cxn>
                  <a:cxn ang="0">
                    <a:pos x="T78" y="T79"/>
                  </a:cxn>
                  <a:cxn ang="0">
                    <a:pos x="T80" y="T81"/>
                  </a:cxn>
                  <a:cxn ang="0">
                    <a:pos x="T82" y="T83"/>
                  </a:cxn>
                  <a:cxn ang="0">
                    <a:pos x="T84" y="T85"/>
                  </a:cxn>
                  <a:cxn ang="0">
                    <a:pos x="T86" y="T87"/>
                  </a:cxn>
                  <a:cxn ang="0">
                    <a:pos x="T88" y="T89"/>
                  </a:cxn>
                  <a:cxn ang="0">
                    <a:pos x="T90" y="T91"/>
                  </a:cxn>
                  <a:cxn ang="0">
                    <a:pos x="T92" y="T93"/>
                  </a:cxn>
                  <a:cxn ang="0">
                    <a:pos x="T94" y="T95"/>
                  </a:cxn>
                </a:cxnLst>
                <a:rect l="0" t="0" r="r" b="b"/>
                <a:pathLst>
                  <a:path w="14" h="2">
                    <a:moveTo>
                      <a:pt x="4" y="1"/>
                    </a:moveTo>
                    <a:cubicBezTo>
                      <a:pt x="4" y="1"/>
                      <a:pt x="4" y="1"/>
                      <a:pt x="4" y="1"/>
                    </a:cubicBezTo>
                    <a:cubicBezTo>
                      <a:pt x="4" y="1"/>
                      <a:pt x="4" y="1"/>
                      <a:pt x="4" y="1"/>
                    </a:cubicBezTo>
                    <a:cubicBezTo>
                      <a:pt x="3" y="1"/>
                      <a:pt x="2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3" y="0"/>
                      <a:pt x="4" y="0"/>
                    </a:cubicBezTo>
                    <a:cubicBezTo>
                      <a:pt x="4" y="0"/>
                      <a:pt x="4" y="0"/>
                      <a:pt x="4" y="0"/>
                    </a:cubicBezTo>
                    <a:cubicBezTo>
                      <a:pt x="4" y="0"/>
                      <a:pt x="4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6" y="0"/>
                      <a:pt x="7" y="1"/>
                      <a:pt x="8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8" y="1"/>
                      <a:pt x="8" y="1"/>
                      <a:pt x="8" y="1"/>
                    </a:cubicBezTo>
                    <a:cubicBezTo>
                      <a:pt x="9" y="1"/>
                      <a:pt x="10" y="0"/>
                      <a:pt x="11" y="0"/>
                    </a:cubicBezTo>
                    <a:cubicBezTo>
                      <a:pt x="11" y="0"/>
                      <a:pt x="11" y="0"/>
                      <a:pt x="11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2" y="0"/>
                      <a:pt x="12" y="0"/>
                      <a:pt x="12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3" y="0"/>
                      <a:pt x="13" y="0"/>
                      <a:pt x="13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4" y="0"/>
                      <a:pt x="14" y="0"/>
                      <a:pt x="14" y="0"/>
                    </a:cubicBezTo>
                    <a:cubicBezTo>
                      <a:pt x="14" y="1"/>
                      <a:pt x="14" y="1"/>
                      <a:pt x="14" y="1"/>
                    </a:cubicBezTo>
                    <a:cubicBezTo>
                      <a:pt x="14" y="1"/>
                      <a:pt x="14" y="1"/>
                      <a:pt x="14" y="1"/>
                    </a:cubicBezTo>
                    <a:cubicBezTo>
                      <a:pt x="14" y="1"/>
                      <a:pt x="14" y="1"/>
                      <a:pt x="14" y="1"/>
                    </a:cubicBezTo>
                    <a:cubicBezTo>
                      <a:pt x="14" y="1"/>
                      <a:pt x="14" y="1"/>
                      <a:pt x="14" y="1"/>
                    </a:cubicBezTo>
                    <a:cubicBezTo>
                      <a:pt x="14" y="1"/>
                      <a:pt x="14" y="1"/>
                      <a:pt x="14" y="1"/>
                    </a:cubicBezTo>
                    <a:cubicBezTo>
                      <a:pt x="14" y="1"/>
                      <a:pt x="14" y="1"/>
                      <a:pt x="14" y="1"/>
                    </a:cubicBezTo>
                    <a:cubicBezTo>
                      <a:pt x="14" y="1"/>
                      <a:pt x="14" y="1"/>
                      <a:pt x="14" y="1"/>
                    </a:cubicBezTo>
                    <a:cubicBezTo>
                      <a:pt x="14" y="1"/>
                      <a:pt x="14" y="1"/>
                      <a:pt x="14" y="1"/>
                    </a:cubicBezTo>
                    <a:cubicBezTo>
                      <a:pt x="14" y="1"/>
                      <a:pt x="14" y="1"/>
                      <a:pt x="13" y="1"/>
                    </a:cubicBezTo>
                    <a:cubicBezTo>
                      <a:pt x="13" y="1"/>
                      <a:pt x="13" y="1"/>
                      <a:pt x="13" y="1"/>
                    </a:cubicBezTo>
                    <a:cubicBezTo>
                      <a:pt x="13" y="1"/>
                      <a:pt x="13" y="1"/>
                      <a:pt x="12" y="1"/>
                    </a:cubicBezTo>
                    <a:cubicBezTo>
                      <a:pt x="12" y="1"/>
                      <a:pt x="12" y="1"/>
                      <a:pt x="12" y="1"/>
                    </a:cubicBezTo>
                    <a:cubicBezTo>
                      <a:pt x="12" y="1"/>
                      <a:pt x="12" y="1"/>
                      <a:pt x="11" y="1"/>
                    </a:cubicBezTo>
                    <a:cubicBezTo>
                      <a:pt x="11" y="1"/>
                      <a:pt x="11" y="1"/>
                      <a:pt x="11" y="1"/>
                    </a:cubicBezTo>
                    <a:cubicBezTo>
                      <a:pt x="10" y="1"/>
                      <a:pt x="9" y="2"/>
                      <a:pt x="8" y="2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8" y="2"/>
                      <a:pt x="8" y="2"/>
                      <a:pt x="8" y="2"/>
                    </a:cubicBezTo>
                    <a:cubicBezTo>
                      <a:pt x="6" y="2"/>
                      <a:pt x="6" y="1"/>
                      <a:pt x="4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67" name="Freeform 161"/>
              <p:cNvSpPr>
                <a:spLocks/>
              </p:cNvSpPr>
              <p:nvPr/>
            </p:nvSpPr>
            <p:spPr bwMode="auto">
              <a:xfrm>
                <a:off x="2688" y="3577"/>
                <a:ext cx="31" cy="4"/>
              </a:xfrm>
              <a:custGeom>
                <a:avLst/>
                <a:gdLst>
                  <a:gd name="T0" fmla="*/ 2 w 7"/>
                  <a:gd name="T1" fmla="*/ 1 h 1"/>
                  <a:gd name="T2" fmla="*/ 0 w 7"/>
                  <a:gd name="T3" fmla="*/ 1 h 1"/>
                  <a:gd name="T4" fmla="*/ 0 w 7"/>
                  <a:gd name="T5" fmla="*/ 1 h 1"/>
                  <a:gd name="T6" fmla="*/ 0 w 7"/>
                  <a:gd name="T7" fmla="*/ 1 h 1"/>
                  <a:gd name="T8" fmla="*/ 0 w 7"/>
                  <a:gd name="T9" fmla="*/ 0 h 1"/>
                  <a:gd name="T10" fmla="*/ 0 w 7"/>
                  <a:gd name="T11" fmla="*/ 0 h 1"/>
                  <a:gd name="T12" fmla="*/ 0 w 7"/>
                  <a:gd name="T13" fmla="*/ 0 h 1"/>
                  <a:gd name="T14" fmla="*/ 0 w 7"/>
                  <a:gd name="T15" fmla="*/ 0 h 1"/>
                  <a:gd name="T16" fmla="*/ 2 w 7"/>
                  <a:gd name="T17" fmla="*/ 0 h 1"/>
                  <a:gd name="T18" fmla="*/ 2 w 7"/>
                  <a:gd name="T19" fmla="*/ 0 h 1"/>
                  <a:gd name="T20" fmla="*/ 5 w 7"/>
                  <a:gd name="T21" fmla="*/ 0 h 1"/>
                  <a:gd name="T22" fmla="*/ 5 w 7"/>
                  <a:gd name="T23" fmla="*/ 0 h 1"/>
                  <a:gd name="T24" fmla="*/ 6 w 7"/>
                  <a:gd name="T25" fmla="*/ 0 h 1"/>
                  <a:gd name="T26" fmla="*/ 6 w 7"/>
                  <a:gd name="T27" fmla="*/ 0 h 1"/>
                  <a:gd name="T28" fmla="*/ 6 w 7"/>
                  <a:gd name="T29" fmla="*/ 0 h 1"/>
                  <a:gd name="T30" fmla="*/ 6 w 7"/>
                  <a:gd name="T31" fmla="*/ 0 h 1"/>
                  <a:gd name="T32" fmla="*/ 6 w 7"/>
                  <a:gd name="T33" fmla="*/ 0 h 1"/>
                  <a:gd name="T34" fmla="*/ 6 w 7"/>
                  <a:gd name="T35" fmla="*/ 0 h 1"/>
                  <a:gd name="T36" fmla="*/ 5 w 7"/>
                  <a:gd name="T37" fmla="*/ 1 h 1"/>
                  <a:gd name="T38" fmla="*/ 5 w 7"/>
                  <a:gd name="T39" fmla="*/ 1 h 1"/>
                  <a:gd name="T40" fmla="*/ 2 w 7"/>
                  <a:gd name="T41" fmla="*/ 1 h 1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</a:cxnLst>
                <a:rect l="0" t="0" r="r" b="b"/>
                <a:pathLst>
                  <a:path w="7" h="1">
                    <a:moveTo>
                      <a:pt x="2" y="1"/>
                    </a:moveTo>
                    <a:cubicBezTo>
                      <a:pt x="1" y="1"/>
                      <a:pt x="1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1"/>
                    </a:cubicBezTo>
                    <a:cubicBezTo>
                      <a:pt x="0" y="1"/>
                      <a:pt x="0" y="1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0" y="0"/>
                      <a:pt x="0" y="0"/>
                      <a:pt x="0" y="0"/>
                    </a:cubicBezTo>
                    <a:cubicBezTo>
                      <a:pt x="1" y="0"/>
                      <a:pt x="1" y="0"/>
                      <a:pt x="2" y="0"/>
                    </a:cubicBezTo>
                    <a:cubicBezTo>
                      <a:pt x="2" y="0"/>
                      <a:pt x="2" y="0"/>
                      <a:pt x="2" y="0"/>
                    </a:cubicBezTo>
                    <a:cubicBezTo>
                      <a:pt x="3" y="0"/>
                      <a:pt x="4" y="0"/>
                      <a:pt x="5" y="0"/>
                    </a:cubicBezTo>
                    <a:cubicBezTo>
                      <a:pt x="5" y="0"/>
                      <a:pt x="5" y="0"/>
                      <a:pt x="5" y="0"/>
                    </a:cubicBezTo>
                    <a:cubicBezTo>
                      <a:pt x="5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7" y="0"/>
                      <a:pt x="7" y="0"/>
                      <a:pt x="6" y="0"/>
                    </a:cubicBezTo>
                    <a:cubicBezTo>
                      <a:pt x="6" y="0"/>
                      <a:pt x="6" y="0"/>
                      <a:pt x="6" y="0"/>
                    </a:cubicBezTo>
                    <a:cubicBezTo>
                      <a:pt x="6" y="1"/>
                      <a:pt x="5" y="1"/>
                      <a:pt x="5" y="1"/>
                    </a:cubicBezTo>
                    <a:cubicBezTo>
                      <a:pt x="5" y="1"/>
                      <a:pt x="5" y="1"/>
                      <a:pt x="5" y="1"/>
                    </a:cubicBezTo>
                    <a:cubicBezTo>
                      <a:pt x="4" y="1"/>
                      <a:pt x="3" y="1"/>
                      <a:pt x="2" y="1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68" name="Freeform 162"/>
              <p:cNvSpPr>
                <a:spLocks/>
              </p:cNvSpPr>
              <p:nvPr/>
            </p:nvSpPr>
            <p:spPr bwMode="auto">
              <a:xfrm>
                <a:off x="2792" y="3482"/>
                <a:ext cx="13" cy="63"/>
              </a:xfrm>
              <a:custGeom>
                <a:avLst/>
                <a:gdLst>
                  <a:gd name="T0" fmla="*/ 0 w 3"/>
                  <a:gd name="T1" fmla="*/ 0 h 14"/>
                  <a:gd name="T2" fmla="*/ 1 w 3"/>
                  <a:gd name="T3" fmla="*/ 0 h 14"/>
                  <a:gd name="T4" fmla="*/ 2 w 3"/>
                  <a:gd name="T5" fmla="*/ 1 h 14"/>
                  <a:gd name="T6" fmla="*/ 2 w 3"/>
                  <a:gd name="T7" fmla="*/ 2 h 14"/>
                  <a:gd name="T8" fmla="*/ 3 w 3"/>
                  <a:gd name="T9" fmla="*/ 7 h 14"/>
                  <a:gd name="T10" fmla="*/ 3 w 3"/>
                  <a:gd name="T11" fmla="*/ 12 h 14"/>
                  <a:gd name="T12" fmla="*/ 3 w 3"/>
                  <a:gd name="T13" fmla="*/ 14 h 14"/>
                  <a:gd name="T14" fmla="*/ 2 w 3"/>
                  <a:gd name="T15" fmla="*/ 12 h 14"/>
                  <a:gd name="T16" fmla="*/ 1 w 3"/>
                  <a:gd name="T17" fmla="*/ 7 h 14"/>
                  <a:gd name="T18" fmla="*/ 1 w 3"/>
                  <a:gd name="T19" fmla="*/ 4 h 14"/>
                  <a:gd name="T20" fmla="*/ 1 w 3"/>
                  <a:gd name="T21" fmla="*/ 2 h 14"/>
                  <a:gd name="T22" fmla="*/ 1 w 3"/>
                  <a:gd name="T23" fmla="*/ 1 h 14"/>
                  <a:gd name="T24" fmla="*/ 1 w 3"/>
                  <a:gd name="T25" fmla="*/ 1 h 14"/>
                  <a:gd name="T26" fmla="*/ 0 w 3"/>
                  <a:gd name="T27" fmla="*/ 0 h 14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</a:cxnLst>
                <a:rect l="0" t="0" r="r" b="b"/>
                <a:pathLst>
                  <a:path w="3" h="14">
                    <a:moveTo>
                      <a:pt x="0" y="0"/>
                    </a:moveTo>
                    <a:cubicBezTo>
                      <a:pt x="0" y="0"/>
                      <a:pt x="1" y="0"/>
                      <a:pt x="1" y="0"/>
                    </a:cubicBezTo>
                    <a:cubicBezTo>
                      <a:pt x="1" y="0"/>
                      <a:pt x="1" y="0"/>
                      <a:pt x="2" y="1"/>
                    </a:cubicBezTo>
                    <a:cubicBezTo>
                      <a:pt x="2" y="1"/>
                      <a:pt x="2" y="1"/>
                      <a:pt x="2" y="2"/>
                    </a:cubicBezTo>
                    <a:cubicBezTo>
                      <a:pt x="3" y="3"/>
                      <a:pt x="3" y="5"/>
                      <a:pt x="3" y="7"/>
                    </a:cubicBezTo>
                    <a:cubicBezTo>
                      <a:pt x="3" y="9"/>
                      <a:pt x="3" y="10"/>
                      <a:pt x="3" y="12"/>
                    </a:cubicBezTo>
                    <a:cubicBezTo>
                      <a:pt x="3" y="13"/>
                      <a:pt x="3" y="14"/>
                      <a:pt x="3" y="14"/>
                    </a:cubicBezTo>
                    <a:cubicBezTo>
                      <a:pt x="3" y="14"/>
                      <a:pt x="2" y="13"/>
                      <a:pt x="2" y="12"/>
                    </a:cubicBezTo>
                    <a:cubicBezTo>
                      <a:pt x="2" y="10"/>
                      <a:pt x="1" y="9"/>
                      <a:pt x="1" y="7"/>
                    </a:cubicBezTo>
                    <a:cubicBezTo>
                      <a:pt x="1" y="6"/>
                      <a:pt x="1" y="5"/>
                      <a:pt x="1" y="4"/>
                    </a:cubicBezTo>
                    <a:cubicBezTo>
                      <a:pt x="1" y="3"/>
                      <a:pt x="2" y="2"/>
                      <a:pt x="1" y="2"/>
                    </a:cubicBezTo>
                    <a:cubicBezTo>
                      <a:pt x="1" y="2"/>
                      <a:pt x="1" y="1"/>
                      <a:pt x="1" y="1"/>
                    </a:cubicBezTo>
                    <a:cubicBezTo>
                      <a:pt x="1" y="1"/>
                      <a:pt x="1" y="1"/>
                      <a:pt x="1" y="1"/>
                    </a:cubicBezTo>
                    <a:cubicBezTo>
                      <a:pt x="1" y="0"/>
                      <a:pt x="0" y="0"/>
                      <a:pt x="0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69" name="Freeform 163"/>
              <p:cNvSpPr>
                <a:spLocks/>
              </p:cNvSpPr>
              <p:nvPr/>
            </p:nvSpPr>
            <p:spPr bwMode="auto">
              <a:xfrm>
                <a:off x="2801" y="3622"/>
                <a:ext cx="9" cy="131"/>
              </a:xfrm>
              <a:custGeom>
                <a:avLst/>
                <a:gdLst>
                  <a:gd name="T0" fmla="*/ 1 w 2"/>
                  <a:gd name="T1" fmla="*/ 0 h 29"/>
                  <a:gd name="T2" fmla="*/ 1 w 2"/>
                  <a:gd name="T3" fmla="*/ 5 h 29"/>
                  <a:gd name="T4" fmla="*/ 2 w 2"/>
                  <a:gd name="T5" fmla="*/ 15 h 29"/>
                  <a:gd name="T6" fmla="*/ 2 w 2"/>
                  <a:gd name="T7" fmla="*/ 20 h 29"/>
                  <a:gd name="T8" fmla="*/ 2 w 2"/>
                  <a:gd name="T9" fmla="*/ 25 h 29"/>
                  <a:gd name="T10" fmla="*/ 1 w 2"/>
                  <a:gd name="T11" fmla="*/ 28 h 29"/>
                  <a:gd name="T12" fmla="*/ 1 w 2"/>
                  <a:gd name="T13" fmla="*/ 29 h 29"/>
                  <a:gd name="T14" fmla="*/ 1 w 2"/>
                  <a:gd name="T15" fmla="*/ 28 h 29"/>
                  <a:gd name="T16" fmla="*/ 0 w 2"/>
                  <a:gd name="T17" fmla="*/ 25 h 29"/>
                  <a:gd name="T18" fmla="*/ 0 w 2"/>
                  <a:gd name="T19" fmla="*/ 20 h 29"/>
                  <a:gd name="T20" fmla="*/ 0 w 2"/>
                  <a:gd name="T21" fmla="*/ 15 h 29"/>
                  <a:gd name="T22" fmla="*/ 0 w 2"/>
                  <a:gd name="T23" fmla="*/ 5 h 29"/>
                  <a:gd name="T24" fmla="*/ 1 w 2"/>
                  <a:gd name="T25" fmla="*/ 0 h 2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</a:cxnLst>
                <a:rect l="0" t="0" r="r" b="b"/>
                <a:pathLst>
                  <a:path w="2" h="29">
                    <a:moveTo>
                      <a:pt x="1" y="0"/>
                    </a:moveTo>
                    <a:cubicBezTo>
                      <a:pt x="1" y="0"/>
                      <a:pt x="1" y="2"/>
                      <a:pt x="1" y="5"/>
                    </a:cubicBezTo>
                    <a:cubicBezTo>
                      <a:pt x="2" y="8"/>
                      <a:pt x="2" y="11"/>
                      <a:pt x="2" y="15"/>
                    </a:cubicBezTo>
                    <a:cubicBezTo>
                      <a:pt x="2" y="17"/>
                      <a:pt x="2" y="18"/>
                      <a:pt x="2" y="20"/>
                    </a:cubicBezTo>
                    <a:cubicBezTo>
                      <a:pt x="2" y="22"/>
                      <a:pt x="2" y="23"/>
                      <a:pt x="2" y="25"/>
                    </a:cubicBezTo>
                    <a:cubicBezTo>
                      <a:pt x="2" y="26"/>
                      <a:pt x="1" y="27"/>
                      <a:pt x="1" y="28"/>
                    </a:cubicBezTo>
                    <a:cubicBezTo>
                      <a:pt x="1" y="29"/>
                      <a:pt x="1" y="29"/>
                      <a:pt x="1" y="29"/>
                    </a:cubicBezTo>
                    <a:cubicBezTo>
                      <a:pt x="1" y="29"/>
                      <a:pt x="1" y="29"/>
                      <a:pt x="1" y="28"/>
                    </a:cubicBezTo>
                    <a:cubicBezTo>
                      <a:pt x="1" y="27"/>
                      <a:pt x="1" y="26"/>
                      <a:pt x="0" y="25"/>
                    </a:cubicBezTo>
                    <a:cubicBezTo>
                      <a:pt x="0" y="23"/>
                      <a:pt x="0" y="22"/>
                      <a:pt x="0" y="20"/>
                    </a:cubicBezTo>
                    <a:cubicBezTo>
                      <a:pt x="0" y="18"/>
                      <a:pt x="0" y="17"/>
                      <a:pt x="0" y="15"/>
                    </a:cubicBezTo>
                    <a:cubicBezTo>
                      <a:pt x="0" y="11"/>
                      <a:pt x="0" y="8"/>
                      <a:pt x="0" y="5"/>
                    </a:cubicBezTo>
                    <a:cubicBezTo>
                      <a:pt x="1" y="2"/>
                      <a:pt x="1" y="0"/>
                      <a:pt x="1" y="0"/>
                    </a:cubicBezTo>
                    <a:close/>
                  </a:path>
                </a:pathLst>
              </a:custGeom>
              <a:grpFill/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</p:grpSp>
      </p:grpSp>
      <p:grpSp>
        <p:nvGrpSpPr>
          <p:cNvPr id="54" name="组合 53"/>
          <p:cNvGrpSpPr/>
          <p:nvPr/>
        </p:nvGrpSpPr>
        <p:grpSpPr>
          <a:xfrm>
            <a:off x="4412754" y="3171516"/>
            <a:ext cx="1654682" cy="1837407"/>
            <a:chOff x="4412754" y="3171516"/>
            <a:chExt cx="1654682" cy="1837407"/>
          </a:xfrm>
        </p:grpSpPr>
        <p:sp>
          <p:nvSpPr>
            <p:cNvPr id="78" name="任意多边形 77"/>
            <p:cNvSpPr>
              <a:spLocks/>
            </p:cNvSpPr>
            <p:nvPr/>
          </p:nvSpPr>
          <p:spPr bwMode="auto">
            <a:xfrm>
              <a:off x="4524031" y="3283182"/>
              <a:ext cx="1542471" cy="1611474"/>
            </a:xfrm>
            <a:custGeom>
              <a:avLst/>
              <a:gdLst>
                <a:gd name="connsiteX0" fmla="*/ 1370950 w 1666147"/>
                <a:gd name="connsiteY0" fmla="*/ 1185937 h 1740683"/>
                <a:gd name="connsiteX1" fmla="*/ 1324843 w 1666147"/>
                <a:gd name="connsiteY1" fmla="*/ 1251718 h 1740683"/>
                <a:gd name="connsiteX2" fmla="*/ 1326037 w 1666147"/>
                <a:gd name="connsiteY2" fmla="*/ 1250578 h 1740683"/>
                <a:gd name="connsiteX3" fmla="*/ 1371481 w 1666147"/>
                <a:gd name="connsiteY3" fmla="*/ 1185937 h 1740683"/>
                <a:gd name="connsiteX4" fmla="*/ 354046 w 1666147"/>
                <a:gd name="connsiteY4" fmla="*/ 581740 h 1740683"/>
                <a:gd name="connsiteX5" fmla="*/ 351850 w 1666147"/>
                <a:gd name="connsiteY5" fmla="*/ 583024 h 1740683"/>
                <a:gd name="connsiteX6" fmla="*/ 350273 w 1666147"/>
                <a:gd name="connsiteY6" fmla="*/ 585366 h 1740683"/>
                <a:gd name="connsiteX7" fmla="*/ 338866 w 1666147"/>
                <a:gd name="connsiteY7" fmla="*/ 612274 h 1740683"/>
                <a:gd name="connsiteX8" fmla="*/ 338866 w 1666147"/>
                <a:gd name="connsiteY8" fmla="*/ 613140 h 1740683"/>
                <a:gd name="connsiteX9" fmla="*/ 350634 w 1666147"/>
                <a:gd name="connsiteY9" fmla="*/ 587114 h 1740683"/>
                <a:gd name="connsiteX10" fmla="*/ 938416 w 1666147"/>
                <a:gd name="connsiteY10" fmla="*/ 111929 h 1740683"/>
                <a:gd name="connsiteX11" fmla="*/ 648823 w 1666147"/>
                <a:gd name="connsiteY11" fmla="*/ 140481 h 1740683"/>
                <a:gd name="connsiteX12" fmla="*/ 648673 w 1666147"/>
                <a:gd name="connsiteY12" fmla="*/ 140542 h 1740683"/>
                <a:gd name="connsiteX13" fmla="*/ 791732 w 1666147"/>
                <a:gd name="connsiteY13" fmla="*/ 112310 h 1740683"/>
                <a:gd name="connsiteX14" fmla="*/ 938839 w 1666147"/>
                <a:gd name="connsiteY14" fmla="*/ 112019 h 1740683"/>
                <a:gd name="connsiteX15" fmla="*/ 952117 w 1666147"/>
                <a:gd name="connsiteY15" fmla="*/ 114645 h 1740683"/>
                <a:gd name="connsiteX16" fmla="*/ 866612 w 1666147"/>
                <a:gd name="connsiteY16" fmla="*/ 1 h 1740683"/>
                <a:gd name="connsiteX17" fmla="*/ 1278873 w 1666147"/>
                <a:gd name="connsiteY17" fmla="*/ 104415 h 1740683"/>
                <a:gd name="connsiteX18" fmla="*/ 1243699 w 1666147"/>
                <a:gd name="connsiteY18" fmla="*/ 168846 h 1740683"/>
                <a:gd name="connsiteX19" fmla="*/ 1226567 w 1666147"/>
                <a:gd name="connsiteY19" fmla="*/ 200228 h 1740683"/>
                <a:gd name="connsiteX20" fmla="*/ 1227502 w 1666147"/>
                <a:gd name="connsiteY20" fmla="*/ 200678 h 1740683"/>
                <a:gd name="connsiteX21" fmla="*/ 1148552 w 1666147"/>
                <a:gd name="connsiteY21" fmla="*/ 349307 h 1740683"/>
                <a:gd name="connsiteX22" fmla="*/ 1141148 w 1666147"/>
                <a:gd name="connsiteY22" fmla="*/ 346213 h 1740683"/>
                <a:gd name="connsiteX23" fmla="*/ 1140025 w 1666147"/>
                <a:gd name="connsiteY23" fmla="*/ 347959 h 1740683"/>
                <a:gd name="connsiteX24" fmla="*/ 1147039 w 1666147"/>
                <a:gd name="connsiteY24" fmla="*/ 350899 h 1740683"/>
                <a:gd name="connsiteX25" fmla="*/ 1085777 w 1666147"/>
                <a:gd name="connsiteY25" fmla="*/ 464632 h 1740683"/>
                <a:gd name="connsiteX26" fmla="*/ 464406 w 1666147"/>
                <a:gd name="connsiteY26" fmla="*/ 657104 h 1740683"/>
                <a:gd name="connsiteX27" fmla="*/ 648192 w 1666147"/>
                <a:gd name="connsiteY27" fmla="*/ 1278262 h 1740683"/>
                <a:gd name="connsiteX28" fmla="*/ 1219531 w 1666147"/>
                <a:gd name="connsiteY28" fmla="*/ 1164033 h 1740683"/>
                <a:gd name="connsiteX29" fmla="*/ 1268100 w 1666147"/>
                <a:gd name="connsiteY29" fmla="*/ 1088077 h 1740683"/>
                <a:gd name="connsiteX30" fmla="*/ 1267704 w 1666147"/>
                <a:gd name="connsiteY30" fmla="*/ 1087863 h 1740683"/>
                <a:gd name="connsiteX31" fmla="*/ 1268104 w 1666147"/>
                <a:gd name="connsiteY31" fmla="*/ 1086587 h 1740683"/>
                <a:gd name="connsiteX32" fmla="*/ 1297597 w 1666147"/>
                <a:gd name="connsiteY32" fmla="*/ 1037334 h 1740683"/>
                <a:gd name="connsiteX33" fmla="*/ 1341461 w 1666147"/>
                <a:gd name="connsiteY33" fmla="*/ 1002395 h 1740683"/>
                <a:gd name="connsiteX34" fmla="*/ 1498226 w 1666147"/>
                <a:gd name="connsiteY34" fmla="*/ 926815 h 1740683"/>
                <a:gd name="connsiteX35" fmla="*/ 1497982 w 1666147"/>
                <a:gd name="connsiteY35" fmla="*/ 926515 h 1740683"/>
                <a:gd name="connsiteX36" fmla="*/ 1630212 w 1666147"/>
                <a:gd name="connsiteY36" fmla="*/ 856662 h 1740683"/>
                <a:gd name="connsiteX37" fmla="*/ 1647842 w 1666147"/>
                <a:gd name="connsiteY37" fmla="*/ 1013832 h 1740683"/>
                <a:gd name="connsiteX38" fmla="*/ 1647384 w 1666147"/>
                <a:gd name="connsiteY38" fmla="*/ 1013722 h 1740683"/>
                <a:gd name="connsiteX39" fmla="*/ 1651065 w 1666147"/>
                <a:gd name="connsiteY39" fmla="*/ 1042612 h 1740683"/>
                <a:gd name="connsiteX40" fmla="*/ 1666078 w 1666147"/>
                <a:gd name="connsiteY40" fmla="*/ 1177212 h 1740683"/>
                <a:gd name="connsiteX41" fmla="*/ 1655650 w 1666147"/>
                <a:gd name="connsiteY41" fmla="*/ 1243854 h 1740683"/>
                <a:gd name="connsiteX42" fmla="*/ 1650531 w 1666147"/>
                <a:gd name="connsiteY42" fmla="*/ 1253358 h 1740683"/>
                <a:gd name="connsiteX43" fmla="*/ 1645308 w 1666147"/>
                <a:gd name="connsiteY43" fmla="*/ 1267275 h 1740683"/>
                <a:gd name="connsiteX44" fmla="*/ 1628900 w 1666147"/>
                <a:gd name="connsiteY44" fmla="*/ 1293505 h 1740683"/>
                <a:gd name="connsiteX45" fmla="*/ 447557 w 1666147"/>
                <a:gd name="connsiteY45" fmla="*/ 1634494 h 1740683"/>
                <a:gd name="connsiteX46" fmla="*/ 106280 w 1666147"/>
                <a:gd name="connsiteY46" fmla="*/ 445404 h 1740683"/>
                <a:gd name="connsiteX47" fmla="*/ 866612 w 1666147"/>
                <a:gd name="connsiteY47" fmla="*/ 1 h 17406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1666147" h="1740683">
                  <a:moveTo>
                    <a:pt x="1370950" y="1185937"/>
                  </a:moveTo>
                  <a:lnTo>
                    <a:pt x="1324843" y="1251718"/>
                  </a:lnTo>
                  <a:lnTo>
                    <a:pt x="1326037" y="1250578"/>
                  </a:lnTo>
                  <a:lnTo>
                    <a:pt x="1371481" y="1185937"/>
                  </a:lnTo>
                  <a:close/>
                  <a:moveTo>
                    <a:pt x="354046" y="581740"/>
                  </a:moveTo>
                  <a:lnTo>
                    <a:pt x="351850" y="583024"/>
                  </a:lnTo>
                  <a:lnTo>
                    <a:pt x="350273" y="585366"/>
                  </a:lnTo>
                  <a:lnTo>
                    <a:pt x="338866" y="612274"/>
                  </a:lnTo>
                  <a:lnTo>
                    <a:pt x="338866" y="613140"/>
                  </a:lnTo>
                  <a:lnTo>
                    <a:pt x="350634" y="587114"/>
                  </a:lnTo>
                  <a:close/>
                  <a:moveTo>
                    <a:pt x="938416" y="111929"/>
                  </a:moveTo>
                  <a:cubicBezTo>
                    <a:pt x="840244" y="102503"/>
                    <a:pt x="741799" y="112612"/>
                    <a:pt x="648823" y="140481"/>
                  </a:cubicBezTo>
                  <a:lnTo>
                    <a:pt x="648673" y="140542"/>
                  </a:lnTo>
                  <a:lnTo>
                    <a:pt x="791732" y="112310"/>
                  </a:lnTo>
                  <a:cubicBezTo>
                    <a:pt x="840356" y="107477"/>
                    <a:pt x="889632" y="107306"/>
                    <a:pt x="938839" y="112019"/>
                  </a:cubicBezTo>
                  <a:lnTo>
                    <a:pt x="952117" y="114645"/>
                  </a:lnTo>
                  <a:close/>
                  <a:moveTo>
                    <a:pt x="866612" y="1"/>
                  </a:moveTo>
                  <a:cubicBezTo>
                    <a:pt x="1006097" y="-95"/>
                    <a:pt x="1147612" y="33376"/>
                    <a:pt x="1278873" y="104415"/>
                  </a:cubicBezTo>
                  <a:cubicBezTo>
                    <a:pt x="1278873" y="104415"/>
                    <a:pt x="1278873" y="104415"/>
                    <a:pt x="1243699" y="168846"/>
                  </a:cubicBezTo>
                  <a:lnTo>
                    <a:pt x="1226567" y="200228"/>
                  </a:lnTo>
                  <a:lnTo>
                    <a:pt x="1227502" y="200678"/>
                  </a:lnTo>
                  <a:cubicBezTo>
                    <a:pt x="1227502" y="200678"/>
                    <a:pt x="1227502" y="200678"/>
                    <a:pt x="1148552" y="349307"/>
                  </a:cubicBezTo>
                  <a:lnTo>
                    <a:pt x="1141148" y="346213"/>
                  </a:lnTo>
                  <a:lnTo>
                    <a:pt x="1140025" y="347959"/>
                  </a:lnTo>
                  <a:lnTo>
                    <a:pt x="1147039" y="350899"/>
                  </a:lnTo>
                  <a:cubicBezTo>
                    <a:pt x="1147039" y="350899"/>
                    <a:pt x="1147039" y="350899"/>
                    <a:pt x="1085777" y="464632"/>
                  </a:cubicBezTo>
                  <a:cubicBezTo>
                    <a:pt x="866984" y="350899"/>
                    <a:pt x="586930" y="429637"/>
                    <a:pt x="464406" y="657104"/>
                  </a:cubicBezTo>
                  <a:cubicBezTo>
                    <a:pt x="341882" y="875821"/>
                    <a:pt x="429399" y="1155780"/>
                    <a:pt x="648192" y="1278262"/>
                  </a:cubicBezTo>
                  <a:cubicBezTo>
                    <a:pt x="847293" y="1377779"/>
                    <a:pt x="1086597" y="1329934"/>
                    <a:pt x="1219531" y="1164033"/>
                  </a:cubicBezTo>
                  <a:lnTo>
                    <a:pt x="1268100" y="1088077"/>
                  </a:lnTo>
                  <a:lnTo>
                    <a:pt x="1267704" y="1087863"/>
                  </a:lnTo>
                  <a:cubicBezTo>
                    <a:pt x="1267837" y="1087441"/>
                    <a:pt x="1268637" y="1087130"/>
                    <a:pt x="1268104" y="1086587"/>
                  </a:cubicBezTo>
                  <a:cubicBezTo>
                    <a:pt x="1276869" y="1069097"/>
                    <a:pt x="1285357" y="1051366"/>
                    <a:pt x="1297597" y="1037334"/>
                  </a:cubicBezTo>
                  <a:cubicBezTo>
                    <a:pt x="1309836" y="1023302"/>
                    <a:pt x="1323931" y="1011120"/>
                    <a:pt x="1341461" y="1002395"/>
                  </a:cubicBezTo>
                  <a:lnTo>
                    <a:pt x="1498226" y="926815"/>
                  </a:lnTo>
                  <a:lnTo>
                    <a:pt x="1497982" y="926515"/>
                  </a:lnTo>
                  <a:cubicBezTo>
                    <a:pt x="1630212" y="856662"/>
                    <a:pt x="1630212" y="856662"/>
                    <a:pt x="1630212" y="856662"/>
                  </a:cubicBezTo>
                  <a:cubicBezTo>
                    <a:pt x="1647842" y="1013832"/>
                    <a:pt x="1647842" y="1013832"/>
                    <a:pt x="1647842" y="1013832"/>
                  </a:cubicBezTo>
                  <a:lnTo>
                    <a:pt x="1647384" y="1013722"/>
                  </a:lnTo>
                  <a:lnTo>
                    <a:pt x="1651065" y="1042612"/>
                  </a:lnTo>
                  <a:cubicBezTo>
                    <a:pt x="1665530" y="1152636"/>
                    <a:pt x="1664982" y="1128060"/>
                    <a:pt x="1666078" y="1177212"/>
                  </a:cubicBezTo>
                  <a:cubicBezTo>
                    <a:pt x="1666808" y="1209980"/>
                    <a:pt x="1661685" y="1230013"/>
                    <a:pt x="1655650" y="1243854"/>
                  </a:cubicBezTo>
                  <a:lnTo>
                    <a:pt x="1650531" y="1253358"/>
                  </a:lnTo>
                  <a:lnTo>
                    <a:pt x="1645308" y="1267275"/>
                  </a:lnTo>
                  <a:cubicBezTo>
                    <a:pt x="1642026" y="1276018"/>
                    <a:pt x="1637651" y="1284762"/>
                    <a:pt x="1628900" y="1293505"/>
                  </a:cubicBezTo>
                  <a:cubicBezTo>
                    <a:pt x="1401382" y="1713184"/>
                    <a:pt x="867590" y="1861820"/>
                    <a:pt x="447557" y="1634494"/>
                  </a:cubicBezTo>
                  <a:cubicBezTo>
                    <a:pt x="27524" y="1398425"/>
                    <a:pt x="-121238" y="865083"/>
                    <a:pt x="106280" y="445404"/>
                  </a:cubicBezTo>
                  <a:cubicBezTo>
                    <a:pt x="262699" y="162886"/>
                    <a:pt x="559743" y="213"/>
                    <a:pt x="866612" y="1"/>
                  </a:cubicBezTo>
                  <a:close/>
                </a:path>
              </a:pathLst>
            </a:custGeom>
            <a:solidFill>
              <a:srgbClr val="01ACBE"/>
            </a:solidFill>
            <a:ln>
              <a:noFill/>
            </a:ln>
            <a:effectLst>
              <a:outerShdw blurRad="127000" dist="508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grpSp>
          <p:nvGrpSpPr>
            <p:cNvPr id="15" name="组合 14"/>
            <p:cNvGrpSpPr/>
            <p:nvPr/>
          </p:nvGrpSpPr>
          <p:grpSpPr>
            <a:xfrm>
              <a:off x="4412754" y="3171516"/>
              <a:ext cx="1654682" cy="1837407"/>
              <a:chOff x="2583785" y="800523"/>
              <a:chExt cx="5310685" cy="5897140"/>
            </a:xfrm>
            <a:effectLst/>
          </p:grpSpPr>
          <p:sp>
            <p:nvSpPr>
              <p:cNvPr id="16" name="Freeform 5"/>
              <p:cNvSpPr>
                <a:spLocks/>
              </p:cNvSpPr>
              <p:nvPr/>
            </p:nvSpPr>
            <p:spPr bwMode="auto">
              <a:xfrm>
                <a:off x="2583785" y="800523"/>
                <a:ext cx="5278106" cy="5897140"/>
              </a:xfrm>
              <a:custGeom>
                <a:avLst/>
                <a:gdLst>
                  <a:gd name="T0" fmla="*/ 190 w 203"/>
                  <a:gd name="T1" fmla="*/ 155 h 227"/>
                  <a:gd name="T2" fmla="*/ 72 w 203"/>
                  <a:gd name="T3" fmla="*/ 190 h 227"/>
                  <a:gd name="T4" fmla="*/ 37 w 203"/>
                  <a:gd name="T5" fmla="*/ 72 h 227"/>
                  <a:gd name="T6" fmla="*/ 154 w 203"/>
                  <a:gd name="T7" fmla="*/ 37 h 227"/>
                  <a:gd name="T8" fmla="*/ 160 w 203"/>
                  <a:gd name="T9" fmla="*/ 26 h 227"/>
                  <a:gd name="T10" fmla="*/ 26 w 203"/>
                  <a:gd name="T11" fmla="*/ 65 h 227"/>
                  <a:gd name="T12" fmla="*/ 65 w 203"/>
                  <a:gd name="T13" fmla="*/ 201 h 227"/>
                  <a:gd name="T14" fmla="*/ 200 w 203"/>
                  <a:gd name="T15" fmla="*/ 162 h 227"/>
                  <a:gd name="T16" fmla="*/ 203 w 203"/>
                  <a:gd name="T17" fmla="*/ 156 h 227"/>
                  <a:gd name="T18" fmla="*/ 194 w 203"/>
                  <a:gd name="T19" fmla="*/ 146 h 227"/>
                  <a:gd name="T20" fmla="*/ 190 w 203"/>
                  <a:gd name="T21" fmla="*/ 155 h 2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03" h="227">
                    <a:moveTo>
                      <a:pt x="190" y="155"/>
                    </a:moveTo>
                    <a:cubicBezTo>
                      <a:pt x="167" y="197"/>
                      <a:pt x="114" y="213"/>
                      <a:pt x="72" y="190"/>
                    </a:cubicBezTo>
                    <a:cubicBezTo>
                      <a:pt x="30" y="167"/>
                      <a:pt x="14" y="114"/>
                      <a:pt x="37" y="72"/>
                    </a:cubicBezTo>
                    <a:cubicBezTo>
                      <a:pt x="59" y="30"/>
                      <a:pt x="112" y="14"/>
                      <a:pt x="154" y="37"/>
                    </a:cubicBezTo>
                    <a:cubicBezTo>
                      <a:pt x="160" y="26"/>
                      <a:pt x="160" y="26"/>
                      <a:pt x="160" y="26"/>
                    </a:cubicBezTo>
                    <a:cubicBezTo>
                      <a:pt x="112" y="0"/>
                      <a:pt x="52" y="18"/>
                      <a:pt x="26" y="65"/>
                    </a:cubicBezTo>
                    <a:cubicBezTo>
                      <a:pt x="0" y="113"/>
                      <a:pt x="17" y="174"/>
                      <a:pt x="65" y="201"/>
                    </a:cubicBezTo>
                    <a:cubicBezTo>
                      <a:pt x="113" y="227"/>
                      <a:pt x="174" y="210"/>
                      <a:pt x="200" y="162"/>
                    </a:cubicBezTo>
                    <a:cubicBezTo>
                      <a:pt x="202" y="160"/>
                      <a:pt x="202" y="158"/>
                      <a:pt x="203" y="156"/>
                    </a:cubicBezTo>
                    <a:cubicBezTo>
                      <a:pt x="194" y="146"/>
                      <a:pt x="194" y="146"/>
                      <a:pt x="194" y="146"/>
                    </a:cubicBezTo>
                    <a:cubicBezTo>
                      <a:pt x="193" y="149"/>
                      <a:pt x="192" y="152"/>
                      <a:pt x="190" y="155"/>
                    </a:cubicBezTo>
                    <a:close/>
                  </a:path>
                </a:pathLst>
              </a:custGeom>
              <a:solidFill>
                <a:srgbClr val="018E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7" name="Freeform 7"/>
              <p:cNvSpPr>
                <a:spLocks/>
              </p:cNvSpPr>
              <p:nvPr/>
            </p:nvSpPr>
            <p:spPr bwMode="auto">
              <a:xfrm>
                <a:off x="3517772" y="1740429"/>
                <a:ext cx="3692501" cy="4029169"/>
              </a:xfrm>
              <a:custGeom>
                <a:avLst/>
                <a:gdLst>
                  <a:gd name="T0" fmla="*/ 123 w 142"/>
                  <a:gd name="T1" fmla="*/ 102 h 155"/>
                  <a:gd name="T2" fmla="*/ 52 w 142"/>
                  <a:gd name="T3" fmla="*/ 124 h 155"/>
                  <a:gd name="T4" fmla="*/ 31 w 142"/>
                  <a:gd name="T5" fmla="*/ 53 h 155"/>
                  <a:gd name="T6" fmla="*/ 102 w 142"/>
                  <a:gd name="T7" fmla="*/ 31 h 155"/>
                  <a:gd name="T8" fmla="*/ 109 w 142"/>
                  <a:gd name="T9" fmla="*/ 18 h 155"/>
                  <a:gd name="T10" fmla="*/ 18 w 142"/>
                  <a:gd name="T11" fmla="*/ 45 h 155"/>
                  <a:gd name="T12" fmla="*/ 45 w 142"/>
                  <a:gd name="T13" fmla="*/ 137 h 155"/>
                  <a:gd name="T14" fmla="*/ 137 w 142"/>
                  <a:gd name="T15" fmla="*/ 110 h 155"/>
                  <a:gd name="T16" fmla="*/ 142 w 142"/>
                  <a:gd name="T17" fmla="*/ 99 h 155"/>
                  <a:gd name="T18" fmla="*/ 125 w 142"/>
                  <a:gd name="T19" fmla="*/ 99 h 155"/>
                  <a:gd name="T20" fmla="*/ 123 w 142"/>
                  <a:gd name="T21" fmla="*/ 102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42" h="155">
                    <a:moveTo>
                      <a:pt x="123" y="102"/>
                    </a:moveTo>
                    <a:cubicBezTo>
                      <a:pt x="110" y="128"/>
                      <a:pt x="78" y="137"/>
                      <a:pt x="52" y="124"/>
                    </a:cubicBezTo>
                    <a:cubicBezTo>
                      <a:pt x="27" y="110"/>
                      <a:pt x="17" y="78"/>
                      <a:pt x="31" y="53"/>
                    </a:cubicBezTo>
                    <a:cubicBezTo>
                      <a:pt x="45" y="27"/>
                      <a:pt x="77" y="18"/>
                      <a:pt x="102" y="31"/>
                    </a:cubicBezTo>
                    <a:cubicBezTo>
                      <a:pt x="109" y="18"/>
                      <a:pt x="109" y="18"/>
                      <a:pt x="109" y="18"/>
                    </a:cubicBezTo>
                    <a:cubicBezTo>
                      <a:pt x="76" y="0"/>
                      <a:pt x="35" y="13"/>
                      <a:pt x="18" y="45"/>
                    </a:cubicBezTo>
                    <a:cubicBezTo>
                      <a:pt x="0" y="78"/>
                      <a:pt x="12" y="119"/>
                      <a:pt x="45" y="137"/>
                    </a:cubicBezTo>
                    <a:cubicBezTo>
                      <a:pt x="78" y="155"/>
                      <a:pt x="119" y="142"/>
                      <a:pt x="137" y="110"/>
                    </a:cubicBezTo>
                    <a:cubicBezTo>
                      <a:pt x="139" y="106"/>
                      <a:pt x="140" y="102"/>
                      <a:pt x="142" y="99"/>
                    </a:cubicBezTo>
                    <a:cubicBezTo>
                      <a:pt x="125" y="99"/>
                      <a:pt x="125" y="99"/>
                      <a:pt x="125" y="99"/>
                    </a:cubicBezTo>
                    <a:cubicBezTo>
                      <a:pt x="124" y="100"/>
                      <a:pt x="124" y="101"/>
                      <a:pt x="123" y="102"/>
                    </a:cubicBezTo>
                    <a:close/>
                  </a:path>
                </a:pathLst>
              </a:custGeom>
              <a:solidFill>
                <a:srgbClr val="018E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8" name="Freeform 6"/>
              <p:cNvSpPr>
                <a:spLocks/>
              </p:cNvSpPr>
              <p:nvPr/>
            </p:nvSpPr>
            <p:spPr bwMode="auto">
              <a:xfrm>
                <a:off x="2942175" y="1164507"/>
                <a:ext cx="4691647" cy="5169500"/>
              </a:xfrm>
              <a:custGeom>
                <a:avLst/>
                <a:gdLst>
                  <a:gd name="T0" fmla="*/ 23 w 180"/>
                  <a:gd name="T1" fmla="*/ 58 h 199"/>
                  <a:gd name="T2" fmla="*/ 58 w 180"/>
                  <a:gd name="T3" fmla="*/ 176 h 199"/>
                  <a:gd name="T4" fmla="*/ 176 w 180"/>
                  <a:gd name="T5" fmla="*/ 141 h 199"/>
                  <a:gd name="T6" fmla="*/ 180 w 180"/>
                  <a:gd name="T7" fmla="*/ 132 h 199"/>
                  <a:gd name="T8" fmla="*/ 170 w 180"/>
                  <a:gd name="T9" fmla="*/ 120 h 199"/>
                  <a:gd name="T10" fmla="*/ 164 w 180"/>
                  <a:gd name="T11" fmla="*/ 121 h 199"/>
                  <a:gd name="T12" fmla="*/ 159 w 180"/>
                  <a:gd name="T13" fmla="*/ 132 h 199"/>
                  <a:gd name="T14" fmla="*/ 67 w 180"/>
                  <a:gd name="T15" fmla="*/ 159 h 199"/>
                  <a:gd name="T16" fmla="*/ 40 w 180"/>
                  <a:gd name="T17" fmla="*/ 67 h 199"/>
                  <a:gd name="T18" fmla="*/ 131 w 180"/>
                  <a:gd name="T19" fmla="*/ 40 h 199"/>
                  <a:gd name="T20" fmla="*/ 140 w 180"/>
                  <a:gd name="T21" fmla="*/ 23 h 199"/>
                  <a:gd name="T22" fmla="*/ 23 w 180"/>
                  <a:gd name="T23" fmla="*/ 58 h 1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80" h="199">
                    <a:moveTo>
                      <a:pt x="23" y="58"/>
                    </a:moveTo>
                    <a:cubicBezTo>
                      <a:pt x="0" y="100"/>
                      <a:pt x="16" y="153"/>
                      <a:pt x="58" y="176"/>
                    </a:cubicBezTo>
                    <a:cubicBezTo>
                      <a:pt x="100" y="199"/>
                      <a:pt x="153" y="183"/>
                      <a:pt x="176" y="141"/>
                    </a:cubicBezTo>
                    <a:cubicBezTo>
                      <a:pt x="178" y="138"/>
                      <a:pt x="179" y="135"/>
                      <a:pt x="180" y="132"/>
                    </a:cubicBezTo>
                    <a:cubicBezTo>
                      <a:pt x="170" y="120"/>
                      <a:pt x="170" y="120"/>
                      <a:pt x="170" y="120"/>
                    </a:cubicBezTo>
                    <a:cubicBezTo>
                      <a:pt x="164" y="121"/>
                      <a:pt x="164" y="121"/>
                      <a:pt x="164" y="121"/>
                    </a:cubicBezTo>
                    <a:cubicBezTo>
                      <a:pt x="162" y="124"/>
                      <a:pt x="161" y="128"/>
                      <a:pt x="159" y="132"/>
                    </a:cubicBezTo>
                    <a:cubicBezTo>
                      <a:pt x="141" y="164"/>
                      <a:pt x="100" y="177"/>
                      <a:pt x="67" y="159"/>
                    </a:cubicBezTo>
                    <a:cubicBezTo>
                      <a:pt x="34" y="141"/>
                      <a:pt x="22" y="100"/>
                      <a:pt x="40" y="67"/>
                    </a:cubicBezTo>
                    <a:cubicBezTo>
                      <a:pt x="57" y="35"/>
                      <a:pt x="98" y="22"/>
                      <a:pt x="131" y="40"/>
                    </a:cubicBezTo>
                    <a:cubicBezTo>
                      <a:pt x="140" y="23"/>
                      <a:pt x="140" y="23"/>
                      <a:pt x="140" y="23"/>
                    </a:cubicBezTo>
                    <a:cubicBezTo>
                      <a:pt x="98" y="0"/>
                      <a:pt x="45" y="16"/>
                      <a:pt x="23" y="58"/>
                    </a:cubicBezTo>
                    <a:close/>
                  </a:path>
                </a:pathLst>
              </a:custGeom>
              <a:solidFill>
                <a:srgbClr val="01ACBE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19" name="Freeform 8"/>
              <p:cNvSpPr>
                <a:spLocks/>
              </p:cNvSpPr>
              <p:nvPr/>
            </p:nvSpPr>
            <p:spPr bwMode="auto">
              <a:xfrm>
                <a:off x="6710698" y="3754523"/>
                <a:ext cx="1183772" cy="1194632"/>
              </a:xfrm>
              <a:custGeom>
                <a:avLst/>
                <a:gdLst>
                  <a:gd name="T0" fmla="*/ 35 w 46"/>
                  <a:gd name="T1" fmla="*/ 45 h 46"/>
                  <a:gd name="T2" fmla="*/ 32 w 46"/>
                  <a:gd name="T3" fmla="*/ 45 h 46"/>
                  <a:gd name="T4" fmla="*/ 30 w 46"/>
                  <a:gd name="T5" fmla="*/ 46 h 46"/>
                  <a:gd name="T6" fmla="*/ 28 w 46"/>
                  <a:gd name="T7" fmla="*/ 46 h 46"/>
                  <a:gd name="T8" fmla="*/ 27 w 46"/>
                  <a:gd name="T9" fmla="*/ 45 h 46"/>
                  <a:gd name="T10" fmla="*/ 27 w 46"/>
                  <a:gd name="T11" fmla="*/ 43 h 46"/>
                  <a:gd name="T12" fmla="*/ 26 w 46"/>
                  <a:gd name="T13" fmla="*/ 40 h 46"/>
                  <a:gd name="T14" fmla="*/ 22 w 46"/>
                  <a:gd name="T15" fmla="*/ 36 h 46"/>
                  <a:gd name="T16" fmla="*/ 16 w 46"/>
                  <a:gd name="T17" fmla="*/ 35 h 46"/>
                  <a:gd name="T18" fmla="*/ 14 w 46"/>
                  <a:gd name="T19" fmla="*/ 36 h 46"/>
                  <a:gd name="T20" fmla="*/ 11 w 46"/>
                  <a:gd name="T21" fmla="*/ 36 h 46"/>
                  <a:gd name="T22" fmla="*/ 10 w 46"/>
                  <a:gd name="T23" fmla="*/ 36 h 46"/>
                  <a:gd name="T24" fmla="*/ 9 w 46"/>
                  <a:gd name="T25" fmla="*/ 35 h 46"/>
                  <a:gd name="T26" fmla="*/ 9 w 46"/>
                  <a:gd name="T27" fmla="*/ 33 h 46"/>
                  <a:gd name="T28" fmla="*/ 8 w 46"/>
                  <a:gd name="T29" fmla="*/ 30 h 46"/>
                  <a:gd name="T30" fmla="*/ 4 w 46"/>
                  <a:gd name="T31" fmla="*/ 26 h 46"/>
                  <a:gd name="T32" fmla="*/ 0 w 46"/>
                  <a:gd name="T33" fmla="*/ 25 h 46"/>
                  <a:gd name="T34" fmla="*/ 0 w 46"/>
                  <a:gd name="T35" fmla="*/ 25 h 46"/>
                  <a:gd name="T36" fmla="*/ 3 w 46"/>
                  <a:gd name="T37" fmla="*/ 19 h 46"/>
                  <a:gd name="T38" fmla="*/ 8 w 46"/>
                  <a:gd name="T39" fmla="*/ 15 h 46"/>
                  <a:gd name="T40" fmla="*/ 8 w 46"/>
                  <a:gd name="T41" fmla="*/ 15 h 46"/>
                  <a:gd name="T42" fmla="*/ 39 w 46"/>
                  <a:gd name="T43" fmla="*/ 0 h 46"/>
                  <a:gd name="T44" fmla="*/ 40 w 46"/>
                  <a:gd name="T45" fmla="*/ 0 h 46"/>
                  <a:gd name="T46" fmla="*/ 41 w 46"/>
                  <a:gd name="T47" fmla="*/ 1 h 46"/>
                  <a:gd name="T48" fmla="*/ 45 w 46"/>
                  <a:gd name="T49" fmla="*/ 35 h 46"/>
                  <a:gd name="T50" fmla="*/ 44 w 46"/>
                  <a:gd name="T51" fmla="*/ 41 h 46"/>
                  <a:gd name="T52" fmla="*/ 42 w 46"/>
                  <a:gd name="T53" fmla="*/ 46 h 46"/>
                  <a:gd name="T54" fmla="*/ 41 w 46"/>
                  <a:gd name="T55" fmla="*/ 46 h 46"/>
                  <a:gd name="T56" fmla="*/ 35 w 46"/>
                  <a:gd name="T57" fmla="*/ 45 h 46"/>
                  <a:gd name="connsiteX0" fmla="*/ 7609 w 9784"/>
                  <a:gd name="connsiteY0" fmla="*/ 9783 h 10000"/>
                  <a:gd name="connsiteX1" fmla="*/ 6957 w 9784"/>
                  <a:gd name="connsiteY1" fmla="*/ 9783 h 10000"/>
                  <a:gd name="connsiteX2" fmla="*/ 6522 w 9784"/>
                  <a:gd name="connsiteY2" fmla="*/ 10000 h 10000"/>
                  <a:gd name="connsiteX3" fmla="*/ 6087 w 9784"/>
                  <a:gd name="connsiteY3" fmla="*/ 10000 h 10000"/>
                  <a:gd name="connsiteX4" fmla="*/ 5870 w 9784"/>
                  <a:gd name="connsiteY4" fmla="*/ 9783 h 10000"/>
                  <a:gd name="connsiteX5" fmla="*/ 5870 w 9784"/>
                  <a:gd name="connsiteY5" fmla="*/ 9348 h 10000"/>
                  <a:gd name="connsiteX6" fmla="*/ 5652 w 9784"/>
                  <a:gd name="connsiteY6" fmla="*/ 8696 h 10000"/>
                  <a:gd name="connsiteX7" fmla="*/ 4783 w 9784"/>
                  <a:gd name="connsiteY7" fmla="*/ 7826 h 10000"/>
                  <a:gd name="connsiteX8" fmla="*/ 3478 w 9784"/>
                  <a:gd name="connsiteY8" fmla="*/ 7609 h 10000"/>
                  <a:gd name="connsiteX9" fmla="*/ 3043 w 9784"/>
                  <a:gd name="connsiteY9" fmla="*/ 7826 h 10000"/>
                  <a:gd name="connsiteX10" fmla="*/ 2391 w 9784"/>
                  <a:gd name="connsiteY10" fmla="*/ 7826 h 10000"/>
                  <a:gd name="connsiteX11" fmla="*/ 2174 w 9784"/>
                  <a:gd name="connsiteY11" fmla="*/ 7826 h 10000"/>
                  <a:gd name="connsiteX12" fmla="*/ 1957 w 9784"/>
                  <a:gd name="connsiteY12" fmla="*/ 7609 h 10000"/>
                  <a:gd name="connsiteX13" fmla="*/ 1957 w 9784"/>
                  <a:gd name="connsiteY13" fmla="*/ 7174 h 10000"/>
                  <a:gd name="connsiteX14" fmla="*/ 1739 w 9784"/>
                  <a:gd name="connsiteY14" fmla="*/ 6522 h 10000"/>
                  <a:gd name="connsiteX15" fmla="*/ 870 w 9784"/>
                  <a:gd name="connsiteY15" fmla="*/ 5652 h 10000"/>
                  <a:gd name="connsiteX16" fmla="*/ 0 w 9784"/>
                  <a:gd name="connsiteY16" fmla="*/ 5435 h 10000"/>
                  <a:gd name="connsiteX17" fmla="*/ 0 w 9784"/>
                  <a:gd name="connsiteY17" fmla="*/ 5435 h 10000"/>
                  <a:gd name="connsiteX18" fmla="*/ 652 w 9784"/>
                  <a:gd name="connsiteY18" fmla="*/ 4130 h 10000"/>
                  <a:gd name="connsiteX19" fmla="*/ 1739 w 9784"/>
                  <a:gd name="connsiteY19" fmla="*/ 3261 h 10000"/>
                  <a:gd name="connsiteX20" fmla="*/ 1739 w 9784"/>
                  <a:gd name="connsiteY20" fmla="*/ 3261 h 10000"/>
                  <a:gd name="connsiteX21" fmla="*/ 8478 w 9784"/>
                  <a:gd name="connsiteY21" fmla="*/ 0 h 10000"/>
                  <a:gd name="connsiteX22" fmla="*/ 8696 w 9784"/>
                  <a:gd name="connsiteY22" fmla="*/ 0 h 10000"/>
                  <a:gd name="connsiteX23" fmla="*/ 8913 w 9784"/>
                  <a:gd name="connsiteY23" fmla="*/ 217 h 10000"/>
                  <a:gd name="connsiteX24" fmla="*/ 9783 w 9784"/>
                  <a:gd name="connsiteY24" fmla="*/ 7609 h 10000"/>
                  <a:gd name="connsiteX25" fmla="*/ 9130 w 9784"/>
                  <a:gd name="connsiteY25" fmla="*/ 10000 h 10000"/>
                  <a:gd name="connsiteX26" fmla="*/ 8913 w 9784"/>
                  <a:gd name="connsiteY26" fmla="*/ 10000 h 10000"/>
                  <a:gd name="connsiteX27" fmla="*/ 7609 w 9784"/>
                  <a:gd name="connsiteY27" fmla="*/ 9783 h 10000"/>
                  <a:gd name="connsiteX0" fmla="*/ 7777 w 10000"/>
                  <a:gd name="connsiteY0" fmla="*/ 9783 h 10000"/>
                  <a:gd name="connsiteX1" fmla="*/ 7111 w 10000"/>
                  <a:gd name="connsiteY1" fmla="*/ 9783 h 10000"/>
                  <a:gd name="connsiteX2" fmla="*/ 6666 w 10000"/>
                  <a:gd name="connsiteY2" fmla="*/ 10000 h 10000"/>
                  <a:gd name="connsiteX3" fmla="*/ 6221 w 10000"/>
                  <a:gd name="connsiteY3" fmla="*/ 10000 h 10000"/>
                  <a:gd name="connsiteX4" fmla="*/ 6000 w 10000"/>
                  <a:gd name="connsiteY4" fmla="*/ 9783 h 10000"/>
                  <a:gd name="connsiteX5" fmla="*/ 6000 w 10000"/>
                  <a:gd name="connsiteY5" fmla="*/ 9348 h 10000"/>
                  <a:gd name="connsiteX6" fmla="*/ 5777 w 10000"/>
                  <a:gd name="connsiteY6" fmla="*/ 8696 h 10000"/>
                  <a:gd name="connsiteX7" fmla="*/ 4889 w 10000"/>
                  <a:gd name="connsiteY7" fmla="*/ 7826 h 10000"/>
                  <a:gd name="connsiteX8" fmla="*/ 3555 w 10000"/>
                  <a:gd name="connsiteY8" fmla="*/ 7609 h 10000"/>
                  <a:gd name="connsiteX9" fmla="*/ 3110 w 10000"/>
                  <a:gd name="connsiteY9" fmla="*/ 7826 h 10000"/>
                  <a:gd name="connsiteX10" fmla="*/ 2444 w 10000"/>
                  <a:gd name="connsiteY10" fmla="*/ 7826 h 10000"/>
                  <a:gd name="connsiteX11" fmla="*/ 2222 w 10000"/>
                  <a:gd name="connsiteY11" fmla="*/ 7826 h 10000"/>
                  <a:gd name="connsiteX12" fmla="*/ 2000 w 10000"/>
                  <a:gd name="connsiteY12" fmla="*/ 7609 h 10000"/>
                  <a:gd name="connsiteX13" fmla="*/ 2000 w 10000"/>
                  <a:gd name="connsiteY13" fmla="*/ 7174 h 10000"/>
                  <a:gd name="connsiteX14" fmla="*/ 1777 w 10000"/>
                  <a:gd name="connsiteY14" fmla="*/ 6522 h 10000"/>
                  <a:gd name="connsiteX15" fmla="*/ 889 w 10000"/>
                  <a:gd name="connsiteY15" fmla="*/ 5652 h 10000"/>
                  <a:gd name="connsiteX16" fmla="*/ 0 w 10000"/>
                  <a:gd name="connsiteY16" fmla="*/ 5435 h 10000"/>
                  <a:gd name="connsiteX17" fmla="*/ 0 w 10000"/>
                  <a:gd name="connsiteY17" fmla="*/ 5435 h 10000"/>
                  <a:gd name="connsiteX18" fmla="*/ 666 w 10000"/>
                  <a:gd name="connsiteY18" fmla="*/ 4130 h 10000"/>
                  <a:gd name="connsiteX19" fmla="*/ 1777 w 10000"/>
                  <a:gd name="connsiteY19" fmla="*/ 3261 h 10000"/>
                  <a:gd name="connsiteX20" fmla="*/ 1777 w 10000"/>
                  <a:gd name="connsiteY20" fmla="*/ 3261 h 10000"/>
                  <a:gd name="connsiteX21" fmla="*/ 8665 w 10000"/>
                  <a:gd name="connsiteY21" fmla="*/ 0 h 10000"/>
                  <a:gd name="connsiteX22" fmla="*/ 8888 w 10000"/>
                  <a:gd name="connsiteY22" fmla="*/ 0 h 10000"/>
                  <a:gd name="connsiteX23" fmla="*/ 9110 w 10000"/>
                  <a:gd name="connsiteY23" fmla="*/ 217 h 10000"/>
                  <a:gd name="connsiteX24" fmla="*/ 9999 w 10000"/>
                  <a:gd name="connsiteY24" fmla="*/ 7609 h 10000"/>
                  <a:gd name="connsiteX25" fmla="*/ 9332 w 10000"/>
                  <a:gd name="connsiteY25" fmla="*/ 10000 h 10000"/>
                  <a:gd name="connsiteX26" fmla="*/ 9110 w 10000"/>
                  <a:gd name="connsiteY26" fmla="*/ 10000 h 10000"/>
                  <a:gd name="connsiteX27" fmla="*/ 7777 w 10000"/>
                  <a:gd name="connsiteY27" fmla="*/ 9783 h 10000"/>
                  <a:gd name="connsiteX0" fmla="*/ 7868 w 10091"/>
                  <a:gd name="connsiteY0" fmla="*/ 9783 h 10000"/>
                  <a:gd name="connsiteX1" fmla="*/ 7202 w 10091"/>
                  <a:gd name="connsiteY1" fmla="*/ 9783 h 10000"/>
                  <a:gd name="connsiteX2" fmla="*/ 6757 w 10091"/>
                  <a:gd name="connsiteY2" fmla="*/ 10000 h 10000"/>
                  <a:gd name="connsiteX3" fmla="*/ 6312 w 10091"/>
                  <a:gd name="connsiteY3" fmla="*/ 10000 h 10000"/>
                  <a:gd name="connsiteX4" fmla="*/ 6091 w 10091"/>
                  <a:gd name="connsiteY4" fmla="*/ 9783 h 10000"/>
                  <a:gd name="connsiteX5" fmla="*/ 6091 w 10091"/>
                  <a:gd name="connsiteY5" fmla="*/ 9348 h 10000"/>
                  <a:gd name="connsiteX6" fmla="*/ 5868 w 10091"/>
                  <a:gd name="connsiteY6" fmla="*/ 8696 h 10000"/>
                  <a:gd name="connsiteX7" fmla="*/ 4980 w 10091"/>
                  <a:gd name="connsiteY7" fmla="*/ 7826 h 10000"/>
                  <a:gd name="connsiteX8" fmla="*/ 3646 w 10091"/>
                  <a:gd name="connsiteY8" fmla="*/ 7609 h 10000"/>
                  <a:gd name="connsiteX9" fmla="*/ 3201 w 10091"/>
                  <a:gd name="connsiteY9" fmla="*/ 7826 h 10000"/>
                  <a:gd name="connsiteX10" fmla="*/ 2535 w 10091"/>
                  <a:gd name="connsiteY10" fmla="*/ 7826 h 10000"/>
                  <a:gd name="connsiteX11" fmla="*/ 2313 w 10091"/>
                  <a:gd name="connsiteY11" fmla="*/ 7826 h 10000"/>
                  <a:gd name="connsiteX12" fmla="*/ 2091 w 10091"/>
                  <a:gd name="connsiteY12" fmla="*/ 7609 h 10000"/>
                  <a:gd name="connsiteX13" fmla="*/ 2091 w 10091"/>
                  <a:gd name="connsiteY13" fmla="*/ 7174 h 10000"/>
                  <a:gd name="connsiteX14" fmla="*/ 1868 w 10091"/>
                  <a:gd name="connsiteY14" fmla="*/ 6522 h 10000"/>
                  <a:gd name="connsiteX15" fmla="*/ 980 w 10091"/>
                  <a:gd name="connsiteY15" fmla="*/ 5652 h 10000"/>
                  <a:gd name="connsiteX16" fmla="*/ 91 w 10091"/>
                  <a:gd name="connsiteY16" fmla="*/ 5435 h 10000"/>
                  <a:gd name="connsiteX17" fmla="*/ 10 w 10091"/>
                  <a:gd name="connsiteY17" fmla="*/ 5355 h 10000"/>
                  <a:gd name="connsiteX18" fmla="*/ 757 w 10091"/>
                  <a:gd name="connsiteY18" fmla="*/ 4130 h 10000"/>
                  <a:gd name="connsiteX19" fmla="*/ 1868 w 10091"/>
                  <a:gd name="connsiteY19" fmla="*/ 3261 h 10000"/>
                  <a:gd name="connsiteX20" fmla="*/ 1868 w 10091"/>
                  <a:gd name="connsiteY20" fmla="*/ 3261 h 10000"/>
                  <a:gd name="connsiteX21" fmla="*/ 8756 w 10091"/>
                  <a:gd name="connsiteY21" fmla="*/ 0 h 10000"/>
                  <a:gd name="connsiteX22" fmla="*/ 8979 w 10091"/>
                  <a:gd name="connsiteY22" fmla="*/ 0 h 10000"/>
                  <a:gd name="connsiteX23" fmla="*/ 9201 w 10091"/>
                  <a:gd name="connsiteY23" fmla="*/ 217 h 10000"/>
                  <a:gd name="connsiteX24" fmla="*/ 10090 w 10091"/>
                  <a:gd name="connsiteY24" fmla="*/ 7609 h 10000"/>
                  <a:gd name="connsiteX25" fmla="*/ 9423 w 10091"/>
                  <a:gd name="connsiteY25" fmla="*/ 10000 h 10000"/>
                  <a:gd name="connsiteX26" fmla="*/ 9201 w 10091"/>
                  <a:gd name="connsiteY26" fmla="*/ 10000 h 10000"/>
                  <a:gd name="connsiteX27" fmla="*/ 7868 w 10091"/>
                  <a:gd name="connsiteY27" fmla="*/ 9783 h 10000"/>
                </a:gdLst>
                <a:ahLst/>
                <a:cxnLst>
                  <a:cxn ang="0">
                    <a:pos x="connsiteX0" y="connsiteY0"/>
                  </a:cxn>
                  <a:cxn ang="0">
                    <a:pos x="connsiteX1" y="connsiteY1"/>
                  </a:cxn>
                  <a:cxn ang="0">
                    <a:pos x="connsiteX2" y="connsiteY2"/>
                  </a:cxn>
                  <a:cxn ang="0">
                    <a:pos x="connsiteX3" y="connsiteY3"/>
                  </a:cxn>
                  <a:cxn ang="0">
                    <a:pos x="connsiteX4" y="connsiteY4"/>
                  </a:cxn>
                  <a:cxn ang="0">
                    <a:pos x="connsiteX5" y="connsiteY5"/>
                  </a:cxn>
                  <a:cxn ang="0">
                    <a:pos x="connsiteX6" y="connsiteY6"/>
                  </a:cxn>
                  <a:cxn ang="0">
                    <a:pos x="connsiteX7" y="connsiteY7"/>
                  </a:cxn>
                  <a:cxn ang="0">
                    <a:pos x="connsiteX8" y="connsiteY8"/>
                  </a:cxn>
                  <a:cxn ang="0">
                    <a:pos x="connsiteX9" y="connsiteY9"/>
                  </a:cxn>
                  <a:cxn ang="0">
                    <a:pos x="connsiteX10" y="connsiteY10"/>
                  </a:cxn>
                  <a:cxn ang="0">
                    <a:pos x="connsiteX11" y="connsiteY11"/>
                  </a:cxn>
                  <a:cxn ang="0">
                    <a:pos x="connsiteX12" y="connsiteY12"/>
                  </a:cxn>
                  <a:cxn ang="0">
                    <a:pos x="connsiteX13" y="connsiteY13"/>
                  </a:cxn>
                  <a:cxn ang="0">
                    <a:pos x="connsiteX14" y="connsiteY14"/>
                  </a:cxn>
                  <a:cxn ang="0">
                    <a:pos x="connsiteX15" y="connsiteY15"/>
                  </a:cxn>
                  <a:cxn ang="0">
                    <a:pos x="connsiteX16" y="connsiteY16"/>
                  </a:cxn>
                  <a:cxn ang="0">
                    <a:pos x="connsiteX17" y="connsiteY17"/>
                  </a:cxn>
                  <a:cxn ang="0">
                    <a:pos x="connsiteX18" y="connsiteY18"/>
                  </a:cxn>
                  <a:cxn ang="0">
                    <a:pos x="connsiteX19" y="connsiteY19"/>
                  </a:cxn>
                  <a:cxn ang="0">
                    <a:pos x="connsiteX20" y="connsiteY20"/>
                  </a:cxn>
                  <a:cxn ang="0">
                    <a:pos x="connsiteX21" y="connsiteY21"/>
                  </a:cxn>
                  <a:cxn ang="0">
                    <a:pos x="connsiteX22" y="connsiteY22"/>
                  </a:cxn>
                  <a:cxn ang="0">
                    <a:pos x="connsiteX23" y="connsiteY23"/>
                  </a:cxn>
                  <a:cxn ang="0">
                    <a:pos x="connsiteX24" y="connsiteY24"/>
                  </a:cxn>
                  <a:cxn ang="0">
                    <a:pos x="connsiteX25" y="connsiteY25"/>
                  </a:cxn>
                  <a:cxn ang="0">
                    <a:pos x="connsiteX26" y="connsiteY26"/>
                  </a:cxn>
                  <a:cxn ang="0">
                    <a:pos x="connsiteX27" y="connsiteY27"/>
                  </a:cxn>
                </a:cxnLst>
                <a:rect l="l" t="t" r="r" b="b"/>
                <a:pathLst>
                  <a:path w="10091" h="10000">
                    <a:moveTo>
                      <a:pt x="7868" y="9783"/>
                    </a:moveTo>
                    <a:lnTo>
                      <a:pt x="7202" y="9783"/>
                    </a:lnTo>
                    <a:lnTo>
                      <a:pt x="6757" y="10000"/>
                    </a:lnTo>
                    <a:lnTo>
                      <a:pt x="6312" y="10000"/>
                    </a:lnTo>
                    <a:lnTo>
                      <a:pt x="6091" y="9783"/>
                    </a:lnTo>
                    <a:lnTo>
                      <a:pt x="6091" y="9348"/>
                    </a:lnTo>
                    <a:lnTo>
                      <a:pt x="5868" y="8696"/>
                    </a:lnTo>
                    <a:cubicBezTo>
                      <a:pt x="5868" y="8478"/>
                      <a:pt x="5423" y="8043"/>
                      <a:pt x="4980" y="7826"/>
                    </a:cubicBezTo>
                    <a:cubicBezTo>
                      <a:pt x="4535" y="7609"/>
                      <a:pt x="4090" y="7391"/>
                      <a:pt x="3646" y="7609"/>
                    </a:cubicBezTo>
                    <a:lnTo>
                      <a:pt x="3201" y="7826"/>
                    </a:lnTo>
                    <a:lnTo>
                      <a:pt x="2535" y="7826"/>
                    </a:lnTo>
                    <a:lnTo>
                      <a:pt x="2313" y="7826"/>
                    </a:lnTo>
                    <a:cubicBezTo>
                      <a:pt x="2313" y="7826"/>
                      <a:pt x="2091" y="7826"/>
                      <a:pt x="2091" y="7609"/>
                    </a:cubicBezTo>
                    <a:lnTo>
                      <a:pt x="2091" y="7174"/>
                    </a:lnTo>
                    <a:lnTo>
                      <a:pt x="1868" y="6522"/>
                    </a:lnTo>
                    <a:cubicBezTo>
                      <a:pt x="1647" y="6304"/>
                      <a:pt x="1424" y="5870"/>
                      <a:pt x="980" y="5652"/>
                    </a:cubicBezTo>
                    <a:cubicBezTo>
                      <a:pt x="757" y="5435"/>
                      <a:pt x="253" y="5484"/>
                      <a:pt x="91" y="5435"/>
                    </a:cubicBezTo>
                    <a:cubicBezTo>
                      <a:pt x="-71" y="5386"/>
                      <a:pt x="37" y="5382"/>
                      <a:pt x="10" y="5355"/>
                    </a:cubicBezTo>
                    <a:cubicBezTo>
                      <a:pt x="232" y="4920"/>
                      <a:pt x="447" y="4479"/>
                      <a:pt x="757" y="4130"/>
                    </a:cubicBezTo>
                    <a:cubicBezTo>
                      <a:pt x="1067" y="3781"/>
                      <a:pt x="1424" y="3478"/>
                      <a:pt x="1868" y="3261"/>
                    </a:cubicBezTo>
                    <a:lnTo>
                      <a:pt x="1868" y="3261"/>
                    </a:lnTo>
                    <a:lnTo>
                      <a:pt x="8756" y="0"/>
                    </a:lnTo>
                    <a:lnTo>
                      <a:pt x="8979" y="0"/>
                    </a:lnTo>
                    <a:lnTo>
                      <a:pt x="9201" y="217"/>
                    </a:lnTo>
                    <a:cubicBezTo>
                      <a:pt x="10090" y="7609"/>
                      <a:pt x="10053" y="5979"/>
                      <a:pt x="10090" y="7609"/>
                    </a:cubicBezTo>
                    <a:cubicBezTo>
                      <a:pt x="10127" y="9239"/>
                      <a:pt x="9571" y="9602"/>
                      <a:pt x="9423" y="10000"/>
                    </a:cubicBezTo>
                    <a:lnTo>
                      <a:pt x="9201" y="10000"/>
                    </a:lnTo>
                    <a:cubicBezTo>
                      <a:pt x="8756" y="9565"/>
                      <a:pt x="8090" y="9565"/>
                      <a:pt x="7868" y="9783"/>
                    </a:cubicBezTo>
                    <a:close/>
                  </a:path>
                </a:pathLst>
              </a:custGeom>
              <a:solidFill>
                <a:srgbClr val="FFD39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20" name="Freeform 9"/>
              <p:cNvSpPr>
                <a:spLocks/>
              </p:cNvSpPr>
              <p:nvPr/>
            </p:nvSpPr>
            <p:spPr bwMode="auto">
              <a:xfrm>
                <a:off x="7394897" y="3711082"/>
                <a:ext cx="445272" cy="466993"/>
              </a:xfrm>
              <a:custGeom>
                <a:avLst/>
                <a:gdLst>
                  <a:gd name="T0" fmla="*/ 0 w 17"/>
                  <a:gd name="T1" fmla="*/ 8 h 18"/>
                  <a:gd name="T2" fmla="*/ 15 w 17"/>
                  <a:gd name="T3" fmla="*/ 0 h 18"/>
                  <a:gd name="T4" fmla="*/ 17 w 17"/>
                  <a:gd name="T5" fmla="*/ 18 h 18"/>
                  <a:gd name="T6" fmla="*/ 7 w 17"/>
                  <a:gd name="T7" fmla="*/ 15 h 18"/>
                  <a:gd name="T8" fmla="*/ 0 w 17"/>
                  <a:gd name="T9" fmla="*/ 8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7" h="18">
                    <a:moveTo>
                      <a:pt x="0" y="8"/>
                    </a:moveTo>
                    <a:cubicBezTo>
                      <a:pt x="15" y="0"/>
                      <a:pt x="15" y="0"/>
                      <a:pt x="15" y="0"/>
                    </a:cubicBezTo>
                    <a:cubicBezTo>
                      <a:pt x="17" y="18"/>
                      <a:pt x="17" y="18"/>
                      <a:pt x="17" y="18"/>
                    </a:cubicBezTo>
                    <a:cubicBezTo>
                      <a:pt x="14" y="17"/>
                      <a:pt x="11" y="17"/>
                      <a:pt x="7" y="15"/>
                    </a:cubicBezTo>
                    <a:cubicBezTo>
                      <a:pt x="4" y="13"/>
                      <a:pt x="2" y="11"/>
                      <a:pt x="0" y="8"/>
                    </a:cubicBezTo>
                    <a:close/>
                  </a:path>
                </a:pathLst>
              </a:custGeom>
              <a:solidFill>
                <a:srgbClr val="018E9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64" name="任意多边形 63"/>
            <p:cNvSpPr>
              <a:spLocks/>
            </p:cNvSpPr>
            <p:nvPr/>
          </p:nvSpPr>
          <p:spPr bwMode="auto">
            <a:xfrm>
              <a:off x="4524785" y="3283031"/>
              <a:ext cx="1542471" cy="1611474"/>
            </a:xfrm>
            <a:custGeom>
              <a:avLst/>
              <a:gdLst>
                <a:gd name="connsiteX0" fmla="*/ 1370950 w 1666147"/>
                <a:gd name="connsiteY0" fmla="*/ 1185937 h 1740683"/>
                <a:gd name="connsiteX1" fmla="*/ 1324843 w 1666147"/>
                <a:gd name="connsiteY1" fmla="*/ 1251718 h 1740683"/>
                <a:gd name="connsiteX2" fmla="*/ 1326037 w 1666147"/>
                <a:gd name="connsiteY2" fmla="*/ 1250578 h 1740683"/>
                <a:gd name="connsiteX3" fmla="*/ 1371481 w 1666147"/>
                <a:gd name="connsiteY3" fmla="*/ 1185937 h 1740683"/>
                <a:gd name="connsiteX4" fmla="*/ 354046 w 1666147"/>
                <a:gd name="connsiteY4" fmla="*/ 581740 h 1740683"/>
                <a:gd name="connsiteX5" fmla="*/ 351850 w 1666147"/>
                <a:gd name="connsiteY5" fmla="*/ 583024 h 1740683"/>
                <a:gd name="connsiteX6" fmla="*/ 350273 w 1666147"/>
                <a:gd name="connsiteY6" fmla="*/ 585366 h 1740683"/>
                <a:gd name="connsiteX7" fmla="*/ 338866 w 1666147"/>
                <a:gd name="connsiteY7" fmla="*/ 612274 h 1740683"/>
                <a:gd name="connsiteX8" fmla="*/ 338866 w 1666147"/>
                <a:gd name="connsiteY8" fmla="*/ 613140 h 1740683"/>
                <a:gd name="connsiteX9" fmla="*/ 350634 w 1666147"/>
                <a:gd name="connsiteY9" fmla="*/ 587114 h 1740683"/>
                <a:gd name="connsiteX10" fmla="*/ 938416 w 1666147"/>
                <a:gd name="connsiteY10" fmla="*/ 111929 h 1740683"/>
                <a:gd name="connsiteX11" fmla="*/ 648823 w 1666147"/>
                <a:gd name="connsiteY11" fmla="*/ 140481 h 1740683"/>
                <a:gd name="connsiteX12" fmla="*/ 648673 w 1666147"/>
                <a:gd name="connsiteY12" fmla="*/ 140542 h 1740683"/>
                <a:gd name="connsiteX13" fmla="*/ 791732 w 1666147"/>
                <a:gd name="connsiteY13" fmla="*/ 112310 h 1740683"/>
                <a:gd name="connsiteX14" fmla="*/ 938839 w 1666147"/>
                <a:gd name="connsiteY14" fmla="*/ 112019 h 1740683"/>
                <a:gd name="connsiteX15" fmla="*/ 952117 w 1666147"/>
                <a:gd name="connsiteY15" fmla="*/ 114645 h 1740683"/>
                <a:gd name="connsiteX16" fmla="*/ 866612 w 1666147"/>
                <a:gd name="connsiteY16" fmla="*/ 1 h 1740683"/>
                <a:gd name="connsiteX17" fmla="*/ 1278873 w 1666147"/>
                <a:gd name="connsiteY17" fmla="*/ 104415 h 1740683"/>
                <a:gd name="connsiteX18" fmla="*/ 1243699 w 1666147"/>
                <a:gd name="connsiteY18" fmla="*/ 168846 h 1740683"/>
                <a:gd name="connsiteX19" fmla="*/ 1226567 w 1666147"/>
                <a:gd name="connsiteY19" fmla="*/ 200228 h 1740683"/>
                <a:gd name="connsiteX20" fmla="*/ 1227502 w 1666147"/>
                <a:gd name="connsiteY20" fmla="*/ 200678 h 1740683"/>
                <a:gd name="connsiteX21" fmla="*/ 1148552 w 1666147"/>
                <a:gd name="connsiteY21" fmla="*/ 349307 h 1740683"/>
                <a:gd name="connsiteX22" fmla="*/ 1141148 w 1666147"/>
                <a:gd name="connsiteY22" fmla="*/ 346213 h 1740683"/>
                <a:gd name="connsiteX23" fmla="*/ 1140025 w 1666147"/>
                <a:gd name="connsiteY23" fmla="*/ 347959 h 1740683"/>
                <a:gd name="connsiteX24" fmla="*/ 1147039 w 1666147"/>
                <a:gd name="connsiteY24" fmla="*/ 350899 h 1740683"/>
                <a:gd name="connsiteX25" fmla="*/ 1085777 w 1666147"/>
                <a:gd name="connsiteY25" fmla="*/ 464632 h 1740683"/>
                <a:gd name="connsiteX26" fmla="*/ 464406 w 1666147"/>
                <a:gd name="connsiteY26" fmla="*/ 657104 h 1740683"/>
                <a:gd name="connsiteX27" fmla="*/ 648192 w 1666147"/>
                <a:gd name="connsiteY27" fmla="*/ 1278262 h 1740683"/>
                <a:gd name="connsiteX28" fmla="*/ 1219531 w 1666147"/>
                <a:gd name="connsiteY28" fmla="*/ 1164033 h 1740683"/>
                <a:gd name="connsiteX29" fmla="*/ 1268100 w 1666147"/>
                <a:gd name="connsiteY29" fmla="*/ 1088077 h 1740683"/>
                <a:gd name="connsiteX30" fmla="*/ 1267704 w 1666147"/>
                <a:gd name="connsiteY30" fmla="*/ 1087863 h 1740683"/>
                <a:gd name="connsiteX31" fmla="*/ 1268104 w 1666147"/>
                <a:gd name="connsiteY31" fmla="*/ 1086587 h 1740683"/>
                <a:gd name="connsiteX32" fmla="*/ 1297597 w 1666147"/>
                <a:gd name="connsiteY32" fmla="*/ 1037334 h 1740683"/>
                <a:gd name="connsiteX33" fmla="*/ 1341461 w 1666147"/>
                <a:gd name="connsiteY33" fmla="*/ 1002395 h 1740683"/>
                <a:gd name="connsiteX34" fmla="*/ 1498226 w 1666147"/>
                <a:gd name="connsiteY34" fmla="*/ 926815 h 1740683"/>
                <a:gd name="connsiteX35" fmla="*/ 1497982 w 1666147"/>
                <a:gd name="connsiteY35" fmla="*/ 926515 h 1740683"/>
                <a:gd name="connsiteX36" fmla="*/ 1630212 w 1666147"/>
                <a:gd name="connsiteY36" fmla="*/ 856662 h 1740683"/>
                <a:gd name="connsiteX37" fmla="*/ 1647842 w 1666147"/>
                <a:gd name="connsiteY37" fmla="*/ 1013832 h 1740683"/>
                <a:gd name="connsiteX38" fmla="*/ 1647384 w 1666147"/>
                <a:gd name="connsiteY38" fmla="*/ 1013722 h 1740683"/>
                <a:gd name="connsiteX39" fmla="*/ 1651065 w 1666147"/>
                <a:gd name="connsiteY39" fmla="*/ 1042612 h 1740683"/>
                <a:gd name="connsiteX40" fmla="*/ 1666078 w 1666147"/>
                <a:gd name="connsiteY40" fmla="*/ 1177212 h 1740683"/>
                <a:gd name="connsiteX41" fmla="*/ 1655650 w 1666147"/>
                <a:gd name="connsiteY41" fmla="*/ 1243854 h 1740683"/>
                <a:gd name="connsiteX42" fmla="*/ 1650531 w 1666147"/>
                <a:gd name="connsiteY42" fmla="*/ 1253358 h 1740683"/>
                <a:gd name="connsiteX43" fmla="*/ 1645308 w 1666147"/>
                <a:gd name="connsiteY43" fmla="*/ 1267275 h 1740683"/>
                <a:gd name="connsiteX44" fmla="*/ 1628900 w 1666147"/>
                <a:gd name="connsiteY44" fmla="*/ 1293505 h 1740683"/>
                <a:gd name="connsiteX45" fmla="*/ 447557 w 1666147"/>
                <a:gd name="connsiteY45" fmla="*/ 1634494 h 1740683"/>
                <a:gd name="connsiteX46" fmla="*/ 106280 w 1666147"/>
                <a:gd name="connsiteY46" fmla="*/ 445404 h 1740683"/>
                <a:gd name="connsiteX47" fmla="*/ 866612 w 1666147"/>
                <a:gd name="connsiteY47" fmla="*/ 1 h 1740683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</a:cxnLst>
              <a:rect l="l" t="t" r="r" b="b"/>
              <a:pathLst>
                <a:path w="1666147" h="1740683">
                  <a:moveTo>
                    <a:pt x="1370950" y="1185937"/>
                  </a:moveTo>
                  <a:lnTo>
                    <a:pt x="1324843" y="1251718"/>
                  </a:lnTo>
                  <a:lnTo>
                    <a:pt x="1326037" y="1250578"/>
                  </a:lnTo>
                  <a:lnTo>
                    <a:pt x="1371481" y="1185937"/>
                  </a:lnTo>
                  <a:close/>
                  <a:moveTo>
                    <a:pt x="354046" y="581740"/>
                  </a:moveTo>
                  <a:lnTo>
                    <a:pt x="351850" y="583024"/>
                  </a:lnTo>
                  <a:lnTo>
                    <a:pt x="350273" y="585366"/>
                  </a:lnTo>
                  <a:lnTo>
                    <a:pt x="338866" y="612274"/>
                  </a:lnTo>
                  <a:lnTo>
                    <a:pt x="338866" y="613140"/>
                  </a:lnTo>
                  <a:lnTo>
                    <a:pt x="350634" y="587114"/>
                  </a:lnTo>
                  <a:close/>
                  <a:moveTo>
                    <a:pt x="938416" y="111929"/>
                  </a:moveTo>
                  <a:cubicBezTo>
                    <a:pt x="840244" y="102503"/>
                    <a:pt x="741799" y="112612"/>
                    <a:pt x="648823" y="140481"/>
                  </a:cubicBezTo>
                  <a:lnTo>
                    <a:pt x="648673" y="140542"/>
                  </a:lnTo>
                  <a:lnTo>
                    <a:pt x="791732" y="112310"/>
                  </a:lnTo>
                  <a:cubicBezTo>
                    <a:pt x="840356" y="107477"/>
                    <a:pt x="889632" y="107306"/>
                    <a:pt x="938839" y="112019"/>
                  </a:cubicBezTo>
                  <a:lnTo>
                    <a:pt x="952117" y="114645"/>
                  </a:lnTo>
                  <a:close/>
                  <a:moveTo>
                    <a:pt x="866612" y="1"/>
                  </a:moveTo>
                  <a:cubicBezTo>
                    <a:pt x="1006097" y="-95"/>
                    <a:pt x="1147612" y="33376"/>
                    <a:pt x="1278873" y="104415"/>
                  </a:cubicBezTo>
                  <a:cubicBezTo>
                    <a:pt x="1278873" y="104415"/>
                    <a:pt x="1278873" y="104415"/>
                    <a:pt x="1243699" y="168846"/>
                  </a:cubicBezTo>
                  <a:lnTo>
                    <a:pt x="1226567" y="200228"/>
                  </a:lnTo>
                  <a:lnTo>
                    <a:pt x="1227502" y="200678"/>
                  </a:lnTo>
                  <a:cubicBezTo>
                    <a:pt x="1227502" y="200678"/>
                    <a:pt x="1227502" y="200678"/>
                    <a:pt x="1148552" y="349307"/>
                  </a:cubicBezTo>
                  <a:lnTo>
                    <a:pt x="1141148" y="346213"/>
                  </a:lnTo>
                  <a:lnTo>
                    <a:pt x="1140025" y="347959"/>
                  </a:lnTo>
                  <a:lnTo>
                    <a:pt x="1147039" y="350899"/>
                  </a:lnTo>
                  <a:cubicBezTo>
                    <a:pt x="1147039" y="350899"/>
                    <a:pt x="1147039" y="350899"/>
                    <a:pt x="1085777" y="464632"/>
                  </a:cubicBezTo>
                  <a:cubicBezTo>
                    <a:pt x="866984" y="350899"/>
                    <a:pt x="586930" y="429637"/>
                    <a:pt x="464406" y="657104"/>
                  </a:cubicBezTo>
                  <a:cubicBezTo>
                    <a:pt x="341882" y="875821"/>
                    <a:pt x="429399" y="1155780"/>
                    <a:pt x="648192" y="1278262"/>
                  </a:cubicBezTo>
                  <a:cubicBezTo>
                    <a:pt x="847293" y="1377779"/>
                    <a:pt x="1086597" y="1329934"/>
                    <a:pt x="1219531" y="1164033"/>
                  </a:cubicBezTo>
                  <a:lnTo>
                    <a:pt x="1268100" y="1088077"/>
                  </a:lnTo>
                  <a:lnTo>
                    <a:pt x="1267704" y="1087863"/>
                  </a:lnTo>
                  <a:cubicBezTo>
                    <a:pt x="1267837" y="1087441"/>
                    <a:pt x="1268637" y="1087130"/>
                    <a:pt x="1268104" y="1086587"/>
                  </a:cubicBezTo>
                  <a:cubicBezTo>
                    <a:pt x="1276869" y="1069097"/>
                    <a:pt x="1285357" y="1051366"/>
                    <a:pt x="1297597" y="1037334"/>
                  </a:cubicBezTo>
                  <a:cubicBezTo>
                    <a:pt x="1309836" y="1023302"/>
                    <a:pt x="1323931" y="1011120"/>
                    <a:pt x="1341461" y="1002395"/>
                  </a:cubicBezTo>
                  <a:lnTo>
                    <a:pt x="1498226" y="926815"/>
                  </a:lnTo>
                  <a:lnTo>
                    <a:pt x="1497982" y="926515"/>
                  </a:lnTo>
                  <a:cubicBezTo>
                    <a:pt x="1630212" y="856662"/>
                    <a:pt x="1630212" y="856662"/>
                    <a:pt x="1630212" y="856662"/>
                  </a:cubicBezTo>
                  <a:cubicBezTo>
                    <a:pt x="1647842" y="1013832"/>
                    <a:pt x="1647842" y="1013832"/>
                    <a:pt x="1647842" y="1013832"/>
                  </a:cubicBezTo>
                  <a:lnTo>
                    <a:pt x="1647384" y="1013722"/>
                  </a:lnTo>
                  <a:lnTo>
                    <a:pt x="1651065" y="1042612"/>
                  </a:lnTo>
                  <a:cubicBezTo>
                    <a:pt x="1665530" y="1152636"/>
                    <a:pt x="1664982" y="1128060"/>
                    <a:pt x="1666078" y="1177212"/>
                  </a:cubicBezTo>
                  <a:cubicBezTo>
                    <a:pt x="1666808" y="1209980"/>
                    <a:pt x="1661685" y="1230013"/>
                    <a:pt x="1655650" y="1243854"/>
                  </a:cubicBezTo>
                  <a:lnTo>
                    <a:pt x="1650531" y="1253358"/>
                  </a:lnTo>
                  <a:lnTo>
                    <a:pt x="1645308" y="1267275"/>
                  </a:lnTo>
                  <a:cubicBezTo>
                    <a:pt x="1642026" y="1276018"/>
                    <a:pt x="1637651" y="1284762"/>
                    <a:pt x="1628900" y="1293505"/>
                  </a:cubicBezTo>
                  <a:cubicBezTo>
                    <a:pt x="1401382" y="1713184"/>
                    <a:pt x="867590" y="1861820"/>
                    <a:pt x="447557" y="1634494"/>
                  </a:cubicBezTo>
                  <a:cubicBezTo>
                    <a:pt x="27524" y="1398425"/>
                    <a:pt x="-121238" y="865083"/>
                    <a:pt x="106280" y="445404"/>
                  </a:cubicBezTo>
                  <a:cubicBezTo>
                    <a:pt x="262699" y="162886"/>
                    <a:pt x="559743" y="213"/>
                    <a:pt x="866612" y="1"/>
                  </a:cubicBezTo>
                  <a:close/>
                </a:path>
              </a:pathLst>
            </a:custGeom>
            <a:gradFill flip="none" rotWithShape="1">
              <a:gsLst>
                <a:gs pos="0">
                  <a:schemeClr val="tx1">
                    <a:alpha val="11000"/>
                  </a:schemeClr>
                </a:gs>
                <a:gs pos="61000">
                  <a:schemeClr val="bg1">
                    <a:alpha val="41000"/>
                  </a:schemeClr>
                </a:gs>
                <a:gs pos="100000">
                  <a:schemeClr val="tx1">
                    <a:alpha val="18000"/>
                  </a:scheme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 dirty="0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0" name="组合 49"/>
          <p:cNvGrpSpPr/>
          <p:nvPr/>
        </p:nvGrpSpPr>
        <p:grpSpPr>
          <a:xfrm>
            <a:off x="5999236" y="1909945"/>
            <a:ext cx="1625920" cy="1834572"/>
            <a:chOff x="5999236" y="1909945"/>
            <a:chExt cx="1625920" cy="1834572"/>
          </a:xfrm>
        </p:grpSpPr>
        <p:sp>
          <p:nvSpPr>
            <p:cNvPr id="79" name="任意多边形 78"/>
            <p:cNvSpPr>
              <a:spLocks/>
            </p:cNvSpPr>
            <p:nvPr/>
          </p:nvSpPr>
          <p:spPr bwMode="auto">
            <a:xfrm>
              <a:off x="6000547" y="2016606"/>
              <a:ext cx="1512658" cy="1610238"/>
            </a:xfrm>
            <a:custGeom>
              <a:avLst/>
              <a:gdLst>
                <a:gd name="connsiteX0" fmla="*/ 752495 w 1633944"/>
                <a:gd name="connsiteY0" fmla="*/ 62 h 1739347"/>
                <a:gd name="connsiteX1" fmla="*/ 1162120 w 1633944"/>
                <a:gd name="connsiteY1" fmla="*/ 98156 h 1739347"/>
                <a:gd name="connsiteX2" fmla="*/ 1537843 w 1633944"/>
                <a:gd name="connsiteY2" fmla="*/ 1267951 h 1739347"/>
                <a:gd name="connsiteX3" fmla="*/ 366986 w 1633944"/>
                <a:gd name="connsiteY3" fmla="*/ 1643334 h 1739347"/>
                <a:gd name="connsiteX4" fmla="*/ 351462 w 1633944"/>
                <a:gd name="connsiteY4" fmla="*/ 1632994 h 1739347"/>
                <a:gd name="connsiteX5" fmla="*/ 349459 w 1633944"/>
                <a:gd name="connsiteY5" fmla="*/ 1635000 h 1739347"/>
                <a:gd name="connsiteX6" fmla="*/ 314593 w 1633944"/>
                <a:gd name="connsiteY6" fmla="*/ 1608808 h 1739347"/>
                <a:gd name="connsiteX7" fmla="*/ 279727 w 1633944"/>
                <a:gd name="connsiteY7" fmla="*/ 1573886 h 1739347"/>
                <a:gd name="connsiteX8" fmla="*/ 224568 w 1633944"/>
                <a:gd name="connsiteY8" fmla="*/ 1459705 h 1739347"/>
                <a:gd name="connsiteX9" fmla="*/ 202721 w 1633944"/>
                <a:gd name="connsiteY9" fmla="*/ 1414481 h 1739347"/>
                <a:gd name="connsiteX10" fmla="*/ 200805 w 1633944"/>
                <a:gd name="connsiteY10" fmla="*/ 1416813 h 1739347"/>
                <a:gd name="connsiteX11" fmla="*/ 122281 w 1633944"/>
                <a:gd name="connsiteY11" fmla="*/ 1276150 h 1739347"/>
                <a:gd name="connsiteX12" fmla="*/ 279328 w 1633944"/>
                <a:gd name="connsiteY12" fmla="*/ 1258567 h 1739347"/>
                <a:gd name="connsiteX13" fmla="*/ 278766 w 1633944"/>
                <a:gd name="connsiteY13" fmla="*/ 1262345 h 1739347"/>
                <a:gd name="connsiteX14" fmla="*/ 279046 w 1633944"/>
                <a:gd name="connsiteY14" fmla="*/ 1262311 h 1739347"/>
                <a:gd name="connsiteX15" fmla="*/ 445341 w 1633944"/>
                <a:gd name="connsiteY15" fmla="*/ 1242122 h 1739347"/>
                <a:gd name="connsiteX16" fmla="*/ 506356 w 1633944"/>
                <a:gd name="connsiteY16" fmla="*/ 1242122 h 1739347"/>
                <a:gd name="connsiteX17" fmla="*/ 524743 w 1633944"/>
                <a:gd name="connsiteY17" fmla="*/ 1253172 h 1739347"/>
                <a:gd name="connsiteX18" fmla="*/ 548251 w 1633944"/>
                <a:gd name="connsiteY18" fmla="*/ 1267299 h 1739347"/>
                <a:gd name="connsiteX19" fmla="*/ 550526 w 1633944"/>
                <a:gd name="connsiteY19" fmla="*/ 1268057 h 1739347"/>
                <a:gd name="connsiteX20" fmla="*/ 551125 w 1633944"/>
                <a:gd name="connsiteY20" fmla="*/ 1268314 h 1739347"/>
                <a:gd name="connsiteX21" fmla="*/ 557566 w 1633944"/>
                <a:gd name="connsiteY21" fmla="*/ 1268314 h 1739347"/>
                <a:gd name="connsiteX22" fmla="*/ 558655 w 1633944"/>
                <a:gd name="connsiteY22" fmla="*/ 1268314 h 1739347"/>
                <a:gd name="connsiteX23" fmla="*/ 555854 w 1633944"/>
                <a:gd name="connsiteY23" fmla="*/ 1270340 h 1739347"/>
                <a:gd name="connsiteX24" fmla="*/ 634922 w 1633944"/>
                <a:gd name="connsiteY24" fmla="*/ 1304230 h 1739347"/>
                <a:gd name="connsiteX25" fmla="*/ 1171196 w 1633944"/>
                <a:gd name="connsiteY25" fmla="*/ 1084682 h 1739347"/>
                <a:gd name="connsiteX26" fmla="*/ 978875 w 1633944"/>
                <a:gd name="connsiteY26" fmla="*/ 464700 h 1739347"/>
                <a:gd name="connsiteX27" fmla="*/ 358205 w 1633944"/>
                <a:gd name="connsiteY27" fmla="*/ 648075 h 1739347"/>
                <a:gd name="connsiteX28" fmla="*/ 244561 w 1633944"/>
                <a:gd name="connsiteY28" fmla="*/ 586950 h 1739347"/>
                <a:gd name="connsiteX29" fmla="*/ 260200 w 1633944"/>
                <a:gd name="connsiteY29" fmla="*/ 564072 h 1739347"/>
                <a:gd name="connsiteX30" fmla="*/ 260178 w 1633944"/>
                <a:gd name="connsiteY30" fmla="*/ 564072 h 1739347"/>
                <a:gd name="connsiteX31" fmla="*/ 244473 w 1633944"/>
                <a:gd name="connsiteY31" fmla="*/ 587046 h 1739347"/>
                <a:gd name="connsiteX32" fmla="*/ 201027 w 1633944"/>
                <a:gd name="connsiteY32" fmla="*/ 564072 h 1739347"/>
                <a:gd name="connsiteX33" fmla="*/ 197589 w 1633944"/>
                <a:gd name="connsiteY33" fmla="*/ 564072 h 1739347"/>
                <a:gd name="connsiteX34" fmla="*/ 197589 w 1633944"/>
                <a:gd name="connsiteY34" fmla="*/ 562254 h 1739347"/>
                <a:gd name="connsiteX35" fmla="*/ 195434 w 1633944"/>
                <a:gd name="connsiteY35" fmla="*/ 561115 h 1739347"/>
                <a:gd name="connsiteX36" fmla="*/ 95906 w 1633944"/>
                <a:gd name="connsiteY36" fmla="*/ 508484 h 1739347"/>
                <a:gd name="connsiteX37" fmla="*/ 95976 w 1633944"/>
                <a:gd name="connsiteY37" fmla="*/ 508381 h 1739347"/>
                <a:gd name="connsiteX38" fmla="*/ 64390 w 1633944"/>
                <a:gd name="connsiteY38" fmla="*/ 491168 h 1739347"/>
                <a:gd name="connsiteX39" fmla="*/ 0 w 1633944"/>
                <a:gd name="connsiteY39" fmla="*/ 456078 h 1739347"/>
                <a:gd name="connsiteX40" fmla="*/ 752495 w 1633944"/>
                <a:gd name="connsiteY40" fmla="*/ 62 h 1739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1633944" h="1739347">
                  <a:moveTo>
                    <a:pt x="752495" y="62"/>
                  </a:moveTo>
                  <a:cubicBezTo>
                    <a:pt x="890601" y="-1589"/>
                    <a:pt x="1031054" y="29954"/>
                    <a:pt x="1162120" y="98156"/>
                  </a:cubicBezTo>
                  <a:cubicBezTo>
                    <a:pt x="1590270" y="316401"/>
                    <a:pt x="1756287" y="848920"/>
                    <a:pt x="1537843" y="1267951"/>
                  </a:cubicBezTo>
                  <a:cubicBezTo>
                    <a:pt x="1319400" y="1695713"/>
                    <a:pt x="786397" y="1861579"/>
                    <a:pt x="366986" y="1643334"/>
                  </a:cubicBezTo>
                  <a:lnTo>
                    <a:pt x="351462" y="1632994"/>
                  </a:lnTo>
                  <a:lnTo>
                    <a:pt x="349459" y="1635000"/>
                  </a:lnTo>
                  <a:cubicBezTo>
                    <a:pt x="349459" y="1635000"/>
                    <a:pt x="349459" y="1635000"/>
                    <a:pt x="314593" y="1608808"/>
                  </a:cubicBezTo>
                  <a:cubicBezTo>
                    <a:pt x="297160" y="1600078"/>
                    <a:pt x="288444" y="1600078"/>
                    <a:pt x="279727" y="1573886"/>
                  </a:cubicBezTo>
                  <a:cubicBezTo>
                    <a:pt x="279727" y="1573886"/>
                    <a:pt x="279727" y="1573886"/>
                    <a:pt x="224568" y="1459705"/>
                  </a:cubicBezTo>
                  <a:lnTo>
                    <a:pt x="202721" y="1414481"/>
                  </a:lnTo>
                  <a:lnTo>
                    <a:pt x="200805" y="1416813"/>
                  </a:lnTo>
                  <a:cubicBezTo>
                    <a:pt x="200805" y="1416813"/>
                    <a:pt x="200805" y="1416813"/>
                    <a:pt x="122281" y="1276150"/>
                  </a:cubicBezTo>
                  <a:cubicBezTo>
                    <a:pt x="122281" y="1276150"/>
                    <a:pt x="122281" y="1276150"/>
                    <a:pt x="279328" y="1258567"/>
                  </a:cubicBezTo>
                  <a:lnTo>
                    <a:pt x="278766" y="1262345"/>
                  </a:lnTo>
                  <a:lnTo>
                    <a:pt x="279046" y="1262311"/>
                  </a:lnTo>
                  <a:cubicBezTo>
                    <a:pt x="319496" y="1257400"/>
                    <a:pt x="373430" y="1250853"/>
                    <a:pt x="445341" y="1242122"/>
                  </a:cubicBezTo>
                  <a:cubicBezTo>
                    <a:pt x="471490" y="1233391"/>
                    <a:pt x="488923" y="1233391"/>
                    <a:pt x="506356" y="1242122"/>
                  </a:cubicBezTo>
                  <a:cubicBezTo>
                    <a:pt x="506356" y="1242122"/>
                    <a:pt x="506356" y="1242122"/>
                    <a:pt x="524743" y="1253172"/>
                  </a:cubicBezTo>
                  <a:lnTo>
                    <a:pt x="548251" y="1267299"/>
                  </a:lnTo>
                  <a:lnTo>
                    <a:pt x="550526" y="1268057"/>
                  </a:lnTo>
                  <a:lnTo>
                    <a:pt x="551125" y="1268314"/>
                  </a:lnTo>
                  <a:lnTo>
                    <a:pt x="557566" y="1268314"/>
                  </a:lnTo>
                  <a:cubicBezTo>
                    <a:pt x="558655" y="1268314"/>
                    <a:pt x="558655" y="1268314"/>
                    <a:pt x="558655" y="1268314"/>
                  </a:cubicBezTo>
                  <a:lnTo>
                    <a:pt x="555854" y="1270340"/>
                  </a:lnTo>
                  <a:lnTo>
                    <a:pt x="634922" y="1304230"/>
                  </a:lnTo>
                  <a:cubicBezTo>
                    <a:pt x="836547" y="1366430"/>
                    <a:pt x="1064108" y="1275697"/>
                    <a:pt x="1171196" y="1084682"/>
                  </a:cubicBezTo>
                  <a:cubicBezTo>
                    <a:pt x="1284840" y="857646"/>
                    <a:pt x="1206163" y="586950"/>
                    <a:pt x="978875" y="464700"/>
                  </a:cubicBezTo>
                  <a:cubicBezTo>
                    <a:pt x="760330" y="342450"/>
                    <a:pt x="480591" y="429772"/>
                    <a:pt x="358205" y="648075"/>
                  </a:cubicBezTo>
                  <a:cubicBezTo>
                    <a:pt x="244561" y="586950"/>
                    <a:pt x="244561" y="586950"/>
                    <a:pt x="244561" y="586950"/>
                  </a:cubicBezTo>
                  <a:lnTo>
                    <a:pt x="260200" y="564072"/>
                  </a:lnTo>
                  <a:lnTo>
                    <a:pt x="260178" y="564072"/>
                  </a:lnTo>
                  <a:lnTo>
                    <a:pt x="244473" y="587046"/>
                  </a:lnTo>
                  <a:lnTo>
                    <a:pt x="201027" y="564072"/>
                  </a:lnTo>
                  <a:lnTo>
                    <a:pt x="197589" y="564072"/>
                  </a:lnTo>
                  <a:lnTo>
                    <a:pt x="197589" y="562254"/>
                  </a:lnTo>
                  <a:lnTo>
                    <a:pt x="195434" y="561115"/>
                  </a:lnTo>
                  <a:cubicBezTo>
                    <a:pt x="95906" y="508484"/>
                    <a:pt x="95906" y="508484"/>
                    <a:pt x="95906" y="508484"/>
                  </a:cubicBezTo>
                  <a:lnTo>
                    <a:pt x="95976" y="508381"/>
                  </a:lnTo>
                  <a:lnTo>
                    <a:pt x="64390" y="491168"/>
                  </a:lnTo>
                  <a:cubicBezTo>
                    <a:pt x="0" y="456078"/>
                    <a:pt x="0" y="456078"/>
                    <a:pt x="0" y="456078"/>
                  </a:cubicBezTo>
                  <a:cubicBezTo>
                    <a:pt x="156188" y="167994"/>
                    <a:pt x="448663" y="3696"/>
                    <a:pt x="752495" y="62"/>
                  </a:cubicBezTo>
                  <a:close/>
                </a:path>
              </a:pathLst>
            </a:custGeom>
            <a:solidFill>
              <a:srgbClr val="FFB850"/>
            </a:solidFill>
            <a:ln>
              <a:noFill/>
            </a:ln>
            <a:effectLst>
              <a:outerShdw blurRad="127000" dist="508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grpSp>
          <p:nvGrpSpPr>
            <p:cNvPr id="28" name="Group 12"/>
            <p:cNvGrpSpPr>
              <a:grpSpLocks noChangeAspect="1"/>
            </p:cNvGrpSpPr>
            <p:nvPr/>
          </p:nvGrpSpPr>
          <p:grpSpPr bwMode="auto">
            <a:xfrm>
              <a:off x="5999236" y="1909945"/>
              <a:ext cx="1625920" cy="1834572"/>
              <a:chOff x="5253" y="1674"/>
              <a:chExt cx="1465" cy="1653"/>
            </a:xfrm>
            <a:effectLst/>
          </p:grpSpPr>
          <p:sp>
            <p:nvSpPr>
              <p:cNvPr id="30" name="Freeform 13"/>
              <p:cNvSpPr>
                <a:spLocks/>
              </p:cNvSpPr>
              <p:nvPr/>
            </p:nvSpPr>
            <p:spPr bwMode="auto">
              <a:xfrm>
                <a:off x="5253" y="1674"/>
                <a:ext cx="1465" cy="1653"/>
              </a:xfrm>
              <a:custGeom>
                <a:avLst/>
                <a:gdLst>
                  <a:gd name="T0" fmla="*/ 47 w 201"/>
                  <a:gd name="T1" fmla="*/ 190 h 227"/>
                  <a:gd name="T2" fmla="*/ 164 w 201"/>
                  <a:gd name="T3" fmla="*/ 154 h 227"/>
                  <a:gd name="T4" fmla="*/ 129 w 201"/>
                  <a:gd name="T5" fmla="*/ 36 h 227"/>
                  <a:gd name="T6" fmla="*/ 11 w 201"/>
                  <a:gd name="T7" fmla="*/ 72 h 227"/>
                  <a:gd name="T8" fmla="*/ 0 w 201"/>
                  <a:gd name="T9" fmla="*/ 66 h 227"/>
                  <a:gd name="T10" fmla="*/ 133 w 201"/>
                  <a:gd name="T11" fmla="*/ 25 h 227"/>
                  <a:gd name="T12" fmla="*/ 176 w 201"/>
                  <a:gd name="T13" fmla="*/ 159 h 227"/>
                  <a:gd name="T14" fmla="*/ 42 w 201"/>
                  <a:gd name="T15" fmla="*/ 202 h 227"/>
                  <a:gd name="T16" fmla="*/ 36 w 201"/>
                  <a:gd name="T17" fmla="*/ 198 h 227"/>
                  <a:gd name="T18" fmla="*/ 38 w 201"/>
                  <a:gd name="T19" fmla="*/ 185 h 227"/>
                  <a:gd name="T20" fmla="*/ 47 w 201"/>
                  <a:gd name="T21" fmla="*/ 190 h 2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01" h="227">
                    <a:moveTo>
                      <a:pt x="47" y="190"/>
                    </a:moveTo>
                    <a:cubicBezTo>
                      <a:pt x="89" y="213"/>
                      <a:pt x="142" y="197"/>
                      <a:pt x="164" y="154"/>
                    </a:cubicBezTo>
                    <a:cubicBezTo>
                      <a:pt x="187" y="112"/>
                      <a:pt x="171" y="59"/>
                      <a:pt x="129" y="36"/>
                    </a:cubicBezTo>
                    <a:cubicBezTo>
                      <a:pt x="86" y="14"/>
                      <a:pt x="34" y="30"/>
                      <a:pt x="11" y="72"/>
                    </a:cubicBezTo>
                    <a:cubicBezTo>
                      <a:pt x="0" y="66"/>
                      <a:pt x="0" y="66"/>
                      <a:pt x="0" y="66"/>
                    </a:cubicBezTo>
                    <a:cubicBezTo>
                      <a:pt x="26" y="18"/>
                      <a:pt x="85" y="0"/>
                      <a:pt x="133" y="25"/>
                    </a:cubicBezTo>
                    <a:cubicBezTo>
                      <a:pt x="182" y="50"/>
                      <a:pt x="201" y="111"/>
                      <a:pt x="176" y="159"/>
                    </a:cubicBezTo>
                    <a:cubicBezTo>
                      <a:pt x="151" y="208"/>
                      <a:pt x="90" y="227"/>
                      <a:pt x="42" y="202"/>
                    </a:cubicBezTo>
                    <a:cubicBezTo>
                      <a:pt x="40" y="201"/>
                      <a:pt x="38" y="199"/>
                      <a:pt x="36" y="198"/>
                    </a:cubicBezTo>
                    <a:cubicBezTo>
                      <a:pt x="38" y="185"/>
                      <a:pt x="38" y="185"/>
                      <a:pt x="38" y="185"/>
                    </a:cubicBezTo>
                    <a:cubicBezTo>
                      <a:pt x="41" y="187"/>
                      <a:pt x="44" y="189"/>
                      <a:pt x="47" y="190"/>
                    </a:cubicBezTo>
                    <a:close/>
                  </a:path>
                </a:pathLst>
              </a:custGeom>
              <a:solidFill>
                <a:srgbClr val="FFA4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1" name="Freeform 14"/>
              <p:cNvSpPr>
                <a:spLocks/>
              </p:cNvSpPr>
              <p:nvPr/>
            </p:nvSpPr>
            <p:spPr bwMode="auto">
              <a:xfrm>
                <a:off x="5333" y="1776"/>
                <a:ext cx="1283" cy="1449"/>
              </a:xfrm>
              <a:custGeom>
                <a:avLst/>
                <a:gdLst>
                  <a:gd name="T0" fmla="*/ 118 w 176"/>
                  <a:gd name="T1" fmla="*/ 22 h 199"/>
                  <a:gd name="T2" fmla="*/ 153 w 176"/>
                  <a:gd name="T3" fmla="*/ 140 h 199"/>
                  <a:gd name="T4" fmla="*/ 36 w 176"/>
                  <a:gd name="T5" fmla="*/ 176 h 199"/>
                  <a:gd name="T6" fmla="*/ 27 w 176"/>
                  <a:gd name="T7" fmla="*/ 171 h 199"/>
                  <a:gd name="T8" fmla="*/ 30 w 176"/>
                  <a:gd name="T9" fmla="*/ 155 h 199"/>
                  <a:gd name="T10" fmla="*/ 35 w 176"/>
                  <a:gd name="T11" fmla="*/ 152 h 199"/>
                  <a:gd name="T12" fmla="*/ 45 w 176"/>
                  <a:gd name="T13" fmla="*/ 159 h 199"/>
                  <a:gd name="T14" fmla="*/ 136 w 176"/>
                  <a:gd name="T15" fmla="*/ 131 h 199"/>
                  <a:gd name="T16" fmla="*/ 108 w 176"/>
                  <a:gd name="T17" fmla="*/ 40 h 199"/>
                  <a:gd name="T18" fmla="*/ 17 w 176"/>
                  <a:gd name="T19" fmla="*/ 67 h 199"/>
                  <a:gd name="T20" fmla="*/ 0 w 176"/>
                  <a:gd name="T21" fmla="*/ 58 h 199"/>
                  <a:gd name="T22" fmla="*/ 118 w 176"/>
                  <a:gd name="T23" fmla="*/ 22 h 1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76" h="199">
                    <a:moveTo>
                      <a:pt x="118" y="22"/>
                    </a:moveTo>
                    <a:cubicBezTo>
                      <a:pt x="160" y="45"/>
                      <a:pt x="176" y="98"/>
                      <a:pt x="153" y="140"/>
                    </a:cubicBezTo>
                    <a:cubicBezTo>
                      <a:pt x="131" y="183"/>
                      <a:pt x="78" y="199"/>
                      <a:pt x="36" y="176"/>
                    </a:cubicBezTo>
                    <a:cubicBezTo>
                      <a:pt x="33" y="175"/>
                      <a:pt x="30" y="173"/>
                      <a:pt x="27" y="171"/>
                    </a:cubicBezTo>
                    <a:cubicBezTo>
                      <a:pt x="30" y="155"/>
                      <a:pt x="30" y="155"/>
                      <a:pt x="30" y="155"/>
                    </a:cubicBezTo>
                    <a:cubicBezTo>
                      <a:pt x="35" y="152"/>
                      <a:pt x="35" y="152"/>
                      <a:pt x="35" y="152"/>
                    </a:cubicBezTo>
                    <a:cubicBezTo>
                      <a:pt x="38" y="155"/>
                      <a:pt x="41" y="157"/>
                      <a:pt x="45" y="159"/>
                    </a:cubicBezTo>
                    <a:cubicBezTo>
                      <a:pt x="78" y="177"/>
                      <a:pt x="119" y="164"/>
                      <a:pt x="136" y="131"/>
                    </a:cubicBezTo>
                    <a:cubicBezTo>
                      <a:pt x="154" y="98"/>
                      <a:pt x="141" y="57"/>
                      <a:pt x="108" y="40"/>
                    </a:cubicBezTo>
                    <a:cubicBezTo>
                      <a:pt x="76" y="22"/>
                      <a:pt x="35" y="34"/>
                      <a:pt x="17" y="67"/>
                    </a:cubicBezTo>
                    <a:cubicBezTo>
                      <a:pt x="0" y="58"/>
                      <a:pt x="0" y="58"/>
                      <a:pt x="0" y="58"/>
                    </a:cubicBezTo>
                    <a:cubicBezTo>
                      <a:pt x="23" y="16"/>
                      <a:pt x="75" y="0"/>
                      <a:pt x="118" y="22"/>
                    </a:cubicBezTo>
                    <a:close/>
                  </a:path>
                </a:pathLst>
              </a:custGeom>
              <a:solidFill>
                <a:srgbClr val="FFB850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2" name="Freeform 15"/>
              <p:cNvSpPr>
                <a:spLocks/>
              </p:cNvSpPr>
              <p:nvPr/>
            </p:nvSpPr>
            <p:spPr bwMode="auto">
              <a:xfrm>
                <a:off x="5457" y="1936"/>
                <a:ext cx="999" cy="1129"/>
              </a:xfrm>
              <a:custGeom>
                <a:avLst/>
                <a:gdLst>
                  <a:gd name="T0" fmla="*/ 35 w 137"/>
                  <a:gd name="T1" fmla="*/ 123 h 155"/>
                  <a:gd name="T2" fmla="*/ 106 w 137"/>
                  <a:gd name="T3" fmla="*/ 102 h 155"/>
                  <a:gd name="T4" fmla="*/ 84 w 137"/>
                  <a:gd name="T5" fmla="*/ 31 h 155"/>
                  <a:gd name="T6" fmla="*/ 13 w 137"/>
                  <a:gd name="T7" fmla="*/ 52 h 155"/>
                  <a:gd name="T8" fmla="*/ 0 w 137"/>
                  <a:gd name="T9" fmla="*/ 45 h 155"/>
                  <a:gd name="T10" fmla="*/ 91 w 137"/>
                  <a:gd name="T11" fmla="*/ 18 h 155"/>
                  <a:gd name="T12" fmla="*/ 119 w 137"/>
                  <a:gd name="T13" fmla="*/ 109 h 155"/>
                  <a:gd name="T14" fmla="*/ 28 w 137"/>
                  <a:gd name="T15" fmla="*/ 137 h 155"/>
                  <a:gd name="T16" fmla="*/ 18 w 137"/>
                  <a:gd name="T17" fmla="*/ 130 h 155"/>
                  <a:gd name="T18" fmla="*/ 32 w 137"/>
                  <a:gd name="T19" fmla="*/ 122 h 155"/>
                  <a:gd name="T20" fmla="*/ 35 w 137"/>
                  <a:gd name="T21" fmla="*/ 123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37" h="155">
                    <a:moveTo>
                      <a:pt x="35" y="123"/>
                    </a:moveTo>
                    <a:cubicBezTo>
                      <a:pt x="60" y="137"/>
                      <a:pt x="92" y="127"/>
                      <a:pt x="106" y="102"/>
                    </a:cubicBezTo>
                    <a:cubicBezTo>
                      <a:pt x="119" y="76"/>
                      <a:pt x="110" y="45"/>
                      <a:pt x="84" y="31"/>
                    </a:cubicBezTo>
                    <a:cubicBezTo>
                      <a:pt x="59" y="17"/>
                      <a:pt x="27" y="27"/>
                      <a:pt x="13" y="52"/>
                    </a:cubicBezTo>
                    <a:cubicBezTo>
                      <a:pt x="0" y="45"/>
                      <a:pt x="0" y="45"/>
                      <a:pt x="0" y="45"/>
                    </a:cubicBezTo>
                    <a:cubicBezTo>
                      <a:pt x="18" y="12"/>
                      <a:pt x="59" y="0"/>
                      <a:pt x="91" y="18"/>
                    </a:cubicBezTo>
                    <a:cubicBezTo>
                      <a:pt x="124" y="35"/>
                      <a:pt x="137" y="76"/>
                      <a:pt x="119" y="109"/>
                    </a:cubicBezTo>
                    <a:cubicBezTo>
                      <a:pt x="102" y="142"/>
                      <a:pt x="61" y="155"/>
                      <a:pt x="28" y="137"/>
                    </a:cubicBezTo>
                    <a:cubicBezTo>
                      <a:pt x="24" y="135"/>
                      <a:pt x="21" y="133"/>
                      <a:pt x="18" y="130"/>
                    </a:cubicBezTo>
                    <a:cubicBezTo>
                      <a:pt x="32" y="122"/>
                      <a:pt x="32" y="122"/>
                      <a:pt x="32" y="122"/>
                    </a:cubicBezTo>
                    <a:cubicBezTo>
                      <a:pt x="33" y="122"/>
                      <a:pt x="34" y="123"/>
                      <a:pt x="35" y="123"/>
                    </a:cubicBezTo>
                    <a:close/>
                  </a:path>
                </a:pathLst>
              </a:custGeom>
              <a:solidFill>
                <a:srgbClr val="FFA4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3" name="Freeform 16"/>
              <p:cNvSpPr>
                <a:spLocks/>
              </p:cNvSpPr>
              <p:nvPr/>
            </p:nvSpPr>
            <p:spPr bwMode="auto">
              <a:xfrm>
                <a:off x="5370" y="2803"/>
                <a:ext cx="349" cy="335"/>
              </a:xfrm>
              <a:custGeom>
                <a:avLst/>
                <a:gdLst>
                  <a:gd name="T0" fmla="*/ 30 w 48"/>
                  <a:gd name="T1" fmla="*/ 40 h 46"/>
                  <a:gd name="T2" fmla="*/ 32 w 48"/>
                  <a:gd name="T3" fmla="*/ 40 h 46"/>
                  <a:gd name="T4" fmla="*/ 34 w 48"/>
                  <a:gd name="T5" fmla="*/ 39 h 46"/>
                  <a:gd name="T6" fmla="*/ 35 w 48"/>
                  <a:gd name="T7" fmla="*/ 38 h 46"/>
                  <a:gd name="T8" fmla="*/ 36 w 48"/>
                  <a:gd name="T9" fmla="*/ 36 h 46"/>
                  <a:gd name="T10" fmla="*/ 35 w 48"/>
                  <a:gd name="T11" fmla="*/ 34 h 46"/>
                  <a:gd name="T12" fmla="*/ 34 w 48"/>
                  <a:gd name="T13" fmla="*/ 32 h 46"/>
                  <a:gd name="T14" fmla="*/ 35 w 48"/>
                  <a:gd name="T15" fmla="*/ 26 h 46"/>
                  <a:gd name="T16" fmla="*/ 40 w 48"/>
                  <a:gd name="T17" fmla="*/ 22 h 46"/>
                  <a:gd name="T18" fmla="*/ 42 w 48"/>
                  <a:gd name="T19" fmla="*/ 21 h 46"/>
                  <a:gd name="T20" fmla="*/ 45 w 48"/>
                  <a:gd name="T21" fmla="*/ 20 h 46"/>
                  <a:gd name="T22" fmla="*/ 45 w 48"/>
                  <a:gd name="T23" fmla="*/ 20 h 46"/>
                  <a:gd name="T24" fmla="*/ 46 w 48"/>
                  <a:gd name="T25" fmla="*/ 18 h 46"/>
                  <a:gd name="T26" fmla="*/ 45 w 48"/>
                  <a:gd name="T27" fmla="*/ 16 h 46"/>
                  <a:gd name="T28" fmla="*/ 44 w 48"/>
                  <a:gd name="T29" fmla="*/ 14 h 46"/>
                  <a:gd name="T30" fmla="*/ 45 w 48"/>
                  <a:gd name="T31" fmla="*/ 8 h 46"/>
                  <a:gd name="T32" fmla="*/ 48 w 48"/>
                  <a:gd name="T33" fmla="*/ 4 h 46"/>
                  <a:gd name="T34" fmla="*/ 47 w 48"/>
                  <a:gd name="T35" fmla="*/ 4 h 46"/>
                  <a:gd name="T36" fmla="*/ 42 w 48"/>
                  <a:gd name="T37" fmla="*/ 1 h 46"/>
                  <a:gd name="T38" fmla="*/ 35 w 48"/>
                  <a:gd name="T39" fmla="*/ 1 h 46"/>
                  <a:gd name="T40" fmla="*/ 35 w 48"/>
                  <a:gd name="T41" fmla="*/ 1 h 46"/>
                  <a:gd name="T42" fmla="*/ 2 w 48"/>
                  <a:gd name="T43" fmla="*/ 5 h 46"/>
                  <a:gd name="T44" fmla="*/ 0 w 48"/>
                  <a:gd name="T45" fmla="*/ 6 h 46"/>
                  <a:gd name="T46" fmla="*/ 1 w 48"/>
                  <a:gd name="T47" fmla="*/ 8 h 46"/>
                  <a:gd name="T48" fmla="*/ 16 w 48"/>
                  <a:gd name="T49" fmla="*/ 39 h 46"/>
                  <a:gd name="T50" fmla="*/ 20 w 48"/>
                  <a:gd name="T51" fmla="*/ 43 h 46"/>
                  <a:gd name="T52" fmla="*/ 24 w 48"/>
                  <a:gd name="T53" fmla="*/ 46 h 46"/>
                  <a:gd name="T54" fmla="*/ 25 w 48"/>
                  <a:gd name="T55" fmla="*/ 45 h 46"/>
                  <a:gd name="T56" fmla="*/ 30 w 48"/>
                  <a:gd name="T57" fmla="*/ 4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48" h="46">
                    <a:moveTo>
                      <a:pt x="30" y="40"/>
                    </a:moveTo>
                    <a:cubicBezTo>
                      <a:pt x="32" y="40"/>
                      <a:pt x="32" y="40"/>
                      <a:pt x="32" y="40"/>
                    </a:cubicBezTo>
                    <a:cubicBezTo>
                      <a:pt x="34" y="39"/>
                      <a:pt x="34" y="39"/>
                      <a:pt x="34" y="39"/>
                    </a:cubicBezTo>
                    <a:cubicBezTo>
                      <a:pt x="35" y="39"/>
                      <a:pt x="35" y="38"/>
                      <a:pt x="35" y="38"/>
                    </a:cubicBezTo>
                    <a:cubicBezTo>
                      <a:pt x="36" y="37"/>
                      <a:pt x="36" y="37"/>
                      <a:pt x="36" y="36"/>
                    </a:cubicBezTo>
                    <a:cubicBezTo>
                      <a:pt x="35" y="34"/>
                      <a:pt x="35" y="34"/>
                      <a:pt x="35" y="34"/>
                    </a:cubicBezTo>
                    <a:cubicBezTo>
                      <a:pt x="34" y="32"/>
                      <a:pt x="34" y="32"/>
                      <a:pt x="34" y="32"/>
                    </a:cubicBezTo>
                    <a:cubicBezTo>
                      <a:pt x="34" y="30"/>
                      <a:pt x="34" y="28"/>
                      <a:pt x="35" y="26"/>
                    </a:cubicBezTo>
                    <a:cubicBezTo>
                      <a:pt x="36" y="24"/>
                      <a:pt x="38" y="22"/>
                      <a:pt x="40" y="22"/>
                    </a:cubicBezTo>
                    <a:cubicBezTo>
                      <a:pt x="42" y="21"/>
                      <a:pt x="42" y="21"/>
                      <a:pt x="42" y="21"/>
                    </a:cubicBezTo>
                    <a:cubicBezTo>
                      <a:pt x="45" y="20"/>
                      <a:pt x="45" y="20"/>
                      <a:pt x="45" y="20"/>
                    </a:cubicBezTo>
                    <a:cubicBezTo>
                      <a:pt x="45" y="20"/>
                      <a:pt x="45" y="20"/>
                      <a:pt x="45" y="20"/>
                    </a:cubicBezTo>
                    <a:cubicBezTo>
                      <a:pt x="46" y="19"/>
                      <a:pt x="46" y="19"/>
                      <a:pt x="46" y="18"/>
                    </a:cubicBezTo>
                    <a:cubicBezTo>
                      <a:pt x="45" y="16"/>
                      <a:pt x="45" y="16"/>
                      <a:pt x="45" y="16"/>
                    </a:cubicBezTo>
                    <a:cubicBezTo>
                      <a:pt x="44" y="14"/>
                      <a:pt x="44" y="14"/>
                      <a:pt x="44" y="14"/>
                    </a:cubicBezTo>
                    <a:cubicBezTo>
                      <a:pt x="44" y="12"/>
                      <a:pt x="43" y="10"/>
                      <a:pt x="45" y="8"/>
                    </a:cubicBezTo>
                    <a:cubicBezTo>
                      <a:pt x="45" y="6"/>
                      <a:pt x="46" y="5"/>
                      <a:pt x="48" y="4"/>
                    </a:cubicBezTo>
                    <a:cubicBezTo>
                      <a:pt x="48" y="4"/>
                      <a:pt x="48" y="4"/>
                      <a:pt x="47" y="4"/>
                    </a:cubicBezTo>
                    <a:cubicBezTo>
                      <a:pt x="42" y="1"/>
                      <a:pt x="42" y="1"/>
                      <a:pt x="42" y="1"/>
                    </a:cubicBezTo>
                    <a:cubicBezTo>
                      <a:pt x="40" y="0"/>
                      <a:pt x="38" y="0"/>
                      <a:pt x="35" y="1"/>
                    </a:cubicBezTo>
                    <a:cubicBezTo>
                      <a:pt x="35" y="1"/>
                      <a:pt x="35" y="1"/>
                      <a:pt x="35" y="1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16" y="39"/>
                      <a:pt x="16" y="39"/>
                      <a:pt x="16" y="39"/>
                    </a:cubicBezTo>
                    <a:cubicBezTo>
                      <a:pt x="17" y="42"/>
                      <a:pt x="18" y="42"/>
                      <a:pt x="20" y="43"/>
                    </a:cubicBezTo>
                    <a:cubicBezTo>
                      <a:pt x="24" y="46"/>
                      <a:pt x="24" y="46"/>
                      <a:pt x="24" y="46"/>
                    </a:cubicBezTo>
                    <a:cubicBezTo>
                      <a:pt x="25" y="45"/>
                      <a:pt x="25" y="45"/>
                      <a:pt x="25" y="45"/>
                    </a:cubicBezTo>
                    <a:cubicBezTo>
                      <a:pt x="26" y="42"/>
                      <a:pt x="28" y="41"/>
                      <a:pt x="30" y="40"/>
                    </a:cubicBezTo>
                    <a:close/>
                  </a:path>
                </a:pathLst>
              </a:custGeom>
              <a:solidFill>
                <a:srgbClr val="FFD39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4" name="Freeform 17"/>
              <p:cNvSpPr>
                <a:spLocks/>
              </p:cNvSpPr>
              <p:nvPr/>
            </p:nvSpPr>
            <p:spPr bwMode="auto">
              <a:xfrm>
                <a:off x="5355" y="2824"/>
                <a:ext cx="131" cy="132"/>
              </a:xfrm>
              <a:custGeom>
                <a:avLst/>
                <a:gdLst>
                  <a:gd name="T0" fmla="*/ 18 w 18"/>
                  <a:gd name="T1" fmla="*/ 0 h 18"/>
                  <a:gd name="T2" fmla="*/ 0 w 18"/>
                  <a:gd name="T3" fmla="*/ 2 h 18"/>
                  <a:gd name="T4" fmla="*/ 9 w 18"/>
                  <a:gd name="T5" fmla="*/ 18 h 18"/>
                  <a:gd name="T6" fmla="*/ 15 w 18"/>
                  <a:gd name="T7" fmla="*/ 10 h 18"/>
                  <a:gd name="T8" fmla="*/ 18 w 18"/>
                  <a:gd name="T9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18">
                    <a:moveTo>
                      <a:pt x="18" y="0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9" y="18"/>
                      <a:pt x="9" y="18"/>
                      <a:pt x="9" y="18"/>
                    </a:cubicBezTo>
                    <a:cubicBezTo>
                      <a:pt x="11" y="16"/>
                      <a:pt x="13" y="13"/>
                      <a:pt x="15" y="10"/>
                    </a:cubicBezTo>
                    <a:cubicBezTo>
                      <a:pt x="17" y="7"/>
                      <a:pt x="18" y="3"/>
                      <a:pt x="18" y="0"/>
                    </a:cubicBezTo>
                    <a:close/>
                  </a:path>
                </a:pathLst>
              </a:custGeom>
              <a:solidFill>
                <a:srgbClr val="FFA41D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76" name="任意多边形 75"/>
            <p:cNvSpPr>
              <a:spLocks/>
            </p:cNvSpPr>
            <p:nvPr/>
          </p:nvSpPr>
          <p:spPr bwMode="auto">
            <a:xfrm>
              <a:off x="6001342" y="2018574"/>
              <a:ext cx="1512658" cy="1610238"/>
            </a:xfrm>
            <a:custGeom>
              <a:avLst/>
              <a:gdLst>
                <a:gd name="connsiteX0" fmla="*/ 752495 w 1633944"/>
                <a:gd name="connsiteY0" fmla="*/ 62 h 1739347"/>
                <a:gd name="connsiteX1" fmla="*/ 1162120 w 1633944"/>
                <a:gd name="connsiteY1" fmla="*/ 98156 h 1739347"/>
                <a:gd name="connsiteX2" fmla="*/ 1537843 w 1633944"/>
                <a:gd name="connsiteY2" fmla="*/ 1267951 h 1739347"/>
                <a:gd name="connsiteX3" fmla="*/ 366986 w 1633944"/>
                <a:gd name="connsiteY3" fmla="*/ 1643334 h 1739347"/>
                <a:gd name="connsiteX4" fmla="*/ 351462 w 1633944"/>
                <a:gd name="connsiteY4" fmla="*/ 1632994 h 1739347"/>
                <a:gd name="connsiteX5" fmla="*/ 349459 w 1633944"/>
                <a:gd name="connsiteY5" fmla="*/ 1635000 h 1739347"/>
                <a:gd name="connsiteX6" fmla="*/ 314593 w 1633944"/>
                <a:gd name="connsiteY6" fmla="*/ 1608808 h 1739347"/>
                <a:gd name="connsiteX7" fmla="*/ 279727 w 1633944"/>
                <a:gd name="connsiteY7" fmla="*/ 1573886 h 1739347"/>
                <a:gd name="connsiteX8" fmla="*/ 224568 w 1633944"/>
                <a:gd name="connsiteY8" fmla="*/ 1459705 h 1739347"/>
                <a:gd name="connsiteX9" fmla="*/ 202721 w 1633944"/>
                <a:gd name="connsiteY9" fmla="*/ 1414481 h 1739347"/>
                <a:gd name="connsiteX10" fmla="*/ 200805 w 1633944"/>
                <a:gd name="connsiteY10" fmla="*/ 1416813 h 1739347"/>
                <a:gd name="connsiteX11" fmla="*/ 122281 w 1633944"/>
                <a:gd name="connsiteY11" fmla="*/ 1276150 h 1739347"/>
                <a:gd name="connsiteX12" fmla="*/ 279328 w 1633944"/>
                <a:gd name="connsiteY12" fmla="*/ 1258567 h 1739347"/>
                <a:gd name="connsiteX13" fmla="*/ 278766 w 1633944"/>
                <a:gd name="connsiteY13" fmla="*/ 1262345 h 1739347"/>
                <a:gd name="connsiteX14" fmla="*/ 279046 w 1633944"/>
                <a:gd name="connsiteY14" fmla="*/ 1262311 h 1739347"/>
                <a:gd name="connsiteX15" fmla="*/ 445341 w 1633944"/>
                <a:gd name="connsiteY15" fmla="*/ 1242122 h 1739347"/>
                <a:gd name="connsiteX16" fmla="*/ 506356 w 1633944"/>
                <a:gd name="connsiteY16" fmla="*/ 1242122 h 1739347"/>
                <a:gd name="connsiteX17" fmla="*/ 524743 w 1633944"/>
                <a:gd name="connsiteY17" fmla="*/ 1253172 h 1739347"/>
                <a:gd name="connsiteX18" fmla="*/ 548251 w 1633944"/>
                <a:gd name="connsiteY18" fmla="*/ 1267299 h 1739347"/>
                <a:gd name="connsiteX19" fmla="*/ 550526 w 1633944"/>
                <a:gd name="connsiteY19" fmla="*/ 1268057 h 1739347"/>
                <a:gd name="connsiteX20" fmla="*/ 551125 w 1633944"/>
                <a:gd name="connsiteY20" fmla="*/ 1268314 h 1739347"/>
                <a:gd name="connsiteX21" fmla="*/ 557566 w 1633944"/>
                <a:gd name="connsiteY21" fmla="*/ 1268314 h 1739347"/>
                <a:gd name="connsiteX22" fmla="*/ 558655 w 1633944"/>
                <a:gd name="connsiteY22" fmla="*/ 1268314 h 1739347"/>
                <a:gd name="connsiteX23" fmla="*/ 555854 w 1633944"/>
                <a:gd name="connsiteY23" fmla="*/ 1270340 h 1739347"/>
                <a:gd name="connsiteX24" fmla="*/ 634922 w 1633944"/>
                <a:gd name="connsiteY24" fmla="*/ 1304230 h 1739347"/>
                <a:gd name="connsiteX25" fmla="*/ 1171196 w 1633944"/>
                <a:gd name="connsiteY25" fmla="*/ 1084682 h 1739347"/>
                <a:gd name="connsiteX26" fmla="*/ 978875 w 1633944"/>
                <a:gd name="connsiteY26" fmla="*/ 464700 h 1739347"/>
                <a:gd name="connsiteX27" fmla="*/ 358205 w 1633944"/>
                <a:gd name="connsiteY27" fmla="*/ 648075 h 1739347"/>
                <a:gd name="connsiteX28" fmla="*/ 244561 w 1633944"/>
                <a:gd name="connsiteY28" fmla="*/ 586950 h 1739347"/>
                <a:gd name="connsiteX29" fmla="*/ 260200 w 1633944"/>
                <a:gd name="connsiteY29" fmla="*/ 564072 h 1739347"/>
                <a:gd name="connsiteX30" fmla="*/ 260178 w 1633944"/>
                <a:gd name="connsiteY30" fmla="*/ 564072 h 1739347"/>
                <a:gd name="connsiteX31" fmla="*/ 244473 w 1633944"/>
                <a:gd name="connsiteY31" fmla="*/ 587046 h 1739347"/>
                <a:gd name="connsiteX32" fmla="*/ 201027 w 1633944"/>
                <a:gd name="connsiteY32" fmla="*/ 564072 h 1739347"/>
                <a:gd name="connsiteX33" fmla="*/ 197589 w 1633944"/>
                <a:gd name="connsiteY33" fmla="*/ 564072 h 1739347"/>
                <a:gd name="connsiteX34" fmla="*/ 197589 w 1633944"/>
                <a:gd name="connsiteY34" fmla="*/ 562254 h 1739347"/>
                <a:gd name="connsiteX35" fmla="*/ 195434 w 1633944"/>
                <a:gd name="connsiteY35" fmla="*/ 561115 h 1739347"/>
                <a:gd name="connsiteX36" fmla="*/ 95906 w 1633944"/>
                <a:gd name="connsiteY36" fmla="*/ 508484 h 1739347"/>
                <a:gd name="connsiteX37" fmla="*/ 95976 w 1633944"/>
                <a:gd name="connsiteY37" fmla="*/ 508381 h 1739347"/>
                <a:gd name="connsiteX38" fmla="*/ 64390 w 1633944"/>
                <a:gd name="connsiteY38" fmla="*/ 491168 h 1739347"/>
                <a:gd name="connsiteX39" fmla="*/ 0 w 1633944"/>
                <a:gd name="connsiteY39" fmla="*/ 456078 h 1739347"/>
                <a:gd name="connsiteX40" fmla="*/ 752495 w 1633944"/>
                <a:gd name="connsiteY40" fmla="*/ 62 h 1739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1633944" h="1739347">
                  <a:moveTo>
                    <a:pt x="752495" y="62"/>
                  </a:moveTo>
                  <a:cubicBezTo>
                    <a:pt x="890601" y="-1589"/>
                    <a:pt x="1031054" y="29954"/>
                    <a:pt x="1162120" y="98156"/>
                  </a:cubicBezTo>
                  <a:cubicBezTo>
                    <a:pt x="1590270" y="316401"/>
                    <a:pt x="1756287" y="848920"/>
                    <a:pt x="1537843" y="1267951"/>
                  </a:cubicBezTo>
                  <a:cubicBezTo>
                    <a:pt x="1319400" y="1695713"/>
                    <a:pt x="786397" y="1861579"/>
                    <a:pt x="366986" y="1643334"/>
                  </a:cubicBezTo>
                  <a:lnTo>
                    <a:pt x="351462" y="1632994"/>
                  </a:lnTo>
                  <a:lnTo>
                    <a:pt x="349459" y="1635000"/>
                  </a:lnTo>
                  <a:cubicBezTo>
                    <a:pt x="349459" y="1635000"/>
                    <a:pt x="349459" y="1635000"/>
                    <a:pt x="314593" y="1608808"/>
                  </a:cubicBezTo>
                  <a:cubicBezTo>
                    <a:pt x="297160" y="1600078"/>
                    <a:pt x="288444" y="1600078"/>
                    <a:pt x="279727" y="1573886"/>
                  </a:cubicBezTo>
                  <a:cubicBezTo>
                    <a:pt x="279727" y="1573886"/>
                    <a:pt x="279727" y="1573886"/>
                    <a:pt x="224568" y="1459705"/>
                  </a:cubicBezTo>
                  <a:lnTo>
                    <a:pt x="202721" y="1414481"/>
                  </a:lnTo>
                  <a:lnTo>
                    <a:pt x="200805" y="1416813"/>
                  </a:lnTo>
                  <a:cubicBezTo>
                    <a:pt x="200805" y="1416813"/>
                    <a:pt x="200805" y="1416813"/>
                    <a:pt x="122281" y="1276150"/>
                  </a:cubicBezTo>
                  <a:cubicBezTo>
                    <a:pt x="122281" y="1276150"/>
                    <a:pt x="122281" y="1276150"/>
                    <a:pt x="279328" y="1258567"/>
                  </a:cubicBezTo>
                  <a:lnTo>
                    <a:pt x="278766" y="1262345"/>
                  </a:lnTo>
                  <a:lnTo>
                    <a:pt x="279046" y="1262311"/>
                  </a:lnTo>
                  <a:cubicBezTo>
                    <a:pt x="319496" y="1257400"/>
                    <a:pt x="373430" y="1250853"/>
                    <a:pt x="445341" y="1242122"/>
                  </a:cubicBezTo>
                  <a:cubicBezTo>
                    <a:pt x="471490" y="1233391"/>
                    <a:pt x="488923" y="1233391"/>
                    <a:pt x="506356" y="1242122"/>
                  </a:cubicBezTo>
                  <a:cubicBezTo>
                    <a:pt x="506356" y="1242122"/>
                    <a:pt x="506356" y="1242122"/>
                    <a:pt x="524743" y="1253172"/>
                  </a:cubicBezTo>
                  <a:lnTo>
                    <a:pt x="548251" y="1267299"/>
                  </a:lnTo>
                  <a:lnTo>
                    <a:pt x="550526" y="1268057"/>
                  </a:lnTo>
                  <a:lnTo>
                    <a:pt x="551125" y="1268314"/>
                  </a:lnTo>
                  <a:lnTo>
                    <a:pt x="557566" y="1268314"/>
                  </a:lnTo>
                  <a:cubicBezTo>
                    <a:pt x="558655" y="1268314"/>
                    <a:pt x="558655" y="1268314"/>
                    <a:pt x="558655" y="1268314"/>
                  </a:cubicBezTo>
                  <a:lnTo>
                    <a:pt x="555854" y="1270340"/>
                  </a:lnTo>
                  <a:lnTo>
                    <a:pt x="634922" y="1304230"/>
                  </a:lnTo>
                  <a:cubicBezTo>
                    <a:pt x="836547" y="1366430"/>
                    <a:pt x="1064108" y="1275697"/>
                    <a:pt x="1171196" y="1084682"/>
                  </a:cubicBezTo>
                  <a:cubicBezTo>
                    <a:pt x="1284840" y="857646"/>
                    <a:pt x="1206163" y="586950"/>
                    <a:pt x="978875" y="464700"/>
                  </a:cubicBezTo>
                  <a:cubicBezTo>
                    <a:pt x="760330" y="342450"/>
                    <a:pt x="480591" y="429772"/>
                    <a:pt x="358205" y="648075"/>
                  </a:cubicBezTo>
                  <a:cubicBezTo>
                    <a:pt x="244561" y="586950"/>
                    <a:pt x="244561" y="586950"/>
                    <a:pt x="244561" y="586950"/>
                  </a:cubicBezTo>
                  <a:lnTo>
                    <a:pt x="260200" y="564072"/>
                  </a:lnTo>
                  <a:lnTo>
                    <a:pt x="260178" y="564072"/>
                  </a:lnTo>
                  <a:lnTo>
                    <a:pt x="244473" y="587046"/>
                  </a:lnTo>
                  <a:lnTo>
                    <a:pt x="201027" y="564072"/>
                  </a:lnTo>
                  <a:lnTo>
                    <a:pt x="197589" y="564072"/>
                  </a:lnTo>
                  <a:lnTo>
                    <a:pt x="197589" y="562254"/>
                  </a:lnTo>
                  <a:lnTo>
                    <a:pt x="195434" y="561115"/>
                  </a:lnTo>
                  <a:cubicBezTo>
                    <a:pt x="95906" y="508484"/>
                    <a:pt x="95906" y="508484"/>
                    <a:pt x="95906" y="508484"/>
                  </a:cubicBezTo>
                  <a:lnTo>
                    <a:pt x="95976" y="508381"/>
                  </a:lnTo>
                  <a:lnTo>
                    <a:pt x="64390" y="491168"/>
                  </a:lnTo>
                  <a:cubicBezTo>
                    <a:pt x="0" y="456078"/>
                    <a:pt x="0" y="456078"/>
                    <a:pt x="0" y="456078"/>
                  </a:cubicBezTo>
                  <a:cubicBezTo>
                    <a:pt x="156188" y="167994"/>
                    <a:pt x="448663" y="3696"/>
                    <a:pt x="752495" y="62"/>
                  </a:cubicBezTo>
                  <a:close/>
                </a:path>
              </a:pathLst>
            </a:custGeom>
            <a:gradFill>
              <a:gsLst>
                <a:gs pos="0">
                  <a:schemeClr val="tx1">
                    <a:alpha val="11000"/>
                  </a:schemeClr>
                </a:gs>
                <a:gs pos="61000">
                  <a:schemeClr val="bg1">
                    <a:alpha val="41000"/>
                  </a:schemeClr>
                </a:gs>
                <a:gs pos="100000">
                  <a:schemeClr val="tx1">
                    <a:alpha val="1800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59" name="组合 58"/>
          <p:cNvGrpSpPr/>
          <p:nvPr/>
        </p:nvGrpSpPr>
        <p:grpSpPr>
          <a:xfrm>
            <a:off x="6596284" y="3901770"/>
            <a:ext cx="1625920" cy="1834572"/>
            <a:chOff x="6596284" y="3901770"/>
            <a:chExt cx="1625920" cy="1834572"/>
          </a:xfrm>
        </p:grpSpPr>
        <p:sp>
          <p:nvSpPr>
            <p:cNvPr id="80" name="任意多边形 79"/>
            <p:cNvSpPr>
              <a:spLocks/>
            </p:cNvSpPr>
            <p:nvPr/>
          </p:nvSpPr>
          <p:spPr bwMode="auto">
            <a:xfrm>
              <a:off x="6596285" y="4011047"/>
              <a:ext cx="1512658" cy="1610238"/>
            </a:xfrm>
            <a:custGeom>
              <a:avLst/>
              <a:gdLst>
                <a:gd name="connsiteX0" fmla="*/ 752495 w 1633944"/>
                <a:gd name="connsiteY0" fmla="*/ 62 h 1739347"/>
                <a:gd name="connsiteX1" fmla="*/ 1162120 w 1633944"/>
                <a:gd name="connsiteY1" fmla="*/ 98156 h 1739347"/>
                <a:gd name="connsiteX2" fmla="*/ 1537843 w 1633944"/>
                <a:gd name="connsiteY2" fmla="*/ 1267951 h 1739347"/>
                <a:gd name="connsiteX3" fmla="*/ 366986 w 1633944"/>
                <a:gd name="connsiteY3" fmla="*/ 1643334 h 1739347"/>
                <a:gd name="connsiteX4" fmla="*/ 351462 w 1633944"/>
                <a:gd name="connsiteY4" fmla="*/ 1632994 h 1739347"/>
                <a:gd name="connsiteX5" fmla="*/ 349459 w 1633944"/>
                <a:gd name="connsiteY5" fmla="*/ 1635000 h 1739347"/>
                <a:gd name="connsiteX6" fmla="*/ 314593 w 1633944"/>
                <a:gd name="connsiteY6" fmla="*/ 1608808 h 1739347"/>
                <a:gd name="connsiteX7" fmla="*/ 279727 w 1633944"/>
                <a:gd name="connsiteY7" fmla="*/ 1573886 h 1739347"/>
                <a:gd name="connsiteX8" fmla="*/ 224568 w 1633944"/>
                <a:gd name="connsiteY8" fmla="*/ 1459705 h 1739347"/>
                <a:gd name="connsiteX9" fmla="*/ 202721 w 1633944"/>
                <a:gd name="connsiteY9" fmla="*/ 1414481 h 1739347"/>
                <a:gd name="connsiteX10" fmla="*/ 200805 w 1633944"/>
                <a:gd name="connsiteY10" fmla="*/ 1416813 h 1739347"/>
                <a:gd name="connsiteX11" fmla="*/ 122281 w 1633944"/>
                <a:gd name="connsiteY11" fmla="*/ 1276150 h 1739347"/>
                <a:gd name="connsiteX12" fmla="*/ 279328 w 1633944"/>
                <a:gd name="connsiteY12" fmla="*/ 1258567 h 1739347"/>
                <a:gd name="connsiteX13" fmla="*/ 278766 w 1633944"/>
                <a:gd name="connsiteY13" fmla="*/ 1262345 h 1739347"/>
                <a:gd name="connsiteX14" fmla="*/ 279046 w 1633944"/>
                <a:gd name="connsiteY14" fmla="*/ 1262311 h 1739347"/>
                <a:gd name="connsiteX15" fmla="*/ 445341 w 1633944"/>
                <a:gd name="connsiteY15" fmla="*/ 1242122 h 1739347"/>
                <a:gd name="connsiteX16" fmla="*/ 506356 w 1633944"/>
                <a:gd name="connsiteY16" fmla="*/ 1242122 h 1739347"/>
                <a:gd name="connsiteX17" fmla="*/ 524743 w 1633944"/>
                <a:gd name="connsiteY17" fmla="*/ 1253172 h 1739347"/>
                <a:gd name="connsiteX18" fmla="*/ 548251 w 1633944"/>
                <a:gd name="connsiteY18" fmla="*/ 1267299 h 1739347"/>
                <a:gd name="connsiteX19" fmla="*/ 550526 w 1633944"/>
                <a:gd name="connsiteY19" fmla="*/ 1268057 h 1739347"/>
                <a:gd name="connsiteX20" fmla="*/ 551125 w 1633944"/>
                <a:gd name="connsiteY20" fmla="*/ 1268314 h 1739347"/>
                <a:gd name="connsiteX21" fmla="*/ 557566 w 1633944"/>
                <a:gd name="connsiteY21" fmla="*/ 1268314 h 1739347"/>
                <a:gd name="connsiteX22" fmla="*/ 558655 w 1633944"/>
                <a:gd name="connsiteY22" fmla="*/ 1268314 h 1739347"/>
                <a:gd name="connsiteX23" fmla="*/ 555854 w 1633944"/>
                <a:gd name="connsiteY23" fmla="*/ 1270340 h 1739347"/>
                <a:gd name="connsiteX24" fmla="*/ 634922 w 1633944"/>
                <a:gd name="connsiteY24" fmla="*/ 1304230 h 1739347"/>
                <a:gd name="connsiteX25" fmla="*/ 1171196 w 1633944"/>
                <a:gd name="connsiteY25" fmla="*/ 1084682 h 1739347"/>
                <a:gd name="connsiteX26" fmla="*/ 978875 w 1633944"/>
                <a:gd name="connsiteY26" fmla="*/ 464700 h 1739347"/>
                <a:gd name="connsiteX27" fmla="*/ 358205 w 1633944"/>
                <a:gd name="connsiteY27" fmla="*/ 648075 h 1739347"/>
                <a:gd name="connsiteX28" fmla="*/ 244561 w 1633944"/>
                <a:gd name="connsiteY28" fmla="*/ 586950 h 1739347"/>
                <a:gd name="connsiteX29" fmla="*/ 260200 w 1633944"/>
                <a:gd name="connsiteY29" fmla="*/ 564072 h 1739347"/>
                <a:gd name="connsiteX30" fmla="*/ 260178 w 1633944"/>
                <a:gd name="connsiteY30" fmla="*/ 564072 h 1739347"/>
                <a:gd name="connsiteX31" fmla="*/ 244473 w 1633944"/>
                <a:gd name="connsiteY31" fmla="*/ 587046 h 1739347"/>
                <a:gd name="connsiteX32" fmla="*/ 201027 w 1633944"/>
                <a:gd name="connsiteY32" fmla="*/ 564072 h 1739347"/>
                <a:gd name="connsiteX33" fmla="*/ 197589 w 1633944"/>
                <a:gd name="connsiteY33" fmla="*/ 564072 h 1739347"/>
                <a:gd name="connsiteX34" fmla="*/ 197589 w 1633944"/>
                <a:gd name="connsiteY34" fmla="*/ 562254 h 1739347"/>
                <a:gd name="connsiteX35" fmla="*/ 195434 w 1633944"/>
                <a:gd name="connsiteY35" fmla="*/ 561115 h 1739347"/>
                <a:gd name="connsiteX36" fmla="*/ 95906 w 1633944"/>
                <a:gd name="connsiteY36" fmla="*/ 508484 h 1739347"/>
                <a:gd name="connsiteX37" fmla="*/ 95976 w 1633944"/>
                <a:gd name="connsiteY37" fmla="*/ 508381 h 1739347"/>
                <a:gd name="connsiteX38" fmla="*/ 64390 w 1633944"/>
                <a:gd name="connsiteY38" fmla="*/ 491168 h 1739347"/>
                <a:gd name="connsiteX39" fmla="*/ 0 w 1633944"/>
                <a:gd name="connsiteY39" fmla="*/ 456078 h 1739347"/>
                <a:gd name="connsiteX40" fmla="*/ 752495 w 1633944"/>
                <a:gd name="connsiteY40" fmla="*/ 62 h 1739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1633944" h="1739347">
                  <a:moveTo>
                    <a:pt x="752495" y="62"/>
                  </a:moveTo>
                  <a:cubicBezTo>
                    <a:pt x="890601" y="-1589"/>
                    <a:pt x="1031054" y="29954"/>
                    <a:pt x="1162120" y="98156"/>
                  </a:cubicBezTo>
                  <a:cubicBezTo>
                    <a:pt x="1590270" y="316401"/>
                    <a:pt x="1756287" y="848920"/>
                    <a:pt x="1537843" y="1267951"/>
                  </a:cubicBezTo>
                  <a:cubicBezTo>
                    <a:pt x="1319400" y="1695713"/>
                    <a:pt x="786397" y="1861579"/>
                    <a:pt x="366986" y="1643334"/>
                  </a:cubicBezTo>
                  <a:lnTo>
                    <a:pt x="351462" y="1632994"/>
                  </a:lnTo>
                  <a:lnTo>
                    <a:pt x="349459" y="1635000"/>
                  </a:lnTo>
                  <a:cubicBezTo>
                    <a:pt x="349459" y="1635000"/>
                    <a:pt x="349459" y="1635000"/>
                    <a:pt x="314593" y="1608808"/>
                  </a:cubicBezTo>
                  <a:cubicBezTo>
                    <a:pt x="297160" y="1600078"/>
                    <a:pt x="288444" y="1600078"/>
                    <a:pt x="279727" y="1573886"/>
                  </a:cubicBezTo>
                  <a:cubicBezTo>
                    <a:pt x="279727" y="1573886"/>
                    <a:pt x="279727" y="1573886"/>
                    <a:pt x="224568" y="1459705"/>
                  </a:cubicBezTo>
                  <a:lnTo>
                    <a:pt x="202721" y="1414481"/>
                  </a:lnTo>
                  <a:lnTo>
                    <a:pt x="200805" y="1416813"/>
                  </a:lnTo>
                  <a:cubicBezTo>
                    <a:pt x="200805" y="1416813"/>
                    <a:pt x="200805" y="1416813"/>
                    <a:pt x="122281" y="1276150"/>
                  </a:cubicBezTo>
                  <a:cubicBezTo>
                    <a:pt x="122281" y="1276150"/>
                    <a:pt x="122281" y="1276150"/>
                    <a:pt x="279328" y="1258567"/>
                  </a:cubicBezTo>
                  <a:lnTo>
                    <a:pt x="278766" y="1262345"/>
                  </a:lnTo>
                  <a:lnTo>
                    <a:pt x="279046" y="1262311"/>
                  </a:lnTo>
                  <a:cubicBezTo>
                    <a:pt x="319496" y="1257400"/>
                    <a:pt x="373430" y="1250853"/>
                    <a:pt x="445341" y="1242122"/>
                  </a:cubicBezTo>
                  <a:cubicBezTo>
                    <a:pt x="471490" y="1233391"/>
                    <a:pt x="488923" y="1233391"/>
                    <a:pt x="506356" y="1242122"/>
                  </a:cubicBezTo>
                  <a:cubicBezTo>
                    <a:pt x="506356" y="1242122"/>
                    <a:pt x="506356" y="1242122"/>
                    <a:pt x="524743" y="1253172"/>
                  </a:cubicBezTo>
                  <a:lnTo>
                    <a:pt x="548251" y="1267299"/>
                  </a:lnTo>
                  <a:lnTo>
                    <a:pt x="550526" y="1268057"/>
                  </a:lnTo>
                  <a:lnTo>
                    <a:pt x="551125" y="1268314"/>
                  </a:lnTo>
                  <a:lnTo>
                    <a:pt x="557566" y="1268314"/>
                  </a:lnTo>
                  <a:cubicBezTo>
                    <a:pt x="558655" y="1268314"/>
                    <a:pt x="558655" y="1268314"/>
                    <a:pt x="558655" y="1268314"/>
                  </a:cubicBezTo>
                  <a:lnTo>
                    <a:pt x="555854" y="1270340"/>
                  </a:lnTo>
                  <a:lnTo>
                    <a:pt x="634922" y="1304230"/>
                  </a:lnTo>
                  <a:cubicBezTo>
                    <a:pt x="836547" y="1366430"/>
                    <a:pt x="1064108" y="1275697"/>
                    <a:pt x="1171196" y="1084682"/>
                  </a:cubicBezTo>
                  <a:cubicBezTo>
                    <a:pt x="1284840" y="857646"/>
                    <a:pt x="1206163" y="586950"/>
                    <a:pt x="978875" y="464700"/>
                  </a:cubicBezTo>
                  <a:cubicBezTo>
                    <a:pt x="760330" y="342450"/>
                    <a:pt x="480591" y="429772"/>
                    <a:pt x="358205" y="648075"/>
                  </a:cubicBezTo>
                  <a:cubicBezTo>
                    <a:pt x="244561" y="586950"/>
                    <a:pt x="244561" y="586950"/>
                    <a:pt x="244561" y="586950"/>
                  </a:cubicBezTo>
                  <a:lnTo>
                    <a:pt x="260200" y="564072"/>
                  </a:lnTo>
                  <a:lnTo>
                    <a:pt x="260178" y="564072"/>
                  </a:lnTo>
                  <a:lnTo>
                    <a:pt x="244473" y="587046"/>
                  </a:lnTo>
                  <a:lnTo>
                    <a:pt x="201027" y="564072"/>
                  </a:lnTo>
                  <a:lnTo>
                    <a:pt x="197589" y="564072"/>
                  </a:lnTo>
                  <a:lnTo>
                    <a:pt x="197589" y="562254"/>
                  </a:lnTo>
                  <a:lnTo>
                    <a:pt x="195434" y="561115"/>
                  </a:lnTo>
                  <a:cubicBezTo>
                    <a:pt x="95906" y="508484"/>
                    <a:pt x="95906" y="508484"/>
                    <a:pt x="95906" y="508484"/>
                  </a:cubicBezTo>
                  <a:lnTo>
                    <a:pt x="95976" y="508381"/>
                  </a:lnTo>
                  <a:lnTo>
                    <a:pt x="64390" y="491168"/>
                  </a:lnTo>
                  <a:cubicBezTo>
                    <a:pt x="0" y="456078"/>
                    <a:pt x="0" y="456078"/>
                    <a:pt x="0" y="456078"/>
                  </a:cubicBezTo>
                  <a:cubicBezTo>
                    <a:pt x="156188" y="167994"/>
                    <a:pt x="448663" y="3696"/>
                    <a:pt x="752495" y="62"/>
                  </a:cubicBezTo>
                  <a:close/>
                </a:path>
              </a:pathLst>
            </a:custGeom>
            <a:solidFill>
              <a:srgbClr val="985CB0"/>
            </a:solidFill>
            <a:ln>
              <a:noFill/>
            </a:ln>
            <a:effectLst>
              <a:outerShdw blurRad="127000" dist="50800" dir="2700000" algn="tl" rotWithShape="0">
                <a:prstClr val="black">
                  <a:alpha val="40000"/>
                </a:prstClr>
              </a:outerShdw>
            </a:effec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grpSp>
          <p:nvGrpSpPr>
            <p:cNvPr id="35" name="Group 12"/>
            <p:cNvGrpSpPr>
              <a:grpSpLocks noChangeAspect="1"/>
            </p:cNvGrpSpPr>
            <p:nvPr/>
          </p:nvGrpSpPr>
          <p:grpSpPr bwMode="auto">
            <a:xfrm>
              <a:off x="6596284" y="3901770"/>
              <a:ext cx="1625920" cy="1834572"/>
              <a:chOff x="5253" y="1674"/>
              <a:chExt cx="1465" cy="1653"/>
            </a:xfrm>
            <a:effectLst/>
          </p:grpSpPr>
          <p:sp>
            <p:nvSpPr>
              <p:cNvPr id="36" name="Freeform 13"/>
              <p:cNvSpPr>
                <a:spLocks/>
              </p:cNvSpPr>
              <p:nvPr/>
            </p:nvSpPr>
            <p:spPr bwMode="auto">
              <a:xfrm>
                <a:off x="5253" y="1674"/>
                <a:ext cx="1465" cy="1653"/>
              </a:xfrm>
              <a:custGeom>
                <a:avLst/>
                <a:gdLst>
                  <a:gd name="T0" fmla="*/ 47 w 201"/>
                  <a:gd name="T1" fmla="*/ 190 h 227"/>
                  <a:gd name="T2" fmla="*/ 164 w 201"/>
                  <a:gd name="T3" fmla="*/ 154 h 227"/>
                  <a:gd name="T4" fmla="*/ 129 w 201"/>
                  <a:gd name="T5" fmla="*/ 36 h 227"/>
                  <a:gd name="T6" fmla="*/ 11 w 201"/>
                  <a:gd name="T7" fmla="*/ 72 h 227"/>
                  <a:gd name="T8" fmla="*/ 0 w 201"/>
                  <a:gd name="T9" fmla="*/ 66 h 227"/>
                  <a:gd name="T10" fmla="*/ 133 w 201"/>
                  <a:gd name="T11" fmla="*/ 25 h 227"/>
                  <a:gd name="T12" fmla="*/ 176 w 201"/>
                  <a:gd name="T13" fmla="*/ 159 h 227"/>
                  <a:gd name="T14" fmla="*/ 42 w 201"/>
                  <a:gd name="T15" fmla="*/ 202 h 227"/>
                  <a:gd name="T16" fmla="*/ 36 w 201"/>
                  <a:gd name="T17" fmla="*/ 198 h 227"/>
                  <a:gd name="T18" fmla="*/ 38 w 201"/>
                  <a:gd name="T19" fmla="*/ 185 h 227"/>
                  <a:gd name="T20" fmla="*/ 47 w 201"/>
                  <a:gd name="T21" fmla="*/ 190 h 227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201" h="227">
                    <a:moveTo>
                      <a:pt x="47" y="190"/>
                    </a:moveTo>
                    <a:cubicBezTo>
                      <a:pt x="89" y="213"/>
                      <a:pt x="142" y="197"/>
                      <a:pt x="164" y="154"/>
                    </a:cubicBezTo>
                    <a:cubicBezTo>
                      <a:pt x="187" y="112"/>
                      <a:pt x="171" y="59"/>
                      <a:pt x="129" y="36"/>
                    </a:cubicBezTo>
                    <a:cubicBezTo>
                      <a:pt x="86" y="14"/>
                      <a:pt x="34" y="30"/>
                      <a:pt x="11" y="72"/>
                    </a:cubicBezTo>
                    <a:cubicBezTo>
                      <a:pt x="0" y="66"/>
                      <a:pt x="0" y="66"/>
                      <a:pt x="0" y="66"/>
                    </a:cubicBezTo>
                    <a:cubicBezTo>
                      <a:pt x="26" y="18"/>
                      <a:pt x="85" y="0"/>
                      <a:pt x="133" y="25"/>
                    </a:cubicBezTo>
                    <a:cubicBezTo>
                      <a:pt x="182" y="50"/>
                      <a:pt x="201" y="111"/>
                      <a:pt x="176" y="159"/>
                    </a:cubicBezTo>
                    <a:cubicBezTo>
                      <a:pt x="151" y="208"/>
                      <a:pt x="90" y="227"/>
                      <a:pt x="42" y="202"/>
                    </a:cubicBezTo>
                    <a:cubicBezTo>
                      <a:pt x="40" y="201"/>
                      <a:pt x="38" y="199"/>
                      <a:pt x="36" y="198"/>
                    </a:cubicBezTo>
                    <a:cubicBezTo>
                      <a:pt x="38" y="185"/>
                      <a:pt x="38" y="185"/>
                      <a:pt x="38" y="185"/>
                    </a:cubicBezTo>
                    <a:cubicBezTo>
                      <a:pt x="41" y="187"/>
                      <a:pt x="44" y="189"/>
                      <a:pt x="47" y="190"/>
                    </a:cubicBezTo>
                    <a:close/>
                  </a:path>
                </a:pathLst>
              </a:custGeom>
              <a:solidFill>
                <a:srgbClr val="663A7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7" name="Freeform 14"/>
              <p:cNvSpPr>
                <a:spLocks/>
              </p:cNvSpPr>
              <p:nvPr/>
            </p:nvSpPr>
            <p:spPr bwMode="auto">
              <a:xfrm>
                <a:off x="5333" y="1776"/>
                <a:ext cx="1283" cy="1449"/>
              </a:xfrm>
              <a:custGeom>
                <a:avLst/>
                <a:gdLst>
                  <a:gd name="T0" fmla="*/ 118 w 176"/>
                  <a:gd name="T1" fmla="*/ 22 h 199"/>
                  <a:gd name="T2" fmla="*/ 153 w 176"/>
                  <a:gd name="T3" fmla="*/ 140 h 199"/>
                  <a:gd name="T4" fmla="*/ 36 w 176"/>
                  <a:gd name="T5" fmla="*/ 176 h 199"/>
                  <a:gd name="T6" fmla="*/ 27 w 176"/>
                  <a:gd name="T7" fmla="*/ 171 h 199"/>
                  <a:gd name="T8" fmla="*/ 30 w 176"/>
                  <a:gd name="T9" fmla="*/ 155 h 199"/>
                  <a:gd name="T10" fmla="*/ 35 w 176"/>
                  <a:gd name="T11" fmla="*/ 152 h 199"/>
                  <a:gd name="T12" fmla="*/ 45 w 176"/>
                  <a:gd name="T13" fmla="*/ 159 h 199"/>
                  <a:gd name="T14" fmla="*/ 136 w 176"/>
                  <a:gd name="T15" fmla="*/ 131 h 199"/>
                  <a:gd name="T16" fmla="*/ 108 w 176"/>
                  <a:gd name="T17" fmla="*/ 40 h 199"/>
                  <a:gd name="T18" fmla="*/ 17 w 176"/>
                  <a:gd name="T19" fmla="*/ 67 h 199"/>
                  <a:gd name="T20" fmla="*/ 0 w 176"/>
                  <a:gd name="T21" fmla="*/ 58 h 199"/>
                  <a:gd name="T22" fmla="*/ 118 w 176"/>
                  <a:gd name="T23" fmla="*/ 22 h 199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</a:cxnLst>
                <a:rect l="0" t="0" r="r" b="b"/>
                <a:pathLst>
                  <a:path w="176" h="199">
                    <a:moveTo>
                      <a:pt x="118" y="22"/>
                    </a:moveTo>
                    <a:cubicBezTo>
                      <a:pt x="160" y="45"/>
                      <a:pt x="176" y="98"/>
                      <a:pt x="153" y="140"/>
                    </a:cubicBezTo>
                    <a:cubicBezTo>
                      <a:pt x="131" y="183"/>
                      <a:pt x="78" y="199"/>
                      <a:pt x="36" y="176"/>
                    </a:cubicBezTo>
                    <a:cubicBezTo>
                      <a:pt x="33" y="175"/>
                      <a:pt x="30" y="173"/>
                      <a:pt x="27" y="171"/>
                    </a:cubicBezTo>
                    <a:cubicBezTo>
                      <a:pt x="30" y="155"/>
                      <a:pt x="30" y="155"/>
                      <a:pt x="30" y="155"/>
                    </a:cubicBezTo>
                    <a:cubicBezTo>
                      <a:pt x="35" y="152"/>
                      <a:pt x="35" y="152"/>
                      <a:pt x="35" y="152"/>
                    </a:cubicBezTo>
                    <a:cubicBezTo>
                      <a:pt x="38" y="155"/>
                      <a:pt x="41" y="157"/>
                      <a:pt x="45" y="159"/>
                    </a:cubicBezTo>
                    <a:cubicBezTo>
                      <a:pt x="78" y="177"/>
                      <a:pt x="119" y="164"/>
                      <a:pt x="136" y="131"/>
                    </a:cubicBezTo>
                    <a:cubicBezTo>
                      <a:pt x="154" y="98"/>
                      <a:pt x="141" y="57"/>
                      <a:pt x="108" y="40"/>
                    </a:cubicBezTo>
                    <a:cubicBezTo>
                      <a:pt x="76" y="22"/>
                      <a:pt x="35" y="34"/>
                      <a:pt x="17" y="67"/>
                    </a:cubicBezTo>
                    <a:cubicBezTo>
                      <a:pt x="0" y="58"/>
                      <a:pt x="0" y="58"/>
                      <a:pt x="0" y="58"/>
                    </a:cubicBezTo>
                    <a:cubicBezTo>
                      <a:pt x="23" y="16"/>
                      <a:pt x="75" y="0"/>
                      <a:pt x="118" y="22"/>
                    </a:cubicBezTo>
                    <a:close/>
                  </a:path>
                </a:pathLst>
              </a:custGeom>
              <a:solidFill>
                <a:srgbClr val="894DA1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8" name="Freeform 15"/>
              <p:cNvSpPr>
                <a:spLocks/>
              </p:cNvSpPr>
              <p:nvPr/>
            </p:nvSpPr>
            <p:spPr bwMode="auto">
              <a:xfrm>
                <a:off x="5457" y="1936"/>
                <a:ext cx="999" cy="1129"/>
              </a:xfrm>
              <a:custGeom>
                <a:avLst/>
                <a:gdLst>
                  <a:gd name="T0" fmla="*/ 35 w 137"/>
                  <a:gd name="T1" fmla="*/ 123 h 155"/>
                  <a:gd name="T2" fmla="*/ 106 w 137"/>
                  <a:gd name="T3" fmla="*/ 102 h 155"/>
                  <a:gd name="T4" fmla="*/ 84 w 137"/>
                  <a:gd name="T5" fmla="*/ 31 h 155"/>
                  <a:gd name="T6" fmla="*/ 13 w 137"/>
                  <a:gd name="T7" fmla="*/ 52 h 155"/>
                  <a:gd name="T8" fmla="*/ 0 w 137"/>
                  <a:gd name="T9" fmla="*/ 45 h 155"/>
                  <a:gd name="T10" fmla="*/ 91 w 137"/>
                  <a:gd name="T11" fmla="*/ 18 h 155"/>
                  <a:gd name="T12" fmla="*/ 119 w 137"/>
                  <a:gd name="T13" fmla="*/ 109 h 155"/>
                  <a:gd name="T14" fmla="*/ 28 w 137"/>
                  <a:gd name="T15" fmla="*/ 137 h 155"/>
                  <a:gd name="T16" fmla="*/ 18 w 137"/>
                  <a:gd name="T17" fmla="*/ 130 h 155"/>
                  <a:gd name="T18" fmla="*/ 32 w 137"/>
                  <a:gd name="T19" fmla="*/ 122 h 155"/>
                  <a:gd name="T20" fmla="*/ 35 w 137"/>
                  <a:gd name="T21" fmla="*/ 123 h 155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</a:cxnLst>
                <a:rect l="0" t="0" r="r" b="b"/>
                <a:pathLst>
                  <a:path w="137" h="155">
                    <a:moveTo>
                      <a:pt x="35" y="123"/>
                    </a:moveTo>
                    <a:cubicBezTo>
                      <a:pt x="60" y="137"/>
                      <a:pt x="92" y="127"/>
                      <a:pt x="106" y="102"/>
                    </a:cubicBezTo>
                    <a:cubicBezTo>
                      <a:pt x="119" y="76"/>
                      <a:pt x="110" y="45"/>
                      <a:pt x="84" y="31"/>
                    </a:cubicBezTo>
                    <a:cubicBezTo>
                      <a:pt x="59" y="17"/>
                      <a:pt x="27" y="27"/>
                      <a:pt x="13" y="52"/>
                    </a:cubicBezTo>
                    <a:cubicBezTo>
                      <a:pt x="0" y="45"/>
                      <a:pt x="0" y="45"/>
                      <a:pt x="0" y="45"/>
                    </a:cubicBezTo>
                    <a:cubicBezTo>
                      <a:pt x="18" y="12"/>
                      <a:pt x="59" y="0"/>
                      <a:pt x="91" y="18"/>
                    </a:cubicBezTo>
                    <a:cubicBezTo>
                      <a:pt x="124" y="35"/>
                      <a:pt x="137" y="76"/>
                      <a:pt x="119" y="109"/>
                    </a:cubicBezTo>
                    <a:cubicBezTo>
                      <a:pt x="102" y="142"/>
                      <a:pt x="61" y="155"/>
                      <a:pt x="28" y="137"/>
                    </a:cubicBezTo>
                    <a:cubicBezTo>
                      <a:pt x="24" y="135"/>
                      <a:pt x="21" y="133"/>
                      <a:pt x="18" y="130"/>
                    </a:cubicBezTo>
                    <a:cubicBezTo>
                      <a:pt x="32" y="122"/>
                      <a:pt x="32" y="122"/>
                      <a:pt x="32" y="122"/>
                    </a:cubicBezTo>
                    <a:cubicBezTo>
                      <a:pt x="33" y="122"/>
                      <a:pt x="34" y="123"/>
                      <a:pt x="35" y="123"/>
                    </a:cubicBezTo>
                    <a:close/>
                  </a:path>
                </a:pathLst>
              </a:custGeom>
              <a:solidFill>
                <a:srgbClr val="663A7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39" name="Freeform 16"/>
              <p:cNvSpPr>
                <a:spLocks/>
              </p:cNvSpPr>
              <p:nvPr/>
            </p:nvSpPr>
            <p:spPr bwMode="auto">
              <a:xfrm>
                <a:off x="5370" y="2803"/>
                <a:ext cx="349" cy="335"/>
              </a:xfrm>
              <a:custGeom>
                <a:avLst/>
                <a:gdLst>
                  <a:gd name="T0" fmla="*/ 30 w 48"/>
                  <a:gd name="T1" fmla="*/ 40 h 46"/>
                  <a:gd name="T2" fmla="*/ 32 w 48"/>
                  <a:gd name="T3" fmla="*/ 40 h 46"/>
                  <a:gd name="T4" fmla="*/ 34 w 48"/>
                  <a:gd name="T5" fmla="*/ 39 h 46"/>
                  <a:gd name="T6" fmla="*/ 35 w 48"/>
                  <a:gd name="T7" fmla="*/ 38 h 46"/>
                  <a:gd name="T8" fmla="*/ 36 w 48"/>
                  <a:gd name="T9" fmla="*/ 36 h 46"/>
                  <a:gd name="T10" fmla="*/ 35 w 48"/>
                  <a:gd name="T11" fmla="*/ 34 h 46"/>
                  <a:gd name="T12" fmla="*/ 34 w 48"/>
                  <a:gd name="T13" fmla="*/ 32 h 46"/>
                  <a:gd name="T14" fmla="*/ 35 w 48"/>
                  <a:gd name="T15" fmla="*/ 26 h 46"/>
                  <a:gd name="T16" fmla="*/ 40 w 48"/>
                  <a:gd name="T17" fmla="*/ 22 h 46"/>
                  <a:gd name="T18" fmla="*/ 42 w 48"/>
                  <a:gd name="T19" fmla="*/ 21 h 46"/>
                  <a:gd name="T20" fmla="*/ 45 w 48"/>
                  <a:gd name="T21" fmla="*/ 20 h 46"/>
                  <a:gd name="T22" fmla="*/ 45 w 48"/>
                  <a:gd name="T23" fmla="*/ 20 h 46"/>
                  <a:gd name="T24" fmla="*/ 46 w 48"/>
                  <a:gd name="T25" fmla="*/ 18 h 46"/>
                  <a:gd name="T26" fmla="*/ 45 w 48"/>
                  <a:gd name="T27" fmla="*/ 16 h 46"/>
                  <a:gd name="T28" fmla="*/ 44 w 48"/>
                  <a:gd name="T29" fmla="*/ 14 h 46"/>
                  <a:gd name="T30" fmla="*/ 45 w 48"/>
                  <a:gd name="T31" fmla="*/ 8 h 46"/>
                  <a:gd name="T32" fmla="*/ 48 w 48"/>
                  <a:gd name="T33" fmla="*/ 4 h 46"/>
                  <a:gd name="T34" fmla="*/ 47 w 48"/>
                  <a:gd name="T35" fmla="*/ 4 h 46"/>
                  <a:gd name="T36" fmla="*/ 42 w 48"/>
                  <a:gd name="T37" fmla="*/ 1 h 46"/>
                  <a:gd name="T38" fmla="*/ 35 w 48"/>
                  <a:gd name="T39" fmla="*/ 1 h 46"/>
                  <a:gd name="T40" fmla="*/ 35 w 48"/>
                  <a:gd name="T41" fmla="*/ 1 h 46"/>
                  <a:gd name="T42" fmla="*/ 2 w 48"/>
                  <a:gd name="T43" fmla="*/ 5 h 46"/>
                  <a:gd name="T44" fmla="*/ 0 w 48"/>
                  <a:gd name="T45" fmla="*/ 6 h 46"/>
                  <a:gd name="T46" fmla="*/ 1 w 48"/>
                  <a:gd name="T47" fmla="*/ 8 h 46"/>
                  <a:gd name="T48" fmla="*/ 16 w 48"/>
                  <a:gd name="T49" fmla="*/ 39 h 46"/>
                  <a:gd name="T50" fmla="*/ 20 w 48"/>
                  <a:gd name="T51" fmla="*/ 43 h 46"/>
                  <a:gd name="T52" fmla="*/ 24 w 48"/>
                  <a:gd name="T53" fmla="*/ 46 h 46"/>
                  <a:gd name="T54" fmla="*/ 25 w 48"/>
                  <a:gd name="T55" fmla="*/ 45 h 46"/>
                  <a:gd name="T56" fmla="*/ 30 w 48"/>
                  <a:gd name="T57" fmla="*/ 40 h 46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  <a:cxn ang="0">
                    <a:pos x="T10" y="T11"/>
                  </a:cxn>
                  <a:cxn ang="0">
                    <a:pos x="T12" y="T13"/>
                  </a:cxn>
                  <a:cxn ang="0">
                    <a:pos x="T14" y="T15"/>
                  </a:cxn>
                  <a:cxn ang="0">
                    <a:pos x="T16" y="T17"/>
                  </a:cxn>
                  <a:cxn ang="0">
                    <a:pos x="T18" y="T19"/>
                  </a:cxn>
                  <a:cxn ang="0">
                    <a:pos x="T20" y="T21"/>
                  </a:cxn>
                  <a:cxn ang="0">
                    <a:pos x="T22" y="T23"/>
                  </a:cxn>
                  <a:cxn ang="0">
                    <a:pos x="T24" y="T25"/>
                  </a:cxn>
                  <a:cxn ang="0">
                    <a:pos x="T26" y="T27"/>
                  </a:cxn>
                  <a:cxn ang="0">
                    <a:pos x="T28" y="T29"/>
                  </a:cxn>
                  <a:cxn ang="0">
                    <a:pos x="T30" y="T31"/>
                  </a:cxn>
                  <a:cxn ang="0">
                    <a:pos x="T32" y="T33"/>
                  </a:cxn>
                  <a:cxn ang="0">
                    <a:pos x="T34" y="T35"/>
                  </a:cxn>
                  <a:cxn ang="0">
                    <a:pos x="T36" y="T37"/>
                  </a:cxn>
                  <a:cxn ang="0">
                    <a:pos x="T38" y="T39"/>
                  </a:cxn>
                  <a:cxn ang="0">
                    <a:pos x="T40" y="T41"/>
                  </a:cxn>
                  <a:cxn ang="0">
                    <a:pos x="T42" y="T43"/>
                  </a:cxn>
                  <a:cxn ang="0">
                    <a:pos x="T44" y="T45"/>
                  </a:cxn>
                  <a:cxn ang="0">
                    <a:pos x="T46" y="T47"/>
                  </a:cxn>
                  <a:cxn ang="0">
                    <a:pos x="T48" y="T49"/>
                  </a:cxn>
                  <a:cxn ang="0">
                    <a:pos x="T50" y="T51"/>
                  </a:cxn>
                  <a:cxn ang="0">
                    <a:pos x="T52" y="T53"/>
                  </a:cxn>
                  <a:cxn ang="0">
                    <a:pos x="T54" y="T55"/>
                  </a:cxn>
                  <a:cxn ang="0">
                    <a:pos x="T56" y="T57"/>
                  </a:cxn>
                </a:cxnLst>
                <a:rect l="0" t="0" r="r" b="b"/>
                <a:pathLst>
                  <a:path w="48" h="46">
                    <a:moveTo>
                      <a:pt x="30" y="40"/>
                    </a:moveTo>
                    <a:cubicBezTo>
                      <a:pt x="32" y="40"/>
                      <a:pt x="32" y="40"/>
                      <a:pt x="32" y="40"/>
                    </a:cubicBezTo>
                    <a:cubicBezTo>
                      <a:pt x="34" y="39"/>
                      <a:pt x="34" y="39"/>
                      <a:pt x="34" y="39"/>
                    </a:cubicBezTo>
                    <a:cubicBezTo>
                      <a:pt x="35" y="39"/>
                      <a:pt x="35" y="38"/>
                      <a:pt x="35" y="38"/>
                    </a:cubicBezTo>
                    <a:cubicBezTo>
                      <a:pt x="36" y="37"/>
                      <a:pt x="36" y="37"/>
                      <a:pt x="36" y="36"/>
                    </a:cubicBezTo>
                    <a:cubicBezTo>
                      <a:pt x="35" y="34"/>
                      <a:pt x="35" y="34"/>
                      <a:pt x="35" y="34"/>
                    </a:cubicBezTo>
                    <a:cubicBezTo>
                      <a:pt x="34" y="32"/>
                      <a:pt x="34" y="32"/>
                      <a:pt x="34" y="32"/>
                    </a:cubicBezTo>
                    <a:cubicBezTo>
                      <a:pt x="34" y="30"/>
                      <a:pt x="34" y="28"/>
                      <a:pt x="35" y="26"/>
                    </a:cubicBezTo>
                    <a:cubicBezTo>
                      <a:pt x="36" y="24"/>
                      <a:pt x="38" y="22"/>
                      <a:pt x="40" y="22"/>
                    </a:cubicBezTo>
                    <a:cubicBezTo>
                      <a:pt x="42" y="21"/>
                      <a:pt x="42" y="21"/>
                      <a:pt x="42" y="21"/>
                    </a:cubicBezTo>
                    <a:cubicBezTo>
                      <a:pt x="45" y="20"/>
                      <a:pt x="45" y="20"/>
                      <a:pt x="45" y="20"/>
                    </a:cubicBezTo>
                    <a:cubicBezTo>
                      <a:pt x="45" y="20"/>
                      <a:pt x="45" y="20"/>
                      <a:pt x="45" y="20"/>
                    </a:cubicBezTo>
                    <a:cubicBezTo>
                      <a:pt x="46" y="19"/>
                      <a:pt x="46" y="19"/>
                      <a:pt x="46" y="18"/>
                    </a:cubicBezTo>
                    <a:cubicBezTo>
                      <a:pt x="45" y="16"/>
                      <a:pt x="45" y="16"/>
                      <a:pt x="45" y="16"/>
                    </a:cubicBezTo>
                    <a:cubicBezTo>
                      <a:pt x="44" y="14"/>
                      <a:pt x="44" y="14"/>
                      <a:pt x="44" y="14"/>
                    </a:cubicBezTo>
                    <a:cubicBezTo>
                      <a:pt x="44" y="12"/>
                      <a:pt x="43" y="10"/>
                      <a:pt x="45" y="8"/>
                    </a:cubicBezTo>
                    <a:cubicBezTo>
                      <a:pt x="45" y="6"/>
                      <a:pt x="46" y="5"/>
                      <a:pt x="48" y="4"/>
                    </a:cubicBezTo>
                    <a:cubicBezTo>
                      <a:pt x="48" y="4"/>
                      <a:pt x="48" y="4"/>
                      <a:pt x="47" y="4"/>
                    </a:cubicBezTo>
                    <a:cubicBezTo>
                      <a:pt x="42" y="1"/>
                      <a:pt x="42" y="1"/>
                      <a:pt x="42" y="1"/>
                    </a:cubicBezTo>
                    <a:cubicBezTo>
                      <a:pt x="40" y="0"/>
                      <a:pt x="38" y="0"/>
                      <a:pt x="35" y="1"/>
                    </a:cubicBezTo>
                    <a:cubicBezTo>
                      <a:pt x="35" y="1"/>
                      <a:pt x="35" y="1"/>
                      <a:pt x="35" y="1"/>
                    </a:cubicBezTo>
                    <a:cubicBezTo>
                      <a:pt x="2" y="5"/>
                      <a:pt x="2" y="5"/>
                      <a:pt x="2" y="5"/>
                    </a:cubicBezTo>
                    <a:cubicBezTo>
                      <a:pt x="0" y="6"/>
                      <a:pt x="0" y="6"/>
                      <a:pt x="0" y="6"/>
                    </a:cubicBezTo>
                    <a:cubicBezTo>
                      <a:pt x="1" y="8"/>
                      <a:pt x="1" y="8"/>
                      <a:pt x="1" y="8"/>
                    </a:cubicBezTo>
                    <a:cubicBezTo>
                      <a:pt x="16" y="39"/>
                      <a:pt x="16" y="39"/>
                      <a:pt x="16" y="39"/>
                    </a:cubicBezTo>
                    <a:cubicBezTo>
                      <a:pt x="17" y="42"/>
                      <a:pt x="18" y="42"/>
                      <a:pt x="20" y="43"/>
                    </a:cubicBezTo>
                    <a:cubicBezTo>
                      <a:pt x="24" y="46"/>
                      <a:pt x="24" y="46"/>
                      <a:pt x="24" y="46"/>
                    </a:cubicBezTo>
                    <a:cubicBezTo>
                      <a:pt x="25" y="45"/>
                      <a:pt x="25" y="45"/>
                      <a:pt x="25" y="45"/>
                    </a:cubicBezTo>
                    <a:cubicBezTo>
                      <a:pt x="26" y="42"/>
                      <a:pt x="28" y="41"/>
                      <a:pt x="30" y="40"/>
                    </a:cubicBezTo>
                    <a:close/>
                  </a:path>
                </a:pathLst>
              </a:custGeom>
              <a:solidFill>
                <a:srgbClr val="FFD39F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  <p:sp>
            <p:nvSpPr>
              <p:cNvPr id="40" name="Freeform 17"/>
              <p:cNvSpPr>
                <a:spLocks/>
              </p:cNvSpPr>
              <p:nvPr/>
            </p:nvSpPr>
            <p:spPr bwMode="auto">
              <a:xfrm>
                <a:off x="5355" y="2824"/>
                <a:ext cx="131" cy="132"/>
              </a:xfrm>
              <a:custGeom>
                <a:avLst/>
                <a:gdLst>
                  <a:gd name="T0" fmla="*/ 18 w 18"/>
                  <a:gd name="T1" fmla="*/ 0 h 18"/>
                  <a:gd name="T2" fmla="*/ 0 w 18"/>
                  <a:gd name="T3" fmla="*/ 2 h 18"/>
                  <a:gd name="T4" fmla="*/ 9 w 18"/>
                  <a:gd name="T5" fmla="*/ 18 h 18"/>
                  <a:gd name="T6" fmla="*/ 15 w 18"/>
                  <a:gd name="T7" fmla="*/ 10 h 18"/>
                  <a:gd name="T8" fmla="*/ 18 w 18"/>
                  <a:gd name="T9" fmla="*/ 0 h 18"/>
                </a:gdLst>
                <a:ahLst/>
                <a:cxnLst>
                  <a:cxn ang="0">
                    <a:pos x="T0" y="T1"/>
                  </a:cxn>
                  <a:cxn ang="0">
                    <a:pos x="T2" y="T3"/>
                  </a:cxn>
                  <a:cxn ang="0">
                    <a:pos x="T4" y="T5"/>
                  </a:cxn>
                  <a:cxn ang="0">
                    <a:pos x="T6" y="T7"/>
                  </a:cxn>
                  <a:cxn ang="0">
                    <a:pos x="T8" y="T9"/>
                  </a:cxn>
                </a:cxnLst>
                <a:rect l="0" t="0" r="r" b="b"/>
                <a:pathLst>
                  <a:path w="18" h="18">
                    <a:moveTo>
                      <a:pt x="18" y="0"/>
                    </a:moveTo>
                    <a:cubicBezTo>
                      <a:pt x="0" y="2"/>
                      <a:pt x="0" y="2"/>
                      <a:pt x="0" y="2"/>
                    </a:cubicBezTo>
                    <a:cubicBezTo>
                      <a:pt x="9" y="18"/>
                      <a:pt x="9" y="18"/>
                      <a:pt x="9" y="18"/>
                    </a:cubicBezTo>
                    <a:cubicBezTo>
                      <a:pt x="11" y="16"/>
                      <a:pt x="13" y="13"/>
                      <a:pt x="15" y="10"/>
                    </a:cubicBezTo>
                    <a:cubicBezTo>
                      <a:pt x="17" y="7"/>
                      <a:pt x="18" y="3"/>
                      <a:pt x="18" y="0"/>
                    </a:cubicBezTo>
                    <a:close/>
                  </a:path>
                </a:pathLst>
              </a:custGeom>
              <a:solidFill>
                <a:srgbClr val="663A77"/>
              </a:solidFill>
              <a:ln>
                <a:noFill/>
              </a:ln>
              <a:extLst>
                <a:ext uri="{91240B29-F687-4F45-9708-019B960494DF}">
                  <a14:hiddenLine xmlns:a14="http://schemas.microsoft.com/office/drawing/2010/main" w="9525">
                    <a:solidFill>
                      <a:srgbClr val="000000"/>
                    </a:solidFill>
                    <a:round/>
                    <a:headEnd/>
                    <a:tailEnd/>
                  </a14:hiddenLine>
                </a:ext>
              </a:extLst>
            </p:spPr>
            <p:txBody>
              <a:bodyPr vert="horz" wrap="square" lIns="91440" tIns="45720" rIns="91440" bIns="45720" numCol="1" anchor="t" anchorCtr="0" compatLnSpc="1">
                <a:prstTxWarp prst="textNoShape">
                  <a:avLst/>
                </a:prstTxWarp>
              </a:bodyPr>
              <a:lstStyle/>
              <a:p>
                <a:endParaRPr lang="zh-CN" altLang="en-US">
                  <a:solidFill>
                    <a:prstClr val="black"/>
                  </a:solidFill>
                  <a:cs typeface="+mn-ea"/>
                  <a:sym typeface="+mn-lt"/>
                </a:endParaRPr>
              </a:p>
            </p:txBody>
          </p:sp>
        </p:grpSp>
        <p:sp>
          <p:nvSpPr>
            <p:cNvPr id="81" name="任意多边形 80"/>
            <p:cNvSpPr>
              <a:spLocks/>
            </p:cNvSpPr>
            <p:nvPr/>
          </p:nvSpPr>
          <p:spPr bwMode="auto">
            <a:xfrm>
              <a:off x="6596853" y="4016814"/>
              <a:ext cx="1512658" cy="1610238"/>
            </a:xfrm>
            <a:custGeom>
              <a:avLst/>
              <a:gdLst>
                <a:gd name="connsiteX0" fmla="*/ 752495 w 1633944"/>
                <a:gd name="connsiteY0" fmla="*/ 62 h 1739347"/>
                <a:gd name="connsiteX1" fmla="*/ 1162120 w 1633944"/>
                <a:gd name="connsiteY1" fmla="*/ 98156 h 1739347"/>
                <a:gd name="connsiteX2" fmla="*/ 1537843 w 1633944"/>
                <a:gd name="connsiteY2" fmla="*/ 1267951 h 1739347"/>
                <a:gd name="connsiteX3" fmla="*/ 366986 w 1633944"/>
                <a:gd name="connsiteY3" fmla="*/ 1643334 h 1739347"/>
                <a:gd name="connsiteX4" fmla="*/ 351462 w 1633944"/>
                <a:gd name="connsiteY4" fmla="*/ 1632994 h 1739347"/>
                <a:gd name="connsiteX5" fmla="*/ 349459 w 1633944"/>
                <a:gd name="connsiteY5" fmla="*/ 1635000 h 1739347"/>
                <a:gd name="connsiteX6" fmla="*/ 314593 w 1633944"/>
                <a:gd name="connsiteY6" fmla="*/ 1608808 h 1739347"/>
                <a:gd name="connsiteX7" fmla="*/ 279727 w 1633944"/>
                <a:gd name="connsiteY7" fmla="*/ 1573886 h 1739347"/>
                <a:gd name="connsiteX8" fmla="*/ 224568 w 1633944"/>
                <a:gd name="connsiteY8" fmla="*/ 1459705 h 1739347"/>
                <a:gd name="connsiteX9" fmla="*/ 202721 w 1633944"/>
                <a:gd name="connsiteY9" fmla="*/ 1414481 h 1739347"/>
                <a:gd name="connsiteX10" fmla="*/ 200805 w 1633944"/>
                <a:gd name="connsiteY10" fmla="*/ 1416813 h 1739347"/>
                <a:gd name="connsiteX11" fmla="*/ 122281 w 1633944"/>
                <a:gd name="connsiteY11" fmla="*/ 1276150 h 1739347"/>
                <a:gd name="connsiteX12" fmla="*/ 279328 w 1633944"/>
                <a:gd name="connsiteY12" fmla="*/ 1258567 h 1739347"/>
                <a:gd name="connsiteX13" fmla="*/ 278766 w 1633944"/>
                <a:gd name="connsiteY13" fmla="*/ 1262345 h 1739347"/>
                <a:gd name="connsiteX14" fmla="*/ 279046 w 1633944"/>
                <a:gd name="connsiteY14" fmla="*/ 1262311 h 1739347"/>
                <a:gd name="connsiteX15" fmla="*/ 445341 w 1633944"/>
                <a:gd name="connsiteY15" fmla="*/ 1242122 h 1739347"/>
                <a:gd name="connsiteX16" fmla="*/ 506356 w 1633944"/>
                <a:gd name="connsiteY16" fmla="*/ 1242122 h 1739347"/>
                <a:gd name="connsiteX17" fmla="*/ 524743 w 1633944"/>
                <a:gd name="connsiteY17" fmla="*/ 1253172 h 1739347"/>
                <a:gd name="connsiteX18" fmla="*/ 548251 w 1633944"/>
                <a:gd name="connsiteY18" fmla="*/ 1267299 h 1739347"/>
                <a:gd name="connsiteX19" fmla="*/ 550526 w 1633944"/>
                <a:gd name="connsiteY19" fmla="*/ 1268057 h 1739347"/>
                <a:gd name="connsiteX20" fmla="*/ 551125 w 1633944"/>
                <a:gd name="connsiteY20" fmla="*/ 1268314 h 1739347"/>
                <a:gd name="connsiteX21" fmla="*/ 557566 w 1633944"/>
                <a:gd name="connsiteY21" fmla="*/ 1268314 h 1739347"/>
                <a:gd name="connsiteX22" fmla="*/ 558655 w 1633944"/>
                <a:gd name="connsiteY22" fmla="*/ 1268314 h 1739347"/>
                <a:gd name="connsiteX23" fmla="*/ 555854 w 1633944"/>
                <a:gd name="connsiteY23" fmla="*/ 1270340 h 1739347"/>
                <a:gd name="connsiteX24" fmla="*/ 634922 w 1633944"/>
                <a:gd name="connsiteY24" fmla="*/ 1304230 h 1739347"/>
                <a:gd name="connsiteX25" fmla="*/ 1171196 w 1633944"/>
                <a:gd name="connsiteY25" fmla="*/ 1084682 h 1739347"/>
                <a:gd name="connsiteX26" fmla="*/ 978875 w 1633944"/>
                <a:gd name="connsiteY26" fmla="*/ 464700 h 1739347"/>
                <a:gd name="connsiteX27" fmla="*/ 358205 w 1633944"/>
                <a:gd name="connsiteY27" fmla="*/ 648075 h 1739347"/>
                <a:gd name="connsiteX28" fmla="*/ 244561 w 1633944"/>
                <a:gd name="connsiteY28" fmla="*/ 586950 h 1739347"/>
                <a:gd name="connsiteX29" fmla="*/ 260200 w 1633944"/>
                <a:gd name="connsiteY29" fmla="*/ 564072 h 1739347"/>
                <a:gd name="connsiteX30" fmla="*/ 260178 w 1633944"/>
                <a:gd name="connsiteY30" fmla="*/ 564072 h 1739347"/>
                <a:gd name="connsiteX31" fmla="*/ 244473 w 1633944"/>
                <a:gd name="connsiteY31" fmla="*/ 587046 h 1739347"/>
                <a:gd name="connsiteX32" fmla="*/ 201027 w 1633944"/>
                <a:gd name="connsiteY32" fmla="*/ 564072 h 1739347"/>
                <a:gd name="connsiteX33" fmla="*/ 197589 w 1633944"/>
                <a:gd name="connsiteY33" fmla="*/ 564072 h 1739347"/>
                <a:gd name="connsiteX34" fmla="*/ 197589 w 1633944"/>
                <a:gd name="connsiteY34" fmla="*/ 562254 h 1739347"/>
                <a:gd name="connsiteX35" fmla="*/ 195434 w 1633944"/>
                <a:gd name="connsiteY35" fmla="*/ 561115 h 1739347"/>
                <a:gd name="connsiteX36" fmla="*/ 95906 w 1633944"/>
                <a:gd name="connsiteY36" fmla="*/ 508484 h 1739347"/>
                <a:gd name="connsiteX37" fmla="*/ 95976 w 1633944"/>
                <a:gd name="connsiteY37" fmla="*/ 508381 h 1739347"/>
                <a:gd name="connsiteX38" fmla="*/ 64390 w 1633944"/>
                <a:gd name="connsiteY38" fmla="*/ 491168 h 1739347"/>
                <a:gd name="connsiteX39" fmla="*/ 0 w 1633944"/>
                <a:gd name="connsiteY39" fmla="*/ 456078 h 1739347"/>
                <a:gd name="connsiteX40" fmla="*/ 752495 w 1633944"/>
                <a:gd name="connsiteY40" fmla="*/ 62 h 1739347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</a:cxnLst>
              <a:rect l="l" t="t" r="r" b="b"/>
              <a:pathLst>
                <a:path w="1633944" h="1739347">
                  <a:moveTo>
                    <a:pt x="752495" y="62"/>
                  </a:moveTo>
                  <a:cubicBezTo>
                    <a:pt x="890601" y="-1589"/>
                    <a:pt x="1031054" y="29954"/>
                    <a:pt x="1162120" y="98156"/>
                  </a:cubicBezTo>
                  <a:cubicBezTo>
                    <a:pt x="1590270" y="316401"/>
                    <a:pt x="1756287" y="848920"/>
                    <a:pt x="1537843" y="1267951"/>
                  </a:cubicBezTo>
                  <a:cubicBezTo>
                    <a:pt x="1319400" y="1695713"/>
                    <a:pt x="786397" y="1861579"/>
                    <a:pt x="366986" y="1643334"/>
                  </a:cubicBezTo>
                  <a:lnTo>
                    <a:pt x="351462" y="1632994"/>
                  </a:lnTo>
                  <a:lnTo>
                    <a:pt x="349459" y="1635000"/>
                  </a:lnTo>
                  <a:cubicBezTo>
                    <a:pt x="349459" y="1635000"/>
                    <a:pt x="349459" y="1635000"/>
                    <a:pt x="314593" y="1608808"/>
                  </a:cubicBezTo>
                  <a:cubicBezTo>
                    <a:pt x="297160" y="1600078"/>
                    <a:pt x="288444" y="1600078"/>
                    <a:pt x="279727" y="1573886"/>
                  </a:cubicBezTo>
                  <a:cubicBezTo>
                    <a:pt x="279727" y="1573886"/>
                    <a:pt x="279727" y="1573886"/>
                    <a:pt x="224568" y="1459705"/>
                  </a:cubicBezTo>
                  <a:lnTo>
                    <a:pt x="202721" y="1414481"/>
                  </a:lnTo>
                  <a:lnTo>
                    <a:pt x="200805" y="1416813"/>
                  </a:lnTo>
                  <a:cubicBezTo>
                    <a:pt x="200805" y="1416813"/>
                    <a:pt x="200805" y="1416813"/>
                    <a:pt x="122281" y="1276150"/>
                  </a:cubicBezTo>
                  <a:cubicBezTo>
                    <a:pt x="122281" y="1276150"/>
                    <a:pt x="122281" y="1276150"/>
                    <a:pt x="279328" y="1258567"/>
                  </a:cubicBezTo>
                  <a:lnTo>
                    <a:pt x="278766" y="1262345"/>
                  </a:lnTo>
                  <a:lnTo>
                    <a:pt x="279046" y="1262311"/>
                  </a:lnTo>
                  <a:cubicBezTo>
                    <a:pt x="319496" y="1257400"/>
                    <a:pt x="373430" y="1250853"/>
                    <a:pt x="445341" y="1242122"/>
                  </a:cubicBezTo>
                  <a:cubicBezTo>
                    <a:pt x="471490" y="1233391"/>
                    <a:pt x="488923" y="1233391"/>
                    <a:pt x="506356" y="1242122"/>
                  </a:cubicBezTo>
                  <a:cubicBezTo>
                    <a:pt x="506356" y="1242122"/>
                    <a:pt x="506356" y="1242122"/>
                    <a:pt x="524743" y="1253172"/>
                  </a:cubicBezTo>
                  <a:lnTo>
                    <a:pt x="548251" y="1267299"/>
                  </a:lnTo>
                  <a:lnTo>
                    <a:pt x="550526" y="1268057"/>
                  </a:lnTo>
                  <a:lnTo>
                    <a:pt x="551125" y="1268314"/>
                  </a:lnTo>
                  <a:lnTo>
                    <a:pt x="557566" y="1268314"/>
                  </a:lnTo>
                  <a:cubicBezTo>
                    <a:pt x="558655" y="1268314"/>
                    <a:pt x="558655" y="1268314"/>
                    <a:pt x="558655" y="1268314"/>
                  </a:cubicBezTo>
                  <a:lnTo>
                    <a:pt x="555854" y="1270340"/>
                  </a:lnTo>
                  <a:lnTo>
                    <a:pt x="634922" y="1304230"/>
                  </a:lnTo>
                  <a:cubicBezTo>
                    <a:pt x="836547" y="1366430"/>
                    <a:pt x="1064108" y="1275697"/>
                    <a:pt x="1171196" y="1084682"/>
                  </a:cubicBezTo>
                  <a:cubicBezTo>
                    <a:pt x="1284840" y="857646"/>
                    <a:pt x="1206163" y="586950"/>
                    <a:pt x="978875" y="464700"/>
                  </a:cubicBezTo>
                  <a:cubicBezTo>
                    <a:pt x="760330" y="342450"/>
                    <a:pt x="480591" y="429772"/>
                    <a:pt x="358205" y="648075"/>
                  </a:cubicBezTo>
                  <a:cubicBezTo>
                    <a:pt x="244561" y="586950"/>
                    <a:pt x="244561" y="586950"/>
                    <a:pt x="244561" y="586950"/>
                  </a:cubicBezTo>
                  <a:lnTo>
                    <a:pt x="260200" y="564072"/>
                  </a:lnTo>
                  <a:lnTo>
                    <a:pt x="260178" y="564072"/>
                  </a:lnTo>
                  <a:lnTo>
                    <a:pt x="244473" y="587046"/>
                  </a:lnTo>
                  <a:lnTo>
                    <a:pt x="201027" y="564072"/>
                  </a:lnTo>
                  <a:lnTo>
                    <a:pt x="197589" y="564072"/>
                  </a:lnTo>
                  <a:lnTo>
                    <a:pt x="197589" y="562254"/>
                  </a:lnTo>
                  <a:lnTo>
                    <a:pt x="195434" y="561115"/>
                  </a:lnTo>
                  <a:cubicBezTo>
                    <a:pt x="95906" y="508484"/>
                    <a:pt x="95906" y="508484"/>
                    <a:pt x="95906" y="508484"/>
                  </a:cubicBezTo>
                  <a:lnTo>
                    <a:pt x="95976" y="508381"/>
                  </a:lnTo>
                  <a:lnTo>
                    <a:pt x="64390" y="491168"/>
                  </a:lnTo>
                  <a:cubicBezTo>
                    <a:pt x="0" y="456078"/>
                    <a:pt x="0" y="456078"/>
                    <a:pt x="0" y="456078"/>
                  </a:cubicBezTo>
                  <a:cubicBezTo>
                    <a:pt x="156188" y="167994"/>
                    <a:pt x="448663" y="3696"/>
                    <a:pt x="752495" y="62"/>
                  </a:cubicBezTo>
                  <a:close/>
                </a:path>
              </a:pathLst>
            </a:custGeom>
            <a:gradFill>
              <a:gsLst>
                <a:gs pos="0">
                  <a:schemeClr val="tx1">
                    <a:alpha val="11000"/>
                  </a:schemeClr>
                </a:gs>
                <a:gs pos="61000">
                  <a:schemeClr val="bg1">
                    <a:alpha val="41000"/>
                  </a:schemeClr>
                </a:gs>
                <a:gs pos="100000">
                  <a:schemeClr val="tx1">
                    <a:alpha val="18000"/>
                  </a:schemeClr>
                </a:gs>
              </a:gsLst>
              <a:path path="shape">
                <a:fillToRect l="50000" t="50000" r="50000" b="50000"/>
              </a:path>
            </a:gradFill>
            <a:ln>
              <a:noFill/>
            </a:ln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  <a:noAutofit/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</p:spTree>
    <p:extLst>
      <p:ext uri="{BB962C8B-B14F-4D97-AF65-F5344CB8AC3E}">
        <p14:creationId xmlns:p14="http://schemas.microsoft.com/office/powerpoint/2010/main" val="658409891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slow" p14:dur="1250">
        <p14:flip dir="r"/>
      </p:transition>
    </mc:Choice>
    <mc:Fallback xmlns="">
      <p:transition spd="slow">
        <p:fade/>
      </p:transition>
    </mc:Fallback>
  </mc:AlternateContent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83" name="椭圆 82"/>
          <p:cNvSpPr/>
          <p:nvPr/>
        </p:nvSpPr>
        <p:spPr>
          <a:xfrm>
            <a:off x="4019028" y="6406429"/>
            <a:ext cx="4246477" cy="463606"/>
          </a:xfrm>
          <a:prstGeom prst="ellipse">
            <a:avLst/>
          </a:prstGeom>
          <a:gradFill flip="none" rotWithShape="1">
            <a:gsLst>
              <a:gs pos="0">
                <a:schemeClr val="tx1">
                  <a:lumMod val="100000"/>
                  <a:alpha val="50000"/>
                </a:schemeClr>
              </a:gs>
              <a:gs pos="35000">
                <a:schemeClr val="tx1">
                  <a:alpha val="28000"/>
                </a:schemeClr>
              </a:gs>
              <a:gs pos="100000">
                <a:srgbClr val="D7D7D7">
                  <a:alpha val="0"/>
                </a:srgbClr>
              </a:gs>
            </a:gsLst>
            <a:path path="shape">
              <a:fillToRect l="50000" t="50000" r="50000" b="50000"/>
            </a:path>
            <a:tileRect/>
          </a:gra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grpSp>
        <p:nvGrpSpPr>
          <p:cNvPr id="82" name="组合 81"/>
          <p:cNvGrpSpPr/>
          <p:nvPr/>
        </p:nvGrpSpPr>
        <p:grpSpPr>
          <a:xfrm>
            <a:off x="3889679" y="1187217"/>
            <a:ext cx="4795409" cy="4219457"/>
            <a:chOff x="3802432" y="815742"/>
            <a:chExt cx="4795409" cy="4219457"/>
          </a:xfrm>
          <a:solidFill>
            <a:schemeClr val="bg1">
              <a:lumMod val="75000"/>
              <a:alpha val="36000"/>
            </a:schemeClr>
          </a:solidFill>
        </p:grpSpPr>
        <p:sp>
          <p:nvSpPr>
            <p:cNvPr id="77" name="任意多边形 76"/>
            <p:cNvSpPr/>
            <p:nvPr/>
          </p:nvSpPr>
          <p:spPr>
            <a:xfrm>
              <a:off x="3802432" y="1726704"/>
              <a:ext cx="1114740" cy="1114740"/>
            </a:xfrm>
            <a:custGeom>
              <a:avLst/>
              <a:gdLst>
                <a:gd name="connsiteX0" fmla="*/ 870381 w 1740762"/>
                <a:gd name="connsiteY0" fmla="*/ 422211 h 1740760"/>
                <a:gd name="connsiteX1" fmla="*/ 422212 w 1740762"/>
                <a:gd name="connsiteY1" fmla="*/ 870380 h 1740760"/>
                <a:gd name="connsiteX2" fmla="*/ 870381 w 1740762"/>
                <a:gd name="connsiteY2" fmla="*/ 1318549 h 1740760"/>
                <a:gd name="connsiteX3" fmla="*/ 1318550 w 1740762"/>
                <a:gd name="connsiteY3" fmla="*/ 870380 h 1740760"/>
                <a:gd name="connsiteX4" fmla="*/ 870381 w 1740762"/>
                <a:gd name="connsiteY4" fmla="*/ 422211 h 1740760"/>
                <a:gd name="connsiteX5" fmla="*/ 785261 w 1740762"/>
                <a:gd name="connsiteY5" fmla="*/ 0 h 1740760"/>
                <a:gd name="connsiteX6" fmla="*/ 955501 w 1740762"/>
                <a:gd name="connsiteY6" fmla="*/ 0 h 1740760"/>
                <a:gd name="connsiteX7" fmla="*/ 955501 w 1740762"/>
                <a:gd name="connsiteY7" fmla="*/ 134329 h 1740760"/>
                <a:gd name="connsiteX8" fmla="*/ 1014988 w 1740762"/>
                <a:gd name="connsiteY8" fmla="*/ 143408 h 1740760"/>
                <a:gd name="connsiteX9" fmla="*/ 1073317 w 1740762"/>
                <a:gd name="connsiteY9" fmla="*/ 158020 h 1740760"/>
                <a:gd name="connsiteX10" fmla="*/ 1124821 w 1740762"/>
                <a:gd name="connsiteY10" fmla="*/ 33680 h 1740760"/>
                <a:gd name="connsiteX11" fmla="*/ 1282102 w 1740762"/>
                <a:gd name="connsiteY11" fmla="*/ 98828 h 1740760"/>
                <a:gd name="connsiteX12" fmla="*/ 1229998 w 1740762"/>
                <a:gd name="connsiteY12" fmla="*/ 224619 h 1740760"/>
                <a:gd name="connsiteX13" fmla="*/ 1250218 w 1740762"/>
                <a:gd name="connsiteY13" fmla="*/ 235760 h 1740760"/>
                <a:gd name="connsiteX14" fmla="*/ 1327066 w 1740762"/>
                <a:gd name="connsiteY14" fmla="*/ 289364 h 1740760"/>
                <a:gd name="connsiteX15" fmla="*/ 1329143 w 1740762"/>
                <a:gd name="connsiteY15" fmla="*/ 291241 h 1740760"/>
                <a:gd name="connsiteX16" fmla="*/ 1425645 w 1740762"/>
                <a:gd name="connsiteY16" fmla="*/ 194739 h 1740760"/>
                <a:gd name="connsiteX17" fmla="*/ 1546022 w 1740762"/>
                <a:gd name="connsiteY17" fmla="*/ 315117 h 1740760"/>
                <a:gd name="connsiteX18" fmla="*/ 1448558 w 1740762"/>
                <a:gd name="connsiteY18" fmla="*/ 412582 h 1740760"/>
                <a:gd name="connsiteX19" fmla="*/ 1457388 w 1740762"/>
                <a:gd name="connsiteY19" fmla="*/ 422838 h 1740760"/>
                <a:gd name="connsiteX20" fmla="*/ 1514167 w 1740762"/>
                <a:gd name="connsiteY20" fmla="*/ 511583 h 1740760"/>
                <a:gd name="connsiteX21" fmla="*/ 1641935 w 1740762"/>
                <a:gd name="connsiteY21" fmla="*/ 458659 h 1740760"/>
                <a:gd name="connsiteX22" fmla="*/ 1707082 w 1740762"/>
                <a:gd name="connsiteY22" fmla="*/ 615941 h 1740760"/>
                <a:gd name="connsiteX23" fmla="*/ 1579247 w 1740762"/>
                <a:gd name="connsiteY23" fmla="*/ 668892 h 1740760"/>
                <a:gd name="connsiteX24" fmla="*/ 1584835 w 1740762"/>
                <a:gd name="connsiteY24" fmla="*/ 687711 h 1740760"/>
                <a:gd name="connsiteX25" fmla="*/ 1601709 w 1740762"/>
                <a:gd name="connsiteY25" fmla="*/ 777321 h 1740760"/>
                <a:gd name="connsiteX26" fmla="*/ 1602202 w 1740762"/>
                <a:gd name="connsiteY26" fmla="*/ 785260 h 1740760"/>
                <a:gd name="connsiteX27" fmla="*/ 1740762 w 1740762"/>
                <a:gd name="connsiteY27" fmla="*/ 785260 h 1740760"/>
                <a:gd name="connsiteX28" fmla="*/ 1740762 w 1740762"/>
                <a:gd name="connsiteY28" fmla="*/ 955500 h 1740760"/>
                <a:gd name="connsiteX29" fmla="*/ 1602244 w 1740762"/>
                <a:gd name="connsiteY29" fmla="*/ 955500 h 1740760"/>
                <a:gd name="connsiteX30" fmla="*/ 1592412 w 1740762"/>
                <a:gd name="connsiteY30" fmla="*/ 1019928 h 1740760"/>
                <a:gd name="connsiteX31" fmla="*/ 1579385 w 1740762"/>
                <a:gd name="connsiteY31" fmla="*/ 1071925 h 1740760"/>
                <a:gd name="connsiteX32" fmla="*/ 1707082 w 1740762"/>
                <a:gd name="connsiteY32" fmla="*/ 1124819 h 1740760"/>
                <a:gd name="connsiteX33" fmla="*/ 1641935 w 1740762"/>
                <a:gd name="connsiteY33" fmla="*/ 1282101 h 1740760"/>
                <a:gd name="connsiteX34" fmla="*/ 1514336 w 1740762"/>
                <a:gd name="connsiteY34" fmla="*/ 1229247 h 1740760"/>
                <a:gd name="connsiteX35" fmla="*/ 1500059 w 1740762"/>
                <a:gd name="connsiteY35" fmla="*/ 1255158 h 1740760"/>
                <a:gd name="connsiteX36" fmla="*/ 1448892 w 1740762"/>
                <a:gd name="connsiteY36" fmla="*/ 1328512 h 1740760"/>
                <a:gd name="connsiteX37" fmla="*/ 1546022 w 1740762"/>
                <a:gd name="connsiteY37" fmla="*/ 1425643 h 1740760"/>
                <a:gd name="connsiteX38" fmla="*/ 1425645 w 1740762"/>
                <a:gd name="connsiteY38" fmla="*/ 1546021 h 1740760"/>
                <a:gd name="connsiteX39" fmla="*/ 1328549 w 1740762"/>
                <a:gd name="connsiteY39" fmla="*/ 1448925 h 1740760"/>
                <a:gd name="connsiteX40" fmla="*/ 1312981 w 1740762"/>
                <a:gd name="connsiteY40" fmla="*/ 1462328 h 1740760"/>
                <a:gd name="connsiteX41" fmla="*/ 1229762 w 1740762"/>
                <a:gd name="connsiteY41" fmla="*/ 1515571 h 1740760"/>
                <a:gd name="connsiteX42" fmla="*/ 1282102 w 1740762"/>
                <a:gd name="connsiteY42" fmla="*/ 1641932 h 1740760"/>
                <a:gd name="connsiteX43" fmla="*/ 1124821 w 1740762"/>
                <a:gd name="connsiteY43" fmla="*/ 1707080 h 1740760"/>
                <a:gd name="connsiteX44" fmla="*/ 1073151 w 1740762"/>
                <a:gd name="connsiteY44" fmla="*/ 1582339 h 1740760"/>
                <a:gd name="connsiteX45" fmla="*/ 1048108 w 1740762"/>
                <a:gd name="connsiteY45" fmla="*/ 1589775 h 1740760"/>
                <a:gd name="connsiteX46" fmla="*/ 958498 w 1740762"/>
                <a:gd name="connsiteY46" fmla="*/ 1606649 h 1740760"/>
                <a:gd name="connsiteX47" fmla="*/ 955501 w 1740762"/>
                <a:gd name="connsiteY47" fmla="*/ 1606835 h 1740760"/>
                <a:gd name="connsiteX48" fmla="*/ 955501 w 1740762"/>
                <a:gd name="connsiteY48" fmla="*/ 1740760 h 1740760"/>
                <a:gd name="connsiteX49" fmla="*/ 785261 w 1740762"/>
                <a:gd name="connsiteY49" fmla="*/ 1740760 h 1740760"/>
                <a:gd name="connsiteX50" fmla="*/ 785261 w 1740762"/>
                <a:gd name="connsiteY50" fmla="*/ 1607939 h 1740760"/>
                <a:gd name="connsiteX51" fmla="*/ 715891 w 1740762"/>
                <a:gd name="connsiteY51" fmla="*/ 1597352 h 1740760"/>
                <a:gd name="connsiteX52" fmla="*/ 666516 w 1740762"/>
                <a:gd name="connsiteY52" fmla="*/ 1584982 h 1740760"/>
                <a:gd name="connsiteX53" fmla="*/ 615942 w 1740762"/>
                <a:gd name="connsiteY53" fmla="*/ 1707080 h 1740760"/>
                <a:gd name="connsiteX54" fmla="*/ 458661 w 1740762"/>
                <a:gd name="connsiteY54" fmla="*/ 1641932 h 1740760"/>
                <a:gd name="connsiteX55" fmla="*/ 508928 w 1740762"/>
                <a:gd name="connsiteY55" fmla="*/ 1520575 h 1740760"/>
                <a:gd name="connsiteX56" fmla="*/ 480660 w 1740762"/>
                <a:gd name="connsiteY56" fmla="*/ 1504999 h 1740760"/>
                <a:gd name="connsiteX57" fmla="*/ 407307 w 1740762"/>
                <a:gd name="connsiteY57" fmla="*/ 1453832 h 1740760"/>
                <a:gd name="connsiteX58" fmla="*/ 315118 w 1740762"/>
                <a:gd name="connsiteY58" fmla="*/ 1546021 h 1740760"/>
                <a:gd name="connsiteX59" fmla="*/ 194740 w 1740762"/>
                <a:gd name="connsiteY59" fmla="*/ 1425643 h 1740760"/>
                <a:gd name="connsiteX60" fmla="*/ 286894 w 1740762"/>
                <a:gd name="connsiteY60" fmla="*/ 1333489 h 1740760"/>
                <a:gd name="connsiteX61" fmla="*/ 273491 w 1740762"/>
                <a:gd name="connsiteY61" fmla="*/ 1317922 h 1740760"/>
                <a:gd name="connsiteX62" fmla="*/ 218783 w 1740762"/>
                <a:gd name="connsiteY62" fmla="*/ 1232414 h 1740760"/>
                <a:gd name="connsiteX63" fmla="*/ 98828 w 1740762"/>
                <a:gd name="connsiteY63" fmla="*/ 1282101 h 1740760"/>
                <a:gd name="connsiteX64" fmla="*/ 33680 w 1740762"/>
                <a:gd name="connsiteY64" fmla="*/ 1124819 h 1740760"/>
                <a:gd name="connsiteX65" fmla="*/ 152714 w 1740762"/>
                <a:gd name="connsiteY65" fmla="*/ 1075514 h 1740760"/>
                <a:gd name="connsiteX66" fmla="*/ 146043 w 1740762"/>
                <a:gd name="connsiteY66" fmla="*/ 1053048 h 1740760"/>
                <a:gd name="connsiteX67" fmla="*/ 129170 w 1740762"/>
                <a:gd name="connsiteY67" fmla="*/ 963438 h 1740760"/>
                <a:gd name="connsiteX68" fmla="*/ 128677 w 1740762"/>
                <a:gd name="connsiteY68" fmla="*/ 955500 h 1740760"/>
                <a:gd name="connsiteX69" fmla="*/ 0 w 1740762"/>
                <a:gd name="connsiteY69" fmla="*/ 955500 h 1740760"/>
                <a:gd name="connsiteX70" fmla="*/ 0 w 1740762"/>
                <a:gd name="connsiteY70" fmla="*/ 785260 h 1740760"/>
                <a:gd name="connsiteX71" fmla="*/ 128814 w 1740762"/>
                <a:gd name="connsiteY71" fmla="*/ 785260 h 1740760"/>
                <a:gd name="connsiteX72" fmla="*/ 134981 w 1740762"/>
                <a:gd name="connsiteY72" fmla="*/ 739025 h 1740760"/>
                <a:gd name="connsiteX73" fmla="*/ 147040 w 1740762"/>
                <a:gd name="connsiteY73" fmla="*/ 683819 h 1740760"/>
                <a:gd name="connsiteX74" fmla="*/ 152622 w 1740762"/>
                <a:gd name="connsiteY74" fmla="*/ 665208 h 1740760"/>
                <a:gd name="connsiteX75" fmla="*/ 33680 w 1740762"/>
                <a:gd name="connsiteY75" fmla="*/ 615940 h 1740760"/>
                <a:gd name="connsiteX76" fmla="*/ 98828 w 1740762"/>
                <a:gd name="connsiteY76" fmla="*/ 458659 h 1740760"/>
                <a:gd name="connsiteX77" fmla="*/ 219054 w 1740762"/>
                <a:gd name="connsiteY77" fmla="*/ 508459 h 1740760"/>
                <a:gd name="connsiteX78" fmla="*/ 264199 w 1740762"/>
                <a:gd name="connsiteY78" fmla="*/ 435381 h 1740760"/>
                <a:gd name="connsiteX79" fmla="*/ 286732 w 1740762"/>
                <a:gd name="connsiteY79" fmla="*/ 407109 h 1740760"/>
                <a:gd name="connsiteX80" fmla="*/ 194740 w 1740762"/>
                <a:gd name="connsiteY80" fmla="*/ 315117 h 1740760"/>
                <a:gd name="connsiteX81" fmla="*/ 315118 w 1740762"/>
                <a:gd name="connsiteY81" fmla="*/ 194739 h 1740760"/>
                <a:gd name="connsiteX82" fmla="*/ 407197 w 1740762"/>
                <a:gd name="connsiteY82" fmla="*/ 286817 h 1740760"/>
                <a:gd name="connsiteX83" fmla="*/ 460791 w 1740762"/>
                <a:gd name="connsiteY83" fmla="*/ 248268 h 1740760"/>
                <a:gd name="connsiteX84" fmla="*/ 508858 w 1740762"/>
                <a:gd name="connsiteY84" fmla="*/ 220014 h 1740760"/>
                <a:gd name="connsiteX85" fmla="*/ 458661 w 1740762"/>
                <a:gd name="connsiteY85" fmla="*/ 98828 h 1740760"/>
                <a:gd name="connsiteX86" fmla="*/ 615942 w 1740762"/>
                <a:gd name="connsiteY86" fmla="*/ 33679 h 1740760"/>
                <a:gd name="connsiteX87" fmla="*/ 666597 w 1740762"/>
                <a:gd name="connsiteY87" fmla="*/ 155970 h 1740760"/>
                <a:gd name="connsiteX88" fmla="*/ 715891 w 1740762"/>
                <a:gd name="connsiteY88" fmla="*/ 143408 h 1740760"/>
                <a:gd name="connsiteX89" fmla="*/ 785261 w 1740762"/>
                <a:gd name="connsiteY89" fmla="*/ 132820 h 17407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</a:cxnLst>
              <a:rect l="l" t="t" r="r" b="b"/>
              <a:pathLst>
                <a:path w="1740762" h="1740760">
                  <a:moveTo>
                    <a:pt x="870381" y="422211"/>
                  </a:moveTo>
                  <a:cubicBezTo>
                    <a:pt x="622864" y="422211"/>
                    <a:pt x="422212" y="622863"/>
                    <a:pt x="422212" y="870380"/>
                  </a:cubicBezTo>
                  <a:cubicBezTo>
                    <a:pt x="422212" y="1117897"/>
                    <a:pt x="622864" y="1318549"/>
                    <a:pt x="870381" y="1318549"/>
                  </a:cubicBezTo>
                  <a:cubicBezTo>
                    <a:pt x="1117898" y="1318549"/>
                    <a:pt x="1318550" y="1117897"/>
                    <a:pt x="1318550" y="870380"/>
                  </a:cubicBezTo>
                  <a:cubicBezTo>
                    <a:pt x="1318550" y="622863"/>
                    <a:pt x="1117898" y="422211"/>
                    <a:pt x="870381" y="422211"/>
                  </a:cubicBezTo>
                  <a:close/>
                  <a:moveTo>
                    <a:pt x="785261" y="0"/>
                  </a:moveTo>
                  <a:lnTo>
                    <a:pt x="955501" y="0"/>
                  </a:lnTo>
                  <a:lnTo>
                    <a:pt x="955501" y="134329"/>
                  </a:lnTo>
                  <a:lnTo>
                    <a:pt x="1014988" y="143408"/>
                  </a:lnTo>
                  <a:lnTo>
                    <a:pt x="1073317" y="158020"/>
                  </a:lnTo>
                  <a:lnTo>
                    <a:pt x="1124821" y="33680"/>
                  </a:lnTo>
                  <a:lnTo>
                    <a:pt x="1282102" y="98828"/>
                  </a:lnTo>
                  <a:lnTo>
                    <a:pt x="1229998" y="224619"/>
                  </a:lnTo>
                  <a:lnTo>
                    <a:pt x="1250218" y="235760"/>
                  </a:lnTo>
                  <a:cubicBezTo>
                    <a:pt x="1276992" y="252029"/>
                    <a:pt x="1302655" y="269943"/>
                    <a:pt x="1327066" y="289364"/>
                  </a:cubicBezTo>
                  <a:lnTo>
                    <a:pt x="1329143" y="291241"/>
                  </a:lnTo>
                  <a:lnTo>
                    <a:pt x="1425645" y="194739"/>
                  </a:lnTo>
                  <a:lnTo>
                    <a:pt x="1546022" y="315117"/>
                  </a:lnTo>
                  <a:lnTo>
                    <a:pt x="1448558" y="412582"/>
                  </a:lnTo>
                  <a:lnTo>
                    <a:pt x="1457388" y="422838"/>
                  </a:lnTo>
                  <a:lnTo>
                    <a:pt x="1514167" y="511583"/>
                  </a:lnTo>
                  <a:lnTo>
                    <a:pt x="1641935" y="458659"/>
                  </a:lnTo>
                  <a:lnTo>
                    <a:pt x="1707082" y="615941"/>
                  </a:lnTo>
                  <a:lnTo>
                    <a:pt x="1579247" y="668892"/>
                  </a:lnTo>
                  <a:lnTo>
                    <a:pt x="1584835" y="687711"/>
                  </a:lnTo>
                  <a:cubicBezTo>
                    <a:pt x="1592232" y="716929"/>
                    <a:pt x="1597895" y="746838"/>
                    <a:pt x="1601709" y="777321"/>
                  </a:cubicBezTo>
                  <a:lnTo>
                    <a:pt x="1602202" y="785260"/>
                  </a:lnTo>
                  <a:lnTo>
                    <a:pt x="1740762" y="785260"/>
                  </a:lnTo>
                  <a:lnTo>
                    <a:pt x="1740762" y="955500"/>
                  </a:lnTo>
                  <a:lnTo>
                    <a:pt x="1602244" y="955500"/>
                  </a:lnTo>
                  <a:lnTo>
                    <a:pt x="1592412" y="1019928"/>
                  </a:lnTo>
                  <a:lnTo>
                    <a:pt x="1579385" y="1071925"/>
                  </a:lnTo>
                  <a:lnTo>
                    <a:pt x="1707082" y="1124819"/>
                  </a:lnTo>
                  <a:lnTo>
                    <a:pt x="1641935" y="1282101"/>
                  </a:lnTo>
                  <a:lnTo>
                    <a:pt x="1514336" y="1229247"/>
                  </a:lnTo>
                  <a:lnTo>
                    <a:pt x="1500059" y="1255158"/>
                  </a:lnTo>
                  <a:lnTo>
                    <a:pt x="1448892" y="1328512"/>
                  </a:lnTo>
                  <a:lnTo>
                    <a:pt x="1546022" y="1425643"/>
                  </a:lnTo>
                  <a:lnTo>
                    <a:pt x="1425645" y="1546021"/>
                  </a:lnTo>
                  <a:lnTo>
                    <a:pt x="1328549" y="1448925"/>
                  </a:lnTo>
                  <a:lnTo>
                    <a:pt x="1312981" y="1462328"/>
                  </a:lnTo>
                  <a:lnTo>
                    <a:pt x="1229762" y="1515571"/>
                  </a:lnTo>
                  <a:lnTo>
                    <a:pt x="1282102" y="1641932"/>
                  </a:lnTo>
                  <a:lnTo>
                    <a:pt x="1124821" y="1707080"/>
                  </a:lnTo>
                  <a:lnTo>
                    <a:pt x="1073151" y="1582339"/>
                  </a:lnTo>
                  <a:lnTo>
                    <a:pt x="1048108" y="1589775"/>
                  </a:lnTo>
                  <a:cubicBezTo>
                    <a:pt x="1018890" y="1597172"/>
                    <a:pt x="988981" y="1602835"/>
                    <a:pt x="958498" y="1606649"/>
                  </a:cubicBezTo>
                  <a:lnTo>
                    <a:pt x="955501" y="1606835"/>
                  </a:lnTo>
                  <a:lnTo>
                    <a:pt x="955501" y="1740760"/>
                  </a:lnTo>
                  <a:lnTo>
                    <a:pt x="785261" y="1740760"/>
                  </a:lnTo>
                  <a:lnTo>
                    <a:pt x="785261" y="1607939"/>
                  </a:lnTo>
                  <a:lnTo>
                    <a:pt x="715891" y="1597352"/>
                  </a:lnTo>
                  <a:lnTo>
                    <a:pt x="666516" y="1584982"/>
                  </a:lnTo>
                  <a:lnTo>
                    <a:pt x="615942" y="1707080"/>
                  </a:lnTo>
                  <a:lnTo>
                    <a:pt x="458661" y="1641932"/>
                  </a:lnTo>
                  <a:lnTo>
                    <a:pt x="508928" y="1520575"/>
                  </a:lnTo>
                  <a:lnTo>
                    <a:pt x="480660" y="1504999"/>
                  </a:lnTo>
                  <a:lnTo>
                    <a:pt x="407307" y="1453832"/>
                  </a:lnTo>
                  <a:lnTo>
                    <a:pt x="315118" y="1546021"/>
                  </a:lnTo>
                  <a:lnTo>
                    <a:pt x="194740" y="1425643"/>
                  </a:lnTo>
                  <a:lnTo>
                    <a:pt x="286894" y="1333489"/>
                  </a:lnTo>
                  <a:lnTo>
                    <a:pt x="273491" y="1317922"/>
                  </a:lnTo>
                  <a:lnTo>
                    <a:pt x="218783" y="1232414"/>
                  </a:lnTo>
                  <a:lnTo>
                    <a:pt x="98828" y="1282101"/>
                  </a:lnTo>
                  <a:lnTo>
                    <a:pt x="33680" y="1124819"/>
                  </a:lnTo>
                  <a:lnTo>
                    <a:pt x="152714" y="1075514"/>
                  </a:lnTo>
                  <a:lnTo>
                    <a:pt x="146043" y="1053048"/>
                  </a:lnTo>
                  <a:cubicBezTo>
                    <a:pt x="138647" y="1023830"/>
                    <a:pt x="132984" y="993922"/>
                    <a:pt x="129170" y="963438"/>
                  </a:cubicBezTo>
                  <a:lnTo>
                    <a:pt x="128677" y="955500"/>
                  </a:lnTo>
                  <a:lnTo>
                    <a:pt x="0" y="955500"/>
                  </a:lnTo>
                  <a:lnTo>
                    <a:pt x="0" y="785260"/>
                  </a:lnTo>
                  <a:lnTo>
                    <a:pt x="128814" y="785260"/>
                  </a:lnTo>
                  <a:lnTo>
                    <a:pt x="134981" y="739025"/>
                  </a:lnTo>
                  <a:cubicBezTo>
                    <a:pt x="138313" y="720372"/>
                    <a:pt x="142341" y="701961"/>
                    <a:pt x="147040" y="683819"/>
                  </a:cubicBezTo>
                  <a:lnTo>
                    <a:pt x="152622" y="665208"/>
                  </a:lnTo>
                  <a:lnTo>
                    <a:pt x="33680" y="615940"/>
                  </a:lnTo>
                  <a:lnTo>
                    <a:pt x="98828" y="458659"/>
                  </a:lnTo>
                  <a:lnTo>
                    <a:pt x="219054" y="508459"/>
                  </a:lnTo>
                  <a:lnTo>
                    <a:pt x="264199" y="435381"/>
                  </a:lnTo>
                  <a:lnTo>
                    <a:pt x="286732" y="407109"/>
                  </a:lnTo>
                  <a:lnTo>
                    <a:pt x="194740" y="315117"/>
                  </a:lnTo>
                  <a:lnTo>
                    <a:pt x="315118" y="194739"/>
                  </a:lnTo>
                  <a:lnTo>
                    <a:pt x="407197" y="286817"/>
                  </a:lnTo>
                  <a:lnTo>
                    <a:pt x="460791" y="248268"/>
                  </a:lnTo>
                  <a:lnTo>
                    <a:pt x="508858" y="220014"/>
                  </a:lnTo>
                  <a:lnTo>
                    <a:pt x="458661" y="98828"/>
                  </a:lnTo>
                  <a:lnTo>
                    <a:pt x="615942" y="33679"/>
                  </a:lnTo>
                  <a:lnTo>
                    <a:pt x="666597" y="155970"/>
                  </a:lnTo>
                  <a:lnTo>
                    <a:pt x="715891" y="143408"/>
                  </a:lnTo>
                  <a:lnTo>
                    <a:pt x="785261" y="13282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78" name="任意多边形 77"/>
            <p:cNvSpPr/>
            <p:nvPr/>
          </p:nvSpPr>
          <p:spPr>
            <a:xfrm>
              <a:off x="4111394" y="2638732"/>
              <a:ext cx="1708758" cy="1708758"/>
            </a:xfrm>
            <a:custGeom>
              <a:avLst/>
              <a:gdLst>
                <a:gd name="connsiteX0" fmla="*/ 870381 w 1740762"/>
                <a:gd name="connsiteY0" fmla="*/ 422211 h 1740760"/>
                <a:gd name="connsiteX1" fmla="*/ 422212 w 1740762"/>
                <a:gd name="connsiteY1" fmla="*/ 870380 h 1740760"/>
                <a:gd name="connsiteX2" fmla="*/ 870381 w 1740762"/>
                <a:gd name="connsiteY2" fmla="*/ 1318549 h 1740760"/>
                <a:gd name="connsiteX3" fmla="*/ 1318550 w 1740762"/>
                <a:gd name="connsiteY3" fmla="*/ 870380 h 1740760"/>
                <a:gd name="connsiteX4" fmla="*/ 870381 w 1740762"/>
                <a:gd name="connsiteY4" fmla="*/ 422211 h 1740760"/>
                <a:gd name="connsiteX5" fmla="*/ 785261 w 1740762"/>
                <a:gd name="connsiteY5" fmla="*/ 0 h 1740760"/>
                <a:gd name="connsiteX6" fmla="*/ 955501 w 1740762"/>
                <a:gd name="connsiteY6" fmla="*/ 0 h 1740760"/>
                <a:gd name="connsiteX7" fmla="*/ 955501 w 1740762"/>
                <a:gd name="connsiteY7" fmla="*/ 134329 h 1740760"/>
                <a:gd name="connsiteX8" fmla="*/ 1014988 w 1740762"/>
                <a:gd name="connsiteY8" fmla="*/ 143408 h 1740760"/>
                <a:gd name="connsiteX9" fmla="*/ 1073317 w 1740762"/>
                <a:gd name="connsiteY9" fmla="*/ 158020 h 1740760"/>
                <a:gd name="connsiteX10" fmla="*/ 1124821 w 1740762"/>
                <a:gd name="connsiteY10" fmla="*/ 33680 h 1740760"/>
                <a:gd name="connsiteX11" fmla="*/ 1282102 w 1740762"/>
                <a:gd name="connsiteY11" fmla="*/ 98828 h 1740760"/>
                <a:gd name="connsiteX12" fmla="*/ 1229998 w 1740762"/>
                <a:gd name="connsiteY12" fmla="*/ 224619 h 1740760"/>
                <a:gd name="connsiteX13" fmla="*/ 1250218 w 1740762"/>
                <a:gd name="connsiteY13" fmla="*/ 235760 h 1740760"/>
                <a:gd name="connsiteX14" fmla="*/ 1327066 w 1740762"/>
                <a:gd name="connsiteY14" fmla="*/ 289364 h 1740760"/>
                <a:gd name="connsiteX15" fmla="*/ 1329143 w 1740762"/>
                <a:gd name="connsiteY15" fmla="*/ 291241 h 1740760"/>
                <a:gd name="connsiteX16" fmla="*/ 1425645 w 1740762"/>
                <a:gd name="connsiteY16" fmla="*/ 194739 h 1740760"/>
                <a:gd name="connsiteX17" fmla="*/ 1546022 w 1740762"/>
                <a:gd name="connsiteY17" fmla="*/ 315117 h 1740760"/>
                <a:gd name="connsiteX18" fmla="*/ 1448558 w 1740762"/>
                <a:gd name="connsiteY18" fmla="*/ 412582 h 1740760"/>
                <a:gd name="connsiteX19" fmla="*/ 1457388 w 1740762"/>
                <a:gd name="connsiteY19" fmla="*/ 422838 h 1740760"/>
                <a:gd name="connsiteX20" fmla="*/ 1514167 w 1740762"/>
                <a:gd name="connsiteY20" fmla="*/ 511583 h 1740760"/>
                <a:gd name="connsiteX21" fmla="*/ 1641935 w 1740762"/>
                <a:gd name="connsiteY21" fmla="*/ 458659 h 1740760"/>
                <a:gd name="connsiteX22" fmla="*/ 1707082 w 1740762"/>
                <a:gd name="connsiteY22" fmla="*/ 615941 h 1740760"/>
                <a:gd name="connsiteX23" fmla="*/ 1579247 w 1740762"/>
                <a:gd name="connsiteY23" fmla="*/ 668892 h 1740760"/>
                <a:gd name="connsiteX24" fmla="*/ 1584835 w 1740762"/>
                <a:gd name="connsiteY24" fmla="*/ 687711 h 1740760"/>
                <a:gd name="connsiteX25" fmla="*/ 1601709 w 1740762"/>
                <a:gd name="connsiteY25" fmla="*/ 777321 h 1740760"/>
                <a:gd name="connsiteX26" fmla="*/ 1602202 w 1740762"/>
                <a:gd name="connsiteY26" fmla="*/ 785260 h 1740760"/>
                <a:gd name="connsiteX27" fmla="*/ 1740762 w 1740762"/>
                <a:gd name="connsiteY27" fmla="*/ 785260 h 1740760"/>
                <a:gd name="connsiteX28" fmla="*/ 1740762 w 1740762"/>
                <a:gd name="connsiteY28" fmla="*/ 955500 h 1740760"/>
                <a:gd name="connsiteX29" fmla="*/ 1602244 w 1740762"/>
                <a:gd name="connsiteY29" fmla="*/ 955500 h 1740760"/>
                <a:gd name="connsiteX30" fmla="*/ 1592412 w 1740762"/>
                <a:gd name="connsiteY30" fmla="*/ 1019928 h 1740760"/>
                <a:gd name="connsiteX31" fmla="*/ 1579385 w 1740762"/>
                <a:gd name="connsiteY31" fmla="*/ 1071925 h 1740760"/>
                <a:gd name="connsiteX32" fmla="*/ 1707082 w 1740762"/>
                <a:gd name="connsiteY32" fmla="*/ 1124819 h 1740760"/>
                <a:gd name="connsiteX33" fmla="*/ 1641935 w 1740762"/>
                <a:gd name="connsiteY33" fmla="*/ 1282101 h 1740760"/>
                <a:gd name="connsiteX34" fmla="*/ 1514336 w 1740762"/>
                <a:gd name="connsiteY34" fmla="*/ 1229247 h 1740760"/>
                <a:gd name="connsiteX35" fmla="*/ 1500059 w 1740762"/>
                <a:gd name="connsiteY35" fmla="*/ 1255158 h 1740760"/>
                <a:gd name="connsiteX36" fmla="*/ 1448892 w 1740762"/>
                <a:gd name="connsiteY36" fmla="*/ 1328512 h 1740760"/>
                <a:gd name="connsiteX37" fmla="*/ 1546022 w 1740762"/>
                <a:gd name="connsiteY37" fmla="*/ 1425643 h 1740760"/>
                <a:gd name="connsiteX38" fmla="*/ 1425645 w 1740762"/>
                <a:gd name="connsiteY38" fmla="*/ 1546021 h 1740760"/>
                <a:gd name="connsiteX39" fmla="*/ 1328549 w 1740762"/>
                <a:gd name="connsiteY39" fmla="*/ 1448925 h 1740760"/>
                <a:gd name="connsiteX40" fmla="*/ 1312981 w 1740762"/>
                <a:gd name="connsiteY40" fmla="*/ 1462328 h 1740760"/>
                <a:gd name="connsiteX41" fmla="*/ 1229762 w 1740762"/>
                <a:gd name="connsiteY41" fmla="*/ 1515571 h 1740760"/>
                <a:gd name="connsiteX42" fmla="*/ 1282102 w 1740762"/>
                <a:gd name="connsiteY42" fmla="*/ 1641932 h 1740760"/>
                <a:gd name="connsiteX43" fmla="*/ 1124821 w 1740762"/>
                <a:gd name="connsiteY43" fmla="*/ 1707080 h 1740760"/>
                <a:gd name="connsiteX44" fmla="*/ 1073151 w 1740762"/>
                <a:gd name="connsiteY44" fmla="*/ 1582339 h 1740760"/>
                <a:gd name="connsiteX45" fmla="*/ 1048108 w 1740762"/>
                <a:gd name="connsiteY45" fmla="*/ 1589775 h 1740760"/>
                <a:gd name="connsiteX46" fmla="*/ 958498 w 1740762"/>
                <a:gd name="connsiteY46" fmla="*/ 1606649 h 1740760"/>
                <a:gd name="connsiteX47" fmla="*/ 955501 w 1740762"/>
                <a:gd name="connsiteY47" fmla="*/ 1606835 h 1740760"/>
                <a:gd name="connsiteX48" fmla="*/ 955501 w 1740762"/>
                <a:gd name="connsiteY48" fmla="*/ 1740760 h 1740760"/>
                <a:gd name="connsiteX49" fmla="*/ 785261 w 1740762"/>
                <a:gd name="connsiteY49" fmla="*/ 1740760 h 1740760"/>
                <a:gd name="connsiteX50" fmla="*/ 785261 w 1740762"/>
                <a:gd name="connsiteY50" fmla="*/ 1607939 h 1740760"/>
                <a:gd name="connsiteX51" fmla="*/ 715891 w 1740762"/>
                <a:gd name="connsiteY51" fmla="*/ 1597352 h 1740760"/>
                <a:gd name="connsiteX52" fmla="*/ 666516 w 1740762"/>
                <a:gd name="connsiteY52" fmla="*/ 1584982 h 1740760"/>
                <a:gd name="connsiteX53" fmla="*/ 615942 w 1740762"/>
                <a:gd name="connsiteY53" fmla="*/ 1707080 h 1740760"/>
                <a:gd name="connsiteX54" fmla="*/ 458661 w 1740762"/>
                <a:gd name="connsiteY54" fmla="*/ 1641932 h 1740760"/>
                <a:gd name="connsiteX55" fmla="*/ 508928 w 1740762"/>
                <a:gd name="connsiteY55" fmla="*/ 1520575 h 1740760"/>
                <a:gd name="connsiteX56" fmla="*/ 480660 w 1740762"/>
                <a:gd name="connsiteY56" fmla="*/ 1504999 h 1740760"/>
                <a:gd name="connsiteX57" fmla="*/ 407307 w 1740762"/>
                <a:gd name="connsiteY57" fmla="*/ 1453832 h 1740760"/>
                <a:gd name="connsiteX58" fmla="*/ 315118 w 1740762"/>
                <a:gd name="connsiteY58" fmla="*/ 1546021 h 1740760"/>
                <a:gd name="connsiteX59" fmla="*/ 194740 w 1740762"/>
                <a:gd name="connsiteY59" fmla="*/ 1425643 h 1740760"/>
                <a:gd name="connsiteX60" fmla="*/ 286894 w 1740762"/>
                <a:gd name="connsiteY60" fmla="*/ 1333489 h 1740760"/>
                <a:gd name="connsiteX61" fmla="*/ 273491 w 1740762"/>
                <a:gd name="connsiteY61" fmla="*/ 1317922 h 1740760"/>
                <a:gd name="connsiteX62" fmla="*/ 218783 w 1740762"/>
                <a:gd name="connsiteY62" fmla="*/ 1232414 h 1740760"/>
                <a:gd name="connsiteX63" fmla="*/ 98828 w 1740762"/>
                <a:gd name="connsiteY63" fmla="*/ 1282101 h 1740760"/>
                <a:gd name="connsiteX64" fmla="*/ 33680 w 1740762"/>
                <a:gd name="connsiteY64" fmla="*/ 1124819 h 1740760"/>
                <a:gd name="connsiteX65" fmla="*/ 152714 w 1740762"/>
                <a:gd name="connsiteY65" fmla="*/ 1075514 h 1740760"/>
                <a:gd name="connsiteX66" fmla="*/ 146043 w 1740762"/>
                <a:gd name="connsiteY66" fmla="*/ 1053048 h 1740760"/>
                <a:gd name="connsiteX67" fmla="*/ 129170 w 1740762"/>
                <a:gd name="connsiteY67" fmla="*/ 963438 h 1740760"/>
                <a:gd name="connsiteX68" fmla="*/ 128677 w 1740762"/>
                <a:gd name="connsiteY68" fmla="*/ 955500 h 1740760"/>
                <a:gd name="connsiteX69" fmla="*/ 0 w 1740762"/>
                <a:gd name="connsiteY69" fmla="*/ 955500 h 1740760"/>
                <a:gd name="connsiteX70" fmla="*/ 0 w 1740762"/>
                <a:gd name="connsiteY70" fmla="*/ 785260 h 1740760"/>
                <a:gd name="connsiteX71" fmla="*/ 128814 w 1740762"/>
                <a:gd name="connsiteY71" fmla="*/ 785260 h 1740760"/>
                <a:gd name="connsiteX72" fmla="*/ 134981 w 1740762"/>
                <a:gd name="connsiteY72" fmla="*/ 739025 h 1740760"/>
                <a:gd name="connsiteX73" fmla="*/ 147040 w 1740762"/>
                <a:gd name="connsiteY73" fmla="*/ 683819 h 1740760"/>
                <a:gd name="connsiteX74" fmla="*/ 152622 w 1740762"/>
                <a:gd name="connsiteY74" fmla="*/ 665208 h 1740760"/>
                <a:gd name="connsiteX75" fmla="*/ 33680 w 1740762"/>
                <a:gd name="connsiteY75" fmla="*/ 615940 h 1740760"/>
                <a:gd name="connsiteX76" fmla="*/ 98828 w 1740762"/>
                <a:gd name="connsiteY76" fmla="*/ 458659 h 1740760"/>
                <a:gd name="connsiteX77" fmla="*/ 219054 w 1740762"/>
                <a:gd name="connsiteY77" fmla="*/ 508459 h 1740760"/>
                <a:gd name="connsiteX78" fmla="*/ 264199 w 1740762"/>
                <a:gd name="connsiteY78" fmla="*/ 435381 h 1740760"/>
                <a:gd name="connsiteX79" fmla="*/ 286732 w 1740762"/>
                <a:gd name="connsiteY79" fmla="*/ 407109 h 1740760"/>
                <a:gd name="connsiteX80" fmla="*/ 194740 w 1740762"/>
                <a:gd name="connsiteY80" fmla="*/ 315117 h 1740760"/>
                <a:gd name="connsiteX81" fmla="*/ 315118 w 1740762"/>
                <a:gd name="connsiteY81" fmla="*/ 194739 h 1740760"/>
                <a:gd name="connsiteX82" fmla="*/ 407197 w 1740762"/>
                <a:gd name="connsiteY82" fmla="*/ 286817 h 1740760"/>
                <a:gd name="connsiteX83" fmla="*/ 460791 w 1740762"/>
                <a:gd name="connsiteY83" fmla="*/ 248268 h 1740760"/>
                <a:gd name="connsiteX84" fmla="*/ 508858 w 1740762"/>
                <a:gd name="connsiteY84" fmla="*/ 220014 h 1740760"/>
                <a:gd name="connsiteX85" fmla="*/ 458661 w 1740762"/>
                <a:gd name="connsiteY85" fmla="*/ 98828 h 1740760"/>
                <a:gd name="connsiteX86" fmla="*/ 615942 w 1740762"/>
                <a:gd name="connsiteY86" fmla="*/ 33679 h 1740760"/>
                <a:gd name="connsiteX87" fmla="*/ 666597 w 1740762"/>
                <a:gd name="connsiteY87" fmla="*/ 155970 h 1740760"/>
                <a:gd name="connsiteX88" fmla="*/ 715891 w 1740762"/>
                <a:gd name="connsiteY88" fmla="*/ 143408 h 1740760"/>
                <a:gd name="connsiteX89" fmla="*/ 785261 w 1740762"/>
                <a:gd name="connsiteY89" fmla="*/ 132820 h 17407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</a:cxnLst>
              <a:rect l="l" t="t" r="r" b="b"/>
              <a:pathLst>
                <a:path w="1740762" h="1740760">
                  <a:moveTo>
                    <a:pt x="870381" y="422211"/>
                  </a:moveTo>
                  <a:cubicBezTo>
                    <a:pt x="622864" y="422211"/>
                    <a:pt x="422212" y="622863"/>
                    <a:pt x="422212" y="870380"/>
                  </a:cubicBezTo>
                  <a:cubicBezTo>
                    <a:pt x="422212" y="1117897"/>
                    <a:pt x="622864" y="1318549"/>
                    <a:pt x="870381" y="1318549"/>
                  </a:cubicBezTo>
                  <a:cubicBezTo>
                    <a:pt x="1117898" y="1318549"/>
                    <a:pt x="1318550" y="1117897"/>
                    <a:pt x="1318550" y="870380"/>
                  </a:cubicBezTo>
                  <a:cubicBezTo>
                    <a:pt x="1318550" y="622863"/>
                    <a:pt x="1117898" y="422211"/>
                    <a:pt x="870381" y="422211"/>
                  </a:cubicBezTo>
                  <a:close/>
                  <a:moveTo>
                    <a:pt x="785261" y="0"/>
                  </a:moveTo>
                  <a:lnTo>
                    <a:pt x="955501" y="0"/>
                  </a:lnTo>
                  <a:lnTo>
                    <a:pt x="955501" y="134329"/>
                  </a:lnTo>
                  <a:lnTo>
                    <a:pt x="1014988" y="143408"/>
                  </a:lnTo>
                  <a:lnTo>
                    <a:pt x="1073317" y="158020"/>
                  </a:lnTo>
                  <a:lnTo>
                    <a:pt x="1124821" y="33680"/>
                  </a:lnTo>
                  <a:lnTo>
                    <a:pt x="1282102" y="98828"/>
                  </a:lnTo>
                  <a:lnTo>
                    <a:pt x="1229998" y="224619"/>
                  </a:lnTo>
                  <a:lnTo>
                    <a:pt x="1250218" y="235760"/>
                  </a:lnTo>
                  <a:cubicBezTo>
                    <a:pt x="1276992" y="252029"/>
                    <a:pt x="1302655" y="269943"/>
                    <a:pt x="1327066" y="289364"/>
                  </a:cubicBezTo>
                  <a:lnTo>
                    <a:pt x="1329143" y="291241"/>
                  </a:lnTo>
                  <a:lnTo>
                    <a:pt x="1425645" y="194739"/>
                  </a:lnTo>
                  <a:lnTo>
                    <a:pt x="1546022" y="315117"/>
                  </a:lnTo>
                  <a:lnTo>
                    <a:pt x="1448558" y="412582"/>
                  </a:lnTo>
                  <a:lnTo>
                    <a:pt x="1457388" y="422838"/>
                  </a:lnTo>
                  <a:lnTo>
                    <a:pt x="1514167" y="511583"/>
                  </a:lnTo>
                  <a:lnTo>
                    <a:pt x="1641935" y="458659"/>
                  </a:lnTo>
                  <a:lnTo>
                    <a:pt x="1707082" y="615941"/>
                  </a:lnTo>
                  <a:lnTo>
                    <a:pt x="1579247" y="668892"/>
                  </a:lnTo>
                  <a:lnTo>
                    <a:pt x="1584835" y="687711"/>
                  </a:lnTo>
                  <a:cubicBezTo>
                    <a:pt x="1592232" y="716929"/>
                    <a:pt x="1597895" y="746838"/>
                    <a:pt x="1601709" y="777321"/>
                  </a:cubicBezTo>
                  <a:lnTo>
                    <a:pt x="1602202" y="785260"/>
                  </a:lnTo>
                  <a:lnTo>
                    <a:pt x="1740762" y="785260"/>
                  </a:lnTo>
                  <a:lnTo>
                    <a:pt x="1740762" y="955500"/>
                  </a:lnTo>
                  <a:lnTo>
                    <a:pt x="1602244" y="955500"/>
                  </a:lnTo>
                  <a:lnTo>
                    <a:pt x="1592412" y="1019928"/>
                  </a:lnTo>
                  <a:lnTo>
                    <a:pt x="1579385" y="1071925"/>
                  </a:lnTo>
                  <a:lnTo>
                    <a:pt x="1707082" y="1124819"/>
                  </a:lnTo>
                  <a:lnTo>
                    <a:pt x="1641935" y="1282101"/>
                  </a:lnTo>
                  <a:lnTo>
                    <a:pt x="1514336" y="1229247"/>
                  </a:lnTo>
                  <a:lnTo>
                    <a:pt x="1500059" y="1255158"/>
                  </a:lnTo>
                  <a:lnTo>
                    <a:pt x="1448892" y="1328512"/>
                  </a:lnTo>
                  <a:lnTo>
                    <a:pt x="1546022" y="1425643"/>
                  </a:lnTo>
                  <a:lnTo>
                    <a:pt x="1425645" y="1546021"/>
                  </a:lnTo>
                  <a:lnTo>
                    <a:pt x="1328549" y="1448925"/>
                  </a:lnTo>
                  <a:lnTo>
                    <a:pt x="1312981" y="1462328"/>
                  </a:lnTo>
                  <a:lnTo>
                    <a:pt x="1229762" y="1515571"/>
                  </a:lnTo>
                  <a:lnTo>
                    <a:pt x="1282102" y="1641932"/>
                  </a:lnTo>
                  <a:lnTo>
                    <a:pt x="1124821" y="1707080"/>
                  </a:lnTo>
                  <a:lnTo>
                    <a:pt x="1073151" y="1582339"/>
                  </a:lnTo>
                  <a:lnTo>
                    <a:pt x="1048108" y="1589775"/>
                  </a:lnTo>
                  <a:cubicBezTo>
                    <a:pt x="1018890" y="1597172"/>
                    <a:pt x="988981" y="1602835"/>
                    <a:pt x="958498" y="1606649"/>
                  </a:cubicBezTo>
                  <a:lnTo>
                    <a:pt x="955501" y="1606835"/>
                  </a:lnTo>
                  <a:lnTo>
                    <a:pt x="955501" y="1740760"/>
                  </a:lnTo>
                  <a:lnTo>
                    <a:pt x="785261" y="1740760"/>
                  </a:lnTo>
                  <a:lnTo>
                    <a:pt x="785261" y="1607939"/>
                  </a:lnTo>
                  <a:lnTo>
                    <a:pt x="715891" y="1597352"/>
                  </a:lnTo>
                  <a:lnTo>
                    <a:pt x="666516" y="1584982"/>
                  </a:lnTo>
                  <a:lnTo>
                    <a:pt x="615942" y="1707080"/>
                  </a:lnTo>
                  <a:lnTo>
                    <a:pt x="458661" y="1641932"/>
                  </a:lnTo>
                  <a:lnTo>
                    <a:pt x="508928" y="1520575"/>
                  </a:lnTo>
                  <a:lnTo>
                    <a:pt x="480660" y="1504999"/>
                  </a:lnTo>
                  <a:lnTo>
                    <a:pt x="407307" y="1453832"/>
                  </a:lnTo>
                  <a:lnTo>
                    <a:pt x="315118" y="1546021"/>
                  </a:lnTo>
                  <a:lnTo>
                    <a:pt x="194740" y="1425643"/>
                  </a:lnTo>
                  <a:lnTo>
                    <a:pt x="286894" y="1333489"/>
                  </a:lnTo>
                  <a:lnTo>
                    <a:pt x="273491" y="1317922"/>
                  </a:lnTo>
                  <a:lnTo>
                    <a:pt x="218783" y="1232414"/>
                  </a:lnTo>
                  <a:lnTo>
                    <a:pt x="98828" y="1282101"/>
                  </a:lnTo>
                  <a:lnTo>
                    <a:pt x="33680" y="1124819"/>
                  </a:lnTo>
                  <a:lnTo>
                    <a:pt x="152714" y="1075514"/>
                  </a:lnTo>
                  <a:lnTo>
                    <a:pt x="146043" y="1053048"/>
                  </a:lnTo>
                  <a:cubicBezTo>
                    <a:pt x="138647" y="1023830"/>
                    <a:pt x="132984" y="993922"/>
                    <a:pt x="129170" y="963438"/>
                  </a:cubicBezTo>
                  <a:lnTo>
                    <a:pt x="128677" y="955500"/>
                  </a:lnTo>
                  <a:lnTo>
                    <a:pt x="0" y="955500"/>
                  </a:lnTo>
                  <a:lnTo>
                    <a:pt x="0" y="785260"/>
                  </a:lnTo>
                  <a:lnTo>
                    <a:pt x="128814" y="785260"/>
                  </a:lnTo>
                  <a:lnTo>
                    <a:pt x="134981" y="739025"/>
                  </a:lnTo>
                  <a:cubicBezTo>
                    <a:pt x="138313" y="720372"/>
                    <a:pt x="142341" y="701961"/>
                    <a:pt x="147040" y="683819"/>
                  </a:cubicBezTo>
                  <a:lnTo>
                    <a:pt x="152622" y="665208"/>
                  </a:lnTo>
                  <a:lnTo>
                    <a:pt x="33680" y="615940"/>
                  </a:lnTo>
                  <a:lnTo>
                    <a:pt x="98828" y="458659"/>
                  </a:lnTo>
                  <a:lnTo>
                    <a:pt x="219054" y="508459"/>
                  </a:lnTo>
                  <a:lnTo>
                    <a:pt x="264199" y="435381"/>
                  </a:lnTo>
                  <a:lnTo>
                    <a:pt x="286732" y="407109"/>
                  </a:lnTo>
                  <a:lnTo>
                    <a:pt x="194740" y="315117"/>
                  </a:lnTo>
                  <a:lnTo>
                    <a:pt x="315118" y="194739"/>
                  </a:lnTo>
                  <a:lnTo>
                    <a:pt x="407197" y="286817"/>
                  </a:lnTo>
                  <a:lnTo>
                    <a:pt x="460791" y="248268"/>
                  </a:lnTo>
                  <a:lnTo>
                    <a:pt x="508858" y="220014"/>
                  </a:lnTo>
                  <a:lnTo>
                    <a:pt x="458661" y="98828"/>
                  </a:lnTo>
                  <a:lnTo>
                    <a:pt x="615942" y="33679"/>
                  </a:lnTo>
                  <a:lnTo>
                    <a:pt x="666597" y="155970"/>
                  </a:lnTo>
                  <a:lnTo>
                    <a:pt x="715891" y="143408"/>
                  </a:lnTo>
                  <a:lnTo>
                    <a:pt x="785261" y="13282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79" name="任意多边形 78"/>
            <p:cNvSpPr/>
            <p:nvPr/>
          </p:nvSpPr>
          <p:spPr>
            <a:xfrm>
              <a:off x="6251249" y="2688607"/>
              <a:ext cx="2346592" cy="2346592"/>
            </a:xfrm>
            <a:custGeom>
              <a:avLst/>
              <a:gdLst>
                <a:gd name="connsiteX0" fmla="*/ 870381 w 1740762"/>
                <a:gd name="connsiteY0" fmla="*/ 422211 h 1740760"/>
                <a:gd name="connsiteX1" fmla="*/ 422212 w 1740762"/>
                <a:gd name="connsiteY1" fmla="*/ 870380 h 1740760"/>
                <a:gd name="connsiteX2" fmla="*/ 870381 w 1740762"/>
                <a:gd name="connsiteY2" fmla="*/ 1318549 h 1740760"/>
                <a:gd name="connsiteX3" fmla="*/ 1318550 w 1740762"/>
                <a:gd name="connsiteY3" fmla="*/ 870380 h 1740760"/>
                <a:gd name="connsiteX4" fmla="*/ 870381 w 1740762"/>
                <a:gd name="connsiteY4" fmla="*/ 422211 h 1740760"/>
                <a:gd name="connsiteX5" fmla="*/ 785261 w 1740762"/>
                <a:gd name="connsiteY5" fmla="*/ 0 h 1740760"/>
                <a:gd name="connsiteX6" fmla="*/ 955501 w 1740762"/>
                <a:gd name="connsiteY6" fmla="*/ 0 h 1740760"/>
                <a:gd name="connsiteX7" fmla="*/ 955501 w 1740762"/>
                <a:gd name="connsiteY7" fmla="*/ 134329 h 1740760"/>
                <a:gd name="connsiteX8" fmla="*/ 1014988 w 1740762"/>
                <a:gd name="connsiteY8" fmla="*/ 143408 h 1740760"/>
                <a:gd name="connsiteX9" fmla="*/ 1073317 w 1740762"/>
                <a:gd name="connsiteY9" fmla="*/ 158020 h 1740760"/>
                <a:gd name="connsiteX10" fmla="*/ 1124821 w 1740762"/>
                <a:gd name="connsiteY10" fmla="*/ 33680 h 1740760"/>
                <a:gd name="connsiteX11" fmla="*/ 1282102 w 1740762"/>
                <a:gd name="connsiteY11" fmla="*/ 98828 h 1740760"/>
                <a:gd name="connsiteX12" fmla="*/ 1229998 w 1740762"/>
                <a:gd name="connsiteY12" fmla="*/ 224619 h 1740760"/>
                <a:gd name="connsiteX13" fmla="*/ 1250218 w 1740762"/>
                <a:gd name="connsiteY13" fmla="*/ 235760 h 1740760"/>
                <a:gd name="connsiteX14" fmla="*/ 1327066 w 1740762"/>
                <a:gd name="connsiteY14" fmla="*/ 289364 h 1740760"/>
                <a:gd name="connsiteX15" fmla="*/ 1329143 w 1740762"/>
                <a:gd name="connsiteY15" fmla="*/ 291241 h 1740760"/>
                <a:gd name="connsiteX16" fmla="*/ 1425645 w 1740762"/>
                <a:gd name="connsiteY16" fmla="*/ 194739 h 1740760"/>
                <a:gd name="connsiteX17" fmla="*/ 1546022 w 1740762"/>
                <a:gd name="connsiteY17" fmla="*/ 315117 h 1740760"/>
                <a:gd name="connsiteX18" fmla="*/ 1448558 w 1740762"/>
                <a:gd name="connsiteY18" fmla="*/ 412582 h 1740760"/>
                <a:gd name="connsiteX19" fmla="*/ 1457388 w 1740762"/>
                <a:gd name="connsiteY19" fmla="*/ 422838 h 1740760"/>
                <a:gd name="connsiteX20" fmla="*/ 1514167 w 1740762"/>
                <a:gd name="connsiteY20" fmla="*/ 511583 h 1740760"/>
                <a:gd name="connsiteX21" fmla="*/ 1641935 w 1740762"/>
                <a:gd name="connsiteY21" fmla="*/ 458659 h 1740760"/>
                <a:gd name="connsiteX22" fmla="*/ 1707082 w 1740762"/>
                <a:gd name="connsiteY22" fmla="*/ 615941 h 1740760"/>
                <a:gd name="connsiteX23" fmla="*/ 1579247 w 1740762"/>
                <a:gd name="connsiteY23" fmla="*/ 668892 h 1740760"/>
                <a:gd name="connsiteX24" fmla="*/ 1584835 w 1740762"/>
                <a:gd name="connsiteY24" fmla="*/ 687711 h 1740760"/>
                <a:gd name="connsiteX25" fmla="*/ 1601709 w 1740762"/>
                <a:gd name="connsiteY25" fmla="*/ 777321 h 1740760"/>
                <a:gd name="connsiteX26" fmla="*/ 1602202 w 1740762"/>
                <a:gd name="connsiteY26" fmla="*/ 785260 h 1740760"/>
                <a:gd name="connsiteX27" fmla="*/ 1740762 w 1740762"/>
                <a:gd name="connsiteY27" fmla="*/ 785260 h 1740760"/>
                <a:gd name="connsiteX28" fmla="*/ 1740762 w 1740762"/>
                <a:gd name="connsiteY28" fmla="*/ 955500 h 1740760"/>
                <a:gd name="connsiteX29" fmla="*/ 1602244 w 1740762"/>
                <a:gd name="connsiteY29" fmla="*/ 955500 h 1740760"/>
                <a:gd name="connsiteX30" fmla="*/ 1592412 w 1740762"/>
                <a:gd name="connsiteY30" fmla="*/ 1019928 h 1740760"/>
                <a:gd name="connsiteX31" fmla="*/ 1579385 w 1740762"/>
                <a:gd name="connsiteY31" fmla="*/ 1071925 h 1740760"/>
                <a:gd name="connsiteX32" fmla="*/ 1707082 w 1740762"/>
                <a:gd name="connsiteY32" fmla="*/ 1124819 h 1740760"/>
                <a:gd name="connsiteX33" fmla="*/ 1641935 w 1740762"/>
                <a:gd name="connsiteY33" fmla="*/ 1282101 h 1740760"/>
                <a:gd name="connsiteX34" fmla="*/ 1514336 w 1740762"/>
                <a:gd name="connsiteY34" fmla="*/ 1229247 h 1740760"/>
                <a:gd name="connsiteX35" fmla="*/ 1500059 w 1740762"/>
                <a:gd name="connsiteY35" fmla="*/ 1255158 h 1740760"/>
                <a:gd name="connsiteX36" fmla="*/ 1448892 w 1740762"/>
                <a:gd name="connsiteY36" fmla="*/ 1328512 h 1740760"/>
                <a:gd name="connsiteX37" fmla="*/ 1546022 w 1740762"/>
                <a:gd name="connsiteY37" fmla="*/ 1425643 h 1740760"/>
                <a:gd name="connsiteX38" fmla="*/ 1425645 w 1740762"/>
                <a:gd name="connsiteY38" fmla="*/ 1546021 h 1740760"/>
                <a:gd name="connsiteX39" fmla="*/ 1328549 w 1740762"/>
                <a:gd name="connsiteY39" fmla="*/ 1448925 h 1740760"/>
                <a:gd name="connsiteX40" fmla="*/ 1312981 w 1740762"/>
                <a:gd name="connsiteY40" fmla="*/ 1462328 h 1740760"/>
                <a:gd name="connsiteX41" fmla="*/ 1229762 w 1740762"/>
                <a:gd name="connsiteY41" fmla="*/ 1515571 h 1740760"/>
                <a:gd name="connsiteX42" fmla="*/ 1282102 w 1740762"/>
                <a:gd name="connsiteY42" fmla="*/ 1641932 h 1740760"/>
                <a:gd name="connsiteX43" fmla="*/ 1124821 w 1740762"/>
                <a:gd name="connsiteY43" fmla="*/ 1707080 h 1740760"/>
                <a:gd name="connsiteX44" fmla="*/ 1073151 w 1740762"/>
                <a:gd name="connsiteY44" fmla="*/ 1582339 h 1740760"/>
                <a:gd name="connsiteX45" fmla="*/ 1048108 w 1740762"/>
                <a:gd name="connsiteY45" fmla="*/ 1589775 h 1740760"/>
                <a:gd name="connsiteX46" fmla="*/ 958498 w 1740762"/>
                <a:gd name="connsiteY46" fmla="*/ 1606649 h 1740760"/>
                <a:gd name="connsiteX47" fmla="*/ 955501 w 1740762"/>
                <a:gd name="connsiteY47" fmla="*/ 1606835 h 1740760"/>
                <a:gd name="connsiteX48" fmla="*/ 955501 w 1740762"/>
                <a:gd name="connsiteY48" fmla="*/ 1740760 h 1740760"/>
                <a:gd name="connsiteX49" fmla="*/ 785261 w 1740762"/>
                <a:gd name="connsiteY49" fmla="*/ 1740760 h 1740760"/>
                <a:gd name="connsiteX50" fmla="*/ 785261 w 1740762"/>
                <a:gd name="connsiteY50" fmla="*/ 1607939 h 1740760"/>
                <a:gd name="connsiteX51" fmla="*/ 715891 w 1740762"/>
                <a:gd name="connsiteY51" fmla="*/ 1597352 h 1740760"/>
                <a:gd name="connsiteX52" fmla="*/ 666516 w 1740762"/>
                <a:gd name="connsiteY52" fmla="*/ 1584982 h 1740760"/>
                <a:gd name="connsiteX53" fmla="*/ 615942 w 1740762"/>
                <a:gd name="connsiteY53" fmla="*/ 1707080 h 1740760"/>
                <a:gd name="connsiteX54" fmla="*/ 458661 w 1740762"/>
                <a:gd name="connsiteY54" fmla="*/ 1641932 h 1740760"/>
                <a:gd name="connsiteX55" fmla="*/ 508928 w 1740762"/>
                <a:gd name="connsiteY55" fmla="*/ 1520575 h 1740760"/>
                <a:gd name="connsiteX56" fmla="*/ 480660 w 1740762"/>
                <a:gd name="connsiteY56" fmla="*/ 1504999 h 1740760"/>
                <a:gd name="connsiteX57" fmla="*/ 407307 w 1740762"/>
                <a:gd name="connsiteY57" fmla="*/ 1453832 h 1740760"/>
                <a:gd name="connsiteX58" fmla="*/ 315118 w 1740762"/>
                <a:gd name="connsiteY58" fmla="*/ 1546021 h 1740760"/>
                <a:gd name="connsiteX59" fmla="*/ 194740 w 1740762"/>
                <a:gd name="connsiteY59" fmla="*/ 1425643 h 1740760"/>
                <a:gd name="connsiteX60" fmla="*/ 286894 w 1740762"/>
                <a:gd name="connsiteY60" fmla="*/ 1333489 h 1740760"/>
                <a:gd name="connsiteX61" fmla="*/ 273491 w 1740762"/>
                <a:gd name="connsiteY61" fmla="*/ 1317922 h 1740760"/>
                <a:gd name="connsiteX62" fmla="*/ 218783 w 1740762"/>
                <a:gd name="connsiteY62" fmla="*/ 1232414 h 1740760"/>
                <a:gd name="connsiteX63" fmla="*/ 98828 w 1740762"/>
                <a:gd name="connsiteY63" fmla="*/ 1282101 h 1740760"/>
                <a:gd name="connsiteX64" fmla="*/ 33680 w 1740762"/>
                <a:gd name="connsiteY64" fmla="*/ 1124819 h 1740760"/>
                <a:gd name="connsiteX65" fmla="*/ 152714 w 1740762"/>
                <a:gd name="connsiteY65" fmla="*/ 1075514 h 1740760"/>
                <a:gd name="connsiteX66" fmla="*/ 146043 w 1740762"/>
                <a:gd name="connsiteY66" fmla="*/ 1053048 h 1740760"/>
                <a:gd name="connsiteX67" fmla="*/ 129170 w 1740762"/>
                <a:gd name="connsiteY67" fmla="*/ 963438 h 1740760"/>
                <a:gd name="connsiteX68" fmla="*/ 128677 w 1740762"/>
                <a:gd name="connsiteY68" fmla="*/ 955500 h 1740760"/>
                <a:gd name="connsiteX69" fmla="*/ 0 w 1740762"/>
                <a:gd name="connsiteY69" fmla="*/ 955500 h 1740760"/>
                <a:gd name="connsiteX70" fmla="*/ 0 w 1740762"/>
                <a:gd name="connsiteY70" fmla="*/ 785260 h 1740760"/>
                <a:gd name="connsiteX71" fmla="*/ 128814 w 1740762"/>
                <a:gd name="connsiteY71" fmla="*/ 785260 h 1740760"/>
                <a:gd name="connsiteX72" fmla="*/ 134981 w 1740762"/>
                <a:gd name="connsiteY72" fmla="*/ 739025 h 1740760"/>
                <a:gd name="connsiteX73" fmla="*/ 147040 w 1740762"/>
                <a:gd name="connsiteY73" fmla="*/ 683819 h 1740760"/>
                <a:gd name="connsiteX74" fmla="*/ 152622 w 1740762"/>
                <a:gd name="connsiteY74" fmla="*/ 665208 h 1740760"/>
                <a:gd name="connsiteX75" fmla="*/ 33680 w 1740762"/>
                <a:gd name="connsiteY75" fmla="*/ 615940 h 1740760"/>
                <a:gd name="connsiteX76" fmla="*/ 98828 w 1740762"/>
                <a:gd name="connsiteY76" fmla="*/ 458659 h 1740760"/>
                <a:gd name="connsiteX77" fmla="*/ 219054 w 1740762"/>
                <a:gd name="connsiteY77" fmla="*/ 508459 h 1740760"/>
                <a:gd name="connsiteX78" fmla="*/ 264199 w 1740762"/>
                <a:gd name="connsiteY78" fmla="*/ 435381 h 1740760"/>
                <a:gd name="connsiteX79" fmla="*/ 286732 w 1740762"/>
                <a:gd name="connsiteY79" fmla="*/ 407109 h 1740760"/>
                <a:gd name="connsiteX80" fmla="*/ 194740 w 1740762"/>
                <a:gd name="connsiteY80" fmla="*/ 315117 h 1740760"/>
                <a:gd name="connsiteX81" fmla="*/ 315118 w 1740762"/>
                <a:gd name="connsiteY81" fmla="*/ 194739 h 1740760"/>
                <a:gd name="connsiteX82" fmla="*/ 407197 w 1740762"/>
                <a:gd name="connsiteY82" fmla="*/ 286817 h 1740760"/>
                <a:gd name="connsiteX83" fmla="*/ 460791 w 1740762"/>
                <a:gd name="connsiteY83" fmla="*/ 248268 h 1740760"/>
                <a:gd name="connsiteX84" fmla="*/ 508858 w 1740762"/>
                <a:gd name="connsiteY84" fmla="*/ 220014 h 1740760"/>
                <a:gd name="connsiteX85" fmla="*/ 458661 w 1740762"/>
                <a:gd name="connsiteY85" fmla="*/ 98828 h 1740760"/>
                <a:gd name="connsiteX86" fmla="*/ 615942 w 1740762"/>
                <a:gd name="connsiteY86" fmla="*/ 33679 h 1740760"/>
                <a:gd name="connsiteX87" fmla="*/ 666597 w 1740762"/>
                <a:gd name="connsiteY87" fmla="*/ 155970 h 1740760"/>
                <a:gd name="connsiteX88" fmla="*/ 715891 w 1740762"/>
                <a:gd name="connsiteY88" fmla="*/ 143408 h 1740760"/>
                <a:gd name="connsiteX89" fmla="*/ 785261 w 1740762"/>
                <a:gd name="connsiteY89" fmla="*/ 132820 h 17407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</a:cxnLst>
              <a:rect l="l" t="t" r="r" b="b"/>
              <a:pathLst>
                <a:path w="1740762" h="1740760">
                  <a:moveTo>
                    <a:pt x="870381" y="422211"/>
                  </a:moveTo>
                  <a:cubicBezTo>
                    <a:pt x="622864" y="422211"/>
                    <a:pt x="422212" y="622863"/>
                    <a:pt x="422212" y="870380"/>
                  </a:cubicBezTo>
                  <a:cubicBezTo>
                    <a:pt x="422212" y="1117897"/>
                    <a:pt x="622864" y="1318549"/>
                    <a:pt x="870381" y="1318549"/>
                  </a:cubicBezTo>
                  <a:cubicBezTo>
                    <a:pt x="1117898" y="1318549"/>
                    <a:pt x="1318550" y="1117897"/>
                    <a:pt x="1318550" y="870380"/>
                  </a:cubicBezTo>
                  <a:cubicBezTo>
                    <a:pt x="1318550" y="622863"/>
                    <a:pt x="1117898" y="422211"/>
                    <a:pt x="870381" y="422211"/>
                  </a:cubicBezTo>
                  <a:close/>
                  <a:moveTo>
                    <a:pt x="785261" y="0"/>
                  </a:moveTo>
                  <a:lnTo>
                    <a:pt x="955501" y="0"/>
                  </a:lnTo>
                  <a:lnTo>
                    <a:pt x="955501" y="134329"/>
                  </a:lnTo>
                  <a:lnTo>
                    <a:pt x="1014988" y="143408"/>
                  </a:lnTo>
                  <a:lnTo>
                    <a:pt x="1073317" y="158020"/>
                  </a:lnTo>
                  <a:lnTo>
                    <a:pt x="1124821" y="33680"/>
                  </a:lnTo>
                  <a:lnTo>
                    <a:pt x="1282102" y="98828"/>
                  </a:lnTo>
                  <a:lnTo>
                    <a:pt x="1229998" y="224619"/>
                  </a:lnTo>
                  <a:lnTo>
                    <a:pt x="1250218" y="235760"/>
                  </a:lnTo>
                  <a:cubicBezTo>
                    <a:pt x="1276992" y="252029"/>
                    <a:pt x="1302655" y="269943"/>
                    <a:pt x="1327066" y="289364"/>
                  </a:cubicBezTo>
                  <a:lnTo>
                    <a:pt x="1329143" y="291241"/>
                  </a:lnTo>
                  <a:lnTo>
                    <a:pt x="1425645" y="194739"/>
                  </a:lnTo>
                  <a:lnTo>
                    <a:pt x="1546022" y="315117"/>
                  </a:lnTo>
                  <a:lnTo>
                    <a:pt x="1448558" y="412582"/>
                  </a:lnTo>
                  <a:lnTo>
                    <a:pt x="1457388" y="422838"/>
                  </a:lnTo>
                  <a:lnTo>
                    <a:pt x="1514167" y="511583"/>
                  </a:lnTo>
                  <a:lnTo>
                    <a:pt x="1641935" y="458659"/>
                  </a:lnTo>
                  <a:lnTo>
                    <a:pt x="1707082" y="615941"/>
                  </a:lnTo>
                  <a:lnTo>
                    <a:pt x="1579247" y="668892"/>
                  </a:lnTo>
                  <a:lnTo>
                    <a:pt x="1584835" y="687711"/>
                  </a:lnTo>
                  <a:cubicBezTo>
                    <a:pt x="1592232" y="716929"/>
                    <a:pt x="1597895" y="746838"/>
                    <a:pt x="1601709" y="777321"/>
                  </a:cubicBezTo>
                  <a:lnTo>
                    <a:pt x="1602202" y="785260"/>
                  </a:lnTo>
                  <a:lnTo>
                    <a:pt x="1740762" y="785260"/>
                  </a:lnTo>
                  <a:lnTo>
                    <a:pt x="1740762" y="955500"/>
                  </a:lnTo>
                  <a:lnTo>
                    <a:pt x="1602244" y="955500"/>
                  </a:lnTo>
                  <a:lnTo>
                    <a:pt x="1592412" y="1019928"/>
                  </a:lnTo>
                  <a:lnTo>
                    <a:pt x="1579385" y="1071925"/>
                  </a:lnTo>
                  <a:lnTo>
                    <a:pt x="1707082" y="1124819"/>
                  </a:lnTo>
                  <a:lnTo>
                    <a:pt x="1641935" y="1282101"/>
                  </a:lnTo>
                  <a:lnTo>
                    <a:pt x="1514336" y="1229247"/>
                  </a:lnTo>
                  <a:lnTo>
                    <a:pt x="1500059" y="1255158"/>
                  </a:lnTo>
                  <a:lnTo>
                    <a:pt x="1448892" y="1328512"/>
                  </a:lnTo>
                  <a:lnTo>
                    <a:pt x="1546022" y="1425643"/>
                  </a:lnTo>
                  <a:lnTo>
                    <a:pt x="1425645" y="1546021"/>
                  </a:lnTo>
                  <a:lnTo>
                    <a:pt x="1328549" y="1448925"/>
                  </a:lnTo>
                  <a:lnTo>
                    <a:pt x="1312981" y="1462328"/>
                  </a:lnTo>
                  <a:lnTo>
                    <a:pt x="1229762" y="1515571"/>
                  </a:lnTo>
                  <a:lnTo>
                    <a:pt x="1282102" y="1641932"/>
                  </a:lnTo>
                  <a:lnTo>
                    <a:pt x="1124821" y="1707080"/>
                  </a:lnTo>
                  <a:lnTo>
                    <a:pt x="1073151" y="1582339"/>
                  </a:lnTo>
                  <a:lnTo>
                    <a:pt x="1048108" y="1589775"/>
                  </a:lnTo>
                  <a:cubicBezTo>
                    <a:pt x="1018890" y="1597172"/>
                    <a:pt x="988981" y="1602835"/>
                    <a:pt x="958498" y="1606649"/>
                  </a:cubicBezTo>
                  <a:lnTo>
                    <a:pt x="955501" y="1606835"/>
                  </a:lnTo>
                  <a:lnTo>
                    <a:pt x="955501" y="1740760"/>
                  </a:lnTo>
                  <a:lnTo>
                    <a:pt x="785261" y="1740760"/>
                  </a:lnTo>
                  <a:lnTo>
                    <a:pt x="785261" y="1607939"/>
                  </a:lnTo>
                  <a:lnTo>
                    <a:pt x="715891" y="1597352"/>
                  </a:lnTo>
                  <a:lnTo>
                    <a:pt x="666516" y="1584982"/>
                  </a:lnTo>
                  <a:lnTo>
                    <a:pt x="615942" y="1707080"/>
                  </a:lnTo>
                  <a:lnTo>
                    <a:pt x="458661" y="1641932"/>
                  </a:lnTo>
                  <a:lnTo>
                    <a:pt x="508928" y="1520575"/>
                  </a:lnTo>
                  <a:lnTo>
                    <a:pt x="480660" y="1504999"/>
                  </a:lnTo>
                  <a:lnTo>
                    <a:pt x="407307" y="1453832"/>
                  </a:lnTo>
                  <a:lnTo>
                    <a:pt x="315118" y="1546021"/>
                  </a:lnTo>
                  <a:lnTo>
                    <a:pt x="194740" y="1425643"/>
                  </a:lnTo>
                  <a:lnTo>
                    <a:pt x="286894" y="1333489"/>
                  </a:lnTo>
                  <a:lnTo>
                    <a:pt x="273491" y="1317922"/>
                  </a:lnTo>
                  <a:lnTo>
                    <a:pt x="218783" y="1232414"/>
                  </a:lnTo>
                  <a:lnTo>
                    <a:pt x="98828" y="1282101"/>
                  </a:lnTo>
                  <a:lnTo>
                    <a:pt x="33680" y="1124819"/>
                  </a:lnTo>
                  <a:lnTo>
                    <a:pt x="152714" y="1075514"/>
                  </a:lnTo>
                  <a:lnTo>
                    <a:pt x="146043" y="1053048"/>
                  </a:lnTo>
                  <a:cubicBezTo>
                    <a:pt x="138647" y="1023830"/>
                    <a:pt x="132984" y="993922"/>
                    <a:pt x="129170" y="963438"/>
                  </a:cubicBezTo>
                  <a:lnTo>
                    <a:pt x="128677" y="955500"/>
                  </a:lnTo>
                  <a:lnTo>
                    <a:pt x="0" y="955500"/>
                  </a:lnTo>
                  <a:lnTo>
                    <a:pt x="0" y="785260"/>
                  </a:lnTo>
                  <a:lnTo>
                    <a:pt x="128814" y="785260"/>
                  </a:lnTo>
                  <a:lnTo>
                    <a:pt x="134981" y="739025"/>
                  </a:lnTo>
                  <a:cubicBezTo>
                    <a:pt x="138313" y="720372"/>
                    <a:pt x="142341" y="701961"/>
                    <a:pt x="147040" y="683819"/>
                  </a:cubicBezTo>
                  <a:lnTo>
                    <a:pt x="152622" y="665208"/>
                  </a:lnTo>
                  <a:lnTo>
                    <a:pt x="33680" y="615940"/>
                  </a:lnTo>
                  <a:lnTo>
                    <a:pt x="98828" y="458659"/>
                  </a:lnTo>
                  <a:lnTo>
                    <a:pt x="219054" y="508459"/>
                  </a:lnTo>
                  <a:lnTo>
                    <a:pt x="264199" y="435381"/>
                  </a:lnTo>
                  <a:lnTo>
                    <a:pt x="286732" y="407109"/>
                  </a:lnTo>
                  <a:lnTo>
                    <a:pt x="194740" y="315117"/>
                  </a:lnTo>
                  <a:lnTo>
                    <a:pt x="315118" y="194739"/>
                  </a:lnTo>
                  <a:lnTo>
                    <a:pt x="407197" y="286817"/>
                  </a:lnTo>
                  <a:lnTo>
                    <a:pt x="460791" y="248268"/>
                  </a:lnTo>
                  <a:lnTo>
                    <a:pt x="508858" y="220014"/>
                  </a:lnTo>
                  <a:lnTo>
                    <a:pt x="458661" y="98828"/>
                  </a:lnTo>
                  <a:lnTo>
                    <a:pt x="615942" y="33679"/>
                  </a:lnTo>
                  <a:lnTo>
                    <a:pt x="666597" y="155970"/>
                  </a:lnTo>
                  <a:lnTo>
                    <a:pt x="715891" y="143408"/>
                  </a:lnTo>
                  <a:lnTo>
                    <a:pt x="785261" y="13282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80" name="任意多边形 79"/>
            <p:cNvSpPr/>
            <p:nvPr/>
          </p:nvSpPr>
          <p:spPr>
            <a:xfrm>
              <a:off x="6189737" y="815742"/>
              <a:ext cx="1569762" cy="1569762"/>
            </a:xfrm>
            <a:custGeom>
              <a:avLst/>
              <a:gdLst>
                <a:gd name="connsiteX0" fmla="*/ 870381 w 1740762"/>
                <a:gd name="connsiteY0" fmla="*/ 422211 h 1740760"/>
                <a:gd name="connsiteX1" fmla="*/ 422212 w 1740762"/>
                <a:gd name="connsiteY1" fmla="*/ 870380 h 1740760"/>
                <a:gd name="connsiteX2" fmla="*/ 870381 w 1740762"/>
                <a:gd name="connsiteY2" fmla="*/ 1318549 h 1740760"/>
                <a:gd name="connsiteX3" fmla="*/ 1318550 w 1740762"/>
                <a:gd name="connsiteY3" fmla="*/ 870380 h 1740760"/>
                <a:gd name="connsiteX4" fmla="*/ 870381 w 1740762"/>
                <a:gd name="connsiteY4" fmla="*/ 422211 h 1740760"/>
                <a:gd name="connsiteX5" fmla="*/ 785261 w 1740762"/>
                <a:gd name="connsiteY5" fmla="*/ 0 h 1740760"/>
                <a:gd name="connsiteX6" fmla="*/ 955501 w 1740762"/>
                <a:gd name="connsiteY6" fmla="*/ 0 h 1740760"/>
                <a:gd name="connsiteX7" fmla="*/ 955501 w 1740762"/>
                <a:gd name="connsiteY7" fmla="*/ 134329 h 1740760"/>
                <a:gd name="connsiteX8" fmla="*/ 1014988 w 1740762"/>
                <a:gd name="connsiteY8" fmla="*/ 143408 h 1740760"/>
                <a:gd name="connsiteX9" fmla="*/ 1073317 w 1740762"/>
                <a:gd name="connsiteY9" fmla="*/ 158020 h 1740760"/>
                <a:gd name="connsiteX10" fmla="*/ 1124821 w 1740762"/>
                <a:gd name="connsiteY10" fmla="*/ 33680 h 1740760"/>
                <a:gd name="connsiteX11" fmla="*/ 1282102 w 1740762"/>
                <a:gd name="connsiteY11" fmla="*/ 98828 h 1740760"/>
                <a:gd name="connsiteX12" fmla="*/ 1229998 w 1740762"/>
                <a:gd name="connsiteY12" fmla="*/ 224619 h 1740760"/>
                <a:gd name="connsiteX13" fmla="*/ 1250218 w 1740762"/>
                <a:gd name="connsiteY13" fmla="*/ 235760 h 1740760"/>
                <a:gd name="connsiteX14" fmla="*/ 1327066 w 1740762"/>
                <a:gd name="connsiteY14" fmla="*/ 289364 h 1740760"/>
                <a:gd name="connsiteX15" fmla="*/ 1329143 w 1740762"/>
                <a:gd name="connsiteY15" fmla="*/ 291241 h 1740760"/>
                <a:gd name="connsiteX16" fmla="*/ 1425645 w 1740762"/>
                <a:gd name="connsiteY16" fmla="*/ 194739 h 1740760"/>
                <a:gd name="connsiteX17" fmla="*/ 1546022 w 1740762"/>
                <a:gd name="connsiteY17" fmla="*/ 315117 h 1740760"/>
                <a:gd name="connsiteX18" fmla="*/ 1448558 w 1740762"/>
                <a:gd name="connsiteY18" fmla="*/ 412582 h 1740760"/>
                <a:gd name="connsiteX19" fmla="*/ 1457388 w 1740762"/>
                <a:gd name="connsiteY19" fmla="*/ 422838 h 1740760"/>
                <a:gd name="connsiteX20" fmla="*/ 1514167 w 1740762"/>
                <a:gd name="connsiteY20" fmla="*/ 511583 h 1740760"/>
                <a:gd name="connsiteX21" fmla="*/ 1641935 w 1740762"/>
                <a:gd name="connsiteY21" fmla="*/ 458659 h 1740760"/>
                <a:gd name="connsiteX22" fmla="*/ 1707082 w 1740762"/>
                <a:gd name="connsiteY22" fmla="*/ 615941 h 1740760"/>
                <a:gd name="connsiteX23" fmla="*/ 1579247 w 1740762"/>
                <a:gd name="connsiteY23" fmla="*/ 668892 h 1740760"/>
                <a:gd name="connsiteX24" fmla="*/ 1584835 w 1740762"/>
                <a:gd name="connsiteY24" fmla="*/ 687711 h 1740760"/>
                <a:gd name="connsiteX25" fmla="*/ 1601709 w 1740762"/>
                <a:gd name="connsiteY25" fmla="*/ 777321 h 1740760"/>
                <a:gd name="connsiteX26" fmla="*/ 1602202 w 1740762"/>
                <a:gd name="connsiteY26" fmla="*/ 785260 h 1740760"/>
                <a:gd name="connsiteX27" fmla="*/ 1740762 w 1740762"/>
                <a:gd name="connsiteY27" fmla="*/ 785260 h 1740760"/>
                <a:gd name="connsiteX28" fmla="*/ 1740762 w 1740762"/>
                <a:gd name="connsiteY28" fmla="*/ 955500 h 1740760"/>
                <a:gd name="connsiteX29" fmla="*/ 1602244 w 1740762"/>
                <a:gd name="connsiteY29" fmla="*/ 955500 h 1740760"/>
                <a:gd name="connsiteX30" fmla="*/ 1592412 w 1740762"/>
                <a:gd name="connsiteY30" fmla="*/ 1019928 h 1740760"/>
                <a:gd name="connsiteX31" fmla="*/ 1579385 w 1740762"/>
                <a:gd name="connsiteY31" fmla="*/ 1071925 h 1740760"/>
                <a:gd name="connsiteX32" fmla="*/ 1707082 w 1740762"/>
                <a:gd name="connsiteY32" fmla="*/ 1124819 h 1740760"/>
                <a:gd name="connsiteX33" fmla="*/ 1641935 w 1740762"/>
                <a:gd name="connsiteY33" fmla="*/ 1282101 h 1740760"/>
                <a:gd name="connsiteX34" fmla="*/ 1514336 w 1740762"/>
                <a:gd name="connsiteY34" fmla="*/ 1229247 h 1740760"/>
                <a:gd name="connsiteX35" fmla="*/ 1500059 w 1740762"/>
                <a:gd name="connsiteY35" fmla="*/ 1255158 h 1740760"/>
                <a:gd name="connsiteX36" fmla="*/ 1448892 w 1740762"/>
                <a:gd name="connsiteY36" fmla="*/ 1328512 h 1740760"/>
                <a:gd name="connsiteX37" fmla="*/ 1546022 w 1740762"/>
                <a:gd name="connsiteY37" fmla="*/ 1425643 h 1740760"/>
                <a:gd name="connsiteX38" fmla="*/ 1425645 w 1740762"/>
                <a:gd name="connsiteY38" fmla="*/ 1546021 h 1740760"/>
                <a:gd name="connsiteX39" fmla="*/ 1328549 w 1740762"/>
                <a:gd name="connsiteY39" fmla="*/ 1448925 h 1740760"/>
                <a:gd name="connsiteX40" fmla="*/ 1312981 w 1740762"/>
                <a:gd name="connsiteY40" fmla="*/ 1462328 h 1740760"/>
                <a:gd name="connsiteX41" fmla="*/ 1229762 w 1740762"/>
                <a:gd name="connsiteY41" fmla="*/ 1515571 h 1740760"/>
                <a:gd name="connsiteX42" fmla="*/ 1282102 w 1740762"/>
                <a:gd name="connsiteY42" fmla="*/ 1641932 h 1740760"/>
                <a:gd name="connsiteX43" fmla="*/ 1124821 w 1740762"/>
                <a:gd name="connsiteY43" fmla="*/ 1707080 h 1740760"/>
                <a:gd name="connsiteX44" fmla="*/ 1073151 w 1740762"/>
                <a:gd name="connsiteY44" fmla="*/ 1582339 h 1740760"/>
                <a:gd name="connsiteX45" fmla="*/ 1048108 w 1740762"/>
                <a:gd name="connsiteY45" fmla="*/ 1589775 h 1740760"/>
                <a:gd name="connsiteX46" fmla="*/ 958498 w 1740762"/>
                <a:gd name="connsiteY46" fmla="*/ 1606649 h 1740760"/>
                <a:gd name="connsiteX47" fmla="*/ 955501 w 1740762"/>
                <a:gd name="connsiteY47" fmla="*/ 1606835 h 1740760"/>
                <a:gd name="connsiteX48" fmla="*/ 955501 w 1740762"/>
                <a:gd name="connsiteY48" fmla="*/ 1740760 h 1740760"/>
                <a:gd name="connsiteX49" fmla="*/ 785261 w 1740762"/>
                <a:gd name="connsiteY49" fmla="*/ 1740760 h 1740760"/>
                <a:gd name="connsiteX50" fmla="*/ 785261 w 1740762"/>
                <a:gd name="connsiteY50" fmla="*/ 1607939 h 1740760"/>
                <a:gd name="connsiteX51" fmla="*/ 715891 w 1740762"/>
                <a:gd name="connsiteY51" fmla="*/ 1597352 h 1740760"/>
                <a:gd name="connsiteX52" fmla="*/ 666516 w 1740762"/>
                <a:gd name="connsiteY52" fmla="*/ 1584982 h 1740760"/>
                <a:gd name="connsiteX53" fmla="*/ 615942 w 1740762"/>
                <a:gd name="connsiteY53" fmla="*/ 1707080 h 1740760"/>
                <a:gd name="connsiteX54" fmla="*/ 458661 w 1740762"/>
                <a:gd name="connsiteY54" fmla="*/ 1641932 h 1740760"/>
                <a:gd name="connsiteX55" fmla="*/ 508928 w 1740762"/>
                <a:gd name="connsiteY55" fmla="*/ 1520575 h 1740760"/>
                <a:gd name="connsiteX56" fmla="*/ 480660 w 1740762"/>
                <a:gd name="connsiteY56" fmla="*/ 1504999 h 1740760"/>
                <a:gd name="connsiteX57" fmla="*/ 407307 w 1740762"/>
                <a:gd name="connsiteY57" fmla="*/ 1453832 h 1740760"/>
                <a:gd name="connsiteX58" fmla="*/ 315118 w 1740762"/>
                <a:gd name="connsiteY58" fmla="*/ 1546021 h 1740760"/>
                <a:gd name="connsiteX59" fmla="*/ 194740 w 1740762"/>
                <a:gd name="connsiteY59" fmla="*/ 1425643 h 1740760"/>
                <a:gd name="connsiteX60" fmla="*/ 286894 w 1740762"/>
                <a:gd name="connsiteY60" fmla="*/ 1333489 h 1740760"/>
                <a:gd name="connsiteX61" fmla="*/ 273491 w 1740762"/>
                <a:gd name="connsiteY61" fmla="*/ 1317922 h 1740760"/>
                <a:gd name="connsiteX62" fmla="*/ 218783 w 1740762"/>
                <a:gd name="connsiteY62" fmla="*/ 1232414 h 1740760"/>
                <a:gd name="connsiteX63" fmla="*/ 98828 w 1740762"/>
                <a:gd name="connsiteY63" fmla="*/ 1282101 h 1740760"/>
                <a:gd name="connsiteX64" fmla="*/ 33680 w 1740762"/>
                <a:gd name="connsiteY64" fmla="*/ 1124819 h 1740760"/>
                <a:gd name="connsiteX65" fmla="*/ 152714 w 1740762"/>
                <a:gd name="connsiteY65" fmla="*/ 1075514 h 1740760"/>
                <a:gd name="connsiteX66" fmla="*/ 146043 w 1740762"/>
                <a:gd name="connsiteY66" fmla="*/ 1053048 h 1740760"/>
                <a:gd name="connsiteX67" fmla="*/ 129170 w 1740762"/>
                <a:gd name="connsiteY67" fmla="*/ 963438 h 1740760"/>
                <a:gd name="connsiteX68" fmla="*/ 128677 w 1740762"/>
                <a:gd name="connsiteY68" fmla="*/ 955500 h 1740760"/>
                <a:gd name="connsiteX69" fmla="*/ 0 w 1740762"/>
                <a:gd name="connsiteY69" fmla="*/ 955500 h 1740760"/>
                <a:gd name="connsiteX70" fmla="*/ 0 w 1740762"/>
                <a:gd name="connsiteY70" fmla="*/ 785260 h 1740760"/>
                <a:gd name="connsiteX71" fmla="*/ 128814 w 1740762"/>
                <a:gd name="connsiteY71" fmla="*/ 785260 h 1740760"/>
                <a:gd name="connsiteX72" fmla="*/ 134981 w 1740762"/>
                <a:gd name="connsiteY72" fmla="*/ 739025 h 1740760"/>
                <a:gd name="connsiteX73" fmla="*/ 147040 w 1740762"/>
                <a:gd name="connsiteY73" fmla="*/ 683819 h 1740760"/>
                <a:gd name="connsiteX74" fmla="*/ 152622 w 1740762"/>
                <a:gd name="connsiteY74" fmla="*/ 665208 h 1740760"/>
                <a:gd name="connsiteX75" fmla="*/ 33680 w 1740762"/>
                <a:gd name="connsiteY75" fmla="*/ 615940 h 1740760"/>
                <a:gd name="connsiteX76" fmla="*/ 98828 w 1740762"/>
                <a:gd name="connsiteY76" fmla="*/ 458659 h 1740760"/>
                <a:gd name="connsiteX77" fmla="*/ 219054 w 1740762"/>
                <a:gd name="connsiteY77" fmla="*/ 508459 h 1740760"/>
                <a:gd name="connsiteX78" fmla="*/ 264199 w 1740762"/>
                <a:gd name="connsiteY78" fmla="*/ 435381 h 1740760"/>
                <a:gd name="connsiteX79" fmla="*/ 286732 w 1740762"/>
                <a:gd name="connsiteY79" fmla="*/ 407109 h 1740760"/>
                <a:gd name="connsiteX80" fmla="*/ 194740 w 1740762"/>
                <a:gd name="connsiteY80" fmla="*/ 315117 h 1740760"/>
                <a:gd name="connsiteX81" fmla="*/ 315118 w 1740762"/>
                <a:gd name="connsiteY81" fmla="*/ 194739 h 1740760"/>
                <a:gd name="connsiteX82" fmla="*/ 407197 w 1740762"/>
                <a:gd name="connsiteY82" fmla="*/ 286817 h 1740760"/>
                <a:gd name="connsiteX83" fmla="*/ 460791 w 1740762"/>
                <a:gd name="connsiteY83" fmla="*/ 248268 h 1740760"/>
                <a:gd name="connsiteX84" fmla="*/ 508858 w 1740762"/>
                <a:gd name="connsiteY84" fmla="*/ 220014 h 1740760"/>
                <a:gd name="connsiteX85" fmla="*/ 458661 w 1740762"/>
                <a:gd name="connsiteY85" fmla="*/ 98828 h 1740760"/>
                <a:gd name="connsiteX86" fmla="*/ 615942 w 1740762"/>
                <a:gd name="connsiteY86" fmla="*/ 33679 h 1740760"/>
                <a:gd name="connsiteX87" fmla="*/ 666597 w 1740762"/>
                <a:gd name="connsiteY87" fmla="*/ 155970 h 1740760"/>
                <a:gd name="connsiteX88" fmla="*/ 715891 w 1740762"/>
                <a:gd name="connsiteY88" fmla="*/ 143408 h 1740760"/>
                <a:gd name="connsiteX89" fmla="*/ 785261 w 1740762"/>
                <a:gd name="connsiteY89" fmla="*/ 132820 h 17407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</a:cxnLst>
              <a:rect l="l" t="t" r="r" b="b"/>
              <a:pathLst>
                <a:path w="1740762" h="1740760">
                  <a:moveTo>
                    <a:pt x="870381" y="422211"/>
                  </a:moveTo>
                  <a:cubicBezTo>
                    <a:pt x="622864" y="422211"/>
                    <a:pt x="422212" y="622863"/>
                    <a:pt x="422212" y="870380"/>
                  </a:cubicBezTo>
                  <a:cubicBezTo>
                    <a:pt x="422212" y="1117897"/>
                    <a:pt x="622864" y="1318549"/>
                    <a:pt x="870381" y="1318549"/>
                  </a:cubicBezTo>
                  <a:cubicBezTo>
                    <a:pt x="1117898" y="1318549"/>
                    <a:pt x="1318550" y="1117897"/>
                    <a:pt x="1318550" y="870380"/>
                  </a:cubicBezTo>
                  <a:cubicBezTo>
                    <a:pt x="1318550" y="622863"/>
                    <a:pt x="1117898" y="422211"/>
                    <a:pt x="870381" y="422211"/>
                  </a:cubicBezTo>
                  <a:close/>
                  <a:moveTo>
                    <a:pt x="785261" y="0"/>
                  </a:moveTo>
                  <a:lnTo>
                    <a:pt x="955501" y="0"/>
                  </a:lnTo>
                  <a:lnTo>
                    <a:pt x="955501" y="134329"/>
                  </a:lnTo>
                  <a:lnTo>
                    <a:pt x="1014988" y="143408"/>
                  </a:lnTo>
                  <a:lnTo>
                    <a:pt x="1073317" y="158020"/>
                  </a:lnTo>
                  <a:lnTo>
                    <a:pt x="1124821" y="33680"/>
                  </a:lnTo>
                  <a:lnTo>
                    <a:pt x="1282102" y="98828"/>
                  </a:lnTo>
                  <a:lnTo>
                    <a:pt x="1229998" y="224619"/>
                  </a:lnTo>
                  <a:lnTo>
                    <a:pt x="1250218" y="235760"/>
                  </a:lnTo>
                  <a:cubicBezTo>
                    <a:pt x="1276992" y="252029"/>
                    <a:pt x="1302655" y="269943"/>
                    <a:pt x="1327066" y="289364"/>
                  </a:cubicBezTo>
                  <a:lnTo>
                    <a:pt x="1329143" y="291241"/>
                  </a:lnTo>
                  <a:lnTo>
                    <a:pt x="1425645" y="194739"/>
                  </a:lnTo>
                  <a:lnTo>
                    <a:pt x="1546022" y="315117"/>
                  </a:lnTo>
                  <a:lnTo>
                    <a:pt x="1448558" y="412582"/>
                  </a:lnTo>
                  <a:lnTo>
                    <a:pt x="1457388" y="422838"/>
                  </a:lnTo>
                  <a:lnTo>
                    <a:pt x="1514167" y="511583"/>
                  </a:lnTo>
                  <a:lnTo>
                    <a:pt x="1641935" y="458659"/>
                  </a:lnTo>
                  <a:lnTo>
                    <a:pt x="1707082" y="615941"/>
                  </a:lnTo>
                  <a:lnTo>
                    <a:pt x="1579247" y="668892"/>
                  </a:lnTo>
                  <a:lnTo>
                    <a:pt x="1584835" y="687711"/>
                  </a:lnTo>
                  <a:cubicBezTo>
                    <a:pt x="1592232" y="716929"/>
                    <a:pt x="1597895" y="746838"/>
                    <a:pt x="1601709" y="777321"/>
                  </a:cubicBezTo>
                  <a:lnTo>
                    <a:pt x="1602202" y="785260"/>
                  </a:lnTo>
                  <a:lnTo>
                    <a:pt x="1740762" y="785260"/>
                  </a:lnTo>
                  <a:lnTo>
                    <a:pt x="1740762" y="955500"/>
                  </a:lnTo>
                  <a:lnTo>
                    <a:pt x="1602244" y="955500"/>
                  </a:lnTo>
                  <a:lnTo>
                    <a:pt x="1592412" y="1019928"/>
                  </a:lnTo>
                  <a:lnTo>
                    <a:pt x="1579385" y="1071925"/>
                  </a:lnTo>
                  <a:lnTo>
                    <a:pt x="1707082" y="1124819"/>
                  </a:lnTo>
                  <a:lnTo>
                    <a:pt x="1641935" y="1282101"/>
                  </a:lnTo>
                  <a:lnTo>
                    <a:pt x="1514336" y="1229247"/>
                  </a:lnTo>
                  <a:lnTo>
                    <a:pt x="1500059" y="1255158"/>
                  </a:lnTo>
                  <a:lnTo>
                    <a:pt x="1448892" y="1328512"/>
                  </a:lnTo>
                  <a:lnTo>
                    <a:pt x="1546022" y="1425643"/>
                  </a:lnTo>
                  <a:lnTo>
                    <a:pt x="1425645" y="1546021"/>
                  </a:lnTo>
                  <a:lnTo>
                    <a:pt x="1328549" y="1448925"/>
                  </a:lnTo>
                  <a:lnTo>
                    <a:pt x="1312981" y="1462328"/>
                  </a:lnTo>
                  <a:lnTo>
                    <a:pt x="1229762" y="1515571"/>
                  </a:lnTo>
                  <a:lnTo>
                    <a:pt x="1282102" y="1641932"/>
                  </a:lnTo>
                  <a:lnTo>
                    <a:pt x="1124821" y="1707080"/>
                  </a:lnTo>
                  <a:lnTo>
                    <a:pt x="1073151" y="1582339"/>
                  </a:lnTo>
                  <a:lnTo>
                    <a:pt x="1048108" y="1589775"/>
                  </a:lnTo>
                  <a:cubicBezTo>
                    <a:pt x="1018890" y="1597172"/>
                    <a:pt x="988981" y="1602835"/>
                    <a:pt x="958498" y="1606649"/>
                  </a:cubicBezTo>
                  <a:lnTo>
                    <a:pt x="955501" y="1606835"/>
                  </a:lnTo>
                  <a:lnTo>
                    <a:pt x="955501" y="1740760"/>
                  </a:lnTo>
                  <a:lnTo>
                    <a:pt x="785261" y="1740760"/>
                  </a:lnTo>
                  <a:lnTo>
                    <a:pt x="785261" y="1607939"/>
                  </a:lnTo>
                  <a:lnTo>
                    <a:pt x="715891" y="1597352"/>
                  </a:lnTo>
                  <a:lnTo>
                    <a:pt x="666516" y="1584982"/>
                  </a:lnTo>
                  <a:lnTo>
                    <a:pt x="615942" y="1707080"/>
                  </a:lnTo>
                  <a:lnTo>
                    <a:pt x="458661" y="1641932"/>
                  </a:lnTo>
                  <a:lnTo>
                    <a:pt x="508928" y="1520575"/>
                  </a:lnTo>
                  <a:lnTo>
                    <a:pt x="480660" y="1504999"/>
                  </a:lnTo>
                  <a:lnTo>
                    <a:pt x="407307" y="1453832"/>
                  </a:lnTo>
                  <a:lnTo>
                    <a:pt x="315118" y="1546021"/>
                  </a:lnTo>
                  <a:lnTo>
                    <a:pt x="194740" y="1425643"/>
                  </a:lnTo>
                  <a:lnTo>
                    <a:pt x="286894" y="1333489"/>
                  </a:lnTo>
                  <a:lnTo>
                    <a:pt x="273491" y="1317922"/>
                  </a:lnTo>
                  <a:lnTo>
                    <a:pt x="218783" y="1232414"/>
                  </a:lnTo>
                  <a:lnTo>
                    <a:pt x="98828" y="1282101"/>
                  </a:lnTo>
                  <a:lnTo>
                    <a:pt x="33680" y="1124819"/>
                  </a:lnTo>
                  <a:lnTo>
                    <a:pt x="152714" y="1075514"/>
                  </a:lnTo>
                  <a:lnTo>
                    <a:pt x="146043" y="1053048"/>
                  </a:lnTo>
                  <a:cubicBezTo>
                    <a:pt x="138647" y="1023830"/>
                    <a:pt x="132984" y="993922"/>
                    <a:pt x="129170" y="963438"/>
                  </a:cubicBezTo>
                  <a:lnTo>
                    <a:pt x="128677" y="955500"/>
                  </a:lnTo>
                  <a:lnTo>
                    <a:pt x="0" y="955500"/>
                  </a:lnTo>
                  <a:lnTo>
                    <a:pt x="0" y="785260"/>
                  </a:lnTo>
                  <a:lnTo>
                    <a:pt x="128814" y="785260"/>
                  </a:lnTo>
                  <a:lnTo>
                    <a:pt x="134981" y="739025"/>
                  </a:lnTo>
                  <a:cubicBezTo>
                    <a:pt x="138313" y="720372"/>
                    <a:pt x="142341" y="701961"/>
                    <a:pt x="147040" y="683819"/>
                  </a:cubicBezTo>
                  <a:lnTo>
                    <a:pt x="152622" y="665208"/>
                  </a:lnTo>
                  <a:lnTo>
                    <a:pt x="33680" y="615940"/>
                  </a:lnTo>
                  <a:lnTo>
                    <a:pt x="98828" y="458659"/>
                  </a:lnTo>
                  <a:lnTo>
                    <a:pt x="219054" y="508459"/>
                  </a:lnTo>
                  <a:lnTo>
                    <a:pt x="264199" y="435381"/>
                  </a:lnTo>
                  <a:lnTo>
                    <a:pt x="286732" y="407109"/>
                  </a:lnTo>
                  <a:lnTo>
                    <a:pt x="194740" y="315117"/>
                  </a:lnTo>
                  <a:lnTo>
                    <a:pt x="315118" y="194739"/>
                  </a:lnTo>
                  <a:lnTo>
                    <a:pt x="407197" y="286817"/>
                  </a:lnTo>
                  <a:lnTo>
                    <a:pt x="460791" y="248268"/>
                  </a:lnTo>
                  <a:lnTo>
                    <a:pt x="508858" y="220014"/>
                  </a:lnTo>
                  <a:lnTo>
                    <a:pt x="458661" y="98828"/>
                  </a:lnTo>
                  <a:lnTo>
                    <a:pt x="615942" y="33679"/>
                  </a:lnTo>
                  <a:lnTo>
                    <a:pt x="666597" y="155970"/>
                  </a:lnTo>
                  <a:lnTo>
                    <a:pt x="715891" y="143408"/>
                  </a:lnTo>
                  <a:lnTo>
                    <a:pt x="785261" y="13282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81" name="任意多边形 80"/>
            <p:cNvSpPr/>
            <p:nvPr/>
          </p:nvSpPr>
          <p:spPr>
            <a:xfrm>
              <a:off x="5248156" y="1719897"/>
              <a:ext cx="1708758" cy="1708758"/>
            </a:xfrm>
            <a:custGeom>
              <a:avLst/>
              <a:gdLst>
                <a:gd name="connsiteX0" fmla="*/ 870381 w 1740762"/>
                <a:gd name="connsiteY0" fmla="*/ 422211 h 1740760"/>
                <a:gd name="connsiteX1" fmla="*/ 422212 w 1740762"/>
                <a:gd name="connsiteY1" fmla="*/ 870380 h 1740760"/>
                <a:gd name="connsiteX2" fmla="*/ 870381 w 1740762"/>
                <a:gd name="connsiteY2" fmla="*/ 1318549 h 1740760"/>
                <a:gd name="connsiteX3" fmla="*/ 1318550 w 1740762"/>
                <a:gd name="connsiteY3" fmla="*/ 870380 h 1740760"/>
                <a:gd name="connsiteX4" fmla="*/ 870381 w 1740762"/>
                <a:gd name="connsiteY4" fmla="*/ 422211 h 1740760"/>
                <a:gd name="connsiteX5" fmla="*/ 785261 w 1740762"/>
                <a:gd name="connsiteY5" fmla="*/ 0 h 1740760"/>
                <a:gd name="connsiteX6" fmla="*/ 955501 w 1740762"/>
                <a:gd name="connsiteY6" fmla="*/ 0 h 1740760"/>
                <a:gd name="connsiteX7" fmla="*/ 955501 w 1740762"/>
                <a:gd name="connsiteY7" fmla="*/ 134329 h 1740760"/>
                <a:gd name="connsiteX8" fmla="*/ 1014988 w 1740762"/>
                <a:gd name="connsiteY8" fmla="*/ 143408 h 1740760"/>
                <a:gd name="connsiteX9" fmla="*/ 1073317 w 1740762"/>
                <a:gd name="connsiteY9" fmla="*/ 158020 h 1740760"/>
                <a:gd name="connsiteX10" fmla="*/ 1124821 w 1740762"/>
                <a:gd name="connsiteY10" fmla="*/ 33680 h 1740760"/>
                <a:gd name="connsiteX11" fmla="*/ 1282102 w 1740762"/>
                <a:gd name="connsiteY11" fmla="*/ 98828 h 1740760"/>
                <a:gd name="connsiteX12" fmla="*/ 1229998 w 1740762"/>
                <a:gd name="connsiteY12" fmla="*/ 224619 h 1740760"/>
                <a:gd name="connsiteX13" fmla="*/ 1250218 w 1740762"/>
                <a:gd name="connsiteY13" fmla="*/ 235760 h 1740760"/>
                <a:gd name="connsiteX14" fmla="*/ 1327066 w 1740762"/>
                <a:gd name="connsiteY14" fmla="*/ 289364 h 1740760"/>
                <a:gd name="connsiteX15" fmla="*/ 1329143 w 1740762"/>
                <a:gd name="connsiteY15" fmla="*/ 291241 h 1740760"/>
                <a:gd name="connsiteX16" fmla="*/ 1425645 w 1740762"/>
                <a:gd name="connsiteY16" fmla="*/ 194739 h 1740760"/>
                <a:gd name="connsiteX17" fmla="*/ 1546022 w 1740762"/>
                <a:gd name="connsiteY17" fmla="*/ 315117 h 1740760"/>
                <a:gd name="connsiteX18" fmla="*/ 1448558 w 1740762"/>
                <a:gd name="connsiteY18" fmla="*/ 412582 h 1740760"/>
                <a:gd name="connsiteX19" fmla="*/ 1457388 w 1740762"/>
                <a:gd name="connsiteY19" fmla="*/ 422838 h 1740760"/>
                <a:gd name="connsiteX20" fmla="*/ 1514167 w 1740762"/>
                <a:gd name="connsiteY20" fmla="*/ 511583 h 1740760"/>
                <a:gd name="connsiteX21" fmla="*/ 1641935 w 1740762"/>
                <a:gd name="connsiteY21" fmla="*/ 458659 h 1740760"/>
                <a:gd name="connsiteX22" fmla="*/ 1707082 w 1740762"/>
                <a:gd name="connsiteY22" fmla="*/ 615941 h 1740760"/>
                <a:gd name="connsiteX23" fmla="*/ 1579247 w 1740762"/>
                <a:gd name="connsiteY23" fmla="*/ 668892 h 1740760"/>
                <a:gd name="connsiteX24" fmla="*/ 1584835 w 1740762"/>
                <a:gd name="connsiteY24" fmla="*/ 687711 h 1740760"/>
                <a:gd name="connsiteX25" fmla="*/ 1601709 w 1740762"/>
                <a:gd name="connsiteY25" fmla="*/ 777321 h 1740760"/>
                <a:gd name="connsiteX26" fmla="*/ 1602202 w 1740762"/>
                <a:gd name="connsiteY26" fmla="*/ 785260 h 1740760"/>
                <a:gd name="connsiteX27" fmla="*/ 1740762 w 1740762"/>
                <a:gd name="connsiteY27" fmla="*/ 785260 h 1740760"/>
                <a:gd name="connsiteX28" fmla="*/ 1740762 w 1740762"/>
                <a:gd name="connsiteY28" fmla="*/ 955500 h 1740760"/>
                <a:gd name="connsiteX29" fmla="*/ 1602244 w 1740762"/>
                <a:gd name="connsiteY29" fmla="*/ 955500 h 1740760"/>
                <a:gd name="connsiteX30" fmla="*/ 1592412 w 1740762"/>
                <a:gd name="connsiteY30" fmla="*/ 1019928 h 1740760"/>
                <a:gd name="connsiteX31" fmla="*/ 1579385 w 1740762"/>
                <a:gd name="connsiteY31" fmla="*/ 1071925 h 1740760"/>
                <a:gd name="connsiteX32" fmla="*/ 1707082 w 1740762"/>
                <a:gd name="connsiteY32" fmla="*/ 1124819 h 1740760"/>
                <a:gd name="connsiteX33" fmla="*/ 1641935 w 1740762"/>
                <a:gd name="connsiteY33" fmla="*/ 1282101 h 1740760"/>
                <a:gd name="connsiteX34" fmla="*/ 1514336 w 1740762"/>
                <a:gd name="connsiteY34" fmla="*/ 1229247 h 1740760"/>
                <a:gd name="connsiteX35" fmla="*/ 1500059 w 1740762"/>
                <a:gd name="connsiteY35" fmla="*/ 1255158 h 1740760"/>
                <a:gd name="connsiteX36" fmla="*/ 1448892 w 1740762"/>
                <a:gd name="connsiteY36" fmla="*/ 1328512 h 1740760"/>
                <a:gd name="connsiteX37" fmla="*/ 1546022 w 1740762"/>
                <a:gd name="connsiteY37" fmla="*/ 1425643 h 1740760"/>
                <a:gd name="connsiteX38" fmla="*/ 1425645 w 1740762"/>
                <a:gd name="connsiteY38" fmla="*/ 1546021 h 1740760"/>
                <a:gd name="connsiteX39" fmla="*/ 1328549 w 1740762"/>
                <a:gd name="connsiteY39" fmla="*/ 1448925 h 1740760"/>
                <a:gd name="connsiteX40" fmla="*/ 1312981 w 1740762"/>
                <a:gd name="connsiteY40" fmla="*/ 1462328 h 1740760"/>
                <a:gd name="connsiteX41" fmla="*/ 1229762 w 1740762"/>
                <a:gd name="connsiteY41" fmla="*/ 1515571 h 1740760"/>
                <a:gd name="connsiteX42" fmla="*/ 1282102 w 1740762"/>
                <a:gd name="connsiteY42" fmla="*/ 1641932 h 1740760"/>
                <a:gd name="connsiteX43" fmla="*/ 1124821 w 1740762"/>
                <a:gd name="connsiteY43" fmla="*/ 1707080 h 1740760"/>
                <a:gd name="connsiteX44" fmla="*/ 1073151 w 1740762"/>
                <a:gd name="connsiteY44" fmla="*/ 1582339 h 1740760"/>
                <a:gd name="connsiteX45" fmla="*/ 1048108 w 1740762"/>
                <a:gd name="connsiteY45" fmla="*/ 1589775 h 1740760"/>
                <a:gd name="connsiteX46" fmla="*/ 958498 w 1740762"/>
                <a:gd name="connsiteY46" fmla="*/ 1606649 h 1740760"/>
                <a:gd name="connsiteX47" fmla="*/ 955501 w 1740762"/>
                <a:gd name="connsiteY47" fmla="*/ 1606835 h 1740760"/>
                <a:gd name="connsiteX48" fmla="*/ 955501 w 1740762"/>
                <a:gd name="connsiteY48" fmla="*/ 1740760 h 1740760"/>
                <a:gd name="connsiteX49" fmla="*/ 785261 w 1740762"/>
                <a:gd name="connsiteY49" fmla="*/ 1740760 h 1740760"/>
                <a:gd name="connsiteX50" fmla="*/ 785261 w 1740762"/>
                <a:gd name="connsiteY50" fmla="*/ 1607939 h 1740760"/>
                <a:gd name="connsiteX51" fmla="*/ 715891 w 1740762"/>
                <a:gd name="connsiteY51" fmla="*/ 1597352 h 1740760"/>
                <a:gd name="connsiteX52" fmla="*/ 666516 w 1740762"/>
                <a:gd name="connsiteY52" fmla="*/ 1584982 h 1740760"/>
                <a:gd name="connsiteX53" fmla="*/ 615942 w 1740762"/>
                <a:gd name="connsiteY53" fmla="*/ 1707080 h 1740760"/>
                <a:gd name="connsiteX54" fmla="*/ 458661 w 1740762"/>
                <a:gd name="connsiteY54" fmla="*/ 1641932 h 1740760"/>
                <a:gd name="connsiteX55" fmla="*/ 508928 w 1740762"/>
                <a:gd name="connsiteY55" fmla="*/ 1520575 h 1740760"/>
                <a:gd name="connsiteX56" fmla="*/ 480660 w 1740762"/>
                <a:gd name="connsiteY56" fmla="*/ 1504999 h 1740760"/>
                <a:gd name="connsiteX57" fmla="*/ 407307 w 1740762"/>
                <a:gd name="connsiteY57" fmla="*/ 1453832 h 1740760"/>
                <a:gd name="connsiteX58" fmla="*/ 315118 w 1740762"/>
                <a:gd name="connsiteY58" fmla="*/ 1546021 h 1740760"/>
                <a:gd name="connsiteX59" fmla="*/ 194740 w 1740762"/>
                <a:gd name="connsiteY59" fmla="*/ 1425643 h 1740760"/>
                <a:gd name="connsiteX60" fmla="*/ 286894 w 1740762"/>
                <a:gd name="connsiteY60" fmla="*/ 1333489 h 1740760"/>
                <a:gd name="connsiteX61" fmla="*/ 273491 w 1740762"/>
                <a:gd name="connsiteY61" fmla="*/ 1317922 h 1740760"/>
                <a:gd name="connsiteX62" fmla="*/ 218783 w 1740762"/>
                <a:gd name="connsiteY62" fmla="*/ 1232414 h 1740760"/>
                <a:gd name="connsiteX63" fmla="*/ 98828 w 1740762"/>
                <a:gd name="connsiteY63" fmla="*/ 1282101 h 1740760"/>
                <a:gd name="connsiteX64" fmla="*/ 33680 w 1740762"/>
                <a:gd name="connsiteY64" fmla="*/ 1124819 h 1740760"/>
                <a:gd name="connsiteX65" fmla="*/ 152714 w 1740762"/>
                <a:gd name="connsiteY65" fmla="*/ 1075514 h 1740760"/>
                <a:gd name="connsiteX66" fmla="*/ 146043 w 1740762"/>
                <a:gd name="connsiteY66" fmla="*/ 1053048 h 1740760"/>
                <a:gd name="connsiteX67" fmla="*/ 129170 w 1740762"/>
                <a:gd name="connsiteY67" fmla="*/ 963438 h 1740760"/>
                <a:gd name="connsiteX68" fmla="*/ 128677 w 1740762"/>
                <a:gd name="connsiteY68" fmla="*/ 955500 h 1740760"/>
                <a:gd name="connsiteX69" fmla="*/ 0 w 1740762"/>
                <a:gd name="connsiteY69" fmla="*/ 955500 h 1740760"/>
                <a:gd name="connsiteX70" fmla="*/ 0 w 1740762"/>
                <a:gd name="connsiteY70" fmla="*/ 785260 h 1740760"/>
                <a:gd name="connsiteX71" fmla="*/ 128814 w 1740762"/>
                <a:gd name="connsiteY71" fmla="*/ 785260 h 1740760"/>
                <a:gd name="connsiteX72" fmla="*/ 134981 w 1740762"/>
                <a:gd name="connsiteY72" fmla="*/ 739025 h 1740760"/>
                <a:gd name="connsiteX73" fmla="*/ 147040 w 1740762"/>
                <a:gd name="connsiteY73" fmla="*/ 683819 h 1740760"/>
                <a:gd name="connsiteX74" fmla="*/ 152622 w 1740762"/>
                <a:gd name="connsiteY74" fmla="*/ 665208 h 1740760"/>
                <a:gd name="connsiteX75" fmla="*/ 33680 w 1740762"/>
                <a:gd name="connsiteY75" fmla="*/ 615940 h 1740760"/>
                <a:gd name="connsiteX76" fmla="*/ 98828 w 1740762"/>
                <a:gd name="connsiteY76" fmla="*/ 458659 h 1740760"/>
                <a:gd name="connsiteX77" fmla="*/ 219054 w 1740762"/>
                <a:gd name="connsiteY77" fmla="*/ 508459 h 1740760"/>
                <a:gd name="connsiteX78" fmla="*/ 264199 w 1740762"/>
                <a:gd name="connsiteY78" fmla="*/ 435381 h 1740760"/>
                <a:gd name="connsiteX79" fmla="*/ 286732 w 1740762"/>
                <a:gd name="connsiteY79" fmla="*/ 407109 h 1740760"/>
                <a:gd name="connsiteX80" fmla="*/ 194740 w 1740762"/>
                <a:gd name="connsiteY80" fmla="*/ 315117 h 1740760"/>
                <a:gd name="connsiteX81" fmla="*/ 315118 w 1740762"/>
                <a:gd name="connsiteY81" fmla="*/ 194739 h 1740760"/>
                <a:gd name="connsiteX82" fmla="*/ 407197 w 1740762"/>
                <a:gd name="connsiteY82" fmla="*/ 286817 h 1740760"/>
                <a:gd name="connsiteX83" fmla="*/ 460791 w 1740762"/>
                <a:gd name="connsiteY83" fmla="*/ 248268 h 1740760"/>
                <a:gd name="connsiteX84" fmla="*/ 508858 w 1740762"/>
                <a:gd name="connsiteY84" fmla="*/ 220014 h 1740760"/>
                <a:gd name="connsiteX85" fmla="*/ 458661 w 1740762"/>
                <a:gd name="connsiteY85" fmla="*/ 98828 h 1740760"/>
                <a:gd name="connsiteX86" fmla="*/ 615942 w 1740762"/>
                <a:gd name="connsiteY86" fmla="*/ 33679 h 1740760"/>
                <a:gd name="connsiteX87" fmla="*/ 666597 w 1740762"/>
                <a:gd name="connsiteY87" fmla="*/ 155970 h 1740760"/>
                <a:gd name="connsiteX88" fmla="*/ 715891 w 1740762"/>
                <a:gd name="connsiteY88" fmla="*/ 143408 h 1740760"/>
                <a:gd name="connsiteX89" fmla="*/ 785261 w 1740762"/>
                <a:gd name="connsiteY89" fmla="*/ 132820 h 174076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  <a:cxn ang="0">
                  <a:pos x="connsiteX26" y="connsiteY26"/>
                </a:cxn>
                <a:cxn ang="0">
                  <a:pos x="connsiteX27" y="connsiteY27"/>
                </a:cxn>
                <a:cxn ang="0">
                  <a:pos x="connsiteX28" y="connsiteY28"/>
                </a:cxn>
                <a:cxn ang="0">
                  <a:pos x="connsiteX29" y="connsiteY29"/>
                </a:cxn>
                <a:cxn ang="0">
                  <a:pos x="connsiteX30" y="connsiteY30"/>
                </a:cxn>
                <a:cxn ang="0">
                  <a:pos x="connsiteX31" y="connsiteY31"/>
                </a:cxn>
                <a:cxn ang="0">
                  <a:pos x="connsiteX32" y="connsiteY32"/>
                </a:cxn>
                <a:cxn ang="0">
                  <a:pos x="connsiteX33" y="connsiteY33"/>
                </a:cxn>
                <a:cxn ang="0">
                  <a:pos x="connsiteX34" y="connsiteY34"/>
                </a:cxn>
                <a:cxn ang="0">
                  <a:pos x="connsiteX35" y="connsiteY35"/>
                </a:cxn>
                <a:cxn ang="0">
                  <a:pos x="connsiteX36" y="connsiteY36"/>
                </a:cxn>
                <a:cxn ang="0">
                  <a:pos x="connsiteX37" y="connsiteY37"/>
                </a:cxn>
                <a:cxn ang="0">
                  <a:pos x="connsiteX38" y="connsiteY38"/>
                </a:cxn>
                <a:cxn ang="0">
                  <a:pos x="connsiteX39" y="connsiteY39"/>
                </a:cxn>
                <a:cxn ang="0">
                  <a:pos x="connsiteX40" y="connsiteY40"/>
                </a:cxn>
                <a:cxn ang="0">
                  <a:pos x="connsiteX41" y="connsiteY41"/>
                </a:cxn>
                <a:cxn ang="0">
                  <a:pos x="connsiteX42" y="connsiteY42"/>
                </a:cxn>
                <a:cxn ang="0">
                  <a:pos x="connsiteX43" y="connsiteY43"/>
                </a:cxn>
                <a:cxn ang="0">
                  <a:pos x="connsiteX44" y="connsiteY44"/>
                </a:cxn>
                <a:cxn ang="0">
                  <a:pos x="connsiteX45" y="connsiteY45"/>
                </a:cxn>
                <a:cxn ang="0">
                  <a:pos x="connsiteX46" y="connsiteY46"/>
                </a:cxn>
                <a:cxn ang="0">
                  <a:pos x="connsiteX47" y="connsiteY47"/>
                </a:cxn>
                <a:cxn ang="0">
                  <a:pos x="connsiteX48" y="connsiteY48"/>
                </a:cxn>
                <a:cxn ang="0">
                  <a:pos x="connsiteX49" y="connsiteY49"/>
                </a:cxn>
                <a:cxn ang="0">
                  <a:pos x="connsiteX50" y="connsiteY50"/>
                </a:cxn>
                <a:cxn ang="0">
                  <a:pos x="connsiteX51" y="connsiteY51"/>
                </a:cxn>
                <a:cxn ang="0">
                  <a:pos x="connsiteX52" y="connsiteY52"/>
                </a:cxn>
                <a:cxn ang="0">
                  <a:pos x="connsiteX53" y="connsiteY53"/>
                </a:cxn>
                <a:cxn ang="0">
                  <a:pos x="connsiteX54" y="connsiteY54"/>
                </a:cxn>
                <a:cxn ang="0">
                  <a:pos x="connsiteX55" y="connsiteY55"/>
                </a:cxn>
                <a:cxn ang="0">
                  <a:pos x="connsiteX56" y="connsiteY56"/>
                </a:cxn>
                <a:cxn ang="0">
                  <a:pos x="connsiteX57" y="connsiteY57"/>
                </a:cxn>
                <a:cxn ang="0">
                  <a:pos x="connsiteX58" y="connsiteY58"/>
                </a:cxn>
                <a:cxn ang="0">
                  <a:pos x="connsiteX59" y="connsiteY59"/>
                </a:cxn>
                <a:cxn ang="0">
                  <a:pos x="connsiteX60" y="connsiteY60"/>
                </a:cxn>
                <a:cxn ang="0">
                  <a:pos x="connsiteX61" y="connsiteY61"/>
                </a:cxn>
                <a:cxn ang="0">
                  <a:pos x="connsiteX62" y="connsiteY62"/>
                </a:cxn>
                <a:cxn ang="0">
                  <a:pos x="connsiteX63" y="connsiteY63"/>
                </a:cxn>
                <a:cxn ang="0">
                  <a:pos x="connsiteX64" y="connsiteY64"/>
                </a:cxn>
                <a:cxn ang="0">
                  <a:pos x="connsiteX65" y="connsiteY65"/>
                </a:cxn>
                <a:cxn ang="0">
                  <a:pos x="connsiteX66" y="connsiteY66"/>
                </a:cxn>
                <a:cxn ang="0">
                  <a:pos x="connsiteX67" y="connsiteY67"/>
                </a:cxn>
                <a:cxn ang="0">
                  <a:pos x="connsiteX68" y="connsiteY68"/>
                </a:cxn>
                <a:cxn ang="0">
                  <a:pos x="connsiteX69" y="connsiteY69"/>
                </a:cxn>
                <a:cxn ang="0">
                  <a:pos x="connsiteX70" y="connsiteY70"/>
                </a:cxn>
                <a:cxn ang="0">
                  <a:pos x="connsiteX71" y="connsiteY71"/>
                </a:cxn>
                <a:cxn ang="0">
                  <a:pos x="connsiteX72" y="connsiteY72"/>
                </a:cxn>
                <a:cxn ang="0">
                  <a:pos x="connsiteX73" y="connsiteY73"/>
                </a:cxn>
                <a:cxn ang="0">
                  <a:pos x="connsiteX74" y="connsiteY74"/>
                </a:cxn>
                <a:cxn ang="0">
                  <a:pos x="connsiteX75" y="connsiteY75"/>
                </a:cxn>
                <a:cxn ang="0">
                  <a:pos x="connsiteX76" y="connsiteY76"/>
                </a:cxn>
                <a:cxn ang="0">
                  <a:pos x="connsiteX77" y="connsiteY77"/>
                </a:cxn>
                <a:cxn ang="0">
                  <a:pos x="connsiteX78" y="connsiteY78"/>
                </a:cxn>
                <a:cxn ang="0">
                  <a:pos x="connsiteX79" y="connsiteY79"/>
                </a:cxn>
                <a:cxn ang="0">
                  <a:pos x="connsiteX80" y="connsiteY80"/>
                </a:cxn>
                <a:cxn ang="0">
                  <a:pos x="connsiteX81" y="connsiteY81"/>
                </a:cxn>
                <a:cxn ang="0">
                  <a:pos x="connsiteX82" y="connsiteY82"/>
                </a:cxn>
                <a:cxn ang="0">
                  <a:pos x="connsiteX83" y="connsiteY83"/>
                </a:cxn>
                <a:cxn ang="0">
                  <a:pos x="connsiteX84" y="connsiteY84"/>
                </a:cxn>
                <a:cxn ang="0">
                  <a:pos x="connsiteX85" y="connsiteY85"/>
                </a:cxn>
                <a:cxn ang="0">
                  <a:pos x="connsiteX86" y="connsiteY86"/>
                </a:cxn>
                <a:cxn ang="0">
                  <a:pos x="connsiteX87" y="connsiteY87"/>
                </a:cxn>
                <a:cxn ang="0">
                  <a:pos x="connsiteX88" y="connsiteY88"/>
                </a:cxn>
                <a:cxn ang="0">
                  <a:pos x="connsiteX89" y="connsiteY89"/>
                </a:cxn>
              </a:cxnLst>
              <a:rect l="l" t="t" r="r" b="b"/>
              <a:pathLst>
                <a:path w="1740762" h="1740760">
                  <a:moveTo>
                    <a:pt x="870381" y="422211"/>
                  </a:moveTo>
                  <a:cubicBezTo>
                    <a:pt x="622864" y="422211"/>
                    <a:pt x="422212" y="622863"/>
                    <a:pt x="422212" y="870380"/>
                  </a:cubicBezTo>
                  <a:cubicBezTo>
                    <a:pt x="422212" y="1117897"/>
                    <a:pt x="622864" y="1318549"/>
                    <a:pt x="870381" y="1318549"/>
                  </a:cubicBezTo>
                  <a:cubicBezTo>
                    <a:pt x="1117898" y="1318549"/>
                    <a:pt x="1318550" y="1117897"/>
                    <a:pt x="1318550" y="870380"/>
                  </a:cubicBezTo>
                  <a:cubicBezTo>
                    <a:pt x="1318550" y="622863"/>
                    <a:pt x="1117898" y="422211"/>
                    <a:pt x="870381" y="422211"/>
                  </a:cubicBezTo>
                  <a:close/>
                  <a:moveTo>
                    <a:pt x="785261" y="0"/>
                  </a:moveTo>
                  <a:lnTo>
                    <a:pt x="955501" y="0"/>
                  </a:lnTo>
                  <a:lnTo>
                    <a:pt x="955501" y="134329"/>
                  </a:lnTo>
                  <a:lnTo>
                    <a:pt x="1014988" y="143408"/>
                  </a:lnTo>
                  <a:lnTo>
                    <a:pt x="1073317" y="158020"/>
                  </a:lnTo>
                  <a:lnTo>
                    <a:pt x="1124821" y="33680"/>
                  </a:lnTo>
                  <a:lnTo>
                    <a:pt x="1282102" y="98828"/>
                  </a:lnTo>
                  <a:lnTo>
                    <a:pt x="1229998" y="224619"/>
                  </a:lnTo>
                  <a:lnTo>
                    <a:pt x="1250218" y="235760"/>
                  </a:lnTo>
                  <a:cubicBezTo>
                    <a:pt x="1276992" y="252029"/>
                    <a:pt x="1302655" y="269943"/>
                    <a:pt x="1327066" y="289364"/>
                  </a:cubicBezTo>
                  <a:lnTo>
                    <a:pt x="1329143" y="291241"/>
                  </a:lnTo>
                  <a:lnTo>
                    <a:pt x="1425645" y="194739"/>
                  </a:lnTo>
                  <a:lnTo>
                    <a:pt x="1546022" y="315117"/>
                  </a:lnTo>
                  <a:lnTo>
                    <a:pt x="1448558" y="412582"/>
                  </a:lnTo>
                  <a:lnTo>
                    <a:pt x="1457388" y="422838"/>
                  </a:lnTo>
                  <a:lnTo>
                    <a:pt x="1514167" y="511583"/>
                  </a:lnTo>
                  <a:lnTo>
                    <a:pt x="1641935" y="458659"/>
                  </a:lnTo>
                  <a:lnTo>
                    <a:pt x="1707082" y="615941"/>
                  </a:lnTo>
                  <a:lnTo>
                    <a:pt x="1579247" y="668892"/>
                  </a:lnTo>
                  <a:lnTo>
                    <a:pt x="1584835" y="687711"/>
                  </a:lnTo>
                  <a:cubicBezTo>
                    <a:pt x="1592232" y="716929"/>
                    <a:pt x="1597895" y="746838"/>
                    <a:pt x="1601709" y="777321"/>
                  </a:cubicBezTo>
                  <a:lnTo>
                    <a:pt x="1602202" y="785260"/>
                  </a:lnTo>
                  <a:lnTo>
                    <a:pt x="1740762" y="785260"/>
                  </a:lnTo>
                  <a:lnTo>
                    <a:pt x="1740762" y="955500"/>
                  </a:lnTo>
                  <a:lnTo>
                    <a:pt x="1602244" y="955500"/>
                  </a:lnTo>
                  <a:lnTo>
                    <a:pt x="1592412" y="1019928"/>
                  </a:lnTo>
                  <a:lnTo>
                    <a:pt x="1579385" y="1071925"/>
                  </a:lnTo>
                  <a:lnTo>
                    <a:pt x="1707082" y="1124819"/>
                  </a:lnTo>
                  <a:lnTo>
                    <a:pt x="1641935" y="1282101"/>
                  </a:lnTo>
                  <a:lnTo>
                    <a:pt x="1514336" y="1229247"/>
                  </a:lnTo>
                  <a:lnTo>
                    <a:pt x="1500059" y="1255158"/>
                  </a:lnTo>
                  <a:lnTo>
                    <a:pt x="1448892" y="1328512"/>
                  </a:lnTo>
                  <a:lnTo>
                    <a:pt x="1546022" y="1425643"/>
                  </a:lnTo>
                  <a:lnTo>
                    <a:pt x="1425645" y="1546021"/>
                  </a:lnTo>
                  <a:lnTo>
                    <a:pt x="1328549" y="1448925"/>
                  </a:lnTo>
                  <a:lnTo>
                    <a:pt x="1312981" y="1462328"/>
                  </a:lnTo>
                  <a:lnTo>
                    <a:pt x="1229762" y="1515571"/>
                  </a:lnTo>
                  <a:lnTo>
                    <a:pt x="1282102" y="1641932"/>
                  </a:lnTo>
                  <a:lnTo>
                    <a:pt x="1124821" y="1707080"/>
                  </a:lnTo>
                  <a:lnTo>
                    <a:pt x="1073151" y="1582339"/>
                  </a:lnTo>
                  <a:lnTo>
                    <a:pt x="1048108" y="1589775"/>
                  </a:lnTo>
                  <a:cubicBezTo>
                    <a:pt x="1018890" y="1597172"/>
                    <a:pt x="988981" y="1602835"/>
                    <a:pt x="958498" y="1606649"/>
                  </a:cubicBezTo>
                  <a:lnTo>
                    <a:pt x="955501" y="1606835"/>
                  </a:lnTo>
                  <a:lnTo>
                    <a:pt x="955501" y="1740760"/>
                  </a:lnTo>
                  <a:lnTo>
                    <a:pt x="785261" y="1740760"/>
                  </a:lnTo>
                  <a:lnTo>
                    <a:pt x="785261" y="1607939"/>
                  </a:lnTo>
                  <a:lnTo>
                    <a:pt x="715891" y="1597352"/>
                  </a:lnTo>
                  <a:lnTo>
                    <a:pt x="666516" y="1584982"/>
                  </a:lnTo>
                  <a:lnTo>
                    <a:pt x="615942" y="1707080"/>
                  </a:lnTo>
                  <a:lnTo>
                    <a:pt x="458661" y="1641932"/>
                  </a:lnTo>
                  <a:lnTo>
                    <a:pt x="508928" y="1520575"/>
                  </a:lnTo>
                  <a:lnTo>
                    <a:pt x="480660" y="1504999"/>
                  </a:lnTo>
                  <a:lnTo>
                    <a:pt x="407307" y="1453832"/>
                  </a:lnTo>
                  <a:lnTo>
                    <a:pt x="315118" y="1546021"/>
                  </a:lnTo>
                  <a:lnTo>
                    <a:pt x="194740" y="1425643"/>
                  </a:lnTo>
                  <a:lnTo>
                    <a:pt x="286894" y="1333489"/>
                  </a:lnTo>
                  <a:lnTo>
                    <a:pt x="273491" y="1317922"/>
                  </a:lnTo>
                  <a:lnTo>
                    <a:pt x="218783" y="1232414"/>
                  </a:lnTo>
                  <a:lnTo>
                    <a:pt x="98828" y="1282101"/>
                  </a:lnTo>
                  <a:lnTo>
                    <a:pt x="33680" y="1124819"/>
                  </a:lnTo>
                  <a:lnTo>
                    <a:pt x="152714" y="1075514"/>
                  </a:lnTo>
                  <a:lnTo>
                    <a:pt x="146043" y="1053048"/>
                  </a:lnTo>
                  <a:cubicBezTo>
                    <a:pt x="138647" y="1023830"/>
                    <a:pt x="132984" y="993922"/>
                    <a:pt x="129170" y="963438"/>
                  </a:cubicBezTo>
                  <a:lnTo>
                    <a:pt x="128677" y="955500"/>
                  </a:lnTo>
                  <a:lnTo>
                    <a:pt x="0" y="955500"/>
                  </a:lnTo>
                  <a:lnTo>
                    <a:pt x="0" y="785260"/>
                  </a:lnTo>
                  <a:lnTo>
                    <a:pt x="128814" y="785260"/>
                  </a:lnTo>
                  <a:lnTo>
                    <a:pt x="134981" y="739025"/>
                  </a:lnTo>
                  <a:cubicBezTo>
                    <a:pt x="138313" y="720372"/>
                    <a:pt x="142341" y="701961"/>
                    <a:pt x="147040" y="683819"/>
                  </a:cubicBezTo>
                  <a:lnTo>
                    <a:pt x="152622" y="665208"/>
                  </a:lnTo>
                  <a:lnTo>
                    <a:pt x="33680" y="615940"/>
                  </a:lnTo>
                  <a:lnTo>
                    <a:pt x="98828" y="458659"/>
                  </a:lnTo>
                  <a:lnTo>
                    <a:pt x="219054" y="508459"/>
                  </a:lnTo>
                  <a:lnTo>
                    <a:pt x="264199" y="435381"/>
                  </a:lnTo>
                  <a:lnTo>
                    <a:pt x="286732" y="407109"/>
                  </a:lnTo>
                  <a:lnTo>
                    <a:pt x="194740" y="315117"/>
                  </a:lnTo>
                  <a:lnTo>
                    <a:pt x="315118" y="194739"/>
                  </a:lnTo>
                  <a:lnTo>
                    <a:pt x="407197" y="286817"/>
                  </a:lnTo>
                  <a:lnTo>
                    <a:pt x="460791" y="248268"/>
                  </a:lnTo>
                  <a:lnTo>
                    <a:pt x="508858" y="220014"/>
                  </a:lnTo>
                  <a:lnTo>
                    <a:pt x="458661" y="98828"/>
                  </a:lnTo>
                  <a:lnTo>
                    <a:pt x="615942" y="33679"/>
                  </a:lnTo>
                  <a:lnTo>
                    <a:pt x="666597" y="155970"/>
                  </a:lnTo>
                  <a:lnTo>
                    <a:pt x="715891" y="143408"/>
                  </a:lnTo>
                  <a:lnTo>
                    <a:pt x="785261" y="132820"/>
                  </a:lnTo>
                  <a:close/>
                </a:path>
              </a:pathLst>
            </a:custGeom>
            <a:grpFill/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27" name="组合 26"/>
          <p:cNvGrpSpPr/>
          <p:nvPr/>
        </p:nvGrpSpPr>
        <p:grpSpPr>
          <a:xfrm>
            <a:off x="4497322" y="1245717"/>
            <a:ext cx="3200400" cy="5109516"/>
            <a:chOff x="2628900" y="0"/>
            <a:chExt cx="3924298" cy="6265093"/>
          </a:xfrm>
        </p:grpSpPr>
        <p:sp>
          <p:nvSpPr>
            <p:cNvPr id="11" name="圆角矩形 10"/>
            <p:cNvSpPr/>
            <p:nvPr/>
          </p:nvSpPr>
          <p:spPr>
            <a:xfrm>
              <a:off x="4210044" y="6028732"/>
              <a:ext cx="762006" cy="217709"/>
            </a:xfrm>
            <a:prstGeom prst="roundRect">
              <a:avLst/>
            </a:prstGeom>
            <a:gradFill>
              <a:gsLst>
                <a:gs pos="53000">
                  <a:schemeClr val="bg1">
                    <a:lumMod val="75000"/>
                  </a:schemeClr>
                </a:gs>
                <a:gs pos="100000">
                  <a:schemeClr val="bg1">
                    <a:lumMod val="65000"/>
                  </a:schemeClr>
                </a:gs>
                <a:gs pos="0">
                  <a:schemeClr val="bg1">
                    <a:lumMod val="50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10" name="任意多边形 9"/>
            <p:cNvSpPr/>
            <p:nvPr/>
          </p:nvSpPr>
          <p:spPr>
            <a:xfrm rot="18900000">
              <a:off x="3939601" y="4936044"/>
              <a:ext cx="1302892" cy="1329049"/>
            </a:xfrm>
            <a:custGeom>
              <a:avLst/>
              <a:gdLst>
                <a:gd name="connsiteX0" fmla="*/ 221518 w 1329080"/>
                <a:gd name="connsiteY0" fmla="*/ 0 h 1329080"/>
                <a:gd name="connsiteX1" fmla="*/ 1329080 w 1329080"/>
                <a:gd name="connsiteY1" fmla="*/ 1107563 h 1329080"/>
                <a:gd name="connsiteX2" fmla="*/ 1107563 w 1329080"/>
                <a:gd name="connsiteY2" fmla="*/ 1329080 h 1329080"/>
                <a:gd name="connsiteX3" fmla="*/ 543947 w 1329080"/>
                <a:gd name="connsiteY3" fmla="*/ 1329080 h 1329080"/>
                <a:gd name="connsiteX4" fmla="*/ 0 w 1329080"/>
                <a:gd name="connsiteY4" fmla="*/ 785133 h 1329080"/>
                <a:gd name="connsiteX5" fmla="*/ 0 w 1329080"/>
                <a:gd name="connsiteY5" fmla="*/ 221518 h 1329080"/>
                <a:gd name="connsiteX6" fmla="*/ 221518 w 1329080"/>
                <a:gd name="connsiteY6" fmla="*/ 0 h 13290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</a:cxnLst>
              <a:rect l="l" t="t" r="r" b="b"/>
              <a:pathLst>
                <a:path w="1329080" h="1329080">
                  <a:moveTo>
                    <a:pt x="221518" y="0"/>
                  </a:moveTo>
                  <a:lnTo>
                    <a:pt x="1329080" y="1107563"/>
                  </a:lnTo>
                  <a:cubicBezTo>
                    <a:pt x="1329080" y="1229903"/>
                    <a:pt x="1229903" y="1329080"/>
                    <a:pt x="1107563" y="1329080"/>
                  </a:cubicBezTo>
                  <a:lnTo>
                    <a:pt x="543947" y="1329080"/>
                  </a:lnTo>
                  <a:lnTo>
                    <a:pt x="0" y="785133"/>
                  </a:lnTo>
                  <a:lnTo>
                    <a:pt x="0" y="221518"/>
                  </a:lnTo>
                  <a:cubicBezTo>
                    <a:pt x="0" y="99177"/>
                    <a:pt x="99177" y="0"/>
                    <a:pt x="221518" y="0"/>
                  </a:cubicBezTo>
                  <a:close/>
                </a:path>
              </a:pathLst>
            </a:custGeom>
            <a:gradFill>
              <a:gsLst>
                <a:gs pos="48000">
                  <a:schemeClr val="bg1">
                    <a:lumMod val="65000"/>
                  </a:schemeClr>
                </a:gs>
                <a:gs pos="100000">
                  <a:schemeClr val="bg1">
                    <a:lumMod val="75000"/>
                    <a:alpha val="82000"/>
                  </a:schemeClr>
                </a:gs>
                <a:gs pos="3000">
                  <a:schemeClr val="bg1">
                    <a:lumMod val="50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13" name="任意多边形 12"/>
            <p:cNvSpPr/>
            <p:nvPr/>
          </p:nvSpPr>
          <p:spPr>
            <a:xfrm>
              <a:off x="3748086" y="4667138"/>
              <a:ext cx="1685924" cy="933430"/>
            </a:xfrm>
            <a:custGeom>
              <a:avLst/>
              <a:gdLst>
                <a:gd name="connsiteX0" fmla="*/ 0 w 1685925"/>
                <a:gd name="connsiteY0" fmla="*/ 0 h 933452"/>
                <a:gd name="connsiteX1" fmla="*/ 1685925 w 1685925"/>
                <a:gd name="connsiteY1" fmla="*/ 0 h 933452"/>
                <a:gd name="connsiteX2" fmla="*/ 1685925 w 1685925"/>
                <a:gd name="connsiteY2" fmla="*/ 933452 h 933452"/>
                <a:gd name="connsiteX3" fmla="*/ 0 w 1685925"/>
                <a:gd name="connsiteY3" fmla="*/ 933452 h 933452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</a:cxnLst>
              <a:rect l="l" t="t" r="r" b="b"/>
              <a:pathLst>
                <a:path w="1685925" h="933452">
                  <a:moveTo>
                    <a:pt x="0" y="0"/>
                  </a:moveTo>
                  <a:lnTo>
                    <a:pt x="1685925" y="0"/>
                  </a:lnTo>
                  <a:lnTo>
                    <a:pt x="1685925" y="933452"/>
                  </a:lnTo>
                  <a:lnTo>
                    <a:pt x="0" y="933452"/>
                  </a:lnTo>
                  <a:close/>
                </a:path>
              </a:pathLst>
            </a:custGeom>
            <a:gradFill>
              <a:gsLst>
                <a:gs pos="88000">
                  <a:schemeClr val="bg1">
                    <a:lumMod val="75000"/>
                  </a:schemeClr>
                </a:gs>
                <a:gs pos="51000">
                  <a:schemeClr val="bg1">
                    <a:lumMod val="65000"/>
                  </a:schemeClr>
                </a:gs>
                <a:gs pos="64000">
                  <a:schemeClr val="bg1">
                    <a:lumMod val="85000"/>
                  </a:schemeClr>
                </a:gs>
                <a:gs pos="76000">
                  <a:schemeClr val="bg1"/>
                </a:gs>
                <a:gs pos="37000">
                  <a:schemeClr val="bg1">
                    <a:lumMod val="85000"/>
                  </a:schemeClr>
                </a:gs>
                <a:gs pos="22000">
                  <a:schemeClr val="bg1"/>
                </a:gs>
                <a:gs pos="100000">
                  <a:schemeClr val="bg1">
                    <a:lumMod val="65000"/>
                  </a:schemeClr>
                </a:gs>
                <a:gs pos="3000">
                  <a:schemeClr val="bg1">
                    <a:lumMod val="65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24" name="圆角矩形 23"/>
            <p:cNvSpPr/>
            <p:nvPr/>
          </p:nvSpPr>
          <p:spPr>
            <a:xfrm rot="21300000">
              <a:off x="3745776" y="5473720"/>
              <a:ext cx="1674822" cy="82846"/>
            </a:xfrm>
            <a:prstGeom prst="roundRect">
              <a:avLst>
                <a:gd name="adj" fmla="val 13637"/>
              </a:avLst>
            </a:prstGeom>
            <a:gradFill>
              <a:gsLst>
                <a:gs pos="78000">
                  <a:schemeClr val="bg1"/>
                </a:gs>
                <a:gs pos="53000">
                  <a:schemeClr val="tx1">
                    <a:lumMod val="50000"/>
                    <a:lumOff val="50000"/>
                  </a:schemeClr>
                </a:gs>
                <a:gs pos="100000">
                  <a:schemeClr val="bg1">
                    <a:lumMod val="50000"/>
                  </a:schemeClr>
                </a:gs>
                <a:gs pos="23000">
                  <a:schemeClr val="bg1"/>
                </a:gs>
                <a:gs pos="0">
                  <a:schemeClr val="bg1">
                    <a:lumMod val="50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21" name="圆角矩形 20"/>
            <p:cNvSpPr/>
            <p:nvPr/>
          </p:nvSpPr>
          <p:spPr>
            <a:xfrm rot="21300000">
              <a:off x="3745776" y="5002893"/>
              <a:ext cx="1674822" cy="78826"/>
            </a:xfrm>
            <a:prstGeom prst="roundRect">
              <a:avLst>
                <a:gd name="adj" fmla="val 18590"/>
              </a:avLst>
            </a:prstGeom>
            <a:gradFill>
              <a:gsLst>
                <a:gs pos="78000">
                  <a:schemeClr val="bg1"/>
                </a:gs>
                <a:gs pos="53000">
                  <a:schemeClr val="tx1">
                    <a:lumMod val="50000"/>
                    <a:lumOff val="50000"/>
                  </a:schemeClr>
                </a:gs>
                <a:gs pos="100000">
                  <a:schemeClr val="bg1">
                    <a:lumMod val="50000"/>
                  </a:schemeClr>
                </a:gs>
                <a:gs pos="23000">
                  <a:schemeClr val="bg1"/>
                </a:gs>
                <a:gs pos="0">
                  <a:schemeClr val="bg1">
                    <a:lumMod val="50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22" name="圆角矩形 21"/>
            <p:cNvSpPr/>
            <p:nvPr/>
          </p:nvSpPr>
          <p:spPr>
            <a:xfrm rot="21300000">
              <a:off x="3745776" y="5169568"/>
              <a:ext cx="1674822" cy="78826"/>
            </a:xfrm>
            <a:prstGeom prst="roundRect">
              <a:avLst>
                <a:gd name="adj" fmla="val 1062"/>
              </a:avLst>
            </a:prstGeom>
            <a:gradFill>
              <a:gsLst>
                <a:gs pos="78000">
                  <a:schemeClr val="bg1"/>
                </a:gs>
                <a:gs pos="53000">
                  <a:schemeClr val="tx1">
                    <a:lumMod val="50000"/>
                    <a:lumOff val="50000"/>
                  </a:schemeClr>
                </a:gs>
                <a:gs pos="100000">
                  <a:schemeClr val="bg1">
                    <a:lumMod val="50000"/>
                  </a:schemeClr>
                </a:gs>
                <a:gs pos="23000">
                  <a:schemeClr val="bg1"/>
                </a:gs>
                <a:gs pos="0">
                  <a:schemeClr val="bg1">
                    <a:lumMod val="50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23" name="圆角矩形 22"/>
            <p:cNvSpPr/>
            <p:nvPr/>
          </p:nvSpPr>
          <p:spPr>
            <a:xfrm rot="21300000">
              <a:off x="3745776" y="5338382"/>
              <a:ext cx="1674822" cy="78826"/>
            </a:xfrm>
            <a:prstGeom prst="roundRect">
              <a:avLst>
                <a:gd name="adj" fmla="val 14265"/>
              </a:avLst>
            </a:prstGeom>
            <a:gradFill>
              <a:gsLst>
                <a:gs pos="78000">
                  <a:schemeClr val="bg1"/>
                </a:gs>
                <a:gs pos="53000">
                  <a:schemeClr val="tx1">
                    <a:lumMod val="50000"/>
                    <a:lumOff val="50000"/>
                  </a:schemeClr>
                </a:gs>
                <a:gs pos="100000">
                  <a:schemeClr val="bg1">
                    <a:lumMod val="50000"/>
                  </a:schemeClr>
                </a:gs>
                <a:gs pos="23000">
                  <a:schemeClr val="bg1"/>
                </a:gs>
                <a:gs pos="0">
                  <a:schemeClr val="bg1">
                    <a:lumMod val="50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5" name="任意多边形 4"/>
            <p:cNvSpPr/>
            <p:nvPr/>
          </p:nvSpPr>
          <p:spPr>
            <a:xfrm>
              <a:off x="2628900" y="0"/>
              <a:ext cx="3924298" cy="4667138"/>
            </a:xfrm>
            <a:custGeom>
              <a:avLst/>
              <a:gdLst>
                <a:gd name="connsiteX0" fmla="*/ 1962150 w 3924300"/>
                <a:gd name="connsiteY0" fmla="*/ 0 h 4667248"/>
                <a:gd name="connsiteX1" fmla="*/ 3924300 w 3924300"/>
                <a:gd name="connsiteY1" fmla="*/ 1962150 h 4667248"/>
                <a:gd name="connsiteX2" fmla="*/ 3770105 w 3924300"/>
                <a:gd name="connsiteY2" fmla="*/ 2725908 h 4667248"/>
                <a:gd name="connsiteX3" fmla="*/ 3769902 w 3924300"/>
                <a:gd name="connsiteY3" fmla="*/ 2726328 h 4667248"/>
                <a:gd name="connsiteX4" fmla="*/ 3802289 w 3924300"/>
                <a:gd name="connsiteY4" fmla="*/ 2740482 h 4667248"/>
                <a:gd name="connsiteX5" fmla="*/ 3076575 w 3924300"/>
                <a:gd name="connsiteY5" fmla="*/ 4362442 h 4667248"/>
                <a:gd name="connsiteX6" fmla="*/ 2771769 w 3924300"/>
                <a:gd name="connsiteY6" fmla="*/ 4667248 h 4667248"/>
                <a:gd name="connsiteX7" fmla="*/ 1152531 w 3924300"/>
                <a:gd name="connsiteY7" fmla="*/ 4667248 h 4667248"/>
                <a:gd name="connsiteX8" fmla="*/ 847725 w 3924300"/>
                <a:gd name="connsiteY8" fmla="*/ 4362442 h 4667248"/>
                <a:gd name="connsiteX9" fmla="*/ 165554 w 3924300"/>
                <a:gd name="connsiteY9" fmla="*/ 2765883 h 4667248"/>
                <a:gd name="connsiteX10" fmla="*/ 172070 w 3924300"/>
                <a:gd name="connsiteY10" fmla="*/ 2763013 h 4667248"/>
                <a:gd name="connsiteX11" fmla="*/ 154196 w 3924300"/>
                <a:gd name="connsiteY11" fmla="*/ 2725908 h 4667248"/>
                <a:gd name="connsiteX12" fmla="*/ 0 w 3924300"/>
                <a:gd name="connsiteY12" fmla="*/ 1962150 h 4667248"/>
                <a:gd name="connsiteX13" fmla="*/ 1962150 w 3924300"/>
                <a:gd name="connsiteY13" fmla="*/ 0 h 4667248"/>
                <a:gd name="connsiteX0" fmla="*/ 1962150 w 3924300"/>
                <a:gd name="connsiteY0" fmla="*/ 0 h 4667248"/>
                <a:gd name="connsiteX1" fmla="*/ 3924300 w 3924300"/>
                <a:gd name="connsiteY1" fmla="*/ 1962150 h 4667248"/>
                <a:gd name="connsiteX2" fmla="*/ 3770105 w 3924300"/>
                <a:gd name="connsiteY2" fmla="*/ 2725908 h 4667248"/>
                <a:gd name="connsiteX3" fmla="*/ 3802289 w 3924300"/>
                <a:gd name="connsiteY3" fmla="*/ 2740482 h 4667248"/>
                <a:gd name="connsiteX4" fmla="*/ 3076575 w 3924300"/>
                <a:gd name="connsiteY4" fmla="*/ 4362442 h 4667248"/>
                <a:gd name="connsiteX5" fmla="*/ 2771769 w 3924300"/>
                <a:gd name="connsiteY5" fmla="*/ 4667248 h 4667248"/>
                <a:gd name="connsiteX6" fmla="*/ 1152531 w 3924300"/>
                <a:gd name="connsiteY6" fmla="*/ 4667248 h 4667248"/>
                <a:gd name="connsiteX7" fmla="*/ 847725 w 3924300"/>
                <a:gd name="connsiteY7" fmla="*/ 4362442 h 4667248"/>
                <a:gd name="connsiteX8" fmla="*/ 165554 w 3924300"/>
                <a:gd name="connsiteY8" fmla="*/ 2765883 h 4667248"/>
                <a:gd name="connsiteX9" fmla="*/ 172070 w 3924300"/>
                <a:gd name="connsiteY9" fmla="*/ 2763013 h 4667248"/>
                <a:gd name="connsiteX10" fmla="*/ 154196 w 3924300"/>
                <a:gd name="connsiteY10" fmla="*/ 2725908 h 4667248"/>
                <a:gd name="connsiteX11" fmla="*/ 0 w 3924300"/>
                <a:gd name="connsiteY11" fmla="*/ 1962150 h 4667248"/>
                <a:gd name="connsiteX12" fmla="*/ 1962150 w 3924300"/>
                <a:gd name="connsiteY12" fmla="*/ 0 h 4667248"/>
                <a:gd name="connsiteX0" fmla="*/ 1962150 w 3924300"/>
                <a:gd name="connsiteY0" fmla="*/ 0 h 4667248"/>
                <a:gd name="connsiteX1" fmla="*/ 3924300 w 3924300"/>
                <a:gd name="connsiteY1" fmla="*/ 1962150 h 4667248"/>
                <a:gd name="connsiteX2" fmla="*/ 3770105 w 3924300"/>
                <a:gd name="connsiteY2" fmla="*/ 2725908 h 4667248"/>
                <a:gd name="connsiteX3" fmla="*/ 3076575 w 3924300"/>
                <a:gd name="connsiteY3" fmla="*/ 4362442 h 4667248"/>
                <a:gd name="connsiteX4" fmla="*/ 2771769 w 3924300"/>
                <a:gd name="connsiteY4" fmla="*/ 4667248 h 4667248"/>
                <a:gd name="connsiteX5" fmla="*/ 1152531 w 3924300"/>
                <a:gd name="connsiteY5" fmla="*/ 4667248 h 4667248"/>
                <a:gd name="connsiteX6" fmla="*/ 847725 w 3924300"/>
                <a:gd name="connsiteY6" fmla="*/ 4362442 h 4667248"/>
                <a:gd name="connsiteX7" fmla="*/ 165554 w 3924300"/>
                <a:gd name="connsiteY7" fmla="*/ 2765883 h 4667248"/>
                <a:gd name="connsiteX8" fmla="*/ 172070 w 3924300"/>
                <a:gd name="connsiteY8" fmla="*/ 2763013 h 4667248"/>
                <a:gd name="connsiteX9" fmla="*/ 154196 w 3924300"/>
                <a:gd name="connsiteY9" fmla="*/ 2725908 h 4667248"/>
                <a:gd name="connsiteX10" fmla="*/ 0 w 3924300"/>
                <a:gd name="connsiteY10" fmla="*/ 1962150 h 4667248"/>
                <a:gd name="connsiteX11" fmla="*/ 1962150 w 3924300"/>
                <a:gd name="connsiteY11" fmla="*/ 0 h 4667248"/>
                <a:gd name="connsiteX0" fmla="*/ 1962150 w 3924300"/>
                <a:gd name="connsiteY0" fmla="*/ 0 h 4667248"/>
                <a:gd name="connsiteX1" fmla="*/ 3924300 w 3924300"/>
                <a:gd name="connsiteY1" fmla="*/ 1962150 h 4667248"/>
                <a:gd name="connsiteX2" fmla="*/ 3770105 w 3924300"/>
                <a:gd name="connsiteY2" fmla="*/ 2725908 h 4667248"/>
                <a:gd name="connsiteX3" fmla="*/ 3076575 w 3924300"/>
                <a:gd name="connsiteY3" fmla="*/ 4362442 h 4667248"/>
                <a:gd name="connsiteX4" fmla="*/ 2771769 w 3924300"/>
                <a:gd name="connsiteY4" fmla="*/ 4667248 h 4667248"/>
                <a:gd name="connsiteX5" fmla="*/ 1152531 w 3924300"/>
                <a:gd name="connsiteY5" fmla="*/ 4667248 h 4667248"/>
                <a:gd name="connsiteX6" fmla="*/ 847725 w 3924300"/>
                <a:gd name="connsiteY6" fmla="*/ 4362442 h 4667248"/>
                <a:gd name="connsiteX7" fmla="*/ 165554 w 3924300"/>
                <a:gd name="connsiteY7" fmla="*/ 2765883 h 4667248"/>
                <a:gd name="connsiteX8" fmla="*/ 172070 w 3924300"/>
                <a:gd name="connsiteY8" fmla="*/ 2763013 h 4667248"/>
                <a:gd name="connsiteX9" fmla="*/ 154196 w 3924300"/>
                <a:gd name="connsiteY9" fmla="*/ 2725908 h 4667248"/>
                <a:gd name="connsiteX10" fmla="*/ 0 w 3924300"/>
                <a:gd name="connsiteY10" fmla="*/ 1962150 h 4667248"/>
                <a:gd name="connsiteX11" fmla="*/ 1962150 w 3924300"/>
                <a:gd name="connsiteY11" fmla="*/ 0 h 4667248"/>
                <a:gd name="connsiteX0" fmla="*/ 1962150 w 3924300"/>
                <a:gd name="connsiteY0" fmla="*/ 0 h 4667248"/>
                <a:gd name="connsiteX1" fmla="*/ 3924300 w 3924300"/>
                <a:gd name="connsiteY1" fmla="*/ 1962150 h 4667248"/>
                <a:gd name="connsiteX2" fmla="*/ 3770105 w 3924300"/>
                <a:gd name="connsiteY2" fmla="*/ 2725908 h 4667248"/>
                <a:gd name="connsiteX3" fmla="*/ 3076575 w 3924300"/>
                <a:gd name="connsiteY3" fmla="*/ 4362442 h 4667248"/>
                <a:gd name="connsiteX4" fmla="*/ 2771769 w 3924300"/>
                <a:gd name="connsiteY4" fmla="*/ 4667248 h 4667248"/>
                <a:gd name="connsiteX5" fmla="*/ 1152531 w 3924300"/>
                <a:gd name="connsiteY5" fmla="*/ 4667248 h 4667248"/>
                <a:gd name="connsiteX6" fmla="*/ 847725 w 3924300"/>
                <a:gd name="connsiteY6" fmla="*/ 4362442 h 4667248"/>
                <a:gd name="connsiteX7" fmla="*/ 165554 w 3924300"/>
                <a:gd name="connsiteY7" fmla="*/ 2765883 h 4667248"/>
                <a:gd name="connsiteX8" fmla="*/ 172070 w 3924300"/>
                <a:gd name="connsiteY8" fmla="*/ 2763013 h 4667248"/>
                <a:gd name="connsiteX9" fmla="*/ 154196 w 3924300"/>
                <a:gd name="connsiteY9" fmla="*/ 2725908 h 4667248"/>
                <a:gd name="connsiteX10" fmla="*/ 0 w 3924300"/>
                <a:gd name="connsiteY10" fmla="*/ 1962150 h 4667248"/>
                <a:gd name="connsiteX11" fmla="*/ 1962150 w 3924300"/>
                <a:gd name="connsiteY11" fmla="*/ 0 h 4667248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</a:cxnLst>
              <a:rect l="l" t="t" r="r" b="b"/>
              <a:pathLst>
                <a:path w="3924300" h="4667248">
                  <a:moveTo>
                    <a:pt x="1962150" y="0"/>
                  </a:moveTo>
                  <a:cubicBezTo>
                    <a:pt x="3045816" y="0"/>
                    <a:pt x="3924300" y="878484"/>
                    <a:pt x="3924300" y="1962150"/>
                  </a:cubicBezTo>
                  <a:cubicBezTo>
                    <a:pt x="3924300" y="2233067"/>
                    <a:pt x="3869395" y="2491159"/>
                    <a:pt x="3770105" y="2725908"/>
                  </a:cubicBezTo>
                  <a:cubicBezTo>
                    <a:pt x="3628818" y="3125957"/>
                    <a:pt x="3071514" y="3695985"/>
                    <a:pt x="3076575" y="4362442"/>
                  </a:cubicBezTo>
                  <a:cubicBezTo>
                    <a:pt x="3076575" y="4530782"/>
                    <a:pt x="2940109" y="4667248"/>
                    <a:pt x="2771769" y="4667248"/>
                  </a:cubicBezTo>
                  <a:lnTo>
                    <a:pt x="1152531" y="4667248"/>
                  </a:lnTo>
                  <a:cubicBezTo>
                    <a:pt x="984191" y="4667248"/>
                    <a:pt x="847725" y="4530782"/>
                    <a:pt x="847725" y="4362442"/>
                  </a:cubicBezTo>
                  <a:cubicBezTo>
                    <a:pt x="870101" y="3728807"/>
                    <a:pt x="388106" y="3288393"/>
                    <a:pt x="165554" y="2765883"/>
                  </a:cubicBezTo>
                  <a:lnTo>
                    <a:pt x="172070" y="2763013"/>
                  </a:lnTo>
                  <a:lnTo>
                    <a:pt x="154196" y="2725908"/>
                  </a:lnTo>
                  <a:cubicBezTo>
                    <a:pt x="54905" y="2491159"/>
                    <a:pt x="0" y="2233067"/>
                    <a:pt x="0" y="1962150"/>
                  </a:cubicBezTo>
                  <a:cubicBezTo>
                    <a:pt x="0" y="878484"/>
                    <a:pt x="878484" y="0"/>
                    <a:pt x="1962150" y="0"/>
                  </a:cubicBezTo>
                  <a:close/>
                </a:path>
              </a:pathLst>
            </a:custGeom>
            <a:gradFill flip="none" rotWithShape="1">
              <a:gsLst>
                <a:gs pos="94000">
                  <a:schemeClr val="bg1"/>
                </a:gs>
                <a:gs pos="84000">
                  <a:schemeClr val="bg1"/>
                </a:gs>
                <a:gs pos="0">
                  <a:srgbClr val="DADADA">
                    <a:alpha val="0"/>
                  </a:srgbClr>
                </a:gs>
              </a:gsLst>
              <a:path path="shape">
                <a:fillToRect l="50000" t="50000" r="50000" b="50000"/>
              </a:path>
              <a:tileRect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14" name="圆角矩形 13"/>
            <p:cNvSpPr/>
            <p:nvPr/>
          </p:nvSpPr>
          <p:spPr>
            <a:xfrm>
              <a:off x="3710114" y="4705706"/>
              <a:ext cx="1788888" cy="32661"/>
            </a:xfrm>
            <a:prstGeom prst="roundRect">
              <a:avLst>
                <a:gd name="adj" fmla="val 50000"/>
              </a:avLst>
            </a:prstGeom>
            <a:gradFill>
              <a:gsLst>
                <a:gs pos="100000">
                  <a:schemeClr val="bg1">
                    <a:lumMod val="50000"/>
                  </a:schemeClr>
                </a:gs>
                <a:gs pos="51500">
                  <a:schemeClr val="bg1">
                    <a:lumMod val="85000"/>
                  </a:schemeClr>
                </a:gs>
                <a:gs pos="3000">
                  <a:schemeClr val="bg1">
                    <a:lumMod val="50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15" name="圆角矩形 14"/>
            <p:cNvSpPr/>
            <p:nvPr/>
          </p:nvSpPr>
          <p:spPr>
            <a:xfrm rot="21300000">
              <a:off x="3667322" y="4909856"/>
              <a:ext cx="1831729" cy="78826"/>
            </a:xfrm>
            <a:prstGeom prst="roundRect">
              <a:avLst>
                <a:gd name="adj" fmla="val 50000"/>
              </a:avLst>
            </a:prstGeom>
            <a:gradFill>
              <a:gsLst>
                <a:gs pos="100000">
                  <a:schemeClr val="bg1">
                    <a:lumMod val="50000"/>
                  </a:schemeClr>
                </a:gs>
                <a:gs pos="50000">
                  <a:schemeClr val="bg1">
                    <a:lumMod val="75000"/>
                  </a:schemeClr>
                </a:gs>
                <a:gs pos="0">
                  <a:schemeClr val="bg1">
                    <a:lumMod val="50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16" name="圆角矩形 15"/>
            <p:cNvSpPr/>
            <p:nvPr/>
          </p:nvSpPr>
          <p:spPr>
            <a:xfrm rot="21300000">
              <a:off x="3667322" y="5069998"/>
              <a:ext cx="1831729" cy="78826"/>
            </a:xfrm>
            <a:prstGeom prst="roundRect">
              <a:avLst>
                <a:gd name="adj" fmla="val 50000"/>
              </a:avLst>
            </a:prstGeom>
            <a:gradFill>
              <a:gsLst>
                <a:gs pos="100000">
                  <a:schemeClr val="bg1">
                    <a:lumMod val="50000"/>
                  </a:schemeClr>
                </a:gs>
                <a:gs pos="50000">
                  <a:schemeClr val="bg1">
                    <a:lumMod val="75000"/>
                  </a:schemeClr>
                </a:gs>
                <a:gs pos="0">
                  <a:schemeClr val="bg1">
                    <a:lumMod val="50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17" name="圆角矩形 16"/>
            <p:cNvSpPr/>
            <p:nvPr/>
          </p:nvSpPr>
          <p:spPr>
            <a:xfrm rot="21300000">
              <a:off x="3667322" y="5236669"/>
              <a:ext cx="1831729" cy="78826"/>
            </a:xfrm>
            <a:prstGeom prst="roundRect">
              <a:avLst>
                <a:gd name="adj" fmla="val 50000"/>
              </a:avLst>
            </a:prstGeom>
            <a:gradFill>
              <a:gsLst>
                <a:gs pos="100000">
                  <a:schemeClr val="bg1">
                    <a:lumMod val="50000"/>
                  </a:schemeClr>
                </a:gs>
                <a:gs pos="50000">
                  <a:schemeClr val="bg1">
                    <a:lumMod val="75000"/>
                  </a:schemeClr>
                </a:gs>
                <a:gs pos="0">
                  <a:schemeClr val="bg1">
                    <a:lumMod val="50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18" name="圆角矩形 17"/>
            <p:cNvSpPr/>
            <p:nvPr/>
          </p:nvSpPr>
          <p:spPr>
            <a:xfrm rot="21300000">
              <a:off x="3667322" y="5405481"/>
              <a:ext cx="1831729" cy="78826"/>
            </a:xfrm>
            <a:prstGeom prst="roundRect">
              <a:avLst>
                <a:gd name="adj" fmla="val 50000"/>
              </a:avLst>
            </a:prstGeom>
            <a:gradFill>
              <a:gsLst>
                <a:gs pos="100000">
                  <a:schemeClr val="bg1">
                    <a:lumMod val="50000"/>
                  </a:schemeClr>
                </a:gs>
                <a:gs pos="50000">
                  <a:schemeClr val="bg1">
                    <a:lumMod val="75000"/>
                  </a:schemeClr>
                </a:gs>
                <a:gs pos="0">
                  <a:schemeClr val="bg1">
                    <a:lumMod val="50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19" name="圆角矩形 18"/>
            <p:cNvSpPr/>
            <p:nvPr/>
          </p:nvSpPr>
          <p:spPr>
            <a:xfrm rot="21300000">
              <a:off x="3667322" y="5540815"/>
              <a:ext cx="1831729" cy="82845"/>
            </a:xfrm>
            <a:prstGeom prst="roundRect">
              <a:avLst>
                <a:gd name="adj" fmla="val 50000"/>
              </a:avLst>
            </a:prstGeom>
            <a:gradFill>
              <a:gsLst>
                <a:gs pos="100000">
                  <a:schemeClr val="bg1">
                    <a:lumMod val="50000"/>
                  </a:schemeClr>
                </a:gs>
                <a:gs pos="50000">
                  <a:schemeClr val="bg1">
                    <a:lumMod val="75000"/>
                  </a:schemeClr>
                </a:gs>
                <a:gs pos="0">
                  <a:schemeClr val="bg1">
                    <a:lumMod val="50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25" name="圆角矩形 24"/>
            <p:cNvSpPr/>
            <p:nvPr/>
          </p:nvSpPr>
          <p:spPr>
            <a:xfrm>
              <a:off x="4009767" y="5932968"/>
              <a:ext cx="1178588" cy="35134"/>
            </a:xfrm>
            <a:prstGeom prst="roundRect">
              <a:avLst>
                <a:gd name="adj" fmla="val 13637"/>
              </a:avLst>
            </a:prstGeom>
            <a:gradFill>
              <a:gsLst>
                <a:gs pos="78000">
                  <a:schemeClr val="bg1"/>
                </a:gs>
                <a:gs pos="53000">
                  <a:schemeClr val="tx1">
                    <a:lumMod val="50000"/>
                    <a:lumOff val="50000"/>
                  </a:schemeClr>
                </a:gs>
                <a:gs pos="100000">
                  <a:schemeClr val="bg1">
                    <a:lumMod val="50000"/>
                  </a:schemeClr>
                </a:gs>
                <a:gs pos="23000">
                  <a:schemeClr val="bg1"/>
                </a:gs>
                <a:gs pos="0">
                  <a:schemeClr val="bg1">
                    <a:lumMod val="50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26" name="圆角矩形 25"/>
            <p:cNvSpPr/>
            <p:nvPr/>
          </p:nvSpPr>
          <p:spPr>
            <a:xfrm>
              <a:off x="4201536" y="6135966"/>
              <a:ext cx="776004" cy="16227"/>
            </a:xfrm>
            <a:prstGeom prst="roundRect">
              <a:avLst>
                <a:gd name="adj" fmla="val 13637"/>
              </a:avLst>
            </a:prstGeom>
            <a:gradFill>
              <a:gsLst>
                <a:gs pos="78000">
                  <a:schemeClr val="bg1"/>
                </a:gs>
                <a:gs pos="53000">
                  <a:schemeClr val="tx1">
                    <a:lumMod val="50000"/>
                    <a:lumOff val="50000"/>
                  </a:schemeClr>
                </a:gs>
                <a:gs pos="100000">
                  <a:schemeClr val="bg1">
                    <a:lumMod val="50000"/>
                  </a:schemeClr>
                </a:gs>
                <a:gs pos="23000">
                  <a:schemeClr val="bg1"/>
                </a:gs>
                <a:gs pos="0">
                  <a:schemeClr val="bg1">
                    <a:lumMod val="50000"/>
                  </a:schemeClr>
                </a:gs>
              </a:gsLst>
              <a:lin ang="0" scaled="0"/>
            </a:gra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sp>
        <p:nvSpPr>
          <p:cNvPr id="52" name="任意多边形 51"/>
          <p:cNvSpPr/>
          <p:nvPr/>
        </p:nvSpPr>
        <p:spPr>
          <a:xfrm>
            <a:off x="5361613" y="3350534"/>
            <a:ext cx="1035380" cy="1035380"/>
          </a:xfrm>
          <a:custGeom>
            <a:avLst/>
            <a:gdLst>
              <a:gd name="connsiteX0" fmla="*/ 870381 w 1740762"/>
              <a:gd name="connsiteY0" fmla="*/ 422211 h 1740760"/>
              <a:gd name="connsiteX1" fmla="*/ 422212 w 1740762"/>
              <a:gd name="connsiteY1" fmla="*/ 870380 h 1740760"/>
              <a:gd name="connsiteX2" fmla="*/ 870381 w 1740762"/>
              <a:gd name="connsiteY2" fmla="*/ 1318549 h 1740760"/>
              <a:gd name="connsiteX3" fmla="*/ 1318550 w 1740762"/>
              <a:gd name="connsiteY3" fmla="*/ 870380 h 1740760"/>
              <a:gd name="connsiteX4" fmla="*/ 870381 w 1740762"/>
              <a:gd name="connsiteY4" fmla="*/ 422211 h 1740760"/>
              <a:gd name="connsiteX5" fmla="*/ 785261 w 1740762"/>
              <a:gd name="connsiteY5" fmla="*/ 0 h 1740760"/>
              <a:gd name="connsiteX6" fmla="*/ 955501 w 1740762"/>
              <a:gd name="connsiteY6" fmla="*/ 0 h 1740760"/>
              <a:gd name="connsiteX7" fmla="*/ 955501 w 1740762"/>
              <a:gd name="connsiteY7" fmla="*/ 134329 h 1740760"/>
              <a:gd name="connsiteX8" fmla="*/ 1014988 w 1740762"/>
              <a:gd name="connsiteY8" fmla="*/ 143408 h 1740760"/>
              <a:gd name="connsiteX9" fmla="*/ 1073317 w 1740762"/>
              <a:gd name="connsiteY9" fmla="*/ 158020 h 1740760"/>
              <a:gd name="connsiteX10" fmla="*/ 1124821 w 1740762"/>
              <a:gd name="connsiteY10" fmla="*/ 33680 h 1740760"/>
              <a:gd name="connsiteX11" fmla="*/ 1282102 w 1740762"/>
              <a:gd name="connsiteY11" fmla="*/ 98828 h 1740760"/>
              <a:gd name="connsiteX12" fmla="*/ 1229998 w 1740762"/>
              <a:gd name="connsiteY12" fmla="*/ 224619 h 1740760"/>
              <a:gd name="connsiteX13" fmla="*/ 1250218 w 1740762"/>
              <a:gd name="connsiteY13" fmla="*/ 235760 h 1740760"/>
              <a:gd name="connsiteX14" fmla="*/ 1327066 w 1740762"/>
              <a:gd name="connsiteY14" fmla="*/ 289364 h 1740760"/>
              <a:gd name="connsiteX15" fmla="*/ 1329143 w 1740762"/>
              <a:gd name="connsiteY15" fmla="*/ 291241 h 1740760"/>
              <a:gd name="connsiteX16" fmla="*/ 1425645 w 1740762"/>
              <a:gd name="connsiteY16" fmla="*/ 194739 h 1740760"/>
              <a:gd name="connsiteX17" fmla="*/ 1546022 w 1740762"/>
              <a:gd name="connsiteY17" fmla="*/ 315117 h 1740760"/>
              <a:gd name="connsiteX18" fmla="*/ 1448558 w 1740762"/>
              <a:gd name="connsiteY18" fmla="*/ 412582 h 1740760"/>
              <a:gd name="connsiteX19" fmla="*/ 1457388 w 1740762"/>
              <a:gd name="connsiteY19" fmla="*/ 422838 h 1740760"/>
              <a:gd name="connsiteX20" fmla="*/ 1514167 w 1740762"/>
              <a:gd name="connsiteY20" fmla="*/ 511583 h 1740760"/>
              <a:gd name="connsiteX21" fmla="*/ 1641935 w 1740762"/>
              <a:gd name="connsiteY21" fmla="*/ 458659 h 1740760"/>
              <a:gd name="connsiteX22" fmla="*/ 1707082 w 1740762"/>
              <a:gd name="connsiteY22" fmla="*/ 615941 h 1740760"/>
              <a:gd name="connsiteX23" fmla="*/ 1579247 w 1740762"/>
              <a:gd name="connsiteY23" fmla="*/ 668892 h 1740760"/>
              <a:gd name="connsiteX24" fmla="*/ 1584835 w 1740762"/>
              <a:gd name="connsiteY24" fmla="*/ 687711 h 1740760"/>
              <a:gd name="connsiteX25" fmla="*/ 1601709 w 1740762"/>
              <a:gd name="connsiteY25" fmla="*/ 777321 h 1740760"/>
              <a:gd name="connsiteX26" fmla="*/ 1602202 w 1740762"/>
              <a:gd name="connsiteY26" fmla="*/ 785260 h 1740760"/>
              <a:gd name="connsiteX27" fmla="*/ 1740762 w 1740762"/>
              <a:gd name="connsiteY27" fmla="*/ 785260 h 1740760"/>
              <a:gd name="connsiteX28" fmla="*/ 1740762 w 1740762"/>
              <a:gd name="connsiteY28" fmla="*/ 955500 h 1740760"/>
              <a:gd name="connsiteX29" fmla="*/ 1602244 w 1740762"/>
              <a:gd name="connsiteY29" fmla="*/ 955500 h 1740760"/>
              <a:gd name="connsiteX30" fmla="*/ 1592412 w 1740762"/>
              <a:gd name="connsiteY30" fmla="*/ 1019928 h 1740760"/>
              <a:gd name="connsiteX31" fmla="*/ 1579385 w 1740762"/>
              <a:gd name="connsiteY31" fmla="*/ 1071925 h 1740760"/>
              <a:gd name="connsiteX32" fmla="*/ 1707082 w 1740762"/>
              <a:gd name="connsiteY32" fmla="*/ 1124819 h 1740760"/>
              <a:gd name="connsiteX33" fmla="*/ 1641935 w 1740762"/>
              <a:gd name="connsiteY33" fmla="*/ 1282101 h 1740760"/>
              <a:gd name="connsiteX34" fmla="*/ 1514336 w 1740762"/>
              <a:gd name="connsiteY34" fmla="*/ 1229247 h 1740760"/>
              <a:gd name="connsiteX35" fmla="*/ 1500059 w 1740762"/>
              <a:gd name="connsiteY35" fmla="*/ 1255158 h 1740760"/>
              <a:gd name="connsiteX36" fmla="*/ 1448892 w 1740762"/>
              <a:gd name="connsiteY36" fmla="*/ 1328512 h 1740760"/>
              <a:gd name="connsiteX37" fmla="*/ 1546022 w 1740762"/>
              <a:gd name="connsiteY37" fmla="*/ 1425643 h 1740760"/>
              <a:gd name="connsiteX38" fmla="*/ 1425645 w 1740762"/>
              <a:gd name="connsiteY38" fmla="*/ 1546021 h 1740760"/>
              <a:gd name="connsiteX39" fmla="*/ 1328549 w 1740762"/>
              <a:gd name="connsiteY39" fmla="*/ 1448925 h 1740760"/>
              <a:gd name="connsiteX40" fmla="*/ 1312981 w 1740762"/>
              <a:gd name="connsiteY40" fmla="*/ 1462328 h 1740760"/>
              <a:gd name="connsiteX41" fmla="*/ 1229762 w 1740762"/>
              <a:gd name="connsiteY41" fmla="*/ 1515571 h 1740760"/>
              <a:gd name="connsiteX42" fmla="*/ 1282102 w 1740762"/>
              <a:gd name="connsiteY42" fmla="*/ 1641932 h 1740760"/>
              <a:gd name="connsiteX43" fmla="*/ 1124821 w 1740762"/>
              <a:gd name="connsiteY43" fmla="*/ 1707080 h 1740760"/>
              <a:gd name="connsiteX44" fmla="*/ 1073151 w 1740762"/>
              <a:gd name="connsiteY44" fmla="*/ 1582339 h 1740760"/>
              <a:gd name="connsiteX45" fmla="*/ 1048108 w 1740762"/>
              <a:gd name="connsiteY45" fmla="*/ 1589775 h 1740760"/>
              <a:gd name="connsiteX46" fmla="*/ 958498 w 1740762"/>
              <a:gd name="connsiteY46" fmla="*/ 1606649 h 1740760"/>
              <a:gd name="connsiteX47" fmla="*/ 955501 w 1740762"/>
              <a:gd name="connsiteY47" fmla="*/ 1606835 h 1740760"/>
              <a:gd name="connsiteX48" fmla="*/ 955501 w 1740762"/>
              <a:gd name="connsiteY48" fmla="*/ 1740760 h 1740760"/>
              <a:gd name="connsiteX49" fmla="*/ 785261 w 1740762"/>
              <a:gd name="connsiteY49" fmla="*/ 1740760 h 1740760"/>
              <a:gd name="connsiteX50" fmla="*/ 785261 w 1740762"/>
              <a:gd name="connsiteY50" fmla="*/ 1607939 h 1740760"/>
              <a:gd name="connsiteX51" fmla="*/ 715891 w 1740762"/>
              <a:gd name="connsiteY51" fmla="*/ 1597352 h 1740760"/>
              <a:gd name="connsiteX52" fmla="*/ 666516 w 1740762"/>
              <a:gd name="connsiteY52" fmla="*/ 1584982 h 1740760"/>
              <a:gd name="connsiteX53" fmla="*/ 615942 w 1740762"/>
              <a:gd name="connsiteY53" fmla="*/ 1707080 h 1740760"/>
              <a:gd name="connsiteX54" fmla="*/ 458661 w 1740762"/>
              <a:gd name="connsiteY54" fmla="*/ 1641932 h 1740760"/>
              <a:gd name="connsiteX55" fmla="*/ 508928 w 1740762"/>
              <a:gd name="connsiteY55" fmla="*/ 1520575 h 1740760"/>
              <a:gd name="connsiteX56" fmla="*/ 480660 w 1740762"/>
              <a:gd name="connsiteY56" fmla="*/ 1504999 h 1740760"/>
              <a:gd name="connsiteX57" fmla="*/ 407307 w 1740762"/>
              <a:gd name="connsiteY57" fmla="*/ 1453832 h 1740760"/>
              <a:gd name="connsiteX58" fmla="*/ 315118 w 1740762"/>
              <a:gd name="connsiteY58" fmla="*/ 1546021 h 1740760"/>
              <a:gd name="connsiteX59" fmla="*/ 194740 w 1740762"/>
              <a:gd name="connsiteY59" fmla="*/ 1425643 h 1740760"/>
              <a:gd name="connsiteX60" fmla="*/ 286894 w 1740762"/>
              <a:gd name="connsiteY60" fmla="*/ 1333489 h 1740760"/>
              <a:gd name="connsiteX61" fmla="*/ 273491 w 1740762"/>
              <a:gd name="connsiteY61" fmla="*/ 1317922 h 1740760"/>
              <a:gd name="connsiteX62" fmla="*/ 218783 w 1740762"/>
              <a:gd name="connsiteY62" fmla="*/ 1232414 h 1740760"/>
              <a:gd name="connsiteX63" fmla="*/ 98828 w 1740762"/>
              <a:gd name="connsiteY63" fmla="*/ 1282101 h 1740760"/>
              <a:gd name="connsiteX64" fmla="*/ 33680 w 1740762"/>
              <a:gd name="connsiteY64" fmla="*/ 1124819 h 1740760"/>
              <a:gd name="connsiteX65" fmla="*/ 152714 w 1740762"/>
              <a:gd name="connsiteY65" fmla="*/ 1075514 h 1740760"/>
              <a:gd name="connsiteX66" fmla="*/ 146043 w 1740762"/>
              <a:gd name="connsiteY66" fmla="*/ 1053048 h 1740760"/>
              <a:gd name="connsiteX67" fmla="*/ 129170 w 1740762"/>
              <a:gd name="connsiteY67" fmla="*/ 963438 h 1740760"/>
              <a:gd name="connsiteX68" fmla="*/ 128677 w 1740762"/>
              <a:gd name="connsiteY68" fmla="*/ 955500 h 1740760"/>
              <a:gd name="connsiteX69" fmla="*/ 0 w 1740762"/>
              <a:gd name="connsiteY69" fmla="*/ 955500 h 1740760"/>
              <a:gd name="connsiteX70" fmla="*/ 0 w 1740762"/>
              <a:gd name="connsiteY70" fmla="*/ 785260 h 1740760"/>
              <a:gd name="connsiteX71" fmla="*/ 128814 w 1740762"/>
              <a:gd name="connsiteY71" fmla="*/ 785260 h 1740760"/>
              <a:gd name="connsiteX72" fmla="*/ 134981 w 1740762"/>
              <a:gd name="connsiteY72" fmla="*/ 739025 h 1740760"/>
              <a:gd name="connsiteX73" fmla="*/ 147040 w 1740762"/>
              <a:gd name="connsiteY73" fmla="*/ 683819 h 1740760"/>
              <a:gd name="connsiteX74" fmla="*/ 152622 w 1740762"/>
              <a:gd name="connsiteY74" fmla="*/ 665208 h 1740760"/>
              <a:gd name="connsiteX75" fmla="*/ 33680 w 1740762"/>
              <a:gd name="connsiteY75" fmla="*/ 615940 h 1740760"/>
              <a:gd name="connsiteX76" fmla="*/ 98828 w 1740762"/>
              <a:gd name="connsiteY76" fmla="*/ 458659 h 1740760"/>
              <a:gd name="connsiteX77" fmla="*/ 219054 w 1740762"/>
              <a:gd name="connsiteY77" fmla="*/ 508459 h 1740760"/>
              <a:gd name="connsiteX78" fmla="*/ 264199 w 1740762"/>
              <a:gd name="connsiteY78" fmla="*/ 435381 h 1740760"/>
              <a:gd name="connsiteX79" fmla="*/ 286732 w 1740762"/>
              <a:gd name="connsiteY79" fmla="*/ 407109 h 1740760"/>
              <a:gd name="connsiteX80" fmla="*/ 194740 w 1740762"/>
              <a:gd name="connsiteY80" fmla="*/ 315117 h 1740760"/>
              <a:gd name="connsiteX81" fmla="*/ 315118 w 1740762"/>
              <a:gd name="connsiteY81" fmla="*/ 194739 h 1740760"/>
              <a:gd name="connsiteX82" fmla="*/ 407197 w 1740762"/>
              <a:gd name="connsiteY82" fmla="*/ 286817 h 1740760"/>
              <a:gd name="connsiteX83" fmla="*/ 460791 w 1740762"/>
              <a:gd name="connsiteY83" fmla="*/ 248268 h 1740760"/>
              <a:gd name="connsiteX84" fmla="*/ 508858 w 1740762"/>
              <a:gd name="connsiteY84" fmla="*/ 220014 h 1740760"/>
              <a:gd name="connsiteX85" fmla="*/ 458661 w 1740762"/>
              <a:gd name="connsiteY85" fmla="*/ 98828 h 1740760"/>
              <a:gd name="connsiteX86" fmla="*/ 615942 w 1740762"/>
              <a:gd name="connsiteY86" fmla="*/ 33679 h 1740760"/>
              <a:gd name="connsiteX87" fmla="*/ 666597 w 1740762"/>
              <a:gd name="connsiteY87" fmla="*/ 155970 h 1740760"/>
              <a:gd name="connsiteX88" fmla="*/ 715891 w 1740762"/>
              <a:gd name="connsiteY88" fmla="*/ 143408 h 1740760"/>
              <a:gd name="connsiteX89" fmla="*/ 785261 w 1740762"/>
              <a:gd name="connsiteY89" fmla="*/ 132820 h 17407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</a:cxnLst>
            <a:rect l="l" t="t" r="r" b="b"/>
            <a:pathLst>
              <a:path w="1740762" h="1740760">
                <a:moveTo>
                  <a:pt x="870381" y="422211"/>
                </a:moveTo>
                <a:cubicBezTo>
                  <a:pt x="622864" y="422211"/>
                  <a:pt x="422212" y="622863"/>
                  <a:pt x="422212" y="870380"/>
                </a:cubicBezTo>
                <a:cubicBezTo>
                  <a:pt x="422212" y="1117897"/>
                  <a:pt x="622864" y="1318549"/>
                  <a:pt x="870381" y="1318549"/>
                </a:cubicBezTo>
                <a:cubicBezTo>
                  <a:pt x="1117898" y="1318549"/>
                  <a:pt x="1318550" y="1117897"/>
                  <a:pt x="1318550" y="870380"/>
                </a:cubicBezTo>
                <a:cubicBezTo>
                  <a:pt x="1318550" y="622863"/>
                  <a:pt x="1117898" y="422211"/>
                  <a:pt x="870381" y="422211"/>
                </a:cubicBezTo>
                <a:close/>
                <a:moveTo>
                  <a:pt x="785261" y="0"/>
                </a:moveTo>
                <a:lnTo>
                  <a:pt x="955501" y="0"/>
                </a:lnTo>
                <a:lnTo>
                  <a:pt x="955501" y="134329"/>
                </a:lnTo>
                <a:lnTo>
                  <a:pt x="1014988" y="143408"/>
                </a:lnTo>
                <a:lnTo>
                  <a:pt x="1073317" y="158020"/>
                </a:lnTo>
                <a:lnTo>
                  <a:pt x="1124821" y="33680"/>
                </a:lnTo>
                <a:lnTo>
                  <a:pt x="1282102" y="98828"/>
                </a:lnTo>
                <a:lnTo>
                  <a:pt x="1229998" y="224619"/>
                </a:lnTo>
                <a:lnTo>
                  <a:pt x="1250218" y="235760"/>
                </a:lnTo>
                <a:cubicBezTo>
                  <a:pt x="1276992" y="252029"/>
                  <a:pt x="1302655" y="269943"/>
                  <a:pt x="1327066" y="289364"/>
                </a:cubicBezTo>
                <a:lnTo>
                  <a:pt x="1329143" y="291241"/>
                </a:lnTo>
                <a:lnTo>
                  <a:pt x="1425645" y="194739"/>
                </a:lnTo>
                <a:lnTo>
                  <a:pt x="1546022" y="315117"/>
                </a:lnTo>
                <a:lnTo>
                  <a:pt x="1448558" y="412582"/>
                </a:lnTo>
                <a:lnTo>
                  <a:pt x="1457388" y="422838"/>
                </a:lnTo>
                <a:lnTo>
                  <a:pt x="1514167" y="511583"/>
                </a:lnTo>
                <a:lnTo>
                  <a:pt x="1641935" y="458659"/>
                </a:lnTo>
                <a:lnTo>
                  <a:pt x="1707082" y="615941"/>
                </a:lnTo>
                <a:lnTo>
                  <a:pt x="1579247" y="668892"/>
                </a:lnTo>
                <a:lnTo>
                  <a:pt x="1584835" y="687711"/>
                </a:lnTo>
                <a:cubicBezTo>
                  <a:pt x="1592232" y="716929"/>
                  <a:pt x="1597895" y="746838"/>
                  <a:pt x="1601709" y="777321"/>
                </a:cubicBezTo>
                <a:lnTo>
                  <a:pt x="1602202" y="785260"/>
                </a:lnTo>
                <a:lnTo>
                  <a:pt x="1740762" y="785260"/>
                </a:lnTo>
                <a:lnTo>
                  <a:pt x="1740762" y="955500"/>
                </a:lnTo>
                <a:lnTo>
                  <a:pt x="1602244" y="955500"/>
                </a:lnTo>
                <a:lnTo>
                  <a:pt x="1592412" y="1019928"/>
                </a:lnTo>
                <a:lnTo>
                  <a:pt x="1579385" y="1071925"/>
                </a:lnTo>
                <a:lnTo>
                  <a:pt x="1707082" y="1124819"/>
                </a:lnTo>
                <a:lnTo>
                  <a:pt x="1641935" y="1282101"/>
                </a:lnTo>
                <a:lnTo>
                  <a:pt x="1514336" y="1229247"/>
                </a:lnTo>
                <a:lnTo>
                  <a:pt x="1500059" y="1255158"/>
                </a:lnTo>
                <a:lnTo>
                  <a:pt x="1448892" y="1328512"/>
                </a:lnTo>
                <a:lnTo>
                  <a:pt x="1546022" y="1425643"/>
                </a:lnTo>
                <a:lnTo>
                  <a:pt x="1425645" y="1546021"/>
                </a:lnTo>
                <a:lnTo>
                  <a:pt x="1328549" y="1448925"/>
                </a:lnTo>
                <a:lnTo>
                  <a:pt x="1312981" y="1462328"/>
                </a:lnTo>
                <a:lnTo>
                  <a:pt x="1229762" y="1515571"/>
                </a:lnTo>
                <a:lnTo>
                  <a:pt x="1282102" y="1641932"/>
                </a:lnTo>
                <a:lnTo>
                  <a:pt x="1124821" y="1707080"/>
                </a:lnTo>
                <a:lnTo>
                  <a:pt x="1073151" y="1582339"/>
                </a:lnTo>
                <a:lnTo>
                  <a:pt x="1048108" y="1589775"/>
                </a:lnTo>
                <a:cubicBezTo>
                  <a:pt x="1018890" y="1597172"/>
                  <a:pt x="988981" y="1602835"/>
                  <a:pt x="958498" y="1606649"/>
                </a:cubicBezTo>
                <a:lnTo>
                  <a:pt x="955501" y="1606835"/>
                </a:lnTo>
                <a:lnTo>
                  <a:pt x="955501" y="1740760"/>
                </a:lnTo>
                <a:lnTo>
                  <a:pt x="785261" y="1740760"/>
                </a:lnTo>
                <a:lnTo>
                  <a:pt x="785261" y="1607939"/>
                </a:lnTo>
                <a:lnTo>
                  <a:pt x="715891" y="1597352"/>
                </a:lnTo>
                <a:lnTo>
                  <a:pt x="666516" y="1584982"/>
                </a:lnTo>
                <a:lnTo>
                  <a:pt x="615942" y="1707080"/>
                </a:lnTo>
                <a:lnTo>
                  <a:pt x="458661" y="1641932"/>
                </a:lnTo>
                <a:lnTo>
                  <a:pt x="508928" y="1520575"/>
                </a:lnTo>
                <a:lnTo>
                  <a:pt x="480660" y="1504999"/>
                </a:lnTo>
                <a:lnTo>
                  <a:pt x="407307" y="1453832"/>
                </a:lnTo>
                <a:lnTo>
                  <a:pt x="315118" y="1546021"/>
                </a:lnTo>
                <a:lnTo>
                  <a:pt x="194740" y="1425643"/>
                </a:lnTo>
                <a:lnTo>
                  <a:pt x="286894" y="1333489"/>
                </a:lnTo>
                <a:lnTo>
                  <a:pt x="273491" y="1317922"/>
                </a:lnTo>
                <a:lnTo>
                  <a:pt x="218783" y="1232414"/>
                </a:lnTo>
                <a:lnTo>
                  <a:pt x="98828" y="1282101"/>
                </a:lnTo>
                <a:lnTo>
                  <a:pt x="33680" y="1124819"/>
                </a:lnTo>
                <a:lnTo>
                  <a:pt x="152714" y="1075514"/>
                </a:lnTo>
                <a:lnTo>
                  <a:pt x="146043" y="1053048"/>
                </a:lnTo>
                <a:cubicBezTo>
                  <a:pt x="138647" y="1023830"/>
                  <a:pt x="132984" y="993922"/>
                  <a:pt x="129170" y="963438"/>
                </a:cubicBezTo>
                <a:lnTo>
                  <a:pt x="128677" y="955500"/>
                </a:lnTo>
                <a:lnTo>
                  <a:pt x="0" y="955500"/>
                </a:lnTo>
                <a:lnTo>
                  <a:pt x="0" y="785260"/>
                </a:lnTo>
                <a:lnTo>
                  <a:pt x="128814" y="785260"/>
                </a:lnTo>
                <a:lnTo>
                  <a:pt x="134981" y="739025"/>
                </a:lnTo>
                <a:cubicBezTo>
                  <a:pt x="138313" y="720372"/>
                  <a:pt x="142341" y="701961"/>
                  <a:pt x="147040" y="683819"/>
                </a:cubicBezTo>
                <a:lnTo>
                  <a:pt x="152622" y="665208"/>
                </a:lnTo>
                <a:lnTo>
                  <a:pt x="33680" y="615940"/>
                </a:lnTo>
                <a:lnTo>
                  <a:pt x="98828" y="458659"/>
                </a:lnTo>
                <a:lnTo>
                  <a:pt x="219054" y="508459"/>
                </a:lnTo>
                <a:lnTo>
                  <a:pt x="264199" y="435381"/>
                </a:lnTo>
                <a:lnTo>
                  <a:pt x="286732" y="407109"/>
                </a:lnTo>
                <a:lnTo>
                  <a:pt x="194740" y="315117"/>
                </a:lnTo>
                <a:lnTo>
                  <a:pt x="315118" y="194739"/>
                </a:lnTo>
                <a:lnTo>
                  <a:pt x="407197" y="286817"/>
                </a:lnTo>
                <a:lnTo>
                  <a:pt x="460791" y="248268"/>
                </a:lnTo>
                <a:lnTo>
                  <a:pt x="508858" y="220014"/>
                </a:lnTo>
                <a:lnTo>
                  <a:pt x="458661" y="98828"/>
                </a:lnTo>
                <a:lnTo>
                  <a:pt x="615942" y="33679"/>
                </a:lnTo>
                <a:lnTo>
                  <a:pt x="666597" y="155970"/>
                </a:lnTo>
                <a:lnTo>
                  <a:pt x="715891" y="143408"/>
                </a:lnTo>
                <a:lnTo>
                  <a:pt x="785261" y="132820"/>
                </a:lnTo>
                <a:close/>
              </a:path>
            </a:pathLst>
          </a:custGeom>
          <a:solidFill>
            <a:srgbClr val="E87071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54" name="任意多边形 53"/>
          <p:cNvSpPr/>
          <p:nvPr/>
        </p:nvSpPr>
        <p:spPr>
          <a:xfrm>
            <a:off x="6281734" y="3079578"/>
            <a:ext cx="774236" cy="774236"/>
          </a:xfrm>
          <a:custGeom>
            <a:avLst/>
            <a:gdLst>
              <a:gd name="connsiteX0" fmla="*/ 870381 w 1740762"/>
              <a:gd name="connsiteY0" fmla="*/ 422211 h 1740760"/>
              <a:gd name="connsiteX1" fmla="*/ 422212 w 1740762"/>
              <a:gd name="connsiteY1" fmla="*/ 870380 h 1740760"/>
              <a:gd name="connsiteX2" fmla="*/ 870381 w 1740762"/>
              <a:gd name="connsiteY2" fmla="*/ 1318549 h 1740760"/>
              <a:gd name="connsiteX3" fmla="*/ 1318550 w 1740762"/>
              <a:gd name="connsiteY3" fmla="*/ 870380 h 1740760"/>
              <a:gd name="connsiteX4" fmla="*/ 870381 w 1740762"/>
              <a:gd name="connsiteY4" fmla="*/ 422211 h 1740760"/>
              <a:gd name="connsiteX5" fmla="*/ 785261 w 1740762"/>
              <a:gd name="connsiteY5" fmla="*/ 0 h 1740760"/>
              <a:gd name="connsiteX6" fmla="*/ 955501 w 1740762"/>
              <a:gd name="connsiteY6" fmla="*/ 0 h 1740760"/>
              <a:gd name="connsiteX7" fmla="*/ 955501 w 1740762"/>
              <a:gd name="connsiteY7" fmla="*/ 134329 h 1740760"/>
              <a:gd name="connsiteX8" fmla="*/ 1014988 w 1740762"/>
              <a:gd name="connsiteY8" fmla="*/ 143408 h 1740760"/>
              <a:gd name="connsiteX9" fmla="*/ 1073317 w 1740762"/>
              <a:gd name="connsiteY9" fmla="*/ 158020 h 1740760"/>
              <a:gd name="connsiteX10" fmla="*/ 1124821 w 1740762"/>
              <a:gd name="connsiteY10" fmla="*/ 33680 h 1740760"/>
              <a:gd name="connsiteX11" fmla="*/ 1282102 w 1740762"/>
              <a:gd name="connsiteY11" fmla="*/ 98828 h 1740760"/>
              <a:gd name="connsiteX12" fmla="*/ 1229998 w 1740762"/>
              <a:gd name="connsiteY12" fmla="*/ 224619 h 1740760"/>
              <a:gd name="connsiteX13" fmla="*/ 1250218 w 1740762"/>
              <a:gd name="connsiteY13" fmla="*/ 235760 h 1740760"/>
              <a:gd name="connsiteX14" fmla="*/ 1327066 w 1740762"/>
              <a:gd name="connsiteY14" fmla="*/ 289364 h 1740760"/>
              <a:gd name="connsiteX15" fmla="*/ 1329143 w 1740762"/>
              <a:gd name="connsiteY15" fmla="*/ 291241 h 1740760"/>
              <a:gd name="connsiteX16" fmla="*/ 1425645 w 1740762"/>
              <a:gd name="connsiteY16" fmla="*/ 194739 h 1740760"/>
              <a:gd name="connsiteX17" fmla="*/ 1546022 w 1740762"/>
              <a:gd name="connsiteY17" fmla="*/ 315117 h 1740760"/>
              <a:gd name="connsiteX18" fmla="*/ 1448558 w 1740762"/>
              <a:gd name="connsiteY18" fmla="*/ 412582 h 1740760"/>
              <a:gd name="connsiteX19" fmla="*/ 1457388 w 1740762"/>
              <a:gd name="connsiteY19" fmla="*/ 422838 h 1740760"/>
              <a:gd name="connsiteX20" fmla="*/ 1514167 w 1740762"/>
              <a:gd name="connsiteY20" fmla="*/ 511583 h 1740760"/>
              <a:gd name="connsiteX21" fmla="*/ 1641935 w 1740762"/>
              <a:gd name="connsiteY21" fmla="*/ 458659 h 1740760"/>
              <a:gd name="connsiteX22" fmla="*/ 1707082 w 1740762"/>
              <a:gd name="connsiteY22" fmla="*/ 615941 h 1740760"/>
              <a:gd name="connsiteX23" fmla="*/ 1579247 w 1740762"/>
              <a:gd name="connsiteY23" fmla="*/ 668892 h 1740760"/>
              <a:gd name="connsiteX24" fmla="*/ 1584835 w 1740762"/>
              <a:gd name="connsiteY24" fmla="*/ 687711 h 1740760"/>
              <a:gd name="connsiteX25" fmla="*/ 1601709 w 1740762"/>
              <a:gd name="connsiteY25" fmla="*/ 777321 h 1740760"/>
              <a:gd name="connsiteX26" fmla="*/ 1602202 w 1740762"/>
              <a:gd name="connsiteY26" fmla="*/ 785260 h 1740760"/>
              <a:gd name="connsiteX27" fmla="*/ 1740762 w 1740762"/>
              <a:gd name="connsiteY27" fmla="*/ 785260 h 1740760"/>
              <a:gd name="connsiteX28" fmla="*/ 1740762 w 1740762"/>
              <a:gd name="connsiteY28" fmla="*/ 955500 h 1740760"/>
              <a:gd name="connsiteX29" fmla="*/ 1602244 w 1740762"/>
              <a:gd name="connsiteY29" fmla="*/ 955500 h 1740760"/>
              <a:gd name="connsiteX30" fmla="*/ 1592412 w 1740762"/>
              <a:gd name="connsiteY30" fmla="*/ 1019928 h 1740760"/>
              <a:gd name="connsiteX31" fmla="*/ 1579385 w 1740762"/>
              <a:gd name="connsiteY31" fmla="*/ 1071925 h 1740760"/>
              <a:gd name="connsiteX32" fmla="*/ 1707082 w 1740762"/>
              <a:gd name="connsiteY32" fmla="*/ 1124819 h 1740760"/>
              <a:gd name="connsiteX33" fmla="*/ 1641935 w 1740762"/>
              <a:gd name="connsiteY33" fmla="*/ 1282101 h 1740760"/>
              <a:gd name="connsiteX34" fmla="*/ 1514336 w 1740762"/>
              <a:gd name="connsiteY34" fmla="*/ 1229247 h 1740760"/>
              <a:gd name="connsiteX35" fmla="*/ 1500059 w 1740762"/>
              <a:gd name="connsiteY35" fmla="*/ 1255158 h 1740760"/>
              <a:gd name="connsiteX36" fmla="*/ 1448892 w 1740762"/>
              <a:gd name="connsiteY36" fmla="*/ 1328512 h 1740760"/>
              <a:gd name="connsiteX37" fmla="*/ 1546022 w 1740762"/>
              <a:gd name="connsiteY37" fmla="*/ 1425643 h 1740760"/>
              <a:gd name="connsiteX38" fmla="*/ 1425645 w 1740762"/>
              <a:gd name="connsiteY38" fmla="*/ 1546021 h 1740760"/>
              <a:gd name="connsiteX39" fmla="*/ 1328549 w 1740762"/>
              <a:gd name="connsiteY39" fmla="*/ 1448925 h 1740760"/>
              <a:gd name="connsiteX40" fmla="*/ 1312981 w 1740762"/>
              <a:gd name="connsiteY40" fmla="*/ 1462328 h 1740760"/>
              <a:gd name="connsiteX41" fmla="*/ 1229762 w 1740762"/>
              <a:gd name="connsiteY41" fmla="*/ 1515571 h 1740760"/>
              <a:gd name="connsiteX42" fmla="*/ 1282102 w 1740762"/>
              <a:gd name="connsiteY42" fmla="*/ 1641932 h 1740760"/>
              <a:gd name="connsiteX43" fmla="*/ 1124821 w 1740762"/>
              <a:gd name="connsiteY43" fmla="*/ 1707080 h 1740760"/>
              <a:gd name="connsiteX44" fmla="*/ 1073151 w 1740762"/>
              <a:gd name="connsiteY44" fmla="*/ 1582339 h 1740760"/>
              <a:gd name="connsiteX45" fmla="*/ 1048108 w 1740762"/>
              <a:gd name="connsiteY45" fmla="*/ 1589775 h 1740760"/>
              <a:gd name="connsiteX46" fmla="*/ 958498 w 1740762"/>
              <a:gd name="connsiteY46" fmla="*/ 1606649 h 1740760"/>
              <a:gd name="connsiteX47" fmla="*/ 955501 w 1740762"/>
              <a:gd name="connsiteY47" fmla="*/ 1606835 h 1740760"/>
              <a:gd name="connsiteX48" fmla="*/ 955501 w 1740762"/>
              <a:gd name="connsiteY48" fmla="*/ 1740760 h 1740760"/>
              <a:gd name="connsiteX49" fmla="*/ 785261 w 1740762"/>
              <a:gd name="connsiteY49" fmla="*/ 1740760 h 1740760"/>
              <a:gd name="connsiteX50" fmla="*/ 785261 w 1740762"/>
              <a:gd name="connsiteY50" fmla="*/ 1607939 h 1740760"/>
              <a:gd name="connsiteX51" fmla="*/ 715891 w 1740762"/>
              <a:gd name="connsiteY51" fmla="*/ 1597352 h 1740760"/>
              <a:gd name="connsiteX52" fmla="*/ 666516 w 1740762"/>
              <a:gd name="connsiteY52" fmla="*/ 1584982 h 1740760"/>
              <a:gd name="connsiteX53" fmla="*/ 615942 w 1740762"/>
              <a:gd name="connsiteY53" fmla="*/ 1707080 h 1740760"/>
              <a:gd name="connsiteX54" fmla="*/ 458661 w 1740762"/>
              <a:gd name="connsiteY54" fmla="*/ 1641932 h 1740760"/>
              <a:gd name="connsiteX55" fmla="*/ 508928 w 1740762"/>
              <a:gd name="connsiteY55" fmla="*/ 1520575 h 1740760"/>
              <a:gd name="connsiteX56" fmla="*/ 480660 w 1740762"/>
              <a:gd name="connsiteY56" fmla="*/ 1504999 h 1740760"/>
              <a:gd name="connsiteX57" fmla="*/ 407307 w 1740762"/>
              <a:gd name="connsiteY57" fmla="*/ 1453832 h 1740760"/>
              <a:gd name="connsiteX58" fmla="*/ 315118 w 1740762"/>
              <a:gd name="connsiteY58" fmla="*/ 1546021 h 1740760"/>
              <a:gd name="connsiteX59" fmla="*/ 194740 w 1740762"/>
              <a:gd name="connsiteY59" fmla="*/ 1425643 h 1740760"/>
              <a:gd name="connsiteX60" fmla="*/ 286894 w 1740762"/>
              <a:gd name="connsiteY60" fmla="*/ 1333489 h 1740760"/>
              <a:gd name="connsiteX61" fmla="*/ 273491 w 1740762"/>
              <a:gd name="connsiteY61" fmla="*/ 1317922 h 1740760"/>
              <a:gd name="connsiteX62" fmla="*/ 218783 w 1740762"/>
              <a:gd name="connsiteY62" fmla="*/ 1232414 h 1740760"/>
              <a:gd name="connsiteX63" fmla="*/ 98828 w 1740762"/>
              <a:gd name="connsiteY63" fmla="*/ 1282101 h 1740760"/>
              <a:gd name="connsiteX64" fmla="*/ 33680 w 1740762"/>
              <a:gd name="connsiteY64" fmla="*/ 1124819 h 1740760"/>
              <a:gd name="connsiteX65" fmla="*/ 152714 w 1740762"/>
              <a:gd name="connsiteY65" fmla="*/ 1075514 h 1740760"/>
              <a:gd name="connsiteX66" fmla="*/ 146043 w 1740762"/>
              <a:gd name="connsiteY66" fmla="*/ 1053048 h 1740760"/>
              <a:gd name="connsiteX67" fmla="*/ 129170 w 1740762"/>
              <a:gd name="connsiteY67" fmla="*/ 963438 h 1740760"/>
              <a:gd name="connsiteX68" fmla="*/ 128677 w 1740762"/>
              <a:gd name="connsiteY68" fmla="*/ 955500 h 1740760"/>
              <a:gd name="connsiteX69" fmla="*/ 0 w 1740762"/>
              <a:gd name="connsiteY69" fmla="*/ 955500 h 1740760"/>
              <a:gd name="connsiteX70" fmla="*/ 0 w 1740762"/>
              <a:gd name="connsiteY70" fmla="*/ 785260 h 1740760"/>
              <a:gd name="connsiteX71" fmla="*/ 128814 w 1740762"/>
              <a:gd name="connsiteY71" fmla="*/ 785260 h 1740760"/>
              <a:gd name="connsiteX72" fmla="*/ 134981 w 1740762"/>
              <a:gd name="connsiteY72" fmla="*/ 739025 h 1740760"/>
              <a:gd name="connsiteX73" fmla="*/ 147040 w 1740762"/>
              <a:gd name="connsiteY73" fmla="*/ 683819 h 1740760"/>
              <a:gd name="connsiteX74" fmla="*/ 152622 w 1740762"/>
              <a:gd name="connsiteY74" fmla="*/ 665208 h 1740760"/>
              <a:gd name="connsiteX75" fmla="*/ 33680 w 1740762"/>
              <a:gd name="connsiteY75" fmla="*/ 615940 h 1740760"/>
              <a:gd name="connsiteX76" fmla="*/ 98828 w 1740762"/>
              <a:gd name="connsiteY76" fmla="*/ 458659 h 1740760"/>
              <a:gd name="connsiteX77" fmla="*/ 219054 w 1740762"/>
              <a:gd name="connsiteY77" fmla="*/ 508459 h 1740760"/>
              <a:gd name="connsiteX78" fmla="*/ 264199 w 1740762"/>
              <a:gd name="connsiteY78" fmla="*/ 435381 h 1740760"/>
              <a:gd name="connsiteX79" fmla="*/ 286732 w 1740762"/>
              <a:gd name="connsiteY79" fmla="*/ 407109 h 1740760"/>
              <a:gd name="connsiteX80" fmla="*/ 194740 w 1740762"/>
              <a:gd name="connsiteY80" fmla="*/ 315117 h 1740760"/>
              <a:gd name="connsiteX81" fmla="*/ 315118 w 1740762"/>
              <a:gd name="connsiteY81" fmla="*/ 194739 h 1740760"/>
              <a:gd name="connsiteX82" fmla="*/ 407197 w 1740762"/>
              <a:gd name="connsiteY82" fmla="*/ 286817 h 1740760"/>
              <a:gd name="connsiteX83" fmla="*/ 460791 w 1740762"/>
              <a:gd name="connsiteY83" fmla="*/ 248268 h 1740760"/>
              <a:gd name="connsiteX84" fmla="*/ 508858 w 1740762"/>
              <a:gd name="connsiteY84" fmla="*/ 220014 h 1740760"/>
              <a:gd name="connsiteX85" fmla="*/ 458661 w 1740762"/>
              <a:gd name="connsiteY85" fmla="*/ 98828 h 1740760"/>
              <a:gd name="connsiteX86" fmla="*/ 615942 w 1740762"/>
              <a:gd name="connsiteY86" fmla="*/ 33679 h 1740760"/>
              <a:gd name="connsiteX87" fmla="*/ 666597 w 1740762"/>
              <a:gd name="connsiteY87" fmla="*/ 155970 h 1740760"/>
              <a:gd name="connsiteX88" fmla="*/ 715891 w 1740762"/>
              <a:gd name="connsiteY88" fmla="*/ 143408 h 1740760"/>
              <a:gd name="connsiteX89" fmla="*/ 785261 w 1740762"/>
              <a:gd name="connsiteY89" fmla="*/ 132820 h 1740760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  <a:cxn ang="0">
                <a:pos x="connsiteX4" y="connsiteY4"/>
              </a:cxn>
              <a:cxn ang="0">
                <a:pos x="connsiteX5" y="connsiteY5"/>
              </a:cxn>
              <a:cxn ang="0">
                <a:pos x="connsiteX6" y="connsiteY6"/>
              </a:cxn>
              <a:cxn ang="0">
                <a:pos x="connsiteX7" y="connsiteY7"/>
              </a:cxn>
              <a:cxn ang="0">
                <a:pos x="connsiteX8" y="connsiteY8"/>
              </a:cxn>
              <a:cxn ang="0">
                <a:pos x="connsiteX9" y="connsiteY9"/>
              </a:cxn>
              <a:cxn ang="0">
                <a:pos x="connsiteX10" y="connsiteY10"/>
              </a:cxn>
              <a:cxn ang="0">
                <a:pos x="connsiteX11" y="connsiteY11"/>
              </a:cxn>
              <a:cxn ang="0">
                <a:pos x="connsiteX12" y="connsiteY12"/>
              </a:cxn>
              <a:cxn ang="0">
                <a:pos x="connsiteX13" y="connsiteY13"/>
              </a:cxn>
              <a:cxn ang="0">
                <a:pos x="connsiteX14" y="connsiteY14"/>
              </a:cxn>
              <a:cxn ang="0">
                <a:pos x="connsiteX15" y="connsiteY15"/>
              </a:cxn>
              <a:cxn ang="0">
                <a:pos x="connsiteX16" y="connsiteY16"/>
              </a:cxn>
              <a:cxn ang="0">
                <a:pos x="connsiteX17" y="connsiteY17"/>
              </a:cxn>
              <a:cxn ang="0">
                <a:pos x="connsiteX18" y="connsiteY18"/>
              </a:cxn>
              <a:cxn ang="0">
                <a:pos x="connsiteX19" y="connsiteY19"/>
              </a:cxn>
              <a:cxn ang="0">
                <a:pos x="connsiteX20" y="connsiteY20"/>
              </a:cxn>
              <a:cxn ang="0">
                <a:pos x="connsiteX21" y="connsiteY21"/>
              </a:cxn>
              <a:cxn ang="0">
                <a:pos x="connsiteX22" y="connsiteY22"/>
              </a:cxn>
              <a:cxn ang="0">
                <a:pos x="connsiteX23" y="connsiteY23"/>
              </a:cxn>
              <a:cxn ang="0">
                <a:pos x="connsiteX24" y="connsiteY24"/>
              </a:cxn>
              <a:cxn ang="0">
                <a:pos x="connsiteX25" y="connsiteY25"/>
              </a:cxn>
              <a:cxn ang="0">
                <a:pos x="connsiteX26" y="connsiteY26"/>
              </a:cxn>
              <a:cxn ang="0">
                <a:pos x="connsiteX27" y="connsiteY27"/>
              </a:cxn>
              <a:cxn ang="0">
                <a:pos x="connsiteX28" y="connsiteY28"/>
              </a:cxn>
              <a:cxn ang="0">
                <a:pos x="connsiteX29" y="connsiteY29"/>
              </a:cxn>
              <a:cxn ang="0">
                <a:pos x="connsiteX30" y="connsiteY30"/>
              </a:cxn>
              <a:cxn ang="0">
                <a:pos x="connsiteX31" y="connsiteY31"/>
              </a:cxn>
              <a:cxn ang="0">
                <a:pos x="connsiteX32" y="connsiteY32"/>
              </a:cxn>
              <a:cxn ang="0">
                <a:pos x="connsiteX33" y="connsiteY33"/>
              </a:cxn>
              <a:cxn ang="0">
                <a:pos x="connsiteX34" y="connsiteY34"/>
              </a:cxn>
              <a:cxn ang="0">
                <a:pos x="connsiteX35" y="connsiteY35"/>
              </a:cxn>
              <a:cxn ang="0">
                <a:pos x="connsiteX36" y="connsiteY36"/>
              </a:cxn>
              <a:cxn ang="0">
                <a:pos x="connsiteX37" y="connsiteY37"/>
              </a:cxn>
              <a:cxn ang="0">
                <a:pos x="connsiteX38" y="connsiteY38"/>
              </a:cxn>
              <a:cxn ang="0">
                <a:pos x="connsiteX39" y="connsiteY39"/>
              </a:cxn>
              <a:cxn ang="0">
                <a:pos x="connsiteX40" y="connsiteY40"/>
              </a:cxn>
              <a:cxn ang="0">
                <a:pos x="connsiteX41" y="connsiteY41"/>
              </a:cxn>
              <a:cxn ang="0">
                <a:pos x="connsiteX42" y="connsiteY42"/>
              </a:cxn>
              <a:cxn ang="0">
                <a:pos x="connsiteX43" y="connsiteY43"/>
              </a:cxn>
              <a:cxn ang="0">
                <a:pos x="connsiteX44" y="connsiteY44"/>
              </a:cxn>
              <a:cxn ang="0">
                <a:pos x="connsiteX45" y="connsiteY45"/>
              </a:cxn>
              <a:cxn ang="0">
                <a:pos x="connsiteX46" y="connsiteY46"/>
              </a:cxn>
              <a:cxn ang="0">
                <a:pos x="connsiteX47" y="connsiteY47"/>
              </a:cxn>
              <a:cxn ang="0">
                <a:pos x="connsiteX48" y="connsiteY48"/>
              </a:cxn>
              <a:cxn ang="0">
                <a:pos x="connsiteX49" y="connsiteY49"/>
              </a:cxn>
              <a:cxn ang="0">
                <a:pos x="connsiteX50" y="connsiteY50"/>
              </a:cxn>
              <a:cxn ang="0">
                <a:pos x="connsiteX51" y="connsiteY51"/>
              </a:cxn>
              <a:cxn ang="0">
                <a:pos x="connsiteX52" y="connsiteY52"/>
              </a:cxn>
              <a:cxn ang="0">
                <a:pos x="connsiteX53" y="connsiteY53"/>
              </a:cxn>
              <a:cxn ang="0">
                <a:pos x="connsiteX54" y="connsiteY54"/>
              </a:cxn>
              <a:cxn ang="0">
                <a:pos x="connsiteX55" y="connsiteY55"/>
              </a:cxn>
              <a:cxn ang="0">
                <a:pos x="connsiteX56" y="connsiteY56"/>
              </a:cxn>
              <a:cxn ang="0">
                <a:pos x="connsiteX57" y="connsiteY57"/>
              </a:cxn>
              <a:cxn ang="0">
                <a:pos x="connsiteX58" y="connsiteY58"/>
              </a:cxn>
              <a:cxn ang="0">
                <a:pos x="connsiteX59" y="connsiteY59"/>
              </a:cxn>
              <a:cxn ang="0">
                <a:pos x="connsiteX60" y="connsiteY60"/>
              </a:cxn>
              <a:cxn ang="0">
                <a:pos x="connsiteX61" y="connsiteY61"/>
              </a:cxn>
              <a:cxn ang="0">
                <a:pos x="connsiteX62" y="connsiteY62"/>
              </a:cxn>
              <a:cxn ang="0">
                <a:pos x="connsiteX63" y="connsiteY63"/>
              </a:cxn>
              <a:cxn ang="0">
                <a:pos x="connsiteX64" y="connsiteY64"/>
              </a:cxn>
              <a:cxn ang="0">
                <a:pos x="connsiteX65" y="connsiteY65"/>
              </a:cxn>
              <a:cxn ang="0">
                <a:pos x="connsiteX66" y="connsiteY66"/>
              </a:cxn>
              <a:cxn ang="0">
                <a:pos x="connsiteX67" y="connsiteY67"/>
              </a:cxn>
              <a:cxn ang="0">
                <a:pos x="connsiteX68" y="connsiteY68"/>
              </a:cxn>
              <a:cxn ang="0">
                <a:pos x="connsiteX69" y="connsiteY69"/>
              </a:cxn>
              <a:cxn ang="0">
                <a:pos x="connsiteX70" y="connsiteY70"/>
              </a:cxn>
              <a:cxn ang="0">
                <a:pos x="connsiteX71" y="connsiteY71"/>
              </a:cxn>
              <a:cxn ang="0">
                <a:pos x="connsiteX72" y="connsiteY72"/>
              </a:cxn>
              <a:cxn ang="0">
                <a:pos x="connsiteX73" y="connsiteY73"/>
              </a:cxn>
              <a:cxn ang="0">
                <a:pos x="connsiteX74" y="connsiteY74"/>
              </a:cxn>
              <a:cxn ang="0">
                <a:pos x="connsiteX75" y="connsiteY75"/>
              </a:cxn>
              <a:cxn ang="0">
                <a:pos x="connsiteX76" y="connsiteY76"/>
              </a:cxn>
              <a:cxn ang="0">
                <a:pos x="connsiteX77" y="connsiteY77"/>
              </a:cxn>
              <a:cxn ang="0">
                <a:pos x="connsiteX78" y="connsiteY78"/>
              </a:cxn>
              <a:cxn ang="0">
                <a:pos x="connsiteX79" y="connsiteY79"/>
              </a:cxn>
              <a:cxn ang="0">
                <a:pos x="connsiteX80" y="connsiteY80"/>
              </a:cxn>
              <a:cxn ang="0">
                <a:pos x="connsiteX81" y="connsiteY81"/>
              </a:cxn>
              <a:cxn ang="0">
                <a:pos x="connsiteX82" y="connsiteY82"/>
              </a:cxn>
              <a:cxn ang="0">
                <a:pos x="connsiteX83" y="connsiteY83"/>
              </a:cxn>
              <a:cxn ang="0">
                <a:pos x="connsiteX84" y="connsiteY84"/>
              </a:cxn>
              <a:cxn ang="0">
                <a:pos x="connsiteX85" y="connsiteY85"/>
              </a:cxn>
              <a:cxn ang="0">
                <a:pos x="connsiteX86" y="connsiteY86"/>
              </a:cxn>
              <a:cxn ang="0">
                <a:pos x="connsiteX87" y="connsiteY87"/>
              </a:cxn>
              <a:cxn ang="0">
                <a:pos x="connsiteX88" y="connsiteY88"/>
              </a:cxn>
              <a:cxn ang="0">
                <a:pos x="connsiteX89" y="connsiteY89"/>
              </a:cxn>
            </a:cxnLst>
            <a:rect l="l" t="t" r="r" b="b"/>
            <a:pathLst>
              <a:path w="1740762" h="1740760">
                <a:moveTo>
                  <a:pt x="870381" y="422211"/>
                </a:moveTo>
                <a:cubicBezTo>
                  <a:pt x="622864" y="422211"/>
                  <a:pt x="422212" y="622863"/>
                  <a:pt x="422212" y="870380"/>
                </a:cubicBezTo>
                <a:cubicBezTo>
                  <a:pt x="422212" y="1117897"/>
                  <a:pt x="622864" y="1318549"/>
                  <a:pt x="870381" y="1318549"/>
                </a:cubicBezTo>
                <a:cubicBezTo>
                  <a:pt x="1117898" y="1318549"/>
                  <a:pt x="1318550" y="1117897"/>
                  <a:pt x="1318550" y="870380"/>
                </a:cubicBezTo>
                <a:cubicBezTo>
                  <a:pt x="1318550" y="622863"/>
                  <a:pt x="1117898" y="422211"/>
                  <a:pt x="870381" y="422211"/>
                </a:cubicBezTo>
                <a:close/>
                <a:moveTo>
                  <a:pt x="785261" y="0"/>
                </a:moveTo>
                <a:lnTo>
                  <a:pt x="955501" y="0"/>
                </a:lnTo>
                <a:lnTo>
                  <a:pt x="955501" y="134329"/>
                </a:lnTo>
                <a:lnTo>
                  <a:pt x="1014988" y="143408"/>
                </a:lnTo>
                <a:lnTo>
                  <a:pt x="1073317" y="158020"/>
                </a:lnTo>
                <a:lnTo>
                  <a:pt x="1124821" y="33680"/>
                </a:lnTo>
                <a:lnTo>
                  <a:pt x="1282102" y="98828"/>
                </a:lnTo>
                <a:lnTo>
                  <a:pt x="1229998" y="224619"/>
                </a:lnTo>
                <a:lnTo>
                  <a:pt x="1250218" y="235760"/>
                </a:lnTo>
                <a:cubicBezTo>
                  <a:pt x="1276992" y="252029"/>
                  <a:pt x="1302655" y="269943"/>
                  <a:pt x="1327066" y="289364"/>
                </a:cubicBezTo>
                <a:lnTo>
                  <a:pt x="1329143" y="291241"/>
                </a:lnTo>
                <a:lnTo>
                  <a:pt x="1425645" y="194739"/>
                </a:lnTo>
                <a:lnTo>
                  <a:pt x="1546022" y="315117"/>
                </a:lnTo>
                <a:lnTo>
                  <a:pt x="1448558" y="412582"/>
                </a:lnTo>
                <a:lnTo>
                  <a:pt x="1457388" y="422838"/>
                </a:lnTo>
                <a:lnTo>
                  <a:pt x="1514167" y="511583"/>
                </a:lnTo>
                <a:lnTo>
                  <a:pt x="1641935" y="458659"/>
                </a:lnTo>
                <a:lnTo>
                  <a:pt x="1707082" y="615941"/>
                </a:lnTo>
                <a:lnTo>
                  <a:pt x="1579247" y="668892"/>
                </a:lnTo>
                <a:lnTo>
                  <a:pt x="1584835" y="687711"/>
                </a:lnTo>
                <a:cubicBezTo>
                  <a:pt x="1592232" y="716929"/>
                  <a:pt x="1597895" y="746838"/>
                  <a:pt x="1601709" y="777321"/>
                </a:cubicBezTo>
                <a:lnTo>
                  <a:pt x="1602202" y="785260"/>
                </a:lnTo>
                <a:lnTo>
                  <a:pt x="1740762" y="785260"/>
                </a:lnTo>
                <a:lnTo>
                  <a:pt x="1740762" y="955500"/>
                </a:lnTo>
                <a:lnTo>
                  <a:pt x="1602244" y="955500"/>
                </a:lnTo>
                <a:lnTo>
                  <a:pt x="1592412" y="1019928"/>
                </a:lnTo>
                <a:lnTo>
                  <a:pt x="1579385" y="1071925"/>
                </a:lnTo>
                <a:lnTo>
                  <a:pt x="1707082" y="1124819"/>
                </a:lnTo>
                <a:lnTo>
                  <a:pt x="1641935" y="1282101"/>
                </a:lnTo>
                <a:lnTo>
                  <a:pt x="1514336" y="1229247"/>
                </a:lnTo>
                <a:lnTo>
                  <a:pt x="1500059" y="1255158"/>
                </a:lnTo>
                <a:lnTo>
                  <a:pt x="1448892" y="1328512"/>
                </a:lnTo>
                <a:lnTo>
                  <a:pt x="1546022" y="1425643"/>
                </a:lnTo>
                <a:lnTo>
                  <a:pt x="1425645" y="1546021"/>
                </a:lnTo>
                <a:lnTo>
                  <a:pt x="1328549" y="1448925"/>
                </a:lnTo>
                <a:lnTo>
                  <a:pt x="1312981" y="1462328"/>
                </a:lnTo>
                <a:lnTo>
                  <a:pt x="1229762" y="1515571"/>
                </a:lnTo>
                <a:lnTo>
                  <a:pt x="1282102" y="1641932"/>
                </a:lnTo>
                <a:lnTo>
                  <a:pt x="1124821" y="1707080"/>
                </a:lnTo>
                <a:lnTo>
                  <a:pt x="1073151" y="1582339"/>
                </a:lnTo>
                <a:lnTo>
                  <a:pt x="1048108" y="1589775"/>
                </a:lnTo>
                <a:cubicBezTo>
                  <a:pt x="1018890" y="1597172"/>
                  <a:pt x="988981" y="1602835"/>
                  <a:pt x="958498" y="1606649"/>
                </a:cubicBezTo>
                <a:lnTo>
                  <a:pt x="955501" y="1606835"/>
                </a:lnTo>
                <a:lnTo>
                  <a:pt x="955501" y="1740760"/>
                </a:lnTo>
                <a:lnTo>
                  <a:pt x="785261" y="1740760"/>
                </a:lnTo>
                <a:lnTo>
                  <a:pt x="785261" y="1607939"/>
                </a:lnTo>
                <a:lnTo>
                  <a:pt x="715891" y="1597352"/>
                </a:lnTo>
                <a:lnTo>
                  <a:pt x="666516" y="1584982"/>
                </a:lnTo>
                <a:lnTo>
                  <a:pt x="615942" y="1707080"/>
                </a:lnTo>
                <a:lnTo>
                  <a:pt x="458661" y="1641932"/>
                </a:lnTo>
                <a:lnTo>
                  <a:pt x="508928" y="1520575"/>
                </a:lnTo>
                <a:lnTo>
                  <a:pt x="480660" y="1504999"/>
                </a:lnTo>
                <a:lnTo>
                  <a:pt x="407307" y="1453832"/>
                </a:lnTo>
                <a:lnTo>
                  <a:pt x="315118" y="1546021"/>
                </a:lnTo>
                <a:lnTo>
                  <a:pt x="194740" y="1425643"/>
                </a:lnTo>
                <a:lnTo>
                  <a:pt x="286894" y="1333489"/>
                </a:lnTo>
                <a:lnTo>
                  <a:pt x="273491" y="1317922"/>
                </a:lnTo>
                <a:lnTo>
                  <a:pt x="218783" y="1232414"/>
                </a:lnTo>
                <a:lnTo>
                  <a:pt x="98828" y="1282101"/>
                </a:lnTo>
                <a:lnTo>
                  <a:pt x="33680" y="1124819"/>
                </a:lnTo>
                <a:lnTo>
                  <a:pt x="152714" y="1075514"/>
                </a:lnTo>
                <a:lnTo>
                  <a:pt x="146043" y="1053048"/>
                </a:lnTo>
                <a:cubicBezTo>
                  <a:pt x="138647" y="1023830"/>
                  <a:pt x="132984" y="993922"/>
                  <a:pt x="129170" y="963438"/>
                </a:cubicBezTo>
                <a:lnTo>
                  <a:pt x="128677" y="955500"/>
                </a:lnTo>
                <a:lnTo>
                  <a:pt x="0" y="955500"/>
                </a:lnTo>
                <a:lnTo>
                  <a:pt x="0" y="785260"/>
                </a:lnTo>
                <a:lnTo>
                  <a:pt x="128814" y="785260"/>
                </a:lnTo>
                <a:lnTo>
                  <a:pt x="134981" y="739025"/>
                </a:lnTo>
                <a:cubicBezTo>
                  <a:pt x="138313" y="720372"/>
                  <a:pt x="142341" y="701961"/>
                  <a:pt x="147040" y="683819"/>
                </a:cubicBezTo>
                <a:lnTo>
                  <a:pt x="152622" y="665208"/>
                </a:lnTo>
                <a:lnTo>
                  <a:pt x="33680" y="615940"/>
                </a:lnTo>
                <a:lnTo>
                  <a:pt x="98828" y="458659"/>
                </a:lnTo>
                <a:lnTo>
                  <a:pt x="219054" y="508459"/>
                </a:lnTo>
                <a:lnTo>
                  <a:pt x="264199" y="435381"/>
                </a:lnTo>
                <a:lnTo>
                  <a:pt x="286732" y="407109"/>
                </a:lnTo>
                <a:lnTo>
                  <a:pt x="194740" y="315117"/>
                </a:lnTo>
                <a:lnTo>
                  <a:pt x="315118" y="194739"/>
                </a:lnTo>
                <a:lnTo>
                  <a:pt x="407197" y="286817"/>
                </a:lnTo>
                <a:lnTo>
                  <a:pt x="460791" y="248268"/>
                </a:lnTo>
                <a:lnTo>
                  <a:pt x="508858" y="220014"/>
                </a:lnTo>
                <a:lnTo>
                  <a:pt x="458661" y="98828"/>
                </a:lnTo>
                <a:lnTo>
                  <a:pt x="615942" y="33679"/>
                </a:lnTo>
                <a:lnTo>
                  <a:pt x="666597" y="155970"/>
                </a:lnTo>
                <a:lnTo>
                  <a:pt x="715891" y="143408"/>
                </a:lnTo>
                <a:lnTo>
                  <a:pt x="785261" y="132820"/>
                </a:lnTo>
                <a:close/>
              </a:path>
            </a:pathLst>
          </a:custGeom>
          <a:solidFill>
            <a:srgbClr val="663A77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grpSp>
        <p:nvGrpSpPr>
          <p:cNvPr id="75" name="组合 74"/>
          <p:cNvGrpSpPr/>
          <p:nvPr/>
        </p:nvGrpSpPr>
        <p:grpSpPr>
          <a:xfrm>
            <a:off x="5154770" y="1744193"/>
            <a:ext cx="1658855" cy="1658852"/>
            <a:chOff x="1325409" y="1372731"/>
            <a:chExt cx="1251559" cy="1251559"/>
          </a:xfrm>
          <a:effectLst>
            <a:outerShdw blurRad="76200" dist="38100" dir="2700000" algn="tl" rotWithShape="0">
              <a:prstClr val="black">
                <a:alpha val="40000"/>
              </a:prstClr>
            </a:outerShdw>
          </a:effectLst>
        </p:grpSpPr>
        <p:sp>
          <p:nvSpPr>
            <p:cNvPr id="69" name="任意多边形 68"/>
            <p:cNvSpPr/>
            <p:nvPr/>
          </p:nvSpPr>
          <p:spPr>
            <a:xfrm>
              <a:off x="1325409" y="1372731"/>
              <a:ext cx="625779" cy="625780"/>
            </a:xfrm>
            <a:custGeom>
              <a:avLst/>
              <a:gdLst>
                <a:gd name="connsiteX0" fmla="*/ 564580 w 625779"/>
                <a:gd name="connsiteY0" fmla="*/ 0 h 625780"/>
                <a:gd name="connsiteX1" fmla="*/ 625779 w 625779"/>
                <a:gd name="connsiteY1" fmla="*/ 0 h 625780"/>
                <a:gd name="connsiteX2" fmla="*/ 625779 w 625779"/>
                <a:gd name="connsiteY2" fmla="*/ 303558 h 625780"/>
                <a:gd name="connsiteX3" fmla="*/ 303558 w 625779"/>
                <a:gd name="connsiteY3" fmla="*/ 625779 h 625780"/>
                <a:gd name="connsiteX4" fmla="*/ 303559 w 625779"/>
                <a:gd name="connsiteY4" fmla="*/ 625780 h 625780"/>
                <a:gd name="connsiteX5" fmla="*/ 0 w 625779"/>
                <a:gd name="connsiteY5" fmla="*/ 625780 h 625780"/>
                <a:gd name="connsiteX6" fmla="*/ 0 w 625779"/>
                <a:gd name="connsiteY6" fmla="*/ 564580 h 625780"/>
                <a:gd name="connsiteX7" fmla="*/ 92614 w 625779"/>
                <a:gd name="connsiteY7" fmla="*/ 564580 h 625780"/>
                <a:gd name="connsiteX8" fmla="*/ 97048 w 625779"/>
                <a:gd name="connsiteY8" fmla="*/ 531339 h 625780"/>
                <a:gd name="connsiteX9" fmla="*/ 105718 w 625779"/>
                <a:gd name="connsiteY9" fmla="*/ 491647 h 625780"/>
                <a:gd name="connsiteX10" fmla="*/ 109731 w 625779"/>
                <a:gd name="connsiteY10" fmla="*/ 478266 h 625780"/>
                <a:gd name="connsiteX11" fmla="*/ 24215 w 625779"/>
                <a:gd name="connsiteY11" fmla="*/ 442844 h 625780"/>
                <a:gd name="connsiteX12" fmla="*/ 71055 w 625779"/>
                <a:gd name="connsiteY12" fmla="*/ 329763 h 625780"/>
                <a:gd name="connsiteX13" fmla="*/ 157494 w 625779"/>
                <a:gd name="connsiteY13" fmla="*/ 365568 h 625780"/>
                <a:gd name="connsiteX14" fmla="*/ 189952 w 625779"/>
                <a:gd name="connsiteY14" fmla="*/ 313027 h 625780"/>
                <a:gd name="connsiteX15" fmla="*/ 206152 w 625779"/>
                <a:gd name="connsiteY15" fmla="*/ 292700 h 625780"/>
                <a:gd name="connsiteX16" fmla="*/ 140013 w 625779"/>
                <a:gd name="connsiteY16" fmla="*/ 226560 h 625780"/>
                <a:gd name="connsiteX17" fmla="*/ 226561 w 625779"/>
                <a:gd name="connsiteY17" fmla="*/ 140012 h 625780"/>
                <a:gd name="connsiteX18" fmla="*/ 292763 w 625779"/>
                <a:gd name="connsiteY18" fmla="*/ 206214 h 625780"/>
                <a:gd name="connsiteX19" fmla="*/ 331296 w 625779"/>
                <a:gd name="connsiteY19" fmla="*/ 178498 h 625780"/>
                <a:gd name="connsiteX20" fmla="*/ 365854 w 625779"/>
                <a:gd name="connsiteY20" fmla="*/ 158184 h 625780"/>
                <a:gd name="connsiteX21" fmla="*/ 329764 w 625779"/>
                <a:gd name="connsiteY21" fmla="*/ 71055 h 625780"/>
                <a:gd name="connsiteX22" fmla="*/ 442845 w 625779"/>
                <a:gd name="connsiteY22" fmla="*/ 24214 h 625780"/>
                <a:gd name="connsiteX23" fmla="*/ 479264 w 625779"/>
                <a:gd name="connsiteY23" fmla="*/ 112138 h 625780"/>
                <a:gd name="connsiteX24" fmla="*/ 514705 w 625779"/>
                <a:gd name="connsiteY24" fmla="*/ 103106 h 625780"/>
                <a:gd name="connsiteX25" fmla="*/ 564580 w 625779"/>
                <a:gd name="connsiteY25" fmla="*/ 95494 h 6257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625779" h="625780">
                  <a:moveTo>
                    <a:pt x="564580" y="0"/>
                  </a:moveTo>
                  <a:lnTo>
                    <a:pt x="625779" y="0"/>
                  </a:lnTo>
                  <a:lnTo>
                    <a:pt x="625779" y="303558"/>
                  </a:lnTo>
                  <a:cubicBezTo>
                    <a:pt x="447821" y="303558"/>
                    <a:pt x="303558" y="447821"/>
                    <a:pt x="303558" y="625779"/>
                  </a:cubicBezTo>
                  <a:lnTo>
                    <a:pt x="303559" y="625780"/>
                  </a:lnTo>
                  <a:lnTo>
                    <a:pt x="0" y="625780"/>
                  </a:lnTo>
                  <a:lnTo>
                    <a:pt x="0" y="564580"/>
                  </a:lnTo>
                  <a:lnTo>
                    <a:pt x="92614" y="564580"/>
                  </a:lnTo>
                  <a:lnTo>
                    <a:pt x="97048" y="531339"/>
                  </a:lnTo>
                  <a:cubicBezTo>
                    <a:pt x="99443" y="517928"/>
                    <a:pt x="102339" y="504691"/>
                    <a:pt x="105718" y="491647"/>
                  </a:cubicBezTo>
                  <a:lnTo>
                    <a:pt x="109731" y="478266"/>
                  </a:lnTo>
                  <a:lnTo>
                    <a:pt x="24215" y="442844"/>
                  </a:lnTo>
                  <a:lnTo>
                    <a:pt x="71055" y="329763"/>
                  </a:lnTo>
                  <a:lnTo>
                    <a:pt x="157494" y="365568"/>
                  </a:lnTo>
                  <a:lnTo>
                    <a:pt x="189952" y="313027"/>
                  </a:lnTo>
                  <a:lnTo>
                    <a:pt x="206152" y="292700"/>
                  </a:lnTo>
                  <a:lnTo>
                    <a:pt x="140013" y="226560"/>
                  </a:lnTo>
                  <a:lnTo>
                    <a:pt x="226561" y="140012"/>
                  </a:lnTo>
                  <a:lnTo>
                    <a:pt x="292763" y="206214"/>
                  </a:lnTo>
                  <a:lnTo>
                    <a:pt x="331296" y="178498"/>
                  </a:lnTo>
                  <a:lnTo>
                    <a:pt x="365854" y="158184"/>
                  </a:lnTo>
                  <a:lnTo>
                    <a:pt x="329764" y="71055"/>
                  </a:lnTo>
                  <a:lnTo>
                    <a:pt x="442845" y="24214"/>
                  </a:lnTo>
                  <a:lnTo>
                    <a:pt x="479264" y="112138"/>
                  </a:lnTo>
                  <a:lnTo>
                    <a:pt x="514705" y="103106"/>
                  </a:lnTo>
                  <a:lnTo>
                    <a:pt x="564580" y="95494"/>
                  </a:lnTo>
                  <a:close/>
                </a:path>
              </a:pathLst>
            </a:custGeom>
            <a:solidFill>
              <a:srgbClr val="E87071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70" name="任意多边形 69"/>
            <p:cNvSpPr/>
            <p:nvPr/>
          </p:nvSpPr>
          <p:spPr>
            <a:xfrm rot="5400000">
              <a:off x="1951188" y="1372732"/>
              <a:ext cx="625779" cy="625780"/>
            </a:xfrm>
            <a:custGeom>
              <a:avLst/>
              <a:gdLst>
                <a:gd name="connsiteX0" fmla="*/ 564580 w 625779"/>
                <a:gd name="connsiteY0" fmla="*/ 0 h 625780"/>
                <a:gd name="connsiteX1" fmla="*/ 625779 w 625779"/>
                <a:gd name="connsiteY1" fmla="*/ 0 h 625780"/>
                <a:gd name="connsiteX2" fmla="*/ 625779 w 625779"/>
                <a:gd name="connsiteY2" fmla="*/ 303558 h 625780"/>
                <a:gd name="connsiteX3" fmla="*/ 303558 w 625779"/>
                <a:gd name="connsiteY3" fmla="*/ 625779 h 625780"/>
                <a:gd name="connsiteX4" fmla="*/ 303559 w 625779"/>
                <a:gd name="connsiteY4" fmla="*/ 625780 h 625780"/>
                <a:gd name="connsiteX5" fmla="*/ 0 w 625779"/>
                <a:gd name="connsiteY5" fmla="*/ 625780 h 625780"/>
                <a:gd name="connsiteX6" fmla="*/ 0 w 625779"/>
                <a:gd name="connsiteY6" fmla="*/ 564580 h 625780"/>
                <a:gd name="connsiteX7" fmla="*/ 92614 w 625779"/>
                <a:gd name="connsiteY7" fmla="*/ 564580 h 625780"/>
                <a:gd name="connsiteX8" fmla="*/ 97048 w 625779"/>
                <a:gd name="connsiteY8" fmla="*/ 531339 h 625780"/>
                <a:gd name="connsiteX9" fmla="*/ 105718 w 625779"/>
                <a:gd name="connsiteY9" fmla="*/ 491647 h 625780"/>
                <a:gd name="connsiteX10" fmla="*/ 109731 w 625779"/>
                <a:gd name="connsiteY10" fmla="*/ 478266 h 625780"/>
                <a:gd name="connsiteX11" fmla="*/ 24215 w 625779"/>
                <a:gd name="connsiteY11" fmla="*/ 442844 h 625780"/>
                <a:gd name="connsiteX12" fmla="*/ 71055 w 625779"/>
                <a:gd name="connsiteY12" fmla="*/ 329763 h 625780"/>
                <a:gd name="connsiteX13" fmla="*/ 157494 w 625779"/>
                <a:gd name="connsiteY13" fmla="*/ 365568 h 625780"/>
                <a:gd name="connsiteX14" fmla="*/ 189952 w 625779"/>
                <a:gd name="connsiteY14" fmla="*/ 313027 h 625780"/>
                <a:gd name="connsiteX15" fmla="*/ 206152 w 625779"/>
                <a:gd name="connsiteY15" fmla="*/ 292700 h 625780"/>
                <a:gd name="connsiteX16" fmla="*/ 140013 w 625779"/>
                <a:gd name="connsiteY16" fmla="*/ 226560 h 625780"/>
                <a:gd name="connsiteX17" fmla="*/ 226561 w 625779"/>
                <a:gd name="connsiteY17" fmla="*/ 140012 h 625780"/>
                <a:gd name="connsiteX18" fmla="*/ 292763 w 625779"/>
                <a:gd name="connsiteY18" fmla="*/ 206214 h 625780"/>
                <a:gd name="connsiteX19" fmla="*/ 331296 w 625779"/>
                <a:gd name="connsiteY19" fmla="*/ 178498 h 625780"/>
                <a:gd name="connsiteX20" fmla="*/ 365854 w 625779"/>
                <a:gd name="connsiteY20" fmla="*/ 158184 h 625780"/>
                <a:gd name="connsiteX21" fmla="*/ 329764 w 625779"/>
                <a:gd name="connsiteY21" fmla="*/ 71055 h 625780"/>
                <a:gd name="connsiteX22" fmla="*/ 442845 w 625779"/>
                <a:gd name="connsiteY22" fmla="*/ 24214 h 625780"/>
                <a:gd name="connsiteX23" fmla="*/ 479264 w 625779"/>
                <a:gd name="connsiteY23" fmla="*/ 112138 h 625780"/>
                <a:gd name="connsiteX24" fmla="*/ 514705 w 625779"/>
                <a:gd name="connsiteY24" fmla="*/ 103106 h 625780"/>
                <a:gd name="connsiteX25" fmla="*/ 564580 w 625779"/>
                <a:gd name="connsiteY25" fmla="*/ 95494 h 6257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625779" h="625780">
                  <a:moveTo>
                    <a:pt x="564580" y="0"/>
                  </a:moveTo>
                  <a:lnTo>
                    <a:pt x="625779" y="0"/>
                  </a:lnTo>
                  <a:lnTo>
                    <a:pt x="625779" y="303558"/>
                  </a:lnTo>
                  <a:cubicBezTo>
                    <a:pt x="447821" y="303558"/>
                    <a:pt x="303558" y="447821"/>
                    <a:pt x="303558" y="625779"/>
                  </a:cubicBezTo>
                  <a:lnTo>
                    <a:pt x="303559" y="625780"/>
                  </a:lnTo>
                  <a:lnTo>
                    <a:pt x="0" y="625780"/>
                  </a:lnTo>
                  <a:lnTo>
                    <a:pt x="0" y="564580"/>
                  </a:lnTo>
                  <a:lnTo>
                    <a:pt x="92614" y="564580"/>
                  </a:lnTo>
                  <a:lnTo>
                    <a:pt x="97048" y="531339"/>
                  </a:lnTo>
                  <a:cubicBezTo>
                    <a:pt x="99443" y="517928"/>
                    <a:pt x="102339" y="504691"/>
                    <a:pt x="105718" y="491647"/>
                  </a:cubicBezTo>
                  <a:lnTo>
                    <a:pt x="109731" y="478266"/>
                  </a:lnTo>
                  <a:lnTo>
                    <a:pt x="24215" y="442844"/>
                  </a:lnTo>
                  <a:lnTo>
                    <a:pt x="71055" y="329763"/>
                  </a:lnTo>
                  <a:lnTo>
                    <a:pt x="157494" y="365568"/>
                  </a:lnTo>
                  <a:lnTo>
                    <a:pt x="189952" y="313027"/>
                  </a:lnTo>
                  <a:lnTo>
                    <a:pt x="206152" y="292700"/>
                  </a:lnTo>
                  <a:lnTo>
                    <a:pt x="140013" y="226560"/>
                  </a:lnTo>
                  <a:lnTo>
                    <a:pt x="226561" y="140012"/>
                  </a:lnTo>
                  <a:lnTo>
                    <a:pt x="292763" y="206214"/>
                  </a:lnTo>
                  <a:lnTo>
                    <a:pt x="331296" y="178498"/>
                  </a:lnTo>
                  <a:lnTo>
                    <a:pt x="365854" y="158184"/>
                  </a:lnTo>
                  <a:lnTo>
                    <a:pt x="329764" y="71055"/>
                  </a:lnTo>
                  <a:lnTo>
                    <a:pt x="442845" y="24214"/>
                  </a:lnTo>
                  <a:lnTo>
                    <a:pt x="479264" y="112138"/>
                  </a:lnTo>
                  <a:lnTo>
                    <a:pt x="514705" y="103106"/>
                  </a:lnTo>
                  <a:lnTo>
                    <a:pt x="564580" y="95494"/>
                  </a:lnTo>
                  <a:close/>
                </a:path>
              </a:pathLst>
            </a:custGeom>
            <a:solidFill>
              <a:srgbClr val="663A77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71" name="任意多边形 70"/>
            <p:cNvSpPr/>
            <p:nvPr/>
          </p:nvSpPr>
          <p:spPr>
            <a:xfrm rot="10800000">
              <a:off x="1951186" y="1998510"/>
              <a:ext cx="625778" cy="625780"/>
            </a:xfrm>
            <a:custGeom>
              <a:avLst/>
              <a:gdLst>
                <a:gd name="connsiteX0" fmla="*/ 564580 w 625779"/>
                <a:gd name="connsiteY0" fmla="*/ 0 h 625780"/>
                <a:gd name="connsiteX1" fmla="*/ 625779 w 625779"/>
                <a:gd name="connsiteY1" fmla="*/ 0 h 625780"/>
                <a:gd name="connsiteX2" fmla="*/ 625779 w 625779"/>
                <a:gd name="connsiteY2" fmla="*/ 303558 h 625780"/>
                <a:gd name="connsiteX3" fmla="*/ 303558 w 625779"/>
                <a:gd name="connsiteY3" fmla="*/ 625779 h 625780"/>
                <a:gd name="connsiteX4" fmla="*/ 303559 w 625779"/>
                <a:gd name="connsiteY4" fmla="*/ 625780 h 625780"/>
                <a:gd name="connsiteX5" fmla="*/ 0 w 625779"/>
                <a:gd name="connsiteY5" fmla="*/ 625780 h 625780"/>
                <a:gd name="connsiteX6" fmla="*/ 0 w 625779"/>
                <a:gd name="connsiteY6" fmla="*/ 564580 h 625780"/>
                <a:gd name="connsiteX7" fmla="*/ 92614 w 625779"/>
                <a:gd name="connsiteY7" fmla="*/ 564580 h 625780"/>
                <a:gd name="connsiteX8" fmla="*/ 97048 w 625779"/>
                <a:gd name="connsiteY8" fmla="*/ 531339 h 625780"/>
                <a:gd name="connsiteX9" fmla="*/ 105718 w 625779"/>
                <a:gd name="connsiteY9" fmla="*/ 491647 h 625780"/>
                <a:gd name="connsiteX10" fmla="*/ 109731 w 625779"/>
                <a:gd name="connsiteY10" fmla="*/ 478266 h 625780"/>
                <a:gd name="connsiteX11" fmla="*/ 24215 w 625779"/>
                <a:gd name="connsiteY11" fmla="*/ 442844 h 625780"/>
                <a:gd name="connsiteX12" fmla="*/ 71055 w 625779"/>
                <a:gd name="connsiteY12" fmla="*/ 329763 h 625780"/>
                <a:gd name="connsiteX13" fmla="*/ 157494 w 625779"/>
                <a:gd name="connsiteY13" fmla="*/ 365568 h 625780"/>
                <a:gd name="connsiteX14" fmla="*/ 189952 w 625779"/>
                <a:gd name="connsiteY14" fmla="*/ 313027 h 625780"/>
                <a:gd name="connsiteX15" fmla="*/ 206152 w 625779"/>
                <a:gd name="connsiteY15" fmla="*/ 292700 h 625780"/>
                <a:gd name="connsiteX16" fmla="*/ 140013 w 625779"/>
                <a:gd name="connsiteY16" fmla="*/ 226560 h 625780"/>
                <a:gd name="connsiteX17" fmla="*/ 226561 w 625779"/>
                <a:gd name="connsiteY17" fmla="*/ 140012 h 625780"/>
                <a:gd name="connsiteX18" fmla="*/ 292763 w 625779"/>
                <a:gd name="connsiteY18" fmla="*/ 206214 h 625780"/>
                <a:gd name="connsiteX19" fmla="*/ 331296 w 625779"/>
                <a:gd name="connsiteY19" fmla="*/ 178498 h 625780"/>
                <a:gd name="connsiteX20" fmla="*/ 365854 w 625779"/>
                <a:gd name="connsiteY20" fmla="*/ 158184 h 625780"/>
                <a:gd name="connsiteX21" fmla="*/ 329764 w 625779"/>
                <a:gd name="connsiteY21" fmla="*/ 71055 h 625780"/>
                <a:gd name="connsiteX22" fmla="*/ 442845 w 625779"/>
                <a:gd name="connsiteY22" fmla="*/ 24214 h 625780"/>
                <a:gd name="connsiteX23" fmla="*/ 479264 w 625779"/>
                <a:gd name="connsiteY23" fmla="*/ 112138 h 625780"/>
                <a:gd name="connsiteX24" fmla="*/ 514705 w 625779"/>
                <a:gd name="connsiteY24" fmla="*/ 103106 h 625780"/>
                <a:gd name="connsiteX25" fmla="*/ 564580 w 625779"/>
                <a:gd name="connsiteY25" fmla="*/ 95494 h 6257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625779" h="625780">
                  <a:moveTo>
                    <a:pt x="564580" y="0"/>
                  </a:moveTo>
                  <a:lnTo>
                    <a:pt x="625779" y="0"/>
                  </a:lnTo>
                  <a:lnTo>
                    <a:pt x="625779" y="303558"/>
                  </a:lnTo>
                  <a:cubicBezTo>
                    <a:pt x="447821" y="303558"/>
                    <a:pt x="303558" y="447821"/>
                    <a:pt x="303558" y="625779"/>
                  </a:cubicBezTo>
                  <a:lnTo>
                    <a:pt x="303559" y="625780"/>
                  </a:lnTo>
                  <a:lnTo>
                    <a:pt x="0" y="625780"/>
                  </a:lnTo>
                  <a:lnTo>
                    <a:pt x="0" y="564580"/>
                  </a:lnTo>
                  <a:lnTo>
                    <a:pt x="92614" y="564580"/>
                  </a:lnTo>
                  <a:lnTo>
                    <a:pt x="97048" y="531339"/>
                  </a:lnTo>
                  <a:cubicBezTo>
                    <a:pt x="99443" y="517928"/>
                    <a:pt x="102339" y="504691"/>
                    <a:pt x="105718" y="491647"/>
                  </a:cubicBezTo>
                  <a:lnTo>
                    <a:pt x="109731" y="478266"/>
                  </a:lnTo>
                  <a:lnTo>
                    <a:pt x="24215" y="442844"/>
                  </a:lnTo>
                  <a:lnTo>
                    <a:pt x="71055" y="329763"/>
                  </a:lnTo>
                  <a:lnTo>
                    <a:pt x="157494" y="365568"/>
                  </a:lnTo>
                  <a:lnTo>
                    <a:pt x="189952" y="313027"/>
                  </a:lnTo>
                  <a:lnTo>
                    <a:pt x="206152" y="292700"/>
                  </a:lnTo>
                  <a:lnTo>
                    <a:pt x="140013" y="226560"/>
                  </a:lnTo>
                  <a:lnTo>
                    <a:pt x="226561" y="140012"/>
                  </a:lnTo>
                  <a:lnTo>
                    <a:pt x="292763" y="206214"/>
                  </a:lnTo>
                  <a:lnTo>
                    <a:pt x="331296" y="178498"/>
                  </a:lnTo>
                  <a:lnTo>
                    <a:pt x="365854" y="158184"/>
                  </a:lnTo>
                  <a:lnTo>
                    <a:pt x="329764" y="71055"/>
                  </a:lnTo>
                  <a:lnTo>
                    <a:pt x="442845" y="24214"/>
                  </a:lnTo>
                  <a:lnTo>
                    <a:pt x="479264" y="112138"/>
                  </a:lnTo>
                  <a:lnTo>
                    <a:pt x="514705" y="103106"/>
                  </a:lnTo>
                  <a:lnTo>
                    <a:pt x="564580" y="95494"/>
                  </a:lnTo>
                  <a:close/>
                </a:path>
              </a:pathLst>
            </a:custGeom>
            <a:solidFill>
              <a:srgbClr val="FFB850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  <p:sp>
          <p:nvSpPr>
            <p:cNvPr id="72" name="任意多边形 71"/>
            <p:cNvSpPr/>
            <p:nvPr/>
          </p:nvSpPr>
          <p:spPr>
            <a:xfrm rot="16200000">
              <a:off x="1325411" y="1998511"/>
              <a:ext cx="625779" cy="625780"/>
            </a:xfrm>
            <a:custGeom>
              <a:avLst/>
              <a:gdLst>
                <a:gd name="connsiteX0" fmla="*/ 564580 w 625779"/>
                <a:gd name="connsiteY0" fmla="*/ 0 h 625780"/>
                <a:gd name="connsiteX1" fmla="*/ 625779 w 625779"/>
                <a:gd name="connsiteY1" fmla="*/ 0 h 625780"/>
                <a:gd name="connsiteX2" fmla="*/ 625779 w 625779"/>
                <a:gd name="connsiteY2" fmla="*/ 303558 h 625780"/>
                <a:gd name="connsiteX3" fmla="*/ 303558 w 625779"/>
                <a:gd name="connsiteY3" fmla="*/ 625779 h 625780"/>
                <a:gd name="connsiteX4" fmla="*/ 303559 w 625779"/>
                <a:gd name="connsiteY4" fmla="*/ 625780 h 625780"/>
                <a:gd name="connsiteX5" fmla="*/ 0 w 625779"/>
                <a:gd name="connsiteY5" fmla="*/ 625780 h 625780"/>
                <a:gd name="connsiteX6" fmla="*/ 0 w 625779"/>
                <a:gd name="connsiteY6" fmla="*/ 564580 h 625780"/>
                <a:gd name="connsiteX7" fmla="*/ 92614 w 625779"/>
                <a:gd name="connsiteY7" fmla="*/ 564580 h 625780"/>
                <a:gd name="connsiteX8" fmla="*/ 97048 w 625779"/>
                <a:gd name="connsiteY8" fmla="*/ 531339 h 625780"/>
                <a:gd name="connsiteX9" fmla="*/ 105718 w 625779"/>
                <a:gd name="connsiteY9" fmla="*/ 491647 h 625780"/>
                <a:gd name="connsiteX10" fmla="*/ 109731 w 625779"/>
                <a:gd name="connsiteY10" fmla="*/ 478266 h 625780"/>
                <a:gd name="connsiteX11" fmla="*/ 24215 w 625779"/>
                <a:gd name="connsiteY11" fmla="*/ 442844 h 625780"/>
                <a:gd name="connsiteX12" fmla="*/ 71055 w 625779"/>
                <a:gd name="connsiteY12" fmla="*/ 329763 h 625780"/>
                <a:gd name="connsiteX13" fmla="*/ 157494 w 625779"/>
                <a:gd name="connsiteY13" fmla="*/ 365568 h 625780"/>
                <a:gd name="connsiteX14" fmla="*/ 189952 w 625779"/>
                <a:gd name="connsiteY14" fmla="*/ 313027 h 625780"/>
                <a:gd name="connsiteX15" fmla="*/ 206152 w 625779"/>
                <a:gd name="connsiteY15" fmla="*/ 292700 h 625780"/>
                <a:gd name="connsiteX16" fmla="*/ 140013 w 625779"/>
                <a:gd name="connsiteY16" fmla="*/ 226560 h 625780"/>
                <a:gd name="connsiteX17" fmla="*/ 226561 w 625779"/>
                <a:gd name="connsiteY17" fmla="*/ 140012 h 625780"/>
                <a:gd name="connsiteX18" fmla="*/ 292763 w 625779"/>
                <a:gd name="connsiteY18" fmla="*/ 206214 h 625780"/>
                <a:gd name="connsiteX19" fmla="*/ 331296 w 625779"/>
                <a:gd name="connsiteY19" fmla="*/ 178498 h 625780"/>
                <a:gd name="connsiteX20" fmla="*/ 365854 w 625779"/>
                <a:gd name="connsiteY20" fmla="*/ 158184 h 625780"/>
                <a:gd name="connsiteX21" fmla="*/ 329764 w 625779"/>
                <a:gd name="connsiteY21" fmla="*/ 71055 h 625780"/>
                <a:gd name="connsiteX22" fmla="*/ 442845 w 625779"/>
                <a:gd name="connsiteY22" fmla="*/ 24214 h 625780"/>
                <a:gd name="connsiteX23" fmla="*/ 479264 w 625779"/>
                <a:gd name="connsiteY23" fmla="*/ 112138 h 625780"/>
                <a:gd name="connsiteX24" fmla="*/ 514705 w 625779"/>
                <a:gd name="connsiteY24" fmla="*/ 103106 h 625780"/>
                <a:gd name="connsiteX25" fmla="*/ 564580 w 625779"/>
                <a:gd name="connsiteY25" fmla="*/ 95494 h 625780"/>
              </a:gdLst>
              <a:ahLst/>
              <a:cxnLst>
                <a:cxn ang="0">
                  <a:pos x="connsiteX0" y="connsiteY0"/>
                </a:cxn>
                <a:cxn ang="0">
                  <a:pos x="connsiteX1" y="connsiteY1"/>
                </a:cxn>
                <a:cxn ang="0">
                  <a:pos x="connsiteX2" y="connsiteY2"/>
                </a:cxn>
                <a:cxn ang="0">
                  <a:pos x="connsiteX3" y="connsiteY3"/>
                </a:cxn>
                <a:cxn ang="0">
                  <a:pos x="connsiteX4" y="connsiteY4"/>
                </a:cxn>
                <a:cxn ang="0">
                  <a:pos x="connsiteX5" y="connsiteY5"/>
                </a:cxn>
                <a:cxn ang="0">
                  <a:pos x="connsiteX6" y="connsiteY6"/>
                </a:cxn>
                <a:cxn ang="0">
                  <a:pos x="connsiteX7" y="connsiteY7"/>
                </a:cxn>
                <a:cxn ang="0">
                  <a:pos x="connsiteX8" y="connsiteY8"/>
                </a:cxn>
                <a:cxn ang="0">
                  <a:pos x="connsiteX9" y="connsiteY9"/>
                </a:cxn>
                <a:cxn ang="0">
                  <a:pos x="connsiteX10" y="connsiteY10"/>
                </a:cxn>
                <a:cxn ang="0">
                  <a:pos x="connsiteX11" y="connsiteY11"/>
                </a:cxn>
                <a:cxn ang="0">
                  <a:pos x="connsiteX12" y="connsiteY12"/>
                </a:cxn>
                <a:cxn ang="0">
                  <a:pos x="connsiteX13" y="connsiteY13"/>
                </a:cxn>
                <a:cxn ang="0">
                  <a:pos x="connsiteX14" y="connsiteY14"/>
                </a:cxn>
                <a:cxn ang="0">
                  <a:pos x="connsiteX15" y="connsiteY15"/>
                </a:cxn>
                <a:cxn ang="0">
                  <a:pos x="connsiteX16" y="connsiteY16"/>
                </a:cxn>
                <a:cxn ang="0">
                  <a:pos x="connsiteX17" y="connsiteY17"/>
                </a:cxn>
                <a:cxn ang="0">
                  <a:pos x="connsiteX18" y="connsiteY18"/>
                </a:cxn>
                <a:cxn ang="0">
                  <a:pos x="connsiteX19" y="connsiteY19"/>
                </a:cxn>
                <a:cxn ang="0">
                  <a:pos x="connsiteX20" y="connsiteY20"/>
                </a:cxn>
                <a:cxn ang="0">
                  <a:pos x="connsiteX21" y="connsiteY21"/>
                </a:cxn>
                <a:cxn ang="0">
                  <a:pos x="connsiteX22" y="connsiteY22"/>
                </a:cxn>
                <a:cxn ang="0">
                  <a:pos x="connsiteX23" y="connsiteY23"/>
                </a:cxn>
                <a:cxn ang="0">
                  <a:pos x="connsiteX24" y="connsiteY24"/>
                </a:cxn>
                <a:cxn ang="0">
                  <a:pos x="connsiteX25" y="connsiteY25"/>
                </a:cxn>
              </a:cxnLst>
              <a:rect l="l" t="t" r="r" b="b"/>
              <a:pathLst>
                <a:path w="625779" h="625780">
                  <a:moveTo>
                    <a:pt x="564580" y="0"/>
                  </a:moveTo>
                  <a:lnTo>
                    <a:pt x="625779" y="0"/>
                  </a:lnTo>
                  <a:lnTo>
                    <a:pt x="625779" y="303558"/>
                  </a:lnTo>
                  <a:cubicBezTo>
                    <a:pt x="447821" y="303558"/>
                    <a:pt x="303558" y="447821"/>
                    <a:pt x="303558" y="625779"/>
                  </a:cubicBezTo>
                  <a:lnTo>
                    <a:pt x="303559" y="625780"/>
                  </a:lnTo>
                  <a:lnTo>
                    <a:pt x="0" y="625780"/>
                  </a:lnTo>
                  <a:lnTo>
                    <a:pt x="0" y="564580"/>
                  </a:lnTo>
                  <a:lnTo>
                    <a:pt x="92614" y="564580"/>
                  </a:lnTo>
                  <a:lnTo>
                    <a:pt x="97048" y="531339"/>
                  </a:lnTo>
                  <a:cubicBezTo>
                    <a:pt x="99443" y="517928"/>
                    <a:pt x="102339" y="504691"/>
                    <a:pt x="105718" y="491647"/>
                  </a:cubicBezTo>
                  <a:lnTo>
                    <a:pt x="109731" y="478266"/>
                  </a:lnTo>
                  <a:lnTo>
                    <a:pt x="24215" y="442844"/>
                  </a:lnTo>
                  <a:lnTo>
                    <a:pt x="71055" y="329763"/>
                  </a:lnTo>
                  <a:lnTo>
                    <a:pt x="157494" y="365568"/>
                  </a:lnTo>
                  <a:lnTo>
                    <a:pt x="189952" y="313027"/>
                  </a:lnTo>
                  <a:lnTo>
                    <a:pt x="206152" y="292700"/>
                  </a:lnTo>
                  <a:lnTo>
                    <a:pt x="140013" y="226560"/>
                  </a:lnTo>
                  <a:lnTo>
                    <a:pt x="226561" y="140012"/>
                  </a:lnTo>
                  <a:lnTo>
                    <a:pt x="292763" y="206214"/>
                  </a:lnTo>
                  <a:lnTo>
                    <a:pt x="331296" y="178498"/>
                  </a:lnTo>
                  <a:lnTo>
                    <a:pt x="365854" y="158184"/>
                  </a:lnTo>
                  <a:lnTo>
                    <a:pt x="329764" y="71055"/>
                  </a:lnTo>
                  <a:lnTo>
                    <a:pt x="442845" y="24214"/>
                  </a:lnTo>
                  <a:lnTo>
                    <a:pt x="479264" y="112138"/>
                  </a:lnTo>
                  <a:lnTo>
                    <a:pt x="514705" y="103106"/>
                  </a:lnTo>
                  <a:lnTo>
                    <a:pt x="564580" y="95494"/>
                  </a:lnTo>
                  <a:close/>
                </a:path>
              </a:pathLst>
            </a:custGeom>
            <a:solidFill>
              <a:srgbClr val="01ACBE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/>
              <a:endParaRPr lang="zh-CN" altLang="en-US">
                <a:solidFill>
                  <a:prstClr val="white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84" name="Group 4"/>
          <p:cNvGrpSpPr>
            <a:grpSpLocks noChangeAspect="1"/>
          </p:cNvGrpSpPr>
          <p:nvPr/>
        </p:nvGrpSpPr>
        <p:grpSpPr bwMode="auto">
          <a:xfrm>
            <a:off x="3478675" y="2031430"/>
            <a:ext cx="420586" cy="492878"/>
            <a:chOff x="1776" y="1776"/>
            <a:chExt cx="64" cy="75"/>
          </a:xfrm>
          <a:solidFill>
            <a:srgbClr val="01ACBE"/>
          </a:solidFill>
        </p:grpSpPr>
        <p:sp>
          <p:nvSpPr>
            <p:cNvPr id="85" name="Freeform 5"/>
            <p:cNvSpPr>
              <a:spLocks/>
            </p:cNvSpPr>
            <p:nvPr/>
          </p:nvSpPr>
          <p:spPr bwMode="auto">
            <a:xfrm>
              <a:off x="1795" y="1779"/>
              <a:ext cx="29" cy="26"/>
            </a:xfrm>
            <a:custGeom>
              <a:avLst/>
              <a:gdLst>
                <a:gd name="T0" fmla="*/ 5 w 11"/>
                <a:gd name="T1" fmla="*/ 10 h 10"/>
                <a:gd name="T2" fmla="*/ 5 w 11"/>
                <a:gd name="T3" fmla="*/ 10 h 10"/>
                <a:gd name="T4" fmla="*/ 11 w 11"/>
                <a:gd name="T5" fmla="*/ 5 h 10"/>
                <a:gd name="T6" fmla="*/ 5 w 11"/>
                <a:gd name="T7" fmla="*/ 0 h 10"/>
                <a:gd name="T8" fmla="*/ 5 w 11"/>
                <a:gd name="T9" fmla="*/ 0 h 10"/>
                <a:gd name="T10" fmla="*/ 0 w 11"/>
                <a:gd name="T11" fmla="*/ 5 h 10"/>
                <a:gd name="T12" fmla="*/ 5 w 11"/>
                <a:gd name="T13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10">
                  <a:moveTo>
                    <a:pt x="5" y="10"/>
                  </a:moveTo>
                  <a:cubicBezTo>
                    <a:pt x="5" y="10"/>
                    <a:pt x="5" y="10"/>
                    <a:pt x="5" y="10"/>
                  </a:cubicBezTo>
                  <a:cubicBezTo>
                    <a:pt x="8" y="10"/>
                    <a:pt x="11" y="8"/>
                    <a:pt x="11" y="5"/>
                  </a:cubicBezTo>
                  <a:cubicBezTo>
                    <a:pt x="11" y="2"/>
                    <a:pt x="8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1"/>
                    <a:pt x="0" y="3"/>
                    <a:pt x="0" y="5"/>
                  </a:cubicBezTo>
                  <a:cubicBezTo>
                    <a:pt x="0" y="8"/>
                    <a:pt x="2" y="10"/>
                    <a:pt x="5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86" name="Freeform 6"/>
            <p:cNvSpPr>
              <a:spLocks/>
            </p:cNvSpPr>
            <p:nvPr/>
          </p:nvSpPr>
          <p:spPr bwMode="auto">
            <a:xfrm>
              <a:off x="1776" y="1810"/>
              <a:ext cx="64" cy="41"/>
            </a:xfrm>
            <a:custGeom>
              <a:avLst/>
              <a:gdLst>
                <a:gd name="T0" fmla="*/ 23 w 24"/>
                <a:gd name="T1" fmla="*/ 3 h 16"/>
                <a:gd name="T2" fmla="*/ 19 w 24"/>
                <a:gd name="T3" fmla="*/ 0 h 16"/>
                <a:gd name="T4" fmla="*/ 19 w 24"/>
                <a:gd name="T5" fmla="*/ 0 h 16"/>
                <a:gd name="T6" fmla="*/ 17 w 24"/>
                <a:gd name="T7" fmla="*/ 0 h 16"/>
                <a:gd name="T8" fmla="*/ 15 w 24"/>
                <a:gd name="T9" fmla="*/ 5 h 16"/>
                <a:gd name="T10" fmla="*/ 12 w 24"/>
                <a:gd name="T11" fmla="*/ 11 h 16"/>
                <a:gd name="T12" fmla="*/ 14 w 24"/>
                <a:gd name="T13" fmla="*/ 7 h 16"/>
                <a:gd name="T14" fmla="*/ 13 w 24"/>
                <a:gd name="T15" fmla="*/ 1 h 16"/>
                <a:gd name="T16" fmla="*/ 13 w 24"/>
                <a:gd name="T17" fmla="*/ 1 h 16"/>
                <a:gd name="T18" fmla="*/ 12 w 24"/>
                <a:gd name="T19" fmla="*/ 0 h 16"/>
                <a:gd name="T20" fmla="*/ 12 w 24"/>
                <a:gd name="T21" fmla="*/ 0 h 16"/>
                <a:gd name="T22" fmla="*/ 12 w 24"/>
                <a:gd name="T23" fmla="*/ 1 h 16"/>
                <a:gd name="T24" fmla="*/ 12 w 24"/>
                <a:gd name="T25" fmla="*/ 1 h 16"/>
                <a:gd name="T26" fmla="*/ 11 w 24"/>
                <a:gd name="T27" fmla="*/ 7 h 16"/>
                <a:gd name="T28" fmla="*/ 10 w 24"/>
                <a:gd name="T29" fmla="*/ 5 h 16"/>
                <a:gd name="T30" fmla="*/ 8 w 24"/>
                <a:gd name="T31" fmla="*/ 0 h 16"/>
                <a:gd name="T32" fmla="*/ 5 w 24"/>
                <a:gd name="T33" fmla="*/ 0 h 16"/>
                <a:gd name="T34" fmla="*/ 5 w 24"/>
                <a:gd name="T35" fmla="*/ 0 h 16"/>
                <a:gd name="T36" fmla="*/ 1 w 24"/>
                <a:gd name="T37" fmla="*/ 3 h 16"/>
                <a:gd name="T38" fmla="*/ 0 w 24"/>
                <a:gd name="T39" fmla="*/ 16 h 16"/>
                <a:gd name="T40" fmla="*/ 4 w 24"/>
                <a:gd name="T41" fmla="*/ 16 h 16"/>
                <a:gd name="T42" fmla="*/ 4 w 24"/>
                <a:gd name="T43" fmla="*/ 6 h 16"/>
                <a:gd name="T44" fmla="*/ 5 w 24"/>
                <a:gd name="T45" fmla="*/ 6 h 16"/>
                <a:gd name="T46" fmla="*/ 5 w 24"/>
                <a:gd name="T47" fmla="*/ 16 h 16"/>
                <a:gd name="T48" fmla="*/ 12 w 24"/>
                <a:gd name="T49" fmla="*/ 16 h 16"/>
                <a:gd name="T50" fmla="*/ 19 w 24"/>
                <a:gd name="T51" fmla="*/ 16 h 16"/>
                <a:gd name="T52" fmla="*/ 19 w 24"/>
                <a:gd name="T53" fmla="*/ 6 h 16"/>
                <a:gd name="T54" fmla="*/ 19 w 24"/>
                <a:gd name="T55" fmla="*/ 6 h 16"/>
                <a:gd name="T56" fmla="*/ 20 w 24"/>
                <a:gd name="T57" fmla="*/ 6 h 16"/>
                <a:gd name="T58" fmla="*/ 20 w 24"/>
                <a:gd name="T59" fmla="*/ 16 h 16"/>
                <a:gd name="T60" fmla="*/ 23 w 24"/>
                <a:gd name="T61" fmla="*/ 16 h 16"/>
                <a:gd name="T62" fmla="*/ 23 w 24"/>
                <a:gd name="T63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4" h="16">
                  <a:moveTo>
                    <a:pt x="23" y="3"/>
                  </a:moveTo>
                  <a:cubicBezTo>
                    <a:pt x="22" y="1"/>
                    <a:pt x="20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0"/>
                    <a:pt x="13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2" y="1"/>
                    <a:pt x="1" y="3"/>
                  </a:cubicBezTo>
                  <a:cubicBezTo>
                    <a:pt x="0" y="5"/>
                    <a:pt x="0" y="11"/>
                    <a:pt x="0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5" y="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9" y="16"/>
                    <a:pt x="19" y="16"/>
                    <a:pt x="19" y="1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20" y="6"/>
                    <a:pt x="20" y="6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3" y="16"/>
                    <a:pt x="23" y="16"/>
                    <a:pt x="23" y="16"/>
                  </a:cubicBezTo>
                  <a:cubicBezTo>
                    <a:pt x="24" y="11"/>
                    <a:pt x="24" y="5"/>
                    <a:pt x="2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87" name="Freeform 7"/>
            <p:cNvSpPr>
              <a:spLocks/>
            </p:cNvSpPr>
            <p:nvPr/>
          </p:nvSpPr>
          <p:spPr bwMode="auto">
            <a:xfrm>
              <a:off x="1795" y="1776"/>
              <a:ext cx="29" cy="26"/>
            </a:xfrm>
            <a:custGeom>
              <a:avLst/>
              <a:gdLst>
                <a:gd name="T0" fmla="*/ 5 w 11"/>
                <a:gd name="T1" fmla="*/ 10 h 10"/>
                <a:gd name="T2" fmla="*/ 5 w 11"/>
                <a:gd name="T3" fmla="*/ 10 h 10"/>
                <a:gd name="T4" fmla="*/ 11 w 11"/>
                <a:gd name="T5" fmla="*/ 5 h 10"/>
                <a:gd name="T6" fmla="*/ 5 w 11"/>
                <a:gd name="T7" fmla="*/ 0 h 10"/>
                <a:gd name="T8" fmla="*/ 5 w 11"/>
                <a:gd name="T9" fmla="*/ 0 h 10"/>
                <a:gd name="T10" fmla="*/ 0 w 11"/>
                <a:gd name="T11" fmla="*/ 5 h 10"/>
                <a:gd name="T12" fmla="*/ 5 w 11"/>
                <a:gd name="T13" fmla="*/ 10 h 1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10">
                  <a:moveTo>
                    <a:pt x="5" y="10"/>
                  </a:moveTo>
                  <a:cubicBezTo>
                    <a:pt x="5" y="10"/>
                    <a:pt x="5" y="10"/>
                    <a:pt x="5" y="10"/>
                  </a:cubicBezTo>
                  <a:cubicBezTo>
                    <a:pt x="8" y="10"/>
                    <a:pt x="11" y="8"/>
                    <a:pt x="11" y="5"/>
                  </a:cubicBezTo>
                  <a:cubicBezTo>
                    <a:pt x="11" y="2"/>
                    <a:pt x="8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2" y="1"/>
                    <a:pt x="0" y="3"/>
                    <a:pt x="0" y="5"/>
                  </a:cubicBezTo>
                  <a:cubicBezTo>
                    <a:pt x="0" y="8"/>
                    <a:pt x="2" y="10"/>
                    <a:pt x="5" y="1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88" name="Freeform 8"/>
            <p:cNvSpPr>
              <a:spLocks/>
            </p:cNvSpPr>
            <p:nvPr/>
          </p:nvSpPr>
          <p:spPr bwMode="auto">
            <a:xfrm>
              <a:off x="1776" y="1807"/>
              <a:ext cx="64" cy="42"/>
            </a:xfrm>
            <a:custGeom>
              <a:avLst/>
              <a:gdLst>
                <a:gd name="T0" fmla="*/ 23 w 24"/>
                <a:gd name="T1" fmla="*/ 3 h 16"/>
                <a:gd name="T2" fmla="*/ 19 w 24"/>
                <a:gd name="T3" fmla="*/ 0 h 16"/>
                <a:gd name="T4" fmla="*/ 19 w 24"/>
                <a:gd name="T5" fmla="*/ 0 h 16"/>
                <a:gd name="T6" fmla="*/ 17 w 24"/>
                <a:gd name="T7" fmla="*/ 0 h 16"/>
                <a:gd name="T8" fmla="*/ 15 w 24"/>
                <a:gd name="T9" fmla="*/ 5 h 16"/>
                <a:gd name="T10" fmla="*/ 12 w 24"/>
                <a:gd name="T11" fmla="*/ 11 h 16"/>
                <a:gd name="T12" fmla="*/ 14 w 24"/>
                <a:gd name="T13" fmla="*/ 7 h 16"/>
                <a:gd name="T14" fmla="*/ 13 w 24"/>
                <a:gd name="T15" fmla="*/ 1 h 16"/>
                <a:gd name="T16" fmla="*/ 13 w 24"/>
                <a:gd name="T17" fmla="*/ 1 h 16"/>
                <a:gd name="T18" fmla="*/ 12 w 24"/>
                <a:gd name="T19" fmla="*/ 0 h 16"/>
                <a:gd name="T20" fmla="*/ 12 w 24"/>
                <a:gd name="T21" fmla="*/ 0 h 16"/>
                <a:gd name="T22" fmla="*/ 12 w 24"/>
                <a:gd name="T23" fmla="*/ 1 h 16"/>
                <a:gd name="T24" fmla="*/ 12 w 24"/>
                <a:gd name="T25" fmla="*/ 1 h 16"/>
                <a:gd name="T26" fmla="*/ 11 w 24"/>
                <a:gd name="T27" fmla="*/ 7 h 16"/>
                <a:gd name="T28" fmla="*/ 10 w 24"/>
                <a:gd name="T29" fmla="*/ 5 h 16"/>
                <a:gd name="T30" fmla="*/ 8 w 24"/>
                <a:gd name="T31" fmla="*/ 0 h 16"/>
                <a:gd name="T32" fmla="*/ 5 w 24"/>
                <a:gd name="T33" fmla="*/ 0 h 16"/>
                <a:gd name="T34" fmla="*/ 5 w 24"/>
                <a:gd name="T35" fmla="*/ 0 h 16"/>
                <a:gd name="T36" fmla="*/ 1 w 24"/>
                <a:gd name="T37" fmla="*/ 3 h 16"/>
                <a:gd name="T38" fmla="*/ 0 w 24"/>
                <a:gd name="T39" fmla="*/ 16 h 16"/>
                <a:gd name="T40" fmla="*/ 4 w 24"/>
                <a:gd name="T41" fmla="*/ 16 h 16"/>
                <a:gd name="T42" fmla="*/ 4 w 24"/>
                <a:gd name="T43" fmla="*/ 6 h 16"/>
                <a:gd name="T44" fmla="*/ 5 w 24"/>
                <a:gd name="T45" fmla="*/ 6 h 16"/>
                <a:gd name="T46" fmla="*/ 5 w 24"/>
                <a:gd name="T47" fmla="*/ 16 h 16"/>
                <a:gd name="T48" fmla="*/ 12 w 24"/>
                <a:gd name="T49" fmla="*/ 16 h 16"/>
                <a:gd name="T50" fmla="*/ 19 w 24"/>
                <a:gd name="T51" fmla="*/ 16 h 16"/>
                <a:gd name="T52" fmla="*/ 19 w 24"/>
                <a:gd name="T53" fmla="*/ 6 h 16"/>
                <a:gd name="T54" fmla="*/ 19 w 24"/>
                <a:gd name="T55" fmla="*/ 6 h 16"/>
                <a:gd name="T56" fmla="*/ 20 w 24"/>
                <a:gd name="T57" fmla="*/ 6 h 16"/>
                <a:gd name="T58" fmla="*/ 20 w 24"/>
                <a:gd name="T59" fmla="*/ 16 h 16"/>
                <a:gd name="T60" fmla="*/ 23 w 24"/>
                <a:gd name="T61" fmla="*/ 16 h 16"/>
                <a:gd name="T62" fmla="*/ 23 w 24"/>
                <a:gd name="T63" fmla="*/ 3 h 16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  <a:cxn ang="0">
                  <a:pos x="T50" y="T51"/>
                </a:cxn>
                <a:cxn ang="0">
                  <a:pos x="T52" y="T53"/>
                </a:cxn>
                <a:cxn ang="0">
                  <a:pos x="T54" y="T55"/>
                </a:cxn>
                <a:cxn ang="0">
                  <a:pos x="T56" y="T57"/>
                </a:cxn>
                <a:cxn ang="0">
                  <a:pos x="T58" y="T59"/>
                </a:cxn>
                <a:cxn ang="0">
                  <a:pos x="T60" y="T61"/>
                </a:cxn>
                <a:cxn ang="0">
                  <a:pos x="T62" y="T63"/>
                </a:cxn>
              </a:cxnLst>
              <a:rect l="0" t="0" r="r" b="b"/>
              <a:pathLst>
                <a:path w="24" h="16">
                  <a:moveTo>
                    <a:pt x="23" y="3"/>
                  </a:moveTo>
                  <a:cubicBezTo>
                    <a:pt x="22" y="1"/>
                    <a:pt x="20" y="0"/>
                    <a:pt x="19" y="0"/>
                  </a:cubicBezTo>
                  <a:cubicBezTo>
                    <a:pt x="19" y="0"/>
                    <a:pt x="19" y="0"/>
                    <a:pt x="19" y="0"/>
                  </a:cubicBezTo>
                  <a:cubicBezTo>
                    <a:pt x="17" y="0"/>
                    <a:pt x="17" y="0"/>
                    <a:pt x="17" y="0"/>
                  </a:cubicBezTo>
                  <a:cubicBezTo>
                    <a:pt x="15" y="5"/>
                    <a:pt x="15" y="5"/>
                    <a:pt x="15" y="5"/>
                  </a:cubicBezTo>
                  <a:cubicBezTo>
                    <a:pt x="12" y="11"/>
                    <a:pt x="12" y="11"/>
                    <a:pt x="12" y="11"/>
                  </a:cubicBezTo>
                  <a:cubicBezTo>
                    <a:pt x="14" y="7"/>
                    <a:pt x="14" y="7"/>
                    <a:pt x="14" y="7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1"/>
                    <a:pt x="13" y="1"/>
                    <a:pt x="13" y="1"/>
                  </a:cubicBezTo>
                  <a:cubicBezTo>
                    <a:pt x="13" y="0"/>
                    <a:pt x="13" y="0"/>
                    <a:pt x="12" y="0"/>
                  </a:cubicBezTo>
                  <a:cubicBezTo>
                    <a:pt x="12" y="0"/>
                    <a:pt x="12" y="0"/>
                    <a:pt x="12" y="0"/>
                  </a:cubicBezTo>
                  <a:cubicBezTo>
                    <a:pt x="12" y="0"/>
                    <a:pt x="12" y="0"/>
                    <a:pt x="12" y="1"/>
                  </a:cubicBezTo>
                  <a:cubicBezTo>
                    <a:pt x="12" y="1"/>
                    <a:pt x="12" y="1"/>
                    <a:pt x="12" y="1"/>
                  </a:cubicBezTo>
                  <a:cubicBezTo>
                    <a:pt x="11" y="7"/>
                    <a:pt x="11" y="7"/>
                    <a:pt x="11" y="7"/>
                  </a:cubicBezTo>
                  <a:cubicBezTo>
                    <a:pt x="10" y="5"/>
                    <a:pt x="10" y="5"/>
                    <a:pt x="10" y="5"/>
                  </a:cubicBezTo>
                  <a:cubicBezTo>
                    <a:pt x="8" y="0"/>
                    <a:pt x="8" y="0"/>
                    <a:pt x="8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5" y="0"/>
                    <a:pt x="5" y="0"/>
                    <a:pt x="5" y="0"/>
                  </a:cubicBezTo>
                  <a:cubicBezTo>
                    <a:pt x="3" y="0"/>
                    <a:pt x="2" y="1"/>
                    <a:pt x="1" y="3"/>
                  </a:cubicBezTo>
                  <a:cubicBezTo>
                    <a:pt x="0" y="5"/>
                    <a:pt x="0" y="11"/>
                    <a:pt x="0" y="16"/>
                  </a:cubicBezTo>
                  <a:cubicBezTo>
                    <a:pt x="4" y="16"/>
                    <a:pt x="4" y="16"/>
                    <a:pt x="4" y="16"/>
                  </a:cubicBezTo>
                  <a:cubicBezTo>
                    <a:pt x="4" y="6"/>
                    <a:pt x="4" y="6"/>
                    <a:pt x="4" y="6"/>
                  </a:cubicBezTo>
                  <a:cubicBezTo>
                    <a:pt x="4" y="6"/>
                    <a:pt x="4" y="6"/>
                    <a:pt x="5" y="6"/>
                  </a:cubicBezTo>
                  <a:cubicBezTo>
                    <a:pt x="5" y="16"/>
                    <a:pt x="5" y="16"/>
                    <a:pt x="5" y="16"/>
                  </a:cubicBezTo>
                  <a:cubicBezTo>
                    <a:pt x="12" y="16"/>
                    <a:pt x="12" y="16"/>
                    <a:pt x="12" y="16"/>
                  </a:cubicBezTo>
                  <a:cubicBezTo>
                    <a:pt x="19" y="16"/>
                    <a:pt x="19" y="16"/>
                    <a:pt x="19" y="1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19" y="6"/>
                    <a:pt x="19" y="6"/>
                  </a:cubicBezTo>
                  <a:cubicBezTo>
                    <a:pt x="19" y="6"/>
                    <a:pt x="20" y="6"/>
                    <a:pt x="20" y="6"/>
                  </a:cubicBezTo>
                  <a:cubicBezTo>
                    <a:pt x="20" y="16"/>
                    <a:pt x="20" y="16"/>
                    <a:pt x="20" y="16"/>
                  </a:cubicBezTo>
                  <a:cubicBezTo>
                    <a:pt x="23" y="16"/>
                    <a:pt x="23" y="16"/>
                    <a:pt x="23" y="16"/>
                  </a:cubicBezTo>
                  <a:cubicBezTo>
                    <a:pt x="24" y="11"/>
                    <a:pt x="24" y="5"/>
                    <a:pt x="23" y="3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89" name="Group 18"/>
          <p:cNvGrpSpPr>
            <a:grpSpLocks noChangeAspect="1"/>
          </p:cNvGrpSpPr>
          <p:nvPr/>
        </p:nvGrpSpPr>
        <p:grpSpPr bwMode="auto">
          <a:xfrm>
            <a:off x="7553755" y="4528193"/>
            <a:ext cx="427141" cy="398016"/>
            <a:chOff x="3802" y="2858"/>
            <a:chExt cx="616" cy="574"/>
          </a:xfrm>
          <a:solidFill>
            <a:srgbClr val="7B4690"/>
          </a:solidFill>
        </p:grpSpPr>
        <p:sp>
          <p:nvSpPr>
            <p:cNvPr id="90" name="Rectangle 19"/>
            <p:cNvSpPr>
              <a:spLocks noChangeArrowheads="1"/>
            </p:cNvSpPr>
            <p:nvPr/>
          </p:nvSpPr>
          <p:spPr bwMode="auto">
            <a:xfrm>
              <a:off x="3802" y="3205"/>
              <a:ext cx="129" cy="227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91" name="Rectangle 20"/>
            <p:cNvSpPr>
              <a:spLocks noChangeArrowheads="1"/>
            </p:cNvSpPr>
            <p:nvPr/>
          </p:nvSpPr>
          <p:spPr bwMode="auto">
            <a:xfrm>
              <a:off x="3964" y="3174"/>
              <a:ext cx="129" cy="258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92" name="Rectangle 21"/>
            <p:cNvSpPr>
              <a:spLocks noChangeArrowheads="1"/>
            </p:cNvSpPr>
            <p:nvPr/>
          </p:nvSpPr>
          <p:spPr bwMode="auto">
            <a:xfrm>
              <a:off x="4129" y="3131"/>
              <a:ext cx="129" cy="301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93" name="Rectangle 22"/>
            <p:cNvSpPr>
              <a:spLocks noChangeArrowheads="1"/>
            </p:cNvSpPr>
            <p:nvPr/>
          </p:nvSpPr>
          <p:spPr bwMode="auto">
            <a:xfrm>
              <a:off x="4289" y="3078"/>
              <a:ext cx="129" cy="354"/>
            </a:xfrm>
            <a:prstGeom prst="rect">
              <a:avLst/>
            </a:pr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miter lim="800000"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94" name="Freeform 23"/>
            <p:cNvSpPr>
              <a:spLocks/>
            </p:cNvSpPr>
            <p:nvPr/>
          </p:nvSpPr>
          <p:spPr bwMode="auto">
            <a:xfrm>
              <a:off x="3888" y="2858"/>
              <a:ext cx="370" cy="270"/>
            </a:xfrm>
            <a:custGeom>
              <a:avLst/>
              <a:gdLst>
                <a:gd name="T0" fmla="*/ 94 w 155"/>
                <a:gd name="T1" fmla="*/ 21 h 113"/>
                <a:gd name="T2" fmla="*/ 0 w 155"/>
                <a:gd name="T3" fmla="*/ 72 h 113"/>
                <a:gd name="T4" fmla="*/ 114 w 155"/>
                <a:gd name="T5" fmla="*/ 63 h 113"/>
                <a:gd name="T6" fmla="*/ 122 w 155"/>
                <a:gd name="T7" fmla="*/ 82 h 113"/>
                <a:gd name="T8" fmla="*/ 155 w 155"/>
                <a:gd name="T9" fmla="*/ 0 h 113"/>
                <a:gd name="T10" fmla="*/ 85 w 155"/>
                <a:gd name="T11" fmla="*/ 2 h 113"/>
                <a:gd name="T12" fmla="*/ 94 w 155"/>
                <a:gd name="T13" fmla="*/ 21 h 113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55" h="113">
                  <a:moveTo>
                    <a:pt x="94" y="21"/>
                  </a:moveTo>
                  <a:cubicBezTo>
                    <a:pt x="85" y="33"/>
                    <a:pt x="53" y="68"/>
                    <a:pt x="0" y="72"/>
                  </a:cubicBezTo>
                  <a:cubicBezTo>
                    <a:pt x="0" y="72"/>
                    <a:pt x="31" y="113"/>
                    <a:pt x="114" y="63"/>
                  </a:cubicBezTo>
                  <a:cubicBezTo>
                    <a:pt x="122" y="82"/>
                    <a:pt x="122" y="82"/>
                    <a:pt x="122" y="82"/>
                  </a:cubicBezTo>
                  <a:cubicBezTo>
                    <a:pt x="155" y="0"/>
                    <a:pt x="155" y="0"/>
                    <a:pt x="155" y="0"/>
                  </a:cubicBezTo>
                  <a:cubicBezTo>
                    <a:pt x="85" y="2"/>
                    <a:pt x="85" y="2"/>
                    <a:pt x="85" y="2"/>
                  </a:cubicBezTo>
                  <a:lnTo>
                    <a:pt x="94" y="21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95" name="Group 13"/>
          <p:cNvGrpSpPr>
            <a:grpSpLocks noChangeAspect="1"/>
          </p:cNvGrpSpPr>
          <p:nvPr/>
        </p:nvGrpSpPr>
        <p:grpSpPr bwMode="auto">
          <a:xfrm>
            <a:off x="8194963" y="2000314"/>
            <a:ext cx="512891" cy="521540"/>
            <a:chOff x="2426" y="2745"/>
            <a:chExt cx="593" cy="603"/>
          </a:xfrm>
          <a:solidFill>
            <a:srgbClr val="FFB850"/>
          </a:solidFill>
        </p:grpSpPr>
        <p:sp>
          <p:nvSpPr>
            <p:cNvPr id="96" name="Freeform 14"/>
            <p:cNvSpPr>
              <a:spLocks/>
            </p:cNvSpPr>
            <p:nvPr/>
          </p:nvSpPr>
          <p:spPr bwMode="auto">
            <a:xfrm>
              <a:off x="2442" y="2772"/>
              <a:ext cx="577" cy="576"/>
            </a:xfrm>
            <a:custGeom>
              <a:avLst/>
              <a:gdLst>
                <a:gd name="T0" fmla="*/ 0 w 241"/>
                <a:gd name="T1" fmla="*/ 115 h 241"/>
                <a:gd name="T2" fmla="*/ 0 w 241"/>
                <a:gd name="T3" fmla="*/ 121 h 241"/>
                <a:gd name="T4" fmla="*/ 121 w 241"/>
                <a:gd name="T5" fmla="*/ 241 h 241"/>
                <a:gd name="T6" fmla="*/ 241 w 241"/>
                <a:gd name="T7" fmla="*/ 121 h 241"/>
                <a:gd name="T8" fmla="*/ 121 w 241"/>
                <a:gd name="T9" fmla="*/ 0 h 241"/>
                <a:gd name="T10" fmla="*/ 121 w 241"/>
                <a:gd name="T11" fmla="*/ 115 h 241"/>
                <a:gd name="T12" fmla="*/ 0 w 241"/>
                <a:gd name="T13" fmla="*/ 115 h 241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241" h="241">
                  <a:moveTo>
                    <a:pt x="0" y="115"/>
                  </a:moveTo>
                  <a:cubicBezTo>
                    <a:pt x="0" y="117"/>
                    <a:pt x="0" y="119"/>
                    <a:pt x="0" y="121"/>
                  </a:cubicBezTo>
                  <a:cubicBezTo>
                    <a:pt x="0" y="187"/>
                    <a:pt x="54" y="241"/>
                    <a:pt x="121" y="241"/>
                  </a:cubicBezTo>
                  <a:cubicBezTo>
                    <a:pt x="187" y="241"/>
                    <a:pt x="241" y="187"/>
                    <a:pt x="241" y="121"/>
                  </a:cubicBezTo>
                  <a:cubicBezTo>
                    <a:pt x="241" y="54"/>
                    <a:pt x="187" y="0"/>
                    <a:pt x="121" y="0"/>
                  </a:cubicBezTo>
                  <a:cubicBezTo>
                    <a:pt x="121" y="115"/>
                    <a:pt x="121" y="115"/>
                    <a:pt x="121" y="115"/>
                  </a:cubicBezTo>
                  <a:lnTo>
                    <a:pt x="0" y="115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97" name="Freeform 15"/>
            <p:cNvSpPr>
              <a:spLocks noEditPoints="1"/>
            </p:cNvSpPr>
            <p:nvPr/>
          </p:nvSpPr>
          <p:spPr bwMode="auto">
            <a:xfrm>
              <a:off x="2426" y="2745"/>
              <a:ext cx="275" cy="273"/>
            </a:xfrm>
            <a:custGeom>
              <a:avLst/>
              <a:gdLst>
                <a:gd name="T0" fmla="*/ 0 w 115"/>
                <a:gd name="T1" fmla="*/ 114 h 114"/>
                <a:gd name="T2" fmla="*/ 115 w 115"/>
                <a:gd name="T3" fmla="*/ 114 h 114"/>
                <a:gd name="T4" fmla="*/ 115 w 115"/>
                <a:gd name="T5" fmla="*/ 0 h 114"/>
                <a:gd name="T6" fmla="*/ 0 w 115"/>
                <a:gd name="T7" fmla="*/ 114 h 114"/>
                <a:gd name="T8" fmla="*/ 15 w 115"/>
                <a:gd name="T9" fmla="*/ 104 h 114"/>
                <a:gd name="T10" fmla="*/ 104 w 115"/>
                <a:gd name="T11" fmla="*/ 14 h 114"/>
                <a:gd name="T12" fmla="*/ 104 w 115"/>
                <a:gd name="T13" fmla="*/ 104 h 114"/>
                <a:gd name="T14" fmla="*/ 15 w 115"/>
                <a:gd name="T15" fmla="*/ 104 h 114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</a:cxnLst>
              <a:rect l="0" t="0" r="r" b="b"/>
              <a:pathLst>
                <a:path w="115" h="114">
                  <a:moveTo>
                    <a:pt x="0" y="114"/>
                  </a:moveTo>
                  <a:cubicBezTo>
                    <a:pt x="115" y="114"/>
                    <a:pt x="115" y="114"/>
                    <a:pt x="115" y="114"/>
                  </a:cubicBezTo>
                  <a:cubicBezTo>
                    <a:pt x="115" y="0"/>
                    <a:pt x="115" y="0"/>
                    <a:pt x="115" y="0"/>
                  </a:cubicBezTo>
                  <a:cubicBezTo>
                    <a:pt x="51" y="0"/>
                    <a:pt x="0" y="51"/>
                    <a:pt x="0" y="114"/>
                  </a:cubicBezTo>
                  <a:close/>
                  <a:moveTo>
                    <a:pt x="15" y="104"/>
                  </a:moveTo>
                  <a:cubicBezTo>
                    <a:pt x="15" y="54"/>
                    <a:pt x="55" y="14"/>
                    <a:pt x="104" y="14"/>
                  </a:cubicBezTo>
                  <a:cubicBezTo>
                    <a:pt x="104" y="104"/>
                    <a:pt x="104" y="104"/>
                    <a:pt x="104" y="104"/>
                  </a:cubicBezTo>
                  <a:lnTo>
                    <a:pt x="15" y="104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98" name="组合 97"/>
          <p:cNvGrpSpPr/>
          <p:nvPr/>
        </p:nvGrpSpPr>
        <p:grpSpPr>
          <a:xfrm>
            <a:off x="4155793" y="4446647"/>
            <a:ext cx="440749" cy="479640"/>
            <a:chOff x="4873628" y="1965320"/>
            <a:chExt cx="269874" cy="293687"/>
          </a:xfrm>
          <a:solidFill>
            <a:srgbClr val="E87071"/>
          </a:solidFill>
        </p:grpSpPr>
        <p:sp>
          <p:nvSpPr>
            <p:cNvPr id="99" name="Freeform 502"/>
            <p:cNvSpPr>
              <a:spLocks/>
            </p:cNvSpPr>
            <p:nvPr/>
          </p:nvSpPr>
          <p:spPr bwMode="auto">
            <a:xfrm>
              <a:off x="4873628" y="2127243"/>
              <a:ext cx="112713" cy="131762"/>
            </a:xfrm>
            <a:custGeom>
              <a:avLst/>
              <a:gdLst>
                <a:gd name="T0" fmla="*/ 2 w 30"/>
                <a:gd name="T1" fmla="*/ 0 h 35"/>
                <a:gd name="T2" fmla="*/ 28 w 30"/>
                <a:gd name="T3" fmla="*/ 0 h 35"/>
                <a:gd name="T4" fmla="*/ 30 w 30"/>
                <a:gd name="T5" fmla="*/ 1 h 35"/>
                <a:gd name="T6" fmla="*/ 28 w 30"/>
                <a:gd name="T7" fmla="*/ 3 h 35"/>
                <a:gd name="T8" fmla="*/ 3 w 30"/>
                <a:gd name="T9" fmla="*/ 3 h 35"/>
                <a:gd name="T10" fmla="*/ 3 w 30"/>
                <a:gd name="T11" fmla="*/ 33 h 35"/>
                <a:gd name="T12" fmla="*/ 2 w 30"/>
                <a:gd name="T13" fmla="*/ 35 h 35"/>
                <a:gd name="T14" fmla="*/ 0 w 30"/>
                <a:gd name="T15" fmla="*/ 33 h 35"/>
                <a:gd name="T16" fmla="*/ 0 w 30"/>
                <a:gd name="T17" fmla="*/ 1 h 35"/>
                <a:gd name="T18" fmla="*/ 2 w 30"/>
                <a:gd name="T19" fmla="*/ 0 h 35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30" h="35">
                  <a:moveTo>
                    <a:pt x="2" y="0"/>
                  </a:moveTo>
                  <a:cubicBezTo>
                    <a:pt x="28" y="0"/>
                    <a:pt x="28" y="0"/>
                    <a:pt x="28" y="0"/>
                  </a:cubicBezTo>
                  <a:cubicBezTo>
                    <a:pt x="29" y="0"/>
                    <a:pt x="30" y="1"/>
                    <a:pt x="30" y="1"/>
                  </a:cubicBezTo>
                  <a:cubicBezTo>
                    <a:pt x="30" y="2"/>
                    <a:pt x="29" y="3"/>
                    <a:pt x="28" y="3"/>
                  </a:cubicBezTo>
                  <a:cubicBezTo>
                    <a:pt x="3" y="3"/>
                    <a:pt x="3" y="3"/>
                    <a:pt x="3" y="3"/>
                  </a:cubicBezTo>
                  <a:cubicBezTo>
                    <a:pt x="3" y="33"/>
                    <a:pt x="3" y="33"/>
                    <a:pt x="3" y="33"/>
                  </a:cubicBezTo>
                  <a:cubicBezTo>
                    <a:pt x="3" y="34"/>
                    <a:pt x="3" y="35"/>
                    <a:pt x="2" y="35"/>
                  </a:cubicBezTo>
                  <a:cubicBezTo>
                    <a:pt x="1" y="35"/>
                    <a:pt x="0" y="34"/>
                    <a:pt x="0" y="33"/>
                  </a:cubicBezTo>
                  <a:cubicBezTo>
                    <a:pt x="0" y="1"/>
                    <a:pt x="0" y="1"/>
                    <a:pt x="0" y="1"/>
                  </a:cubicBezTo>
                  <a:cubicBezTo>
                    <a:pt x="0" y="1"/>
                    <a:pt x="1" y="0"/>
                    <a:pt x="2" y="0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00" name="Freeform 503"/>
            <p:cNvSpPr>
              <a:spLocks/>
            </p:cNvSpPr>
            <p:nvPr/>
          </p:nvSpPr>
          <p:spPr bwMode="auto">
            <a:xfrm>
              <a:off x="4884746" y="1973256"/>
              <a:ext cx="41275" cy="146049"/>
            </a:xfrm>
            <a:custGeom>
              <a:avLst/>
              <a:gdLst>
                <a:gd name="T0" fmla="*/ 11 w 11"/>
                <a:gd name="T1" fmla="*/ 34 h 39"/>
                <a:gd name="T2" fmla="*/ 11 w 11"/>
                <a:gd name="T3" fmla="*/ 6 h 39"/>
                <a:gd name="T4" fmla="*/ 5 w 11"/>
                <a:gd name="T5" fmla="*/ 0 h 39"/>
                <a:gd name="T6" fmla="*/ 0 w 11"/>
                <a:gd name="T7" fmla="*/ 6 h 39"/>
                <a:gd name="T8" fmla="*/ 0 w 11"/>
                <a:gd name="T9" fmla="*/ 34 h 39"/>
                <a:gd name="T10" fmla="*/ 5 w 11"/>
                <a:gd name="T11" fmla="*/ 39 h 39"/>
                <a:gd name="T12" fmla="*/ 11 w 11"/>
                <a:gd name="T13" fmla="*/ 34 h 39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</a:cxnLst>
              <a:rect l="0" t="0" r="r" b="b"/>
              <a:pathLst>
                <a:path w="11" h="39">
                  <a:moveTo>
                    <a:pt x="11" y="34"/>
                  </a:moveTo>
                  <a:cubicBezTo>
                    <a:pt x="11" y="6"/>
                    <a:pt x="11" y="6"/>
                    <a:pt x="11" y="6"/>
                  </a:cubicBezTo>
                  <a:cubicBezTo>
                    <a:pt x="11" y="3"/>
                    <a:pt x="9" y="0"/>
                    <a:pt x="5" y="0"/>
                  </a:cubicBezTo>
                  <a:cubicBezTo>
                    <a:pt x="2" y="0"/>
                    <a:pt x="0" y="3"/>
                    <a:pt x="0" y="6"/>
                  </a:cubicBezTo>
                  <a:cubicBezTo>
                    <a:pt x="0" y="34"/>
                    <a:pt x="0" y="34"/>
                    <a:pt x="0" y="34"/>
                  </a:cubicBezTo>
                  <a:cubicBezTo>
                    <a:pt x="0" y="37"/>
                    <a:pt x="2" y="39"/>
                    <a:pt x="5" y="39"/>
                  </a:cubicBezTo>
                  <a:cubicBezTo>
                    <a:pt x="9" y="39"/>
                    <a:pt x="11" y="37"/>
                    <a:pt x="11" y="34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01" name="Freeform 504"/>
            <p:cNvSpPr>
              <a:spLocks/>
            </p:cNvSpPr>
            <p:nvPr/>
          </p:nvSpPr>
          <p:spPr bwMode="auto">
            <a:xfrm>
              <a:off x="4940314" y="1965320"/>
              <a:ext cx="177801" cy="293687"/>
            </a:xfrm>
            <a:custGeom>
              <a:avLst/>
              <a:gdLst>
                <a:gd name="T0" fmla="*/ 5 w 47"/>
                <a:gd name="T1" fmla="*/ 69 h 78"/>
                <a:gd name="T2" fmla="*/ 6 w 47"/>
                <a:gd name="T3" fmla="*/ 77 h 78"/>
                <a:gd name="T4" fmla="*/ 9 w 47"/>
                <a:gd name="T5" fmla="*/ 78 h 78"/>
                <a:gd name="T6" fmla="*/ 14 w 47"/>
                <a:gd name="T7" fmla="*/ 76 h 78"/>
                <a:gd name="T8" fmla="*/ 26 w 47"/>
                <a:gd name="T9" fmla="*/ 57 h 78"/>
                <a:gd name="T10" fmla="*/ 46 w 47"/>
                <a:gd name="T11" fmla="*/ 57 h 78"/>
                <a:gd name="T12" fmla="*/ 47 w 47"/>
                <a:gd name="T13" fmla="*/ 56 h 78"/>
                <a:gd name="T14" fmla="*/ 47 w 47"/>
                <a:gd name="T15" fmla="*/ 42 h 78"/>
                <a:gd name="T16" fmla="*/ 32 w 47"/>
                <a:gd name="T17" fmla="*/ 19 h 78"/>
                <a:gd name="T18" fmla="*/ 30 w 47"/>
                <a:gd name="T19" fmla="*/ 20 h 78"/>
                <a:gd name="T20" fmla="*/ 35 w 47"/>
                <a:gd name="T21" fmla="*/ 10 h 78"/>
                <a:gd name="T22" fmla="*/ 24 w 47"/>
                <a:gd name="T23" fmla="*/ 0 h 78"/>
                <a:gd name="T24" fmla="*/ 14 w 47"/>
                <a:gd name="T25" fmla="*/ 10 h 78"/>
                <a:gd name="T26" fmla="*/ 24 w 47"/>
                <a:gd name="T27" fmla="*/ 21 h 78"/>
                <a:gd name="T28" fmla="*/ 27 w 47"/>
                <a:gd name="T29" fmla="*/ 20 h 78"/>
                <a:gd name="T30" fmla="*/ 21 w 47"/>
                <a:gd name="T31" fmla="*/ 27 h 78"/>
                <a:gd name="T32" fmla="*/ 5 w 47"/>
                <a:gd name="T33" fmla="*/ 31 h 78"/>
                <a:gd name="T34" fmla="*/ 1 w 47"/>
                <a:gd name="T35" fmla="*/ 34 h 78"/>
                <a:gd name="T36" fmla="*/ 1 w 47"/>
                <a:gd name="T37" fmla="*/ 38 h 78"/>
                <a:gd name="T38" fmla="*/ 6 w 47"/>
                <a:gd name="T39" fmla="*/ 42 h 78"/>
                <a:gd name="T40" fmla="*/ 8 w 47"/>
                <a:gd name="T41" fmla="*/ 42 h 78"/>
                <a:gd name="T42" fmla="*/ 17 w 47"/>
                <a:gd name="T43" fmla="*/ 40 h 78"/>
                <a:gd name="T44" fmla="*/ 17 w 47"/>
                <a:gd name="T45" fmla="*/ 43 h 78"/>
                <a:gd name="T46" fmla="*/ 17 w 47"/>
                <a:gd name="T47" fmla="*/ 47 h 78"/>
                <a:gd name="T48" fmla="*/ 5 w 47"/>
                <a:gd name="T49" fmla="*/ 69 h 78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  <a:cxn ang="0">
                  <a:pos x="T20" y="T21"/>
                </a:cxn>
                <a:cxn ang="0">
                  <a:pos x="T22" y="T23"/>
                </a:cxn>
                <a:cxn ang="0">
                  <a:pos x="T24" y="T25"/>
                </a:cxn>
                <a:cxn ang="0">
                  <a:pos x="T26" y="T27"/>
                </a:cxn>
                <a:cxn ang="0">
                  <a:pos x="T28" y="T29"/>
                </a:cxn>
                <a:cxn ang="0">
                  <a:pos x="T30" y="T31"/>
                </a:cxn>
                <a:cxn ang="0">
                  <a:pos x="T32" y="T33"/>
                </a:cxn>
                <a:cxn ang="0">
                  <a:pos x="T34" y="T35"/>
                </a:cxn>
                <a:cxn ang="0">
                  <a:pos x="T36" y="T37"/>
                </a:cxn>
                <a:cxn ang="0">
                  <a:pos x="T38" y="T39"/>
                </a:cxn>
                <a:cxn ang="0">
                  <a:pos x="T40" y="T41"/>
                </a:cxn>
                <a:cxn ang="0">
                  <a:pos x="T42" y="T43"/>
                </a:cxn>
                <a:cxn ang="0">
                  <a:pos x="T44" y="T45"/>
                </a:cxn>
                <a:cxn ang="0">
                  <a:pos x="T46" y="T47"/>
                </a:cxn>
                <a:cxn ang="0">
                  <a:pos x="T48" y="T49"/>
                </a:cxn>
              </a:cxnLst>
              <a:rect l="0" t="0" r="r" b="b"/>
              <a:pathLst>
                <a:path w="47" h="78">
                  <a:moveTo>
                    <a:pt x="5" y="69"/>
                  </a:moveTo>
                  <a:cubicBezTo>
                    <a:pt x="3" y="72"/>
                    <a:pt x="3" y="76"/>
                    <a:pt x="6" y="77"/>
                  </a:cubicBezTo>
                  <a:cubicBezTo>
                    <a:pt x="7" y="78"/>
                    <a:pt x="8" y="78"/>
                    <a:pt x="9" y="78"/>
                  </a:cubicBezTo>
                  <a:cubicBezTo>
                    <a:pt x="11" y="78"/>
                    <a:pt x="13" y="77"/>
                    <a:pt x="14" y="76"/>
                  </a:cubicBezTo>
                  <a:cubicBezTo>
                    <a:pt x="26" y="57"/>
                    <a:pt x="26" y="57"/>
                    <a:pt x="26" y="57"/>
                  </a:cubicBezTo>
                  <a:cubicBezTo>
                    <a:pt x="46" y="57"/>
                    <a:pt x="46" y="57"/>
                    <a:pt x="46" y="57"/>
                  </a:cubicBezTo>
                  <a:cubicBezTo>
                    <a:pt x="47" y="57"/>
                    <a:pt x="47" y="57"/>
                    <a:pt x="47" y="56"/>
                  </a:cubicBezTo>
                  <a:cubicBezTo>
                    <a:pt x="47" y="42"/>
                    <a:pt x="47" y="42"/>
                    <a:pt x="47" y="42"/>
                  </a:cubicBezTo>
                  <a:cubicBezTo>
                    <a:pt x="47" y="29"/>
                    <a:pt x="41" y="19"/>
                    <a:pt x="32" y="19"/>
                  </a:cubicBezTo>
                  <a:cubicBezTo>
                    <a:pt x="31" y="19"/>
                    <a:pt x="30" y="19"/>
                    <a:pt x="30" y="20"/>
                  </a:cubicBezTo>
                  <a:cubicBezTo>
                    <a:pt x="33" y="18"/>
                    <a:pt x="35" y="14"/>
                    <a:pt x="35" y="10"/>
                  </a:cubicBezTo>
                  <a:cubicBezTo>
                    <a:pt x="35" y="5"/>
                    <a:pt x="30" y="0"/>
                    <a:pt x="24" y="0"/>
                  </a:cubicBezTo>
                  <a:cubicBezTo>
                    <a:pt x="19" y="0"/>
                    <a:pt x="14" y="5"/>
                    <a:pt x="14" y="10"/>
                  </a:cubicBezTo>
                  <a:cubicBezTo>
                    <a:pt x="14" y="16"/>
                    <a:pt x="19" y="21"/>
                    <a:pt x="24" y="21"/>
                  </a:cubicBezTo>
                  <a:cubicBezTo>
                    <a:pt x="25" y="21"/>
                    <a:pt x="26" y="21"/>
                    <a:pt x="27" y="20"/>
                  </a:cubicBezTo>
                  <a:cubicBezTo>
                    <a:pt x="25" y="22"/>
                    <a:pt x="23" y="24"/>
                    <a:pt x="21" y="27"/>
                  </a:cubicBezTo>
                  <a:cubicBezTo>
                    <a:pt x="5" y="31"/>
                    <a:pt x="5" y="31"/>
                    <a:pt x="5" y="31"/>
                  </a:cubicBezTo>
                  <a:cubicBezTo>
                    <a:pt x="3" y="32"/>
                    <a:pt x="2" y="32"/>
                    <a:pt x="1" y="34"/>
                  </a:cubicBezTo>
                  <a:cubicBezTo>
                    <a:pt x="1" y="35"/>
                    <a:pt x="0" y="37"/>
                    <a:pt x="1" y="38"/>
                  </a:cubicBezTo>
                  <a:cubicBezTo>
                    <a:pt x="1" y="41"/>
                    <a:pt x="4" y="42"/>
                    <a:pt x="6" y="42"/>
                  </a:cubicBezTo>
                  <a:cubicBezTo>
                    <a:pt x="7" y="42"/>
                    <a:pt x="7" y="42"/>
                    <a:pt x="8" y="42"/>
                  </a:cubicBezTo>
                  <a:cubicBezTo>
                    <a:pt x="17" y="40"/>
                    <a:pt x="17" y="40"/>
                    <a:pt x="17" y="40"/>
                  </a:cubicBezTo>
                  <a:cubicBezTo>
                    <a:pt x="17" y="41"/>
                    <a:pt x="17" y="42"/>
                    <a:pt x="17" y="43"/>
                  </a:cubicBezTo>
                  <a:cubicBezTo>
                    <a:pt x="17" y="47"/>
                    <a:pt x="17" y="47"/>
                    <a:pt x="17" y="47"/>
                  </a:cubicBezTo>
                  <a:lnTo>
                    <a:pt x="5" y="69"/>
                  </a:ln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  <p:sp>
          <p:nvSpPr>
            <p:cNvPr id="102" name="Freeform 505"/>
            <p:cNvSpPr>
              <a:spLocks/>
            </p:cNvSpPr>
            <p:nvPr/>
          </p:nvSpPr>
          <p:spPr bwMode="auto">
            <a:xfrm>
              <a:off x="5046664" y="2093913"/>
              <a:ext cx="96838" cy="112713"/>
            </a:xfrm>
            <a:custGeom>
              <a:avLst/>
              <a:gdLst>
                <a:gd name="T0" fmla="*/ 1 w 26"/>
                <a:gd name="T1" fmla="*/ 27 h 30"/>
                <a:gd name="T2" fmla="*/ 23 w 26"/>
                <a:gd name="T3" fmla="*/ 27 h 30"/>
                <a:gd name="T4" fmla="*/ 23 w 26"/>
                <a:gd name="T5" fmla="*/ 2 h 30"/>
                <a:gd name="T6" fmla="*/ 24 w 26"/>
                <a:gd name="T7" fmla="*/ 0 h 30"/>
                <a:gd name="T8" fmla="*/ 26 w 26"/>
                <a:gd name="T9" fmla="*/ 2 h 30"/>
                <a:gd name="T10" fmla="*/ 26 w 26"/>
                <a:gd name="T11" fmla="*/ 28 h 30"/>
                <a:gd name="T12" fmla="*/ 24 w 26"/>
                <a:gd name="T13" fmla="*/ 30 h 30"/>
                <a:gd name="T14" fmla="*/ 1 w 26"/>
                <a:gd name="T15" fmla="*/ 30 h 30"/>
                <a:gd name="T16" fmla="*/ 0 w 26"/>
                <a:gd name="T17" fmla="*/ 28 h 30"/>
                <a:gd name="T18" fmla="*/ 1 w 26"/>
                <a:gd name="T19" fmla="*/ 27 h 30"/>
              </a:gdLst>
              <a:ahLst/>
              <a:cxnLst>
                <a:cxn ang="0">
                  <a:pos x="T0" y="T1"/>
                </a:cxn>
                <a:cxn ang="0">
                  <a:pos x="T2" y="T3"/>
                </a:cxn>
                <a:cxn ang="0">
                  <a:pos x="T4" y="T5"/>
                </a:cxn>
                <a:cxn ang="0">
                  <a:pos x="T6" y="T7"/>
                </a:cxn>
                <a:cxn ang="0">
                  <a:pos x="T8" y="T9"/>
                </a:cxn>
                <a:cxn ang="0">
                  <a:pos x="T10" y="T11"/>
                </a:cxn>
                <a:cxn ang="0">
                  <a:pos x="T12" y="T13"/>
                </a:cxn>
                <a:cxn ang="0">
                  <a:pos x="T14" y="T15"/>
                </a:cxn>
                <a:cxn ang="0">
                  <a:pos x="T16" y="T17"/>
                </a:cxn>
                <a:cxn ang="0">
                  <a:pos x="T18" y="T19"/>
                </a:cxn>
              </a:cxnLst>
              <a:rect l="0" t="0" r="r" b="b"/>
              <a:pathLst>
                <a:path w="26" h="30">
                  <a:moveTo>
                    <a:pt x="1" y="27"/>
                  </a:moveTo>
                  <a:cubicBezTo>
                    <a:pt x="23" y="27"/>
                    <a:pt x="23" y="27"/>
                    <a:pt x="23" y="27"/>
                  </a:cubicBezTo>
                  <a:cubicBezTo>
                    <a:pt x="23" y="2"/>
                    <a:pt x="23" y="2"/>
                    <a:pt x="23" y="2"/>
                  </a:cubicBezTo>
                  <a:cubicBezTo>
                    <a:pt x="23" y="1"/>
                    <a:pt x="23" y="0"/>
                    <a:pt x="24" y="0"/>
                  </a:cubicBezTo>
                  <a:cubicBezTo>
                    <a:pt x="25" y="0"/>
                    <a:pt x="26" y="1"/>
                    <a:pt x="26" y="2"/>
                  </a:cubicBezTo>
                  <a:cubicBezTo>
                    <a:pt x="26" y="28"/>
                    <a:pt x="26" y="28"/>
                    <a:pt x="26" y="28"/>
                  </a:cubicBezTo>
                  <a:cubicBezTo>
                    <a:pt x="26" y="29"/>
                    <a:pt x="25" y="30"/>
                    <a:pt x="24" y="30"/>
                  </a:cubicBezTo>
                  <a:cubicBezTo>
                    <a:pt x="1" y="30"/>
                    <a:pt x="1" y="30"/>
                    <a:pt x="1" y="30"/>
                  </a:cubicBezTo>
                  <a:cubicBezTo>
                    <a:pt x="0" y="30"/>
                    <a:pt x="0" y="29"/>
                    <a:pt x="0" y="28"/>
                  </a:cubicBezTo>
                  <a:cubicBezTo>
                    <a:pt x="0" y="27"/>
                    <a:pt x="0" y="27"/>
                    <a:pt x="1" y="27"/>
                  </a:cubicBezTo>
                  <a:close/>
                </a:path>
              </a:pathLst>
            </a:custGeom>
            <a:grpFill/>
            <a:ln>
              <a:noFill/>
            </a:ln>
            <a:extLst>
              <a:ext uri="{91240B29-F687-4F45-9708-019B960494DF}">
                <a14:hiddenLine xmlns:a14="http://schemas.microsoft.com/office/drawing/2010/main" w="9525">
                  <a:solidFill>
                    <a:srgbClr val="000000"/>
                  </a:solidFill>
                  <a:round/>
                  <a:headEnd/>
                  <a:tailEnd/>
                </a14:hiddenLine>
              </a:ext>
            </a:extLst>
          </p:spPr>
          <p:txBody>
            <a:bodyPr vert="horz" wrap="square" lIns="91440" tIns="45720" rIns="91440" bIns="45720" numCol="1" anchor="t" anchorCtr="0" compatLnSpc="1">
              <a:prstTxWarp prst="textNoShape">
                <a:avLst/>
              </a:prstTxWarp>
            </a:bodyPr>
            <a:lstStyle/>
            <a:p>
              <a:endParaRPr lang="zh-CN" altLang="en-US">
                <a:solidFill>
                  <a:prstClr val="black"/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05" name="组合 104"/>
          <p:cNvGrpSpPr/>
          <p:nvPr/>
        </p:nvGrpSpPr>
        <p:grpSpPr>
          <a:xfrm>
            <a:off x="2433623" y="2512925"/>
            <a:ext cx="1923123" cy="839378"/>
            <a:chOff x="7109327" y="3179834"/>
            <a:chExt cx="1923123" cy="839378"/>
          </a:xfrm>
        </p:grpSpPr>
        <p:sp>
          <p:nvSpPr>
            <p:cNvPr id="103" name="文本框 102"/>
            <p:cNvSpPr txBox="1"/>
            <p:nvPr/>
          </p:nvSpPr>
          <p:spPr>
            <a:xfrm>
              <a:off x="7109327" y="3179834"/>
              <a:ext cx="192312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srgbClr val="01ACBE"/>
                  </a:solidFill>
                  <a:cs typeface="+mn-ea"/>
                  <a:sym typeface="+mn-lt"/>
                </a:rPr>
                <a:t>在此添加标题</a:t>
              </a:r>
            </a:p>
          </p:txBody>
        </p:sp>
        <p:sp>
          <p:nvSpPr>
            <p:cNvPr id="104" name="文本框 103"/>
            <p:cNvSpPr txBox="1"/>
            <p:nvPr/>
          </p:nvSpPr>
          <p:spPr>
            <a:xfrm>
              <a:off x="7115248" y="3465214"/>
              <a:ext cx="1559316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000" dirty="0">
                  <a:solidFill>
                    <a:prstClr val="black">
                      <a:lumMod val="50000"/>
                      <a:lumOff val="50000"/>
                    </a:prst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00" dirty="0">
                  <a:solidFill>
                    <a:prstClr val="black">
                      <a:lumMod val="50000"/>
                      <a:lumOff val="50000"/>
                    </a:prstClr>
                  </a:solidFill>
                  <a:cs typeface="+mn-ea"/>
                  <a:sym typeface="+mn-lt"/>
                </a:rPr>
                <a:t>……</a:t>
              </a:r>
              <a:endParaRPr lang="zh-CN" altLang="en-US" sz="1000" dirty="0"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06" name="组合 105"/>
          <p:cNvGrpSpPr/>
          <p:nvPr/>
        </p:nvGrpSpPr>
        <p:grpSpPr>
          <a:xfrm>
            <a:off x="3183329" y="4926284"/>
            <a:ext cx="1923123" cy="839378"/>
            <a:chOff x="7109327" y="3179834"/>
            <a:chExt cx="1923123" cy="839378"/>
          </a:xfrm>
        </p:grpSpPr>
        <p:sp>
          <p:nvSpPr>
            <p:cNvPr id="107" name="文本框 106"/>
            <p:cNvSpPr txBox="1"/>
            <p:nvPr/>
          </p:nvSpPr>
          <p:spPr>
            <a:xfrm>
              <a:off x="7109327" y="3179834"/>
              <a:ext cx="192312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srgbClr val="E87071"/>
                  </a:solidFill>
                  <a:cs typeface="+mn-ea"/>
                  <a:sym typeface="+mn-lt"/>
                </a:rPr>
                <a:t>在此添加标题</a:t>
              </a:r>
            </a:p>
          </p:txBody>
        </p:sp>
        <p:sp>
          <p:nvSpPr>
            <p:cNvPr id="108" name="文本框 107"/>
            <p:cNvSpPr txBox="1"/>
            <p:nvPr/>
          </p:nvSpPr>
          <p:spPr>
            <a:xfrm>
              <a:off x="7115248" y="3465214"/>
              <a:ext cx="1559316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000" dirty="0">
                  <a:solidFill>
                    <a:prstClr val="black">
                      <a:lumMod val="50000"/>
                      <a:lumOff val="50000"/>
                    </a:prst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00" dirty="0">
                  <a:solidFill>
                    <a:prstClr val="black">
                      <a:lumMod val="50000"/>
                      <a:lumOff val="50000"/>
                    </a:prstClr>
                  </a:solidFill>
                  <a:cs typeface="+mn-ea"/>
                  <a:sym typeface="+mn-lt"/>
                </a:rPr>
                <a:t>……</a:t>
              </a:r>
              <a:endParaRPr lang="zh-CN" altLang="en-US" sz="1000" dirty="0"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09" name="组合 108"/>
          <p:cNvGrpSpPr/>
          <p:nvPr/>
        </p:nvGrpSpPr>
        <p:grpSpPr>
          <a:xfrm>
            <a:off x="7424904" y="4941200"/>
            <a:ext cx="1923123" cy="839378"/>
            <a:chOff x="7109327" y="3179834"/>
            <a:chExt cx="1923123" cy="839378"/>
          </a:xfrm>
        </p:grpSpPr>
        <p:sp>
          <p:nvSpPr>
            <p:cNvPr id="110" name="文本框 109"/>
            <p:cNvSpPr txBox="1"/>
            <p:nvPr/>
          </p:nvSpPr>
          <p:spPr>
            <a:xfrm>
              <a:off x="7109327" y="3179834"/>
              <a:ext cx="192312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srgbClr val="663A77"/>
                  </a:solidFill>
                  <a:cs typeface="+mn-ea"/>
                  <a:sym typeface="+mn-lt"/>
                </a:rPr>
                <a:t>在此添加标题</a:t>
              </a:r>
            </a:p>
          </p:txBody>
        </p:sp>
        <p:sp>
          <p:nvSpPr>
            <p:cNvPr id="111" name="文本框 110"/>
            <p:cNvSpPr txBox="1"/>
            <p:nvPr/>
          </p:nvSpPr>
          <p:spPr>
            <a:xfrm>
              <a:off x="7115248" y="3465214"/>
              <a:ext cx="1559316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000" dirty="0">
                  <a:solidFill>
                    <a:prstClr val="black">
                      <a:lumMod val="50000"/>
                      <a:lumOff val="50000"/>
                    </a:prst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00" dirty="0">
                  <a:solidFill>
                    <a:prstClr val="black">
                      <a:lumMod val="50000"/>
                      <a:lumOff val="50000"/>
                    </a:prstClr>
                  </a:solidFill>
                  <a:cs typeface="+mn-ea"/>
                  <a:sym typeface="+mn-lt"/>
                </a:rPr>
                <a:t>……</a:t>
              </a:r>
              <a:endParaRPr lang="zh-CN" altLang="en-US" sz="1000" dirty="0"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endParaRPr>
            </a:p>
          </p:txBody>
        </p:sp>
      </p:grpSp>
      <p:grpSp>
        <p:nvGrpSpPr>
          <p:cNvPr id="112" name="组合 111"/>
          <p:cNvGrpSpPr/>
          <p:nvPr/>
        </p:nvGrpSpPr>
        <p:grpSpPr>
          <a:xfrm>
            <a:off x="8101954" y="2522178"/>
            <a:ext cx="1923123" cy="839378"/>
            <a:chOff x="7109327" y="3147449"/>
            <a:chExt cx="1923123" cy="839378"/>
          </a:xfrm>
        </p:grpSpPr>
        <p:sp>
          <p:nvSpPr>
            <p:cNvPr id="113" name="文本框 112"/>
            <p:cNvSpPr txBox="1"/>
            <p:nvPr/>
          </p:nvSpPr>
          <p:spPr>
            <a:xfrm>
              <a:off x="7109327" y="3147449"/>
              <a:ext cx="1923123" cy="369332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r>
                <a:rPr lang="zh-CN" altLang="en-US" dirty="0">
                  <a:solidFill>
                    <a:srgbClr val="FFB850"/>
                  </a:solidFill>
                  <a:cs typeface="+mn-ea"/>
                  <a:sym typeface="+mn-lt"/>
                </a:rPr>
                <a:t>在此添加标题</a:t>
              </a:r>
            </a:p>
          </p:txBody>
        </p:sp>
        <p:sp>
          <p:nvSpPr>
            <p:cNvPr id="114" name="文本框 113"/>
            <p:cNvSpPr txBox="1"/>
            <p:nvPr/>
          </p:nvSpPr>
          <p:spPr>
            <a:xfrm>
              <a:off x="7115248" y="3432829"/>
              <a:ext cx="1559316" cy="553998"/>
            </a:xfrm>
            <a:prstGeom prst="rect">
              <a:avLst/>
            </a:prstGeom>
            <a:noFill/>
          </p:spPr>
          <p:txBody>
            <a:bodyPr wrap="square" rtlCol="0">
              <a:spAutoFit/>
            </a:bodyPr>
            <a:lstStyle/>
            <a:p>
              <a:pPr algn="just"/>
              <a:r>
                <a:rPr lang="zh-CN" altLang="en-US" sz="1000" dirty="0">
                  <a:solidFill>
                    <a:prstClr val="black">
                      <a:lumMod val="50000"/>
                      <a:lumOff val="50000"/>
                    </a:prstClr>
                  </a:solidFill>
                  <a:cs typeface="+mn-ea"/>
                  <a:sym typeface="+mn-lt"/>
                </a:rPr>
                <a:t>此处添加详细文本描述，文字内容建议与标题相关尽量简洁生动</a:t>
              </a:r>
              <a:r>
                <a:rPr lang="en-US" altLang="zh-CN" sz="1000" dirty="0">
                  <a:solidFill>
                    <a:prstClr val="black">
                      <a:lumMod val="50000"/>
                      <a:lumOff val="50000"/>
                    </a:prstClr>
                  </a:solidFill>
                  <a:cs typeface="+mn-ea"/>
                  <a:sym typeface="+mn-lt"/>
                </a:rPr>
                <a:t>……</a:t>
              </a:r>
              <a:endParaRPr lang="zh-CN" altLang="en-US" sz="1000" dirty="0">
                <a:solidFill>
                  <a:prstClr val="black">
                    <a:lumMod val="50000"/>
                    <a:lumOff val="50000"/>
                  </a:prstClr>
                </a:solidFill>
                <a:cs typeface="+mn-ea"/>
                <a:sym typeface="+mn-lt"/>
              </a:endParaRPr>
            </a:p>
          </p:txBody>
        </p:sp>
      </p:grpSp>
      <p:sp>
        <p:nvSpPr>
          <p:cNvPr id="141" name="椭圆 140"/>
          <p:cNvSpPr/>
          <p:nvPr/>
        </p:nvSpPr>
        <p:spPr>
          <a:xfrm>
            <a:off x="4008990" y="1903650"/>
            <a:ext cx="45720" cy="45720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42" name="椭圆 141"/>
          <p:cNvSpPr/>
          <p:nvPr/>
        </p:nvSpPr>
        <p:spPr>
          <a:xfrm>
            <a:off x="4084936" y="1775232"/>
            <a:ext cx="45720" cy="45720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43" name="椭圆 142"/>
          <p:cNvSpPr/>
          <p:nvPr/>
        </p:nvSpPr>
        <p:spPr>
          <a:xfrm>
            <a:off x="4168796" y="1651836"/>
            <a:ext cx="45720" cy="45720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44" name="椭圆 143"/>
          <p:cNvSpPr/>
          <p:nvPr/>
        </p:nvSpPr>
        <p:spPr>
          <a:xfrm>
            <a:off x="4260239" y="1533949"/>
            <a:ext cx="45720" cy="45720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45" name="椭圆 144"/>
          <p:cNvSpPr/>
          <p:nvPr/>
        </p:nvSpPr>
        <p:spPr>
          <a:xfrm>
            <a:off x="4358903" y="1422036"/>
            <a:ext cx="45720" cy="45720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46" name="椭圆 145"/>
          <p:cNvSpPr/>
          <p:nvPr/>
        </p:nvSpPr>
        <p:spPr>
          <a:xfrm>
            <a:off x="4464400" y="1316540"/>
            <a:ext cx="45720" cy="45720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47" name="椭圆 146"/>
          <p:cNvSpPr/>
          <p:nvPr/>
        </p:nvSpPr>
        <p:spPr>
          <a:xfrm>
            <a:off x="4576313" y="1217875"/>
            <a:ext cx="45720" cy="45720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48" name="椭圆 147"/>
          <p:cNvSpPr/>
          <p:nvPr/>
        </p:nvSpPr>
        <p:spPr>
          <a:xfrm>
            <a:off x="4694200" y="1126433"/>
            <a:ext cx="45720" cy="45720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49" name="椭圆 148"/>
          <p:cNvSpPr/>
          <p:nvPr/>
        </p:nvSpPr>
        <p:spPr>
          <a:xfrm>
            <a:off x="4817596" y="1042573"/>
            <a:ext cx="45720" cy="45720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50" name="椭圆 149"/>
          <p:cNvSpPr/>
          <p:nvPr/>
        </p:nvSpPr>
        <p:spPr>
          <a:xfrm>
            <a:off x="4946014" y="966626"/>
            <a:ext cx="45720" cy="45720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51" name="椭圆 150"/>
          <p:cNvSpPr/>
          <p:nvPr/>
        </p:nvSpPr>
        <p:spPr>
          <a:xfrm>
            <a:off x="5078947" y="898893"/>
            <a:ext cx="45720" cy="45720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52" name="椭圆 151"/>
          <p:cNvSpPr/>
          <p:nvPr/>
        </p:nvSpPr>
        <p:spPr>
          <a:xfrm>
            <a:off x="5215872" y="839641"/>
            <a:ext cx="45720" cy="45720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53" name="椭圆 152"/>
          <p:cNvSpPr/>
          <p:nvPr/>
        </p:nvSpPr>
        <p:spPr>
          <a:xfrm>
            <a:off x="5356246" y="789103"/>
            <a:ext cx="45720" cy="45720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54" name="椭圆 153"/>
          <p:cNvSpPr/>
          <p:nvPr/>
        </p:nvSpPr>
        <p:spPr>
          <a:xfrm>
            <a:off x="5499517" y="747479"/>
            <a:ext cx="45720" cy="45720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55" name="椭圆 154"/>
          <p:cNvSpPr/>
          <p:nvPr/>
        </p:nvSpPr>
        <p:spPr>
          <a:xfrm>
            <a:off x="5645119" y="714933"/>
            <a:ext cx="45720" cy="45720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56" name="椭圆 155"/>
          <p:cNvSpPr/>
          <p:nvPr/>
        </p:nvSpPr>
        <p:spPr>
          <a:xfrm>
            <a:off x="5792477" y="691594"/>
            <a:ext cx="45720" cy="45720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57" name="椭圆 156"/>
          <p:cNvSpPr/>
          <p:nvPr/>
        </p:nvSpPr>
        <p:spPr>
          <a:xfrm>
            <a:off x="5941009" y="677553"/>
            <a:ext cx="45720" cy="45720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58" name="椭圆 157"/>
          <p:cNvSpPr/>
          <p:nvPr/>
        </p:nvSpPr>
        <p:spPr>
          <a:xfrm>
            <a:off x="6090131" y="672867"/>
            <a:ext cx="45720" cy="45720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59" name="椭圆 158"/>
          <p:cNvSpPr/>
          <p:nvPr/>
        </p:nvSpPr>
        <p:spPr>
          <a:xfrm>
            <a:off x="6239252" y="677553"/>
            <a:ext cx="45720" cy="45720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60" name="椭圆 159"/>
          <p:cNvSpPr/>
          <p:nvPr/>
        </p:nvSpPr>
        <p:spPr>
          <a:xfrm>
            <a:off x="6387785" y="691594"/>
            <a:ext cx="45720" cy="45720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61" name="椭圆 160"/>
          <p:cNvSpPr/>
          <p:nvPr/>
        </p:nvSpPr>
        <p:spPr>
          <a:xfrm>
            <a:off x="6535143" y="714933"/>
            <a:ext cx="45720" cy="45720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62" name="椭圆 161"/>
          <p:cNvSpPr/>
          <p:nvPr/>
        </p:nvSpPr>
        <p:spPr>
          <a:xfrm>
            <a:off x="6680744" y="747479"/>
            <a:ext cx="45720" cy="45720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63" name="椭圆 162"/>
          <p:cNvSpPr/>
          <p:nvPr/>
        </p:nvSpPr>
        <p:spPr>
          <a:xfrm>
            <a:off x="6824015" y="789103"/>
            <a:ext cx="45720" cy="45720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64" name="椭圆 163"/>
          <p:cNvSpPr/>
          <p:nvPr/>
        </p:nvSpPr>
        <p:spPr>
          <a:xfrm>
            <a:off x="6964390" y="839641"/>
            <a:ext cx="45720" cy="45720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65" name="椭圆 164"/>
          <p:cNvSpPr/>
          <p:nvPr/>
        </p:nvSpPr>
        <p:spPr>
          <a:xfrm>
            <a:off x="7101314" y="898893"/>
            <a:ext cx="45720" cy="45720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66" name="椭圆 165"/>
          <p:cNvSpPr/>
          <p:nvPr/>
        </p:nvSpPr>
        <p:spPr>
          <a:xfrm>
            <a:off x="7234248" y="966626"/>
            <a:ext cx="45720" cy="45720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67" name="椭圆 166"/>
          <p:cNvSpPr/>
          <p:nvPr/>
        </p:nvSpPr>
        <p:spPr>
          <a:xfrm>
            <a:off x="7362665" y="1042573"/>
            <a:ext cx="45720" cy="45720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68" name="椭圆 167"/>
          <p:cNvSpPr/>
          <p:nvPr/>
        </p:nvSpPr>
        <p:spPr>
          <a:xfrm>
            <a:off x="7486062" y="1126433"/>
            <a:ext cx="45720" cy="45720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69" name="椭圆 168"/>
          <p:cNvSpPr/>
          <p:nvPr/>
        </p:nvSpPr>
        <p:spPr>
          <a:xfrm>
            <a:off x="7603949" y="1217875"/>
            <a:ext cx="45720" cy="45720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70" name="椭圆 169"/>
          <p:cNvSpPr/>
          <p:nvPr/>
        </p:nvSpPr>
        <p:spPr>
          <a:xfrm>
            <a:off x="7715862" y="1316539"/>
            <a:ext cx="45720" cy="45720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71" name="椭圆 170"/>
          <p:cNvSpPr/>
          <p:nvPr/>
        </p:nvSpPr>
        <p:spPr>
          <a:xfrm>
            <a:off x="7821358" y="1422036"/>
            <a:ext cx="45720" cy="45720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72" name="椭圆 171"/>
          <p:cNvSpPr/>
          <p:nvPr/>
        </p:nvSpPr>
        <p:spPr>
          <a:xfrm>
            <a:off x="7920023" y="1533949"/>
            <a:ext cx="45720" cy="45720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73" name="椭圆 172"/>
          <p:cNvSpPr/>
          <p:nvPr/>
        </p:nvSpPr>
        <p:spPr>
          <a:xfrm>
            <a:off x="8011465" y="1651836"/>
            <a:ext cx="45720" cy="45720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74" name="椭圆 173"/>
          <p:cNvSpPr/>
          <p:nvPr/>
        </p:nvSpPr>
        <p:spPr>
          <a:xfrm>
            <a:off x="8095325" y="1775232"/>
            <a:ext cx="45720" cy="45720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75" name="椭圆 174"/>
          <p:cNvSpPr/>
          <p:nvPr/>
        </p:nvSpPr>
        <p:spPr>
          <a:xfrm>
            <a:off x="8171272" y="1903650"/>
            <a:ext cx="45720" cy="45720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86" name="椭圆 185"/>
          <p:cNvSpPr/>
          <p:nvPr/>
        </p:nvSpPr>
        <p:spPr>
          <a:xfrm>
            <a:off x="8422965" y="3492779"/>
            <a:ext cx="45720" cy="45720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87" name="椭圆 186"/>
          <p:cNvSpPr/>
          <p:nvPr/>
        </p:nvSpPr>
        <p:spPr>
          <a:xfrm>
            <a:off x="8390419" y="3638381"/>
            <a:ext cx="45720" cy="45720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88" name="椭圆 187"/>
          <p:cNvSpPr/>
          <p:nvPr/>
        </p:nvSpPr>
        <p:spPr>
          <a:xfrm>
            <a:off x="8348795" y="3781652"/>
            <a:ext cx="45720" cy="45720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89" name="椭圆 188"/>
          <p:cNvSpPr/>
          <p:nvPr/>
        </p:nvSpPr>
        <p:spPr>
          <a:xfrm>
            <a:off x="8298257" y="3922026"/>
            <a:ext cx="45720" cy="45720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90" name="椭圆 189"/>
          <p:cNvSpPr/>
          <p:nvPr/>
        </p:nvSpPr>
        <p:spPr>
          <a:xfrm>
            <a:off x="8239005" y="4058950"/>
            <a:ext cx="45720" cy="45720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91" name="椭圆 190"/>
          <p:cNvSpPr/>
          <p:nvPr/>
        </p:nvSpPr>
        <p:spPr>
          <a:xfrm>
            <a:off x="8171272" y="4191883"/>
            <a:ext cx="45720" cy="45720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192" name="椭圆 191"/>
          <p:cNvSpPr/>
          <p:nvPr/>
        </p:nvSpPr>
        <p:spPr>
          <a:xfrm>
            <a:off x="8095325" y="4320302"/>
            <a:ext cx="45720" cy="45720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281" name="椭圆 280"/>
          <p:cNvSpPr/>
          <p:nvPr/>
        </p:nvSpPr>
        <p:spPr>
          <a:xfrm>
            <a:off x="4084936" y="4320302"/>
            <a:ext cx="45720" cy="45720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282" name="椭圆 281"/>
          <p:cNvSpPr/>
          <p:nvPr/>
        </p:nvSpPr>
        <p:spPr>
          <a:xfrm>
            <a:off x="4008991" y="4191884"/>
            <a:ext cx="45720" cy="45720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283" name="椭圆 282"/>
          <p:cNvSpPr/>
          <p:nvPr/>
        </p:nvSpPr>
        <p:spPr>
          <a:xfrm>
            <a:off x="3941257" y="4058951"/>
            <a:ext cx="45720" cy="45720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284" name="椭圆 283"/>
          <p:cNvSpPr/>
          <p:nvPr/>
        </p:nvSpPr>
        <p:spPr>
          <a:xfrm>
            <a:off x="3882005" y="3922026"/>
            <a:ext cx="45720" cy="45720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297" name="椭圆 296"/>
          <p:cNvSpPr/>
          <p:nvPr/>
        </p:nvSpPr>
        <p:spPr>
          <a:xfrm>
            <a:off x="3831467" y="3781652"/>
            <a:ext cx="45720" cy="45720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298" name="椭圆 297"/>
          <p:cNvSpPr/>
          <p:nvPr/>
        </p:nvSpPr>
        <p:spPr>
          <a:xfrm>
            <a:off x="3789843" y="3638382"/>
            <a:ext cx="45720" cy="45720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299" name="椭圆 298"/>
          <p:cNvSpPr/>
          <p:nvPr/>
        </p:nvSpPr>
        <p:spPr>
          <a:xfrm>
            <a:off x="3757297" y="3492780"/>
            <a:ext cx="45720" cy="45720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300" name="椭圆 299"/>
          <p:cNvSpPr/>
          <p:nvPr/>
        </p:nvSpPr>
        <p:spPr>
          <a:xfrm>
            <a:off x="3733958" y="3345422"/>
            <a:ext cx="45720" cy="45720"/>
          </a:xfrm>
          <a:prstGeom prst="ellipse">
            <a:avLst/>
          </a:prstGeom>
          <a:solidFill>
            <a:schemeClr val="bg1">
              <a:lumMod val="50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>
              <a:solidFill>
                <a:prstClr val="white"/>
              </a:solidFill>
              <a:cs typeface="+mn-ea"/>
              <a:sym typeface="+mn-lt"/>
            </a:endParaRPr>
          </a:p>
        </p:txBody>
      </p:sp>
      <p:sp>
        <p:nvSpPr>
          <p:cNvPr id="31" name="文本框 30"/>
          <p:cNvSpPr txBox="1"/>
          <p:nvPr/>
        </p:nvSpPr>
        <p:spPr>
          <a:xfrm>
            <a:off x="392248" y="296454"/>
            <a:ext cx="3407921" cy="461665"/>
          </a:xfrm>
          <a:prstGeom prst="rect">
            <a:avLst/>
          </a:prstGeom>
          <a:noFill/>
        </p:spPr>
        <p:txBody>
          <a:bodyPr wrap="square" rtlCol="0">
            <a:spAutoFit/>
          </a:bodyPr>
          <a:lstStyle/>
          <a:p>
            <a:r>
              <a:rPr lang="zh-CN" altLang="en-US" sz="2400" b="1" dirty="0">
                <a:solidFill>
                  <a:schemeClr val="tx1">
                    <a:lumMod val="95000"/>
                    <a:lumOff val="5000"/>
                  </a:schemeClr>
                </a:solidFill>
                <a:cs typeface="+mn-ea"/>
                <a:sym typeface="+mn-lt"/>
              </a:rPr>
              <a:t>创意灯泡联动关系图表</a:t>
            </a:r>
          </a:p>
        </p:txBody>
      </p:sp>
    </p:spTree>
    <p:extLst>
      <p:ext uri="{BB962C8B-B14F-4D97-AF65-F5344CB8AC3E}">
        <p14:creationId xmlns:p14="http://schemas.microsoft.com/office/powerpoint/2010/main" val="2963431362"/>
      </p:ext>
    </p:extLst>
  </p:cSld>
  <p:clrMapOvr>
    <a:masterClrMapping/>
  </p:clrMapOvr>
  <mc:AlternateContent xmlns:mc="http://schemas.openxmlformats.org/markup-compatibility/2006" xmlns:p15="http://schemas.microsoft.com/office/powerpoint/2012/main">
    <mc:Choice Requires="p15">
      <p:transition xmlns:p14="http://schemas.microsoft.com/office/powerpoint/2010/main" spd="slow" p14:dur="2000">
        <p15:prstTrans prst="drape"/>
      </p:transition>
    </mc:Choice>
    <mc:Fallback xmlns="">
      <p:transition spd="slow">
        <p:fade/>
      </p:transition>
    </mc:Fallback>
  </mc:AlternateContent>
</p:sld>
</file>

<file path=ppt/theme/theme1.xml><?xml version="1.0" encoding="utf-8"?>
<a:theme xmlns:a="http://schemas.openxmlformats.org/drawingml/2006/main" name="51PPT模板网  www.51pptmoban.com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xsxb5vvu">
      <a:majorFont>
        <a:latin typeface="Arial" panose="020F0302020204030204"/>
        <a:ea typeface="阿里巴巴普惠体 2.0 55 Regular"/>
        <a:cs typeface=""/>
      </a:majorFont>
      <a:minorFont>
        <a:latin typeface="Arial" panose="020F0502020204030204"/>
        <a:ea typeface="阿里巴巴普惠体 2.0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Theme">
  <a:themeElements>
    <a:clrScheme name="Office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xsxb5vvu">
      <a:majorFont>
        <a:latin typeface="Arial" panose="020F0302020204030204"/>
        <a:ea typeface="阿里巴巴普惠体 2.0 55 Regular"/>
        <a:cs typeface=""/>
      </a:majorFont>
      <a:minorFont>
        <a:latin typeface="Arial" panose="020F0502020204030204"/>
        <a:ea typeface="阿里巴巴普惠体 2.0 55 Regular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279</TotalTime>
  <Words>1180</Words>
  <Application>Microsoft Office PowerPoint</Application>
  <PresentationFormat>宽屏</PresentationFormat>
  <Paragraphs>196</Paragraphs>
  <Slides>13</Slides>
  <Notes>12</Notes>
  <HiddenSlides>0</HiddenSlides>
  <MMClips>0</MMClips>
  <ScaleCrop>false</ScaleCrop>
  <HeadingPairs>
    <vt:vector size="6" baseType="variant">
      <vt:variant>
        <vt:lpstr>已用的字体</vt:lpstr>
      </vt:variant>
      <vt:variant>
        <vt:i4>4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13</vt:i4>
      </vt:variant>
    </vt:vector>
  </HeadingPairs>
  <TitlesOfParts>
    <vt:vector size="19" baseType="lpstr">
      <vt:lpstr>Signika</vt:lpstr>
      <vt:lpstr>迷你简汉真广标</vt:lpstr>
      <vt:lpstr>Arial</vt:lpstr>
      <vt:lpstr>Calibri</vt:lpstr>
      <vt:lpstr>51PPT模板网  www.51pptmoban.com</vt:lpstr>
      <vt:lpstr>Office Theme</vt:lpstr>
      <vt:lpstr>创意铅笔对比关系图表</vt:lpstr>
      <vt:lpstr>创意铅笔并列关系图表</vt:lpstr>
      <vt:lpstr>铅笔百分比对比关系图表</vt:lpstr>
      <vt:lpstr>铅笔可编辑数据图表</vt:lpstr>
      <vt:lpstr>铅笔系列并列关系图表</vt:lpstr>
      <vt:lpstr>质感铅笔发散关系图表</vt:lpstr>
      <vt:lpstr>创意铅笔百分比图表</vt:lpstr>
      <vt:lpstr>创意铅笔对比关系图表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Manager>www.51pptmoban.com</Manager>
  <Company/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铅笔 灯泡 几何图形多彩3D质感ppt图表（12张）</dc:title>
  <dc:creator>51PPT模板网</dc:creator>
  <cp:keywords>www.51pptmoban.com</cp:keywords>
  <dc:description>www.51pptmoban.com</dc:description>
  <cp:lastModifiedBy>Win user</cp:lastModifiedBy>
  <cp:revision>52</cp:revision>
  <dcterms:created xsi:type="dcterms:W3CDTF">2015-01-02T04:55:23Z</dcterms:created>
  <dcterms:modified xsi:type="dcterms:W3CDTF">2022-06-21T12:48:12Z</dcterms:modified>
</cp:coreProperties>
</file>