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451" r:id="rId2"/>
    <p:sldId id="457" r:id="rId3"/>
    <p:sldId id="458" r:id="rId4"/>
    <p:sldId id="256" r:id="rId5"/>
    <p:sldId id="472" r:id="rId6"/>
    <p:sldId id="473" r:id="rId7"/>
    <p:sldId id="459" r:id="rId8"/>
    <p:sldId id="460" r:id="rId9"/>
    <p:sldId id="470" r:id="rId10"/>
    <p:sldId id="471" r:id="rId11"/>
    <p:sldId id="461" r:id="rId12"/>
    <p:sldId id="462" r:id="rId13"/>
    <p:sldId id="468" r:id="rId14"/>
    <p:sldId id="469" r:id="rId15"/>
    <p:sldId id="463" r:id="rId16"/>
    <p:sldId id="464" r:id="rId17"/>
    <p:sldId id="466" r:id="rId18"/>
    <p:sldId id="467" r:id="rId19"/>
    <p:sldId id="465" r:id="rId20"/>
    <p:sldId id="333" r:id="rId21"/>
    <p:sldId id="332" r:id="rId22"/>
    <p:sldId id="334" r:id="rId23"/>
    <p:sldId id="474"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451"/>
            <p14:sldId id="457"/>
            <p14:sldId id="458"/>
            <p14:sldId id="256"/>
            <p14:sldId id="472"/>
            <p14:sldId id="473"/>
            <p14:sldId id="459"/>
            <p14:sldId id="460"/>
            <p14:sldId id="470"/>
            <p14:sldId id="471"/>
            <p14:sldId id="461"/>
            <p14:sldId id="462"/>
            <p14:sldId id="468"/>
            <p14:sldId id="469"/>
            <p14:sldId id="463"/>
            <p14:sldId id="464"/>
            <p14:sldId id="466"/>
            <p14:sldId id="467"/>
            <p14:sldId id="465"/>
          </p14:sldIdLst>
        </p14:section>
        <p14:section name="模板说明" id="{DBE2A207-6FC8-47D2-A47F-8A7924D8A782}">
          <p14:sldIdLst>
            <p14:sldId id="333"/>
            <p14:sldId id="332"/>
            <p14:sldId id="334"/>
            <p14:sldId id="47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6502"/>
    <a:srgbClr val="543B20"/>
    <a:srgbClr val="2E5080"/>
    <a:srgbClr val="2EB7EB"/>
    <a:srgbClr val="4A0C11"/>
    <a:srgbClr val="9547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8" autoAdjust="0"/>
    <p:restoredTop sz="94472" autoAdjust="0"/>
  </p:normalViewPr>
  <p:slideViewPr>
    <p:cSldViewPr snapToGrid="0">
      <p:cViewPr varScale="1">
        <p:scale>
          <a:sx n="104" d="100"/>
          <a:sy n="104" d="100"/>
        </p:scale>
        <p:origin x="870"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pitchFamily="34" charset="-122"/>
              </a:rPr>
              <a:t>2022/6/21</a:t>
            </a:fld>
            <a:endParaRPr lang="zh-CN" altLang="en-US">
              <a:cs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pitchFamily="34" charset="-122"/>
              </a:rPr>
              <a:t>‹#›</a:t>
            </a:fld>
            <a:endParaRPr lang="zh-CN" altLang="en-US">
              <a:cs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D2A48B96-639E-45A3-A0BA-2464DFDB1FAA}" type="datetimeFigureOut">
              <a:rPr lang="zh-CN" altLang="en-US" smtClean="0"/>
              <a:t>2022/6/21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19597538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2727071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14740355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12729209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37530372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6278350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19023290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23769559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19575700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37869916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3233669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12423107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3624648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2384202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E8A684-0794-42D1-8C40-14DABD9127D1}" type="slidenum">
              <a:rPr lang="zh-CN" altLang="en-US" smtClean="0"/>
              <a:t>23</a:t>
            </a:fld>
            <a:endParaRPr lang="zh-CN" altLang="en-US"/>
          </a:p>
        </p:txBody>
      </p:sp>
    </p:spTree>
    <p:extLst>
      <p:ext uri="{BB962C8B-B14F-4D97-AF65-F5344CB8AC3E}">
        <p14:creationId xmlns:p14="http://schemas.microsoft.com/office/powerpoint/2010/main" val="165767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11012483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1071553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4032742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3925608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20559608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42889197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2971823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40721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5.jpeg"/><Relationship Id="rId7"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hyperlink" Target="https://www.pptx.cn/" TargetMode="External"/><Relationship Id="rId9" Type="http://schemas.openxmlformats.org/officeDocument/2006/relationships/hyperlink" Target="https://www.pptxpro.cn/"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http://mp.weixin.qq.com/mp/homepage?__biz=MzAxOTgyNDI4Ng==&amp;hid=1&amp;sn=0576cfd3d6e13b459fdc924294904da8&amp;scene=18#wechat_redirect" TargetMode="External"/><Relationship Id="rId13" Type="http://schemas.openxmlformats.org/officeDocument/2006/relationships/image" Target="../media/image23.jpeg"/><Relationship Id="rId3" Type="http://schemas.openxmlformats.org/officeDocument/2006/relationships/image" Target="../media/image15.jpeg"/><Relationship Id="rId7" Type="http://schemas.openxmlformats.org/officeDocument/2006/relationships/image" Target="../media/image19.png"/><Relationship Id="rId12" Type="http://schemas.openxmlformats.org/officeDocument/2006/relationships/image" Target="../media/image17.svg"/><Relationship Id="rId2" Type="http://schemas.openxmlformats.org/officeDocument/2006/relationships/notesSlide" Target="../notesSlides/notesSlide21.xml"/><Relationship Id="rId16" Type="http://schemas.openxmlformats.org/officeDocument/2006/relationships/image" Target="../media/image26.svg"/><Relationship Id="rId1" Type="http://schemas.openxmlformats.org/officeDocument/2006/relationships/slideLayout" Target="../slideLayouts/slideLayout2.xml"/><Relationship Id="rId6" Type="http://schemas.openxmlformats.org/officeDocument/2006/relationships/hyperlink" Target="https://www.pptx.cn/" TargetMode="External"/><Relationship Id="rId11" Type="http://schemas.openxmlformats.org/officeDocument/2006/relationships/image" Target="../media/image22.png"/><Relationship Id="rId5" Type="http://schemas.microsoft.com/office/2007/relationships/hdphoto" Target="../media/hdphoto1.wdp"/><Relationship Id="rId15" Type="http://schemas.openxmlformats.org/officeDocument/2006/relationships/image" Target="../media/image25.png"/><Relationship Id="rId10" Type="http://schemas.openxmlformats.org/officeDocument/2006/relationships/hyperlink" Target="https://doc.paperpass.com/" TargetMode="External"/><Relationship Id="rId4" Type="http://schemas.openxmlformats.org/officeDocument/2006/relationships/image" Target="../media/image20.png"/><Relationship Id="rId9" Type="http://schemas.openxmlformats.org/officeDocument/2006/relationships/image" Target="../media/image21.png"/><Relationship Id="rId14" Type="http://schemas.openxmlformats.org/officeDocument/2006/relationships/image" Target="../media/image24.jpg"/></Relationships>
</file>

<file path=ppt/slides/_rels/slide2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8.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27.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hdphoto" Target="../media/hdphoto1.wdp"/><Relationship Id="rId11" Type="http://schemas.openxmlformats.org/officeDocument/2006/relationships/image" Target="../media/image26.sv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5.jpeg"/><Relationship Id="rId9" Type="http://schemas.openxmlformats.org/officeDocument/2006/relationships/image" Target="../media/image17.svg"/><Relationship Id="rId1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zt/PPTshijie/"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PPT世界-1"/>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97" name="PPT世界-2"/>
          <p:cNvSpPr/>
          <p:nvPr/>
        </p:nvSpPr>
        <p:spPr>
          <a:xfrm>
            <a:off x="0" y="3047139"/>
            <a:ext cx="4088495" cy="3810861"/>
          </a:xfrm>
          <a:custGeom>
            <a:avLst/>
            <a:gdLst>
              <a:gd name="connsiteX0" fmla="*/ 1253491 w 4088495"/>
              <a:gd name="connsiteY0" fmla="*/ 0 h 3810861"/>
              <a:gd name="connsiteX1" fmla="*/ 4088495 w 4088495"/>
              <a:gd name="connsiteY1" fmla="*/ 2835004 h 3810861"/>
              <a:gd name="connsiteX2" fmla="*/ 3961039 w 4088495"/>
              <a:gd name="connsiteY2" fmla="*/ 3678048 h 3810861"/>
              <a:gd name="connsiteX3" fmla="*/ 3912429 w 4088495"/>
              <a:gd name="connsiteY3" fmla="*/ 3810861 h 3810861"/>
              <a:gd name="connsiteX4" fmla="*/ 0 w 4088495"/>
              <a:gd name="connsiteY4" fmla="*/ 3810861 h 3810861"/>
              <a:gd name="connsiteX5" fmla="*/ 0 w 4088495"/>
              <a:gd name="connsiteY5" fmla="*/ 295038 h 3810861"/>
              <a:gd name="connsiteX6" fmla="*/ 149980 w 4088495"/>
              <a:gd name="connsiteY6" fmla="*/ 222789 h 3810861"/>
              <a:gd name="connsiteX7" fmla="*/ 1253491 w 4088495"/>
              <a:gd name="connsiteY7" fmla="*/ 0 h 381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88495" h="3810861">
                <a:moveTo>
                  <a:pt x="1253491" y="0"/>
                </a:moveTo>
                <a:cubicBezTo>
                  <a:pt x="2819220" y="0"/>
                  <a:pt x="4088495" y="1269275"/>
                  <a:pt x="4088495" y="2835004"/>
                </a:cubicBezTo>
                <a:cubicBezTo>
                  <a:pt x="4088495" y="3128578"/>
                  <a:pt x="4043872" y="3411730"/>
                  <a:pt x="3961039" y="3678048"/>
                </a:cubicBezTo>
                <a:lnTo>
                  <a:pt x="3912429" y="3810861"/>
                </a:lnTo>
                <a:lnTo>
                  <a:pt x="0" y="3810861"/>
                </a:lnTo>
                <a:lnTo>
                  <a:pt x="0" y="295038"/>
                </a:lnTo>
                <a:lnTo>
                  <a:pt x="149980" y="222789"/>
                </a:lnTo>
                <a:cubicBezTo>
                  <a:pt x="489155" y="79330"/>
                  <a:pt x="862059" y="0"/>
                  <a:pt x="125349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51" name="PPT世界-3"/>
          <p:cNvSpPr/>
          <p:nvPr/>
        </p:nvSpPr>
        <p:spPr>
          <a:xfrm rot="2567741">
            <a:off x="3614221" y="2939974"/>
            <a:ext cx="2438429" cy="2438429"/>
          </a:xfrm>
          <a:custGeom>
            <a:avLst/>
            <a:gdLst>
              <a:gd name="connsiteX0" fmla="*/ 273000 w 2786744"/>
              <a:gd name="connsiteY0" fmla="*/ 567474 h 2786744"/>
              <a:gd name="connsiteX1" fmla="*/ 273000 w 2786744"/>
              <a:gd name="connsiteY1" fmla="*/ 2219270 h 2786744"/>
              <a:gd name="connsiteX2" fmla="*/ 237966 w 2786744"/>
              <a:gd name="connsiteY2" fmla="*/ 2172420 h 2786744"/>
              <a:gd name="connsiteX3" fmla="*/ 0 w 2786744"/>
              <a:gd name="connsiteY3" fmla="*/ 1393372 h 2786744"/>
              <a:gd name="connsiteX4" fmla="*/ 237966 w 2786744"/>
              <a:gd name="connsiteY4" fmla="*/ 614325 h 2786744"/>
              <a:gd name="connsiteX5" fmla="*/ 2513743 w 2786744"/>
              <a:gd name="connsiteY5" fmla="*/ 567473 h 2786744"/>
              <a:gd name="connsiteX6" fmla="*/ 2548778 w 2786744"/>
              <a:gd name="connsiteY6" fmla="*/ 614325 h 2786744"/>
              <a:gd name="connsiteX7" fmla="*/ 2786744 w 2786744"/>
              <a:gd name="connsiteY7" fmla="*/ 1393372 h 2786744"/>
              <a:gd name="connsiteX8" fmla="*/ 2548778 w 2786744"/>
              <a:gd name="connsiteY8" fmla="*/ 2172420 h 2786744"/>
              <a:gd name="connsiteX9" fmla="*/ 2513743 w 2786744"/>
              <a:gd name="connsiteY9" fmla="*/ 2219271 h 2786744"/>
              <a:gd name="connsiteX10" fmla="*/ 2108796 w 2786744"/>
              <a:gd name="connsiteY10" fmla="*/ 199314 h 2786744"/>
              <a:gd name="connsiteX11" fmla="*/ 2172419 w 2786744"/>
              <a:gd name="connsiteY11" fmla="*/ 237966 h 2786744"/>
              <a:gd name="connsiteX12" fmla="*/ 2279686 w 2786744"/>
              <a:gd name="connsiteY12" fmla="*/ 318179 h 2786744"/>
              <a:gd name="connsiteX13" fmla="*/ 2297743 w 2786744"/>
              <a:gd name="connsiteY13" fmla="*/ 334590 h 2786744"/>
              <a:gd name="connsiteX14" fmla="*/ 2297743 w 2786744"/>
              <a:gd name="connsiteY14" fmla="*/ 2452154 h 2786744"/>
              <a:gd name="connsiteX15" fmla="*/ 2279686 w 2786744"/>
              <a:gd name="connsiteY15" fmla="*/ 2468566 h 2786744"/>
              <a:gd name="connsiteX16" fmla="*/ 2172419 w 2786744"/>
              <a:gd name="connsiteY16" fmla="*/ 2548778 h 2786744"/>
              <a:gd name="connsiteX17" fmla="*/ 2108796 w 2786744"/>
              <a:gd name="connsiteY17" fmla="*/ 2587430 h 2786744"/>
              <a:gd name="connsiteX18" fmla="*/ 677949 w 2786744"/>
              <a:gd name="connsiteY18" fmla="*/ 199313 h 2786744"/>
              <a:gd name="connsiteX19" fmla="*/ 677949 w 2786744"/>
              <a:gd name="connsiteY19" fmla="*/ 2587431 h 2786744"/>
              <a:gd name="connsiteX20" fmla="*/ 614325 w 2786744"/>
              <a:gd name="connsiteY20" fmla="*/ 2548778 h 2786744"/>
              <a:gd name="connsiteX21" fmla="*/ 507058 w 2786744"/>
              <a:gd name="connsiteY21" fmla="*/ 2468566 h 2786744"/>
              <a:gd name="connsiteX22" fmla="*/ 489000 w 2786744"/>
              <a:gd name="connsiteY22" fmla="*/ 2452153 h 2786744"/>
              <a:gd name="connsiteX23" fmla="*/ 489000 w 2786744"/>
              <a:gd name="connsiteY23" fmla="*/ 334591 h 2786744"/>
              <a:gd name="connsiteX24" fmla="*/ 507058 w 2786744"/>
              <a:gd name="connsiteY24" fmla="*/ 318179 h 2786744"/>
              <a:gd name="connsiteX25" fmla="*/ 614325 w 2786744"/>
              <a:gd name="connsiteY25" fmla="*/ 237966 h 2786744"/>
              <a:gd name="connsiteX26" fmla="*/ 1703847 w 2786744"/>
              <a:gd name="connsiteY26" fmla="*/ 35935 h 2786744"/>
              <a:gd name="connsiteX27" fmla="*/ 1807718 w 2786744"/>
              <a:gd name="connsiteY27" fmla="*/ 62643 h 2786744"/>
              <a:gd name="connsiteX28" fmla="*/ 1892796 w 2786744"/>
              <a:gd name="connsiteY28" fmla="*/ 93782 h 2786744"/>
              <a:gd name="connsiteX29" fmla="*/ 1892796 w 2786744"/>
              <a:gd name="connsiteY29" fmla="*/ 2692962 h 2786744"/>
              <a:gd name="connsiteX30" fmla="*/ 1807718 w 2786744"/>
              <a:gd name="connsiteY30" fmla="*/ 2724101 h 2786744"/>
              <a:gd name="connsiteX31" fmla="*/ 1703847 w 2786744"/>
              <a:gd name="connsiteY31" fmla="*/ 2750809 h 2786744"/>
              <a:gd name="connsiteX32" fmla="*/ 1082898 w 2786744"/>
              <a:gd name="connsiteY32" fmla="*/ 35935 h 2786744"/>
              <a:gd name="connsiteX33" fmla="*/ 1082898 w 2786744"/>
              <a:gd name="connsiteY33" fmla="*/ 2750809 h 2786744"/>
              <a:gd name="connsiteX34" fmla="*/ 979026 w 2786744"/>
              <a:gd name="connsiteY34" fmla="*/ 2724101 h 2786744"/>
              <a:gd name="connsiteX35" fmla="*/ 893949 w 2786744"/>
              <a:gd name="connsiteY35" fmla="*/ 2692962 h 2786744"/>
              <a:gd name="connsiteX36" fmla="*/ 893949 w 2786744"/>
              <a:gd name="connsiteY36" fmla="*/ 93782 h 2786744"/>
              <a:gd name="connsiteX37" fmla="*/ 979026 w 2786744"/>
              <a:gd name="connsiteY37" fmla="*/ 62643 h 2786744"/>
              <a:gd name="connsiteX38" fmla="*/ 1393372 w 2786744"/>
              <a:gd name="connsiteY38" fmla="*/ 0 h 2786744"/>
              <a:gd name="connsiteX39" fmla="*/ 1487847 w 2786744"/>
              <a:gd name="connsiteY39" fmla="*/ 4771 h 2786744"/>
              <a:gd name="connsiteX40" fmla="*/ 1487847 w 2786744"/>
              <a:gd name="connsiteY40" fmla="*/ 2781974 h 2786744"/>
              <a:gd name="connsiteX41" fmla="*/ 1393372 w 2786744"/>
              <a:gd name="connsiteY41" fmla="*/ 2786744 h 2786744"/>
              <a:gd name="connsiteX42" fmla="*/ 1298898 w 2786744"/>
              <a:gd name="connsiteY42" fmla="*/ 2781974 h 2786744"/>
              <a:gd name="connsiteX43" fmla="*/ 1298898 w 2786744"/>
              <a:gd name="connsiteY43" fmla="*/ 4771 h 278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786744" h="2786744">
                <a:moveTo>
                  <a:pt x="273000" y="567474"/>
                </a:moveTo>
                <a:lnTo>
                  <a:pt x="273000" y="2219270"/>
                </a:lnTo>
                <a:lnTo>
                  <a:pt x="237966" y="2172420"/>
                </a:lnTo>
                <a:cubicBezTo>
                  <a:pt x="87727" y="1950036"/>
                  <a:pt x="0" y="1681949"/>
                  <a:pt x="0" y="1393372"/>
                </a:cubicBezTo>
                <a:cubicBezTo>
                  <a:pt x="0" y="1104795"/>
                  <a:pt x="87727" y="836708"/>
                  <a:pt x="237966" y="614325"/>
                </a:cubicBezTo>
                <a:close/>
                <a:moveTo>
                  <a:pt x="2513743" y="567473"/>
                </a:moveTo>
                <a:lnTo>
                  <a:pt x="2548778" y="614325"/>
                </a:lnTo>
                <a:cubicBezTo>
                  <a:pt x="2699017" y="836708"/>
                  <a:pt x="2786744" y="1104795"/>
                  <a:pt x="2786744" y="1393372"/>
                </a:cubicBezTo>
                <a:cubicBezTo>
                  <a:pt x="2786744" y="1681949"/>
                  <a:pt x="2699017" y="1950036"/>
                  <a:pt x="2548778" y="2172420"/>
                </a:cubicBezTo>
                <a:lnTo>
                  <a:pt x="2513743" y="2219271"/>
                </a:lnTo>
                <a:close/>
                <a:moveTo>
                  <a:pt x="2108796" y="199314"/>
                </a:moveTo>
                <a:lnTo>
                  <a:pt x="2172419" y="237966"/>
                </a:lnTo>
                <a:cubicBezTo>
                  <a:pt x="2209483" y="263006"/>
                  <a:pt x="2245278" y="289782"/>
                  <a:pt x="2279686" y="318179"/>
                </a:cubicBezTo>
                <a:lnTo>
                  <a:pt x="2297743" y="334590"/>
                </a:lnTo>
                <a:lnTo>
                  <a:pt x="2297743" y="2452154"/>
                </a:lnTo>
                <a:lnTo>
                  <a:pt x="2279686" y="2468566"/>
                </a:lnTo>
                <a:cubicBezTo>
                  <a:pt x="2245278" y="2496962"/>
                  <a:pt x="2209483" y="2523738"/>
                  <a:pt x="2172419" y="2548778"/>
                </a:cubicBezTo>
                <a:lnTo>
                  <a:pt x="2108796" y="2587430"/>
                </a:lnTo>
                <a:close/>
                <a:moveTo>
                  <a:pt x="677949" y="199313"/>
                </a:moveTo>
                <a:lnTo>
                  <a:pt x="677949" y="2587431"/>
                </a:lnTo>
                <a:lnTo>
                  <a:pt x="614325" y="2548778"/>
                </a:lnTo>
                <a:cubicBezTo>
                  <a:pt x="577261" y="2523738"/>
                  <a:pt x="541466" y="2496962"/>
                  <a:pt x="507058" y="2468566"/>
                </a:cubicBezTo>
                <a:lnTo>
                  <a:pt x="489000" y="2452153"/>
                </a:lnTo>
                <a:lnTo>
                  <a:pt x="489000" y="334591"/>
                </a:lnTo>
                <a:lnTo>
                  <a:pt x="507058" y="318179"/>
                </a:lnTo>
                <a:cubicBezTo>
                  <a:pt x="541466" y="289782"/>
                  <a:pt x="577261" y="263006"/>
                  <a:pt x="614325" y="237966"/>
                </a:cubicBezTo>
                <a:close/>
                <a:moveTo>
                  <a:pt x="1703847" y="35935"/>
                </a:moveTo>
                <a:lnTo>
                  <a:pt x="1807718" y="62643"/>
                </a:lnTo>
                <a:lnTo>
                  <a:pt x="1892796" y="93782"/>
                </a:lnTo>
                <a:lnTo>
                  <a:pt x="1892796" y="2692962"/>
                </a:lnTo>
                <a:lnTo>
                  <a:pt x="1807718" y="2724101"/>
                </a:lnTo>
                <a:lnTo>
                  <a:pt x="1703847" y="2750809"/>
                </a:lnTo>
                <a:close/>
                <a:moveTo>
                  <a:pt x="1082898" y="35935"/>
                </a:moveTo>
                <a:lnTo>
                  <a:pt x="1082898" y="2750809"/>
                </a:lnTo>
                <a:lnTo>
                  <a:pt x="979026" y="2724101"/>
                </a:lnTo>
                <a:lnTo>
                  <a:pt x="893949" y="2692962"/>
                </a:lnTo>
                <a:lnTo>
                  <a:pt x="893949" y="93782"/>
                </a:lnTo>
                <a:lnTo>
                  <a:pt x="979026" y="62643"/>
                </a:lnTo>
                <a:close/>
                <a:moveTo>
                  <a:pt x="1393372" y="0"/>
                </a:moveTo>
                <a:lnTo>
                  <a:pt x="1487847" y="4771"/>
                </a:lnTo>
                <a:lnTo>
                  <a:pt x="1487847" y="2781974"/>
                </a:lnTo>
                <a:lnTo>
                  <a:pt x="1393372" y="2786744"/>
                </a:lnTo>
                <a:lnTo>
                  <a:pt x="1298898" y="2781974"/>
                </a:lnTo>
                <a:lnTo>
                  <a:pt x="1298898" y="477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7" name="PPT世界-5"/>
          <p:cNvSpPr/>
          <p:nvPr/>
        </p:nvSpPr>
        <p:spPr>
          <a:xfrm>
            <a:off x="674515" y="428"/>
            <a:ext cx="4539428" cy="1083428"/>
          </a:xfrm>
          <a:custGeom>
            <a:avLst/>
            <a:gdLst>
              <a:gd name="connsiteX0" fmla="*/ 0 w 4539428"/>
              <a:gd name="connsiteY0" fmla="*/ 0 h 1083428"/>
              <a:gd name="connsiteX1" fmla="*/ 4539429 w 4539428"/>
              <a:gd name="connsiteY1" fmla="*/ 0 h 1083428"/>
              <a:gd name="connsiteX2" fmla="*/ 4539429 w 4539428"/>
              <a:gd name="connsiteY2" fmla="*/ 1083429 h 1083428"/>
              <a:gd name="connsiteX3" fmla="*/ 0 w 4539428"/>
              <a:gd name="connsiteY3" fmla="*/ 1083429 h 1083428"/>
            </a:gdLst>
            <a:ahLst/>
            <a:cxnLst>
              <a:cxn ang="0">
                <a:pos x="connsiteX0" y="connsiteY0"/>
              </a:cxn>
              <a:cxn ang="0">
                <a:pos x="connsiteX1" y="connsiteY1"/>
              </a:cxn>
              <a:cxn ang="0">
                <a:pos x="connsiteX2" y="connsiteY2"/>
              </a:cxn>
              <a:cxn ang="0">
                <a:pos x="connsiteX3" y="connsiteY3"/>
              </a:cxn>
            </a:cxnLst>
            <a:rect l="l" t="t" r="r" b="b"/>
            <a:pathLst>
              <a:path w="4539428" h="1083428">
                <a:moveTo>
                  <a:pt x="0" y="0"/>
                </a:moveTo>
                <a:lnTo>
                  <a:pt x="4539429" y="0"/>
                </a:lnTo>
                <a:lnTo>
                  <a:pt x="4539429" y="1083429"/>
                </a:lnTo>
                <a:lnTo>
                  <a:pt x="0" y="1083429"/>
                </a:lnTo>
                <a:close/>
              </a:path>
            </a:pathLst>
          </a:custGeom>
          <a:solidFill>
            <a:schemeClr val="accent3"/>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19" name="PPT世界-6"/>
          <p:cNvSpPr/>
          <p:nvPr/>
        </p:nvSpPr>
        <p:spPr>
          <a:xfrm>
            <a:off x="643658" y="6212999"/>
            <a:ext cx="891428" cy="150857"/>
          </a:xfrm>
          <a:custGeom>
            <a:avLst/>
            <a:gdLst>
              <a:gd name="connsiteX0" fmla="*/ 0 w 891428"/>
              <a:gd name="connsiteY0" fmla="*/ 0 h 150857"/>
              <a:gd name="connsiteX1" fmla="*/ 891429 w 891428"/>
              <a:gd name="connsiteY1" fmla="*/ 0 h 150857"/>
              <a:gd name="connsiteX2" fmla="*/ 891429 w 891428"/>
              <a:gd name="connsiteY2" fmla="*/ 150857 h 150857"/>
              <a:gd name="connsiteX3" fmla="*/ 0 w 891428"/>
              <a:gd name="connsiteY3" fmla="*/ 150857 h 150857"/>
            </a:gdLst>
            <a:ahLst/>
            <a:cxnLst>
              <a:cxn ang="0">
                <a:pos x="connsiteX0" y="connsiteY0"/>
              </a:cxn>
              <a:cxn ang="0">
                <a:pos x="connsiteX1" y="connsiteY1"/>
              </a:cxn>
              <a:cxn ang="0">
                <a:pos x="connsiteX2" y="connsiteY2"/>
              </a:cxn>
              <a:cxn ang="0">
                <a:pos x="connsiteX3" y="connsiteY3"/>
              </a:cxn>
            </a:cxnLst>
            <a:rect l="l" t="t" r="r" b="b"/>
            <a:pathLst>
              <a:path w="891428" h="150857">
                <a:moveTo>
                  <a:pt x="0" y="0"/>
                </a:moveTo>
                <a:lnTo>
                  <a:pt x="891429" y="0"/>
                </a:lnTo>
                <a:lnTo>
                  <a:pt x="891429" y="150857"/>
                </a:lnTo>
                <a:lnTo>
                  <a:pt x="0" y="150857"/>
                </a:lnTo>
                <a:close/>
              </a:path>
            </a:pathLst>
          </a:custGeom>
          <a:solidFill>
            <a:schemeClr val="bg1"/>
          </a:solidFill>
          <a:ln w="3429" cap="flat">
            <a:noFill/>
            <a:prstDash val="solid"/>
            <a:miter/>
          </a:ln>
        </p:spPr>
        <p:txBody>
          <a:bodyPr rtlCol="0" anchor="ctr"/>
          <a:lstStyle/>
          <a:p>
            <a:endParaRPr lang="zh-CN" altLang="en-US">
              <a:cs typeface="思源黑体 CN Bold" panose="020B0800000000000000" pitchFamily="34" charset="-122"/>
            </a:endParaRPr>
          </a:p>
        </p:txBody>
      </p:sp>
      <p:pic>
        <p:nvPicPr>
          <p:cNvPr id="55" name="PPT世界-7" descr="桌子上的广告&#10;&#10;中度可信度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37037" y="798288"/>
            <a:ext cx="5057562" cy="5021942"/>
          </a:xfrm>
          <a:custGeom>
            <a:avLst/>
            <a:gdLst>
              <a:gd name="connsiteX0" fmla="*/ 37480 w 5321359"/>
              <a:gd name="connsiteY0" fmla="*/ 0 h 5283881"/>
              <a:gd name="connsiteX1" fmla="*/ 5321359 w 5321359"/>
              <a:gd name="connsiteY1" fmla="*/ 0 h 5283881"/>
              <a:gd name="connsiteX2" fmla="*/ 3760472 w 5321359"/>
              <a:gd name="connsiteY2" fmla="*/ 3749495 h 5283881"/>
              <a:gd name="connsiteX3" fmla="*/ 0 w 5321359"/>
              <a:gd name="connsiteY3" fmla="*/ 5283748 h 5283881"/>
            </a:gdLst>
            <a:ahLst/>
            <a:cxnLst>
              <a:cxn ang="0">
                <a:pos x="connsiteX0" y="connsiteY0"/>
              </a:cxn>
              <a:cxn ang="0">
                <a:pos x="connsiteX1" y="connsiteY1"/>
              </a:cxn>
              <a:cxn ang="0">
                <a:pos x="connsiteX2" y="connsiteY2"/>
              </a:cxn>
              <a:cxn ang="0">
                <a:pos x="connsiteX3" y="connsiteY3"/>
              </a:cxn>
            </a:cxnLst>
            <a:rect l="l" t="t" r="r" b="b"/>
            <a:pathLst>
              <a:path w="5321359" h="5283881">
                <a:moveTo>
                  <a:pt x="37480" y="0"/>
                </a:moveTo>
                <a:lnTo>
                  <a:pt x="5321359" y="0"/>
                </a:lnTo>
                <a:cubicBezTo>
                  <a:pt x="5321359" y="1407867"/>
                  <a:pt x="4759509" y="2757519"/>
                  <a:pt x="3760472" y="3749495"/>
                </a:cubicBezTo>
                <a:cubicBezTo>
                  <a:pt x="2761435" y="4741470"/>
                  <a:pt x="1407832" y="5293733"/>
                  <a:pt x="0" y="5283748"/>
                </a:cubicBezTo>
                <a:close/>
              </a:path>
            </a:pathLst>
          </a:custGeom>
          <a:ln w="41275">
            <a:solidFill>
              <a:schemeClr val="accent1"/>
            </a:solidFill>
          </a:ln>
        </p:spPr>
      </p:pic>
      <p:sp>
        <p:nvSpPr>
          <p:cNvPr id="9" name="PPT世界-8"/>
          <p:cNvSpPr/>
          <p:nvPr/>
        </p:nvSpPr>
        <p:spPr>
          <a:xfrm>
            <a:off x="3256171" y="3342973"/>
            <a:ext cx="2438428" cy="2438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95" name="PPT世界-9"/>
          <p:cNvSpPr/>
          <p:nvPr/>
        </p:nvSpPr>
        <p:spPr>
          <a:xfrm>
            <a:off x="0" y="0"/>
            <a:ext cx="2069396" cy="1637102"/>
          </a:xfrm>
          <a:custGeom>
            <a:avLst/>
            <a:gdLst>
              <a:gd name="connsiteX0" fmla="*/ 895288 w 2069396"/>
              <a:gd name="connsiteY0" fmla="*/ 0 h 1637102"/>
              <a:gd name="connsiteX1" fmla="*/ 2069396 w 2069396"/>
              <a:gd name="connsiteY1" fmla="*/ 0 h 1637102"/>
              <a:gd name="connsiteX2" fmla="*/ 1992016 w 2069396"/>
              <a:gd name="connsiteY2" fmla="*/ 211417 h 1637102"/>
              <a:gd name="connsiteX3" fmla="*/ 68180 w 2069396"/>
              <a:gd name="connsiteY3" fmla="*/ 1633659 h 1637102"/>
              <a:gd name="connsiteX4" fmla="*/ 0 w 2069396"/>
              <a:gd name="connsiteY4" fmla="*/ 1637102 h 1637102"/>
              <a:gd name="connsiteX5" fmla="*/ 0 w 2069396"/>
              <a:gd name="connsiteY5" fmla="*/ 563336 h 1637102"/>
              <a:gd name="connsiteX6" fmla="*/ 85812 w 2069396"/>
              <a:gd name="connsiteY6" fmla="*/ 550239 h 1637102"/>
              <a:gd name="connsiteX7" fmla="*/ 888588 w 2069396"/>
              <a:gd name="connsiteY7" fmla="*/ 12344 h 163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396" h="1637102">
                <a:moveTo>
                  <a:pt x="895288" y="0"/>
                </a:moveTo>
                <a:lnTo>
                  <a:pt x="2069396" y="0"/>
                </a:lnTo>
                <a:lnTo>
                  <a:pt x="1992016" y="211417"/>
                </a:lnTo>
                <a:cubicBezTo>
                  <a:pt x="1665203" y="984091"/>
                  <a:pt x="936633" y="1545463"/>
                  <a:pt x="68180" y="1633659"/>
                </a:cubicBezTo>
                <a:lnTo>
                  <a:pt x="0" y="1637102"/>
                </a:lnTo>
                <a:lnTo>
                  <a:pt x="0" y="563336"/>
                </a:lnTo>
                <a:lnTo>
                  <a:pt x="85812" y="550239"/>
                </a:lnTo>
                <a:cubicBezTo>
                  <a:pt x="418840" y="482092"/>
                  <a:pt x="704718" y="284507"/>
                  <a:pt x="888588" y="1234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grpSp>
        <p:nvGrpSpPr>
          <p:cNvPr id="93" name="PPT世界-10"/>
          <p:cNvGrpSpPr/>
          <p:nvPr/>
        </p:nvGrpSpPr>
        <p:grpSpPr>
          <a:xfrm>
            <a:off x="6583713" y="3436921"/>
            <a:ext cx="4960587" cy="1562541"/>
            <a:chOff x="6583713" y="3436921"/>
            <a:chExt cx="4960587" cy="1562541"/>
          </a:xfrm>
        </p:grpSpPr>
        <p:grpSp>
          <p:nvGrpSpPr>
            <p:cNvPr id="68" name="组合 67"/>
            <p:cNvGrpSpPr/>
            <p:nvPr/>
          </p:nvGrpSpPr>
          <p:grpSpPr>
            <a:xfrm>
              <a:off x="6632879" y="4703414"/>
              <a:ext cx="1564281" cy="296048"/>
              <a:chOff x="6861478" y="4674386"/>
              <a:chExt cx="1564281" cy="296048"/>
            </a:xfrm>
          </p:grpSpPr>
          <p:sp>
            <p:nvSpPr>
              <p:cNvPr id="20" name="PPT世界-10-1"/>
              <p:cNvSpPr/>
              <p:nvPr/>
            </p:nvSpPr>
            <p:spPr>
              <a:xfrm flipH="1">
                <a:off x="6861478" y="4674386"/>
                <a:ext cx="1564281" cy="296048"/>
              </a:xfrm>
              <a:prstGeom prst="roundRect">
                <a:avLst/>
              </a:prstGeom>
              <a:solidFill>
                <a:schemeClr val="accent3"/>
              </a:solidFill>
              <a:ln w="3429" cap="flat">
                <a:noFill/>
                <a:prstDash val="solid"/>
                <a:miter/>
              </a:ln>
            </p:spPr>
            <p:txBody>
              <a:bodyPr rtlCol="0" anchor="ctr"/>
              <a:lstStyle/>
              <a:p>
                <a:pPr algn="ctr"/>
                <a:endParaRPr lang="zh-CN" altLang="en-US">
                  <a:cs typeface="思源黑体 CN Bold" panose="020B0800000000000000" pitchFamily="34" charset="-122"/>
                </a:endParaRPr>
              </a:p>
            </p:txBody>
          </p:sp>
          <p:sp>
            <p:nvSpPr>
              <p:cNvPr id="58" name="PPT世界-10-2"/>
              <p:cNvSpPr txBox="1"/>
              <p:nvPr/>
            </p:nvSpPr>
            <p:spPr>
              <a:xfrm>
                <a:off x="6933812" y="4683911"/>
                <a:ext cx="1419614" cy="27699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汇报人：</a:t>
                </a:r>
                <a:r>
                  <a:rPr kumimoji="0" lang="en-US" altLang="zh-CN"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PPT</a:t>
                </a:r>
                <a:r>
                  <a:rPr kumimoji="0" lang="zh-CN" altLang="en-US"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世界</a:t>
                </a:r>
                <a:endParaRPr kumimoji="0" lang="zh-CN" altLang="en-US"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60" name="PPT世界-10-3"/>
            <p:cNvSpPr txBox="1"/>
            <p:nvPr/>
          </p:nvSpPr>
          <p:spPr>
            <a:xfrm>
              <a:off x="6583713" y="3436921"/>
              <a:ext cx="455701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大学文学专业知识分享</a:t>
              </a:r>
              <a:r>
                <a:rPr kumimoji="0" lang="en-US" altLang="zh-CN" sz="2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kumimoji="0" lang="zh-CN" altLang="en-US" sz="2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模板</a:t>
              </a:r>
            </a:p>
          </p:txBody>
        </p:sp>
        <p:sp>
          <p:nvSpPr>
            <p:cNvPr id="61" name="PPT世界-10-4"/>
            <p:cNvSpPr txBox="1"/>
            <p:nvPr/>
          </p:nvSpPr>
          <p:spPr>
            <a:xfrm>
              <a:off x="6597677" y="4214397"/>
              <a:ext cx="4946623" cy="24622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UNIVERSITY LITERATURE PROFESSIONAL KNOWLEDGE SHARING PPT TEMPLATE</a:t>
              </a:r>
              <a:endParaRPr kumimoji="0" lang="zh-CN" altLang="en-US" sz="10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2" name="PPT世界-10-5"/>
            <p:cNvSpPr/>
            <p:nvPr/>
          </p:nvSpPr>
          <p:spPr>
            <a:xfrm rot="10800000" flipV="1">
              <a:off x="6691788" y="4033257"/>
              <a:ext cx="4752000" cy="47068"/>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67" name="组合 66"/>
            <p:cNvGrpSpPr/>
            <p:nvPr/>
          </p:nvGrpSpPr>
          <p:grpSpPr>
            <a:xfrm>
              <a:off x="8522849" y="4703414"/>
              <a:ext cx="1564281" cy="296048"/>
              <a:chOff x="8751448" y="4674386"/>
              <a:chExt cx="1564281" cy="296048"/>
            </a:xfrm>
          </p:grpSpPr>
          <p:sp>
            <p:nvSpPr>
              <p:cNvPr id="66" name="PPT世界-10-6"/>
              <p:cNvSpPr/>
              <p:nvPr/>
            </p:nvSpPr>
            <p:spPr>
              <a:xfrm flipH="1">
                <a:off x="8751448" y="4674386"/>
                <a:ext cx="1564281" cy="296048"/>
              </a:xfrm>
              <a:prstGeom prst="roundRect">
                <a:avLst/>
              </a:prstGeom>
              <a:solidFill>
                <a:schemeClr val="accent3"/>
              </a:solidFill>
              <a:ln w="3429" cap="flat">
                <a:noFill/>
                <a:prstDash val="solid"/>
                <a:miter/>
              </a:ln>
            </p:spPr>
            <p:txBody>
              <a:bodyPr rtlCol="0" anchor="ctr"/>
              <a:lstStyle/>
              <a:p>
                <a:pPr algn="ctr"/>
                <a:endParaRPr lang="zh-CN" altLang="en-US">
                  <a:cs typeface="思源黑体 CN Bold" panose="020B0800000000000000" pitchFamily="34" charset="-122"/>
                </a:endParaRPr>
              </a:p>
            </p:txBody>
          </p:sp>
          <p:sp>
            <p:nvSpPr>
              <p:cNvPr id="63" name="PPT世界-10-7"/>
              <p:cNvSpPr txBox="1"/>
              <p:nvPr/>
            </p:nvSpPr>
            <p:spPr>
              <a:xfrm>
                <a:off x="8856377" y="4683911"/>
                <a:ext cx="1354424" cy="27699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活动时间：</a:t>
                </a:r>
                <a:r>
                  <a:rPr kumimoji="0" lang="en-US" altLang="zh-CN"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20XX</a:t>
                </a:r>
                <a:endParaRPr kumimoji="0" lang="zh-CN" altLang="en-US" sz="12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81" name="PPT世界-13"/>
          <p:cNvGrpSpPr/>
          <p:nvPr/>
        </p:nvGrpSpPr>
        <p:grpSpPr>
          <a:xfrm>
            <a:off x="6665520" y="5958253"/>
            <a:ext cx="1522906" cy="280925"/>
            <a:chOff x="6580602" y="6001795"/>
            <a:chExt cx="1850151" cy="341291"/>
          </a:xfrm>
        </p:grpSpPr>
        <p:sp>
          <p:nvSpPr>
            <p:cNvPr id="73" name="PPT世界-13-1"/>
            <p:cNvSpPr/>
            <p:nvPr/>
          </p:nvSpPr>
          <p:spPr>
            <a:xfrm>
              <a:off x="6580602" y="6001795"/>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4" name="PPT世界-13-2"/>
            <p:cNvSpPr/>
            <p:nvPr/>
          </p:nvSpPr>
          <p:spPr>
            <a:xfrm>
              <a:off x="6673527" y="6068820"/>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5" name="PPT世界-13-3"/>
            <p:cNvSpPr/>
            <p:nvPr/>
          </p:nvSpPr>
          <p:spPr>
            <a:xfrm>
              <a:off x="7083555" y="6001795"/>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6" name="PPT世界-13-4"/>
            <p:cNvSpPr/>
            <p:nvPr/>
          </p:nvSpPr>
          <p:spPr>
            <a:xfrm>
              <a:off x="7150568" y="6068938"/>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7" name="PPT世界-13-5"/>
            <p:cNvSpPr/>
            <p:nvPr/>
          </p:nvSpPr>
          <p:spPr>
            <a:xfrm>
              <a:off x="7586509" y="6001795"/>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8" name="PPT世界-13-6"/>
            <p:cNvSpPr/>
            <p:nvPr/>
          </p:nvSpPr>
          <p:spPr>
            <a:xfrm>
              <a:off x="7653534" y="6086998"/>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9" name="PPT世界-13-7"/>
            <p:cNvSpPr/>
            <p:nvPr/>
          </p:nvSpPr>
          <p:spPr>
            <a:xfrm>
              <a:off x="8089461" y="6001795"/>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0" name="PPT世界-13-8"/>
            <p:cNvSpPr/>
            <p:nvPr/>
          </p:nvSpPr>
          <p:spPr>
            <a:xfrm>
              <a:off x="8178435" y="6068820"/>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92" name="PPT世界-14"/>
          <p:cNvGrpSpPr/>
          <p:nvPr/>
        </p:nvGrpSpPr>
        <p:grpSpPr>
          <a:xfrm>
            <a:off x="6393015" y="1200996"/>
            <a:ext cx="4933348" cy="2056891"/>
            <a:chOff x="6393015" y="1200996"/>
            <a:chExt cx="4933348" cy="2056891"/>
          </a:xfrm>
        </p:grpSpPr>
        <p:sp>
          <p:nvSpPr>
            <p:cNvPr id="64" name="PPT世界-14-1"/>
            <p:cNvSpPr txBox="1"/>
            <p:nvPr/>
          </p:nvSpPr>
          <p:spPr>
            <a:xfrm>
              <a:off x="6583712" y="1200996"/>
              <a:ext cx="474265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lumMod val="8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CONTEMPORARY LITERATURE</a:t>
              </a:r>
              <a:endParaRPr kumimoji="0" lang="zh-CN" altLang="en-US" sz="2400" b="0" i="0" u="none" strike="noStrike" kern="1200" cap="none" spc="0" normalizeH="0" baseline="0" noProof="0" dirty="0">
                <a:ln>
                  <a:noFill/>
                </a:ln>
                <a:solidFill>
                  <a:prstClr val="white">
                    <a:lumMod val="8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91" name="组合 90"/>
            <p:cNvGrpSpPr/>
            <p:nvPr/>
          </p:nvGrpSpPr>
          <p:grpSpPr>
            <a:xfrm>
              <a:off x="6393015" y="1851506"/>
              <a:ext cx="4832548" cy="1406381"/>
              <a:chOff x="6393015" y="1943766"/>
              <a:chExt cx="4832548" cy="1406381"/>
            </a:xfrm>
          </p:grpSpPr>
          <p:grpSp>
            <p:nvGrpSpPr>
              <p:cNvPr id="82" name="组合 81"/>
              <p:cNvGrpSpPr/>
              <p:nvPr/>
            </p:nvGrpSpPr>
            <p:grpSpPr>
              <a:xfrm>
                <a:off x="6393015" y="1943766"/>
                <a:ext cx="4832548" cy="1350452"/>
                <a:chOff x="1278601" y="1527703"/>
                <a:chExt cx="3640208" cy="821426"/>
              </a:xfrm>
            </p:grpSpPr>
            <p:sp>
              <p:nvSpPr>
                <p:cNvPr id="83" name="PPT世界-14-2"/>
                <p:cNvSpPr/>
                <p:nvPr/>
              </p:nvSpPr>
              <p:spPr>
                <a:xfrm rot="196441">
                  <a:off x="1383861" y="1527703"/>
                  <a:ext cx="3534948" cy="812821"/>
                </a:xfrm>
                <a:prstGeom prst="roundRect">
                  <a:avLst>
                    <a:gd name="adj" fmla="val 6866"/>
                  </a:avLst>
                </a:prstGeom>
                <a:gradFill flip="none" rotWithShape="0">
                  <a:gsLst>
                    <a:gs pos="0">
                      <a:schemeClr val="accent1"/>
                    </a:gs>
                    <a:gs pos="100000">
                      <a:schemeClr val="accent2"/>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84" name="PPT世界-14-3"/>
                <p:cNvSpPr/>
                <p:nvPr/>
              </p:nvSpPr>
              <p:spPr>
                <a:xfrm>
                  <a:off x="1278601" y="1535397"/>
                  <a:ext cx="3536319" cy="813732"/>
                </a:xfrm>
                <a:prstGeom prst="roundRect">
                  <a:avLst>
                    <a:gd name="adj" fmla="val 5939"/>
                  </a:avLst>
                </a:prstGeom>
                <a:solidFill>
                  <a:schemeClr val="bg1"/>
                </a:solidFill>
                <a:ln w="9525">
                  <a:solidFill>
                    <a:schemeClr val="accent3"/>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87" name="PPT世界-14-4"/>
                <p:cNvSpPr/>
                <p:nvPr/>
              </p:nvSpPr>
              <p:spPr>
                <a:xfrm>
                  <a:off x="4562920" y="2171215"/>
                  <a:ext cx="252000" cy="17791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90" name="PPT世界-14-5"/>
                <p:cNvSpPr/>
                <p:nvPr/>
              </p:nvSpPr>
              <p:spPr>
                <a:xfrm flipH="1" flipV="1">
                  <a:off x="1278601" y="1535397"/>
                  <a:ext cx="180000" cy="133750"/>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sp>
            <p:nvSpPr>
              <p:cNvPr id="59" name="PPT世界-14-6"/>
              <p:cNvSpPr txBox="1"/>
              <p:nvPr/>
            </p:nvSpPr>
            <p:spPr>
              <a:xfrm>
                <a:off x="6532101" y="1965152"/>
                <a:ext cx="4555544" cy="138499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8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现代文学</a:t>
                </a:r>
              </a:p>
            </p:txBody>
          </p:sp>
        </p:grpSp>
      </p:grpSp>
      <p:sp>
        <p:nvSpPr>
          <p:cNvPr id="98" name="PPT世界-15"/>
          <p:cNvSpPr/>
          <p:nvPr/>
        </p:nvSpPr>
        <p:spPr>
          <a:xfrm flipH="1">
            <a:off x="11140730" y="5821734"/>
            <a:ext cx="1138353" cy="1152378"/>
          </a:xfrm>
          <a:custGeom>
            <a:avLst/>
            <a:gdLst>
              <a:gd name="connsiteX0" fmla="*/ 42858 w 1426286"/>
              <a:gd name="connsiteY0" fmla="*/ 0 h 1443858"/>
              <a:gd name="connsiteX1" fmla="*/ 0 w 1426286"/>
              <a:gd name="connsiteY1" fmla="*/ 2164 h 1443858"/>
              <a:gd name="connsiteX2" fmla="*/ 0 w 1426286"/>
              <a:gd name="connsiteY2" fmla="*/ 1443858 h 1443858"/>
              <a:gd name="connsiteX3" fmla="*/ 1423235 w 1426286"/>
              <a:gd name="connsiteY3" fmla="*/ 1443858 h 1443858"/>
              <a:gd name="connsiteX4" fmla="*/ 1426286 w 1426286"/>
              <a:gd name="connsiteY4" fmla="*/ 1383429 h 1443858"/>
              <a:gd name="connsiteX5" fmla="*/ 42858 w 1426286"/>
              <a:gd name="connsiteY5" fmla="*/ 0 h 144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286" h="1443858">
                <a:moveTo>
                  <a:pt x="42858" y="0"/>
                </a:moveTo>
                <a:lnTo>
                  <a:pt x="0" y="2164"/>
                </a:lnTo>
                <a:lnTo>
                  <a:pt x="0" y="1443858"/>
                </a:lnTo>
                <a:lnTo>
                  <a:pt x="1423235" y="1443858"/>
                </a:lnTo>
                <a:lnTo>
                  <a:pt x="1426286" y="1383429"/>
                </a:lnTo>
                <a:cubicBezTo>
                  <a:pt x="1426286" y="619382"/>
                  <a:pt x="806904" y="0"/>
                  <a:pt x="42858" y="0"/>
                </a:cubicBezTo>
                <a:close/>
              </a:path>
            </a:pathLst>
          </a:custGeom>
          <a:noFill/>
          <a:ln w="206375" cap="flat">
            <a:solidFill>
              <a:schemeClr val="accent3"/>
            </a:solidFill>
            <a:prstDash val="solid"/>
            <a:miter/>
          </a:ln>
        </p:spPr>
        <p:txBody>
          <a:bodyPr wrap="square" rtlCol="0" anchor="ctr">
            <a:noAutofit/>
          </a:bodyPr>
          <a:lstStyle/>
          <a:p>
            <a:endParaRPr lang="zh-CN" altLang="en-US">
              <a:cs typeface="思源黑体 CN Bold" panose="020B0800000000000000" pitchFamily="34" charset="-122"/>
            </a:endParaRPr>
          </a:p>
        </p:txBody>
      </p:sp>
      <p:pic>
        <p:nvPicPr>
          <p:cNvPr id="42" name="图片 41">
            <a:hlinkClick r:id="rId4"/>
            <a:extLst>
              <a:ext uri="{FF2B5EF4-FFF2-40B4-BE49-F238E27FC236}">
                <a16:creationId xmlns:a16="http://schemas.microsoft.com/office/drawing/2014/main" id="{FA758AAB-B418-42E1-9975-91B8F39B555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593645" y="374991"/>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500"/>
                                        <p:tgtEl>
                                          <p:spTgt spid="92"/>
                                        </p:tgtEl>
                                      </p:cBhvr>
                                    </p:animEffect>
                                    <p:anim calcmode="lin" valueType="num">
                                      <p:cBhvr>
                                        <p:cTn id="8" dur="500" fill="hold"/>
                                        <p:tgtEl>
                                          <p:spTgt spid="92"/>
                                        </p:tgtEl>
                                        <p:attrNameLst>
                                          <p:attrName>ppt_x</p:attrName>
                                        </p:attrNameLst>
                                      </p:cBhvr>
                                      <p:tavLst>
                                        <p:tav tm="0">
                                          <p:val>
                                            <p:strVal val="#ppt_x"/>
                                          </p:val>
                                        </p:tav>
                                        <p:tav tm="100000">
                                          <p:val>
                                            <p:strVal val="#ppt_x"/>
                                          </p:val>
                                        </p:tav>
                                      </p:tavLst>
                                    </p:anim>
                                    <p:anim calcmode="lin" valueType="num">
                                      <p:cBhvr>
                                        <p:cTn id="9" dur="500" fill="hold"/>
                                        <p:tgtEl>
                                          <p:spTgt spid="9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500"/>
                                        <p:tgtEl>
                                          <p:spTgt spid="93"/>
                                        </p:tgtEl>
                                      </p:cBhvr>
                                    </p:animEffect>
                                    <p:anim calcmode="lin" valueType="num">
                                      <p:cBhvr>
                                        <p:cTn id="14" dur="500" fill="hold"/>
                                        <p:tgtEl>
                                          <p:spTgt spid="93"/>
                                        </p:tgtEl>
                                        <p:attrNameLst>
                                          <p:attrName>ppt_x</p:attrName>
                                        </p:attrNameLst>
                                      </p:cBhvr>
                                      <p:tavLst>
                                        <p:tav tm="0">
                                          <p:val>
                                            <p:strVal val="#ppt_x"/>
                                          </p:val>
                                        </p:tav>
                                        <p:tav tm="100000">
                                          <p:val>
                                            <p:strVal val="#ppt_x"/>
                                          </p:val>
                                        </p:tav>
                                      </p:tavLst>
                                    </p:anim>
                                    <p:anim calcmode="lin" valueType="num">
                                      <p:cBhvr>
                                        <p:cTn id="15" dur="5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PPT世界-1">
            <a:extLst>
              <a:ext uri="{FF2B5EF4-FFF2-40B4-BE49-F238E27FC236}">
                <a16:creationId xmlns:a16="http://schemas.microsoft.com/office/drawing/2014/main" id="{C9BD35F7-49B9-4545-A534-6075CFEFE8B3}"/>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9" name="PPT世界-2"/>
          <p:cNvSpPr/>
          <p:nvPr/>
        </p:nvSpPr>
        <p:spPr>
          <a:xfrm>
            <a:off x="0" y="0"/>
            <a:ext cx="2069396" cy="1637102"/>
          </a:xfrm>
          <a:custGeom>
            <a:avLst/>
            <a:gdLst>
              <a:gd name="connsiteX0" fmla="*/ 895288 w 2069396"/>
              <a:gd name="connsiteY0" fmla="*/ 0 h 1637102"/>
              <a:gd name="connsiteX1" fmla="*/ 2069396 w 2069396"/>
              <a:gd name="connsiteY1" fmla="*/ 0 h 1637102"/>
              <a:gd name="connsiteX2" fmla="*/ 1992016 w 2069396"/>
              <a:gd name="connsiteY2" fmla="*/ 211417 h 1637102"/>
              <a:gd name="connsiteX3" fmla="*/ 68180 w 2069396"/>
              <a:gd name="connsiteY3" fmla="*/ 1633659 h 1637102"/>
              <a:gd name="connsiteX4" fmla="*/ 0 w 2069396"/>
              <a:gd name="connsiteY4" fmla="*/ 1637102 h 1637102"/>
              <a:gd name="connsiteX5" fmla="*/ 0 w 2069396"/>
              <a:gd name="connsiteY5" fmla="*/ 563336 h 1637102"/>
              <a:gd name="connsiteX6" fmla="*/ 85812 w 2069396"/>
              <a:gd name="connsiteY6" fmla="*/ 550239 h 1637102"/>
              <a:gd name="connsiteX7" fmla="*/ 888588 w 2069396"/>
              <a:gd name="connsiteY7" fmla="*/ 12344 h 163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396" h="1637102">
                <a:moveTo>
                  <a:pt x="895288" y="0"/>
                </a:moveTo>
                <a:lnTo>
                  <a:pt x="2069396" y="0"/>
                </a:lnTo>
                <a:lnTo>
                  <a:pt x="1992016" y="211417"/>
                </a:lnTo>
                <a:cubicBezTo>
                  <a:pt x="1665203" y="984091"/>
                  <a:pt x="936633" y="1545463"/>
                  <a:pt x="68180" y="1633659"/>
                </a:cubicBezTo>
                <a:lnTo>
                  <a:pt x="0" y="1637102"/>
                </a:lnTo>
                <a:lnTo>
                  <a:pt x="0" y="563336"/>
                </a:lnTo>
                <a:lnTo>
                  <a:pt x="85812" y="550239"/>
                </a:lnTo>
                <a:cubicBezTo>
                  <a:pt x="418840" y="482092"/>
                  <a:pt x="704718" y="284507"/>
                  <a:pt x="888588" y="1234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sp>
        <p:nvSpPr>
          <p:cNvPr id="30" name="PPT世界-3"/>
          <p:cNvSpPr/>
          <p:nvPr/>
        </p:nvSpPr>
        <p:spPr>
          <a:xfrm flipH="1">
            <a:off x="11694316" y="6342744"/>
            <a:ext cx="497685" cy="515256"/>
          </a:xfrm>
          <a:custGeom>
            <a:avLst/>
            <a:gdLst>
              <a:gd name="connsiteX0" fmla="*/ 42858 w 497685"/>
              <a:gd name="connsiteY0" fmla="*/ 0 h 515256"/>
              <a:gd name="connsiteX1" fmla="*/ 0 w 497685"/>
              <a:gd name="connsiteY1" fmla="*/ 4321 h 515256"/>
              <a:gd name="connsiteX2" fmla="*/ 0 w 497685"/>
              <a:gd name="connsiteY2" fmla="*/ 515256 h 515256"/>
              <a:gd name="connsiteX3" fmla="*/ 491593 w 497685"/>
              <a:gd name="connsiteY3" fmla="*/ 515256 h 515256"/>
              <a:gd name="connsiteX4" fmla="*/ 497685 w 497685"/>
              <a:gd name="connsiteY4" fmla="*/ 454827 h 515256"/>
              <a:gd name="connsiteX5" fmla="*/ 42858 w 497685"/>
              <a:gd name="connsiteY5" fmla="*/ 0 h 51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7685" h="515256">
                <a:moveTo>
                  <a:pt x="42858" y="0"/>
                </a:moveTo>
                <a:lnTo>
                  <a:pt x="0" y="4321"/>
                </a:lnTo>
                <a:lnTo>
                  <a:pt x="0" y="515256"/>
                </a:lnTo>
                <a:lnTo>
                  <a:pt x="491593" y="515256"/>
                </a:lnTo>
                <a:lnTo>
                  <a:pt x="497685" y="454827"/>
                </a:lnTo>
                <a:cubicBezTo>
                  <a:pt x="497685" y="203633"/>
                  <a:pt x="294052" y="0"/>
                  <a:pt x="42858" y="0"/>
                </a:cubicBezTo>
                <a:close/>
              </a:path>
            </a:pathLst>
          </a:custGeom>
          <a:noFill/>
          <a:ln w="127000" cap="flat">
            <a:solidFill>
              <a:schemeClr val="accent3"/>
            </a:solid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20" name="PPT世界-5"/>
          <p:cNvGrpSpPr/>
          <p:nvPr/>
        </p:nvGrpSpPr>
        <p:grpSpPr>
          <a:xfrm>
            <a:off x="319220" y="318177"/>
            <a:ext cx="3255299" cy="734570"/>
            <a:chOff x="1278601" y="1527703"/>
            <a:chExt cx="3640208" cy="821426"/>
          </a:xfrm>
        </p:grpSpPr>
        <p:sp>
          <p:nvSpPr>
            <p:cNvPr id="21" name="PPT世界-5-1"/>
            <p:cNvSpPr/>
            <p:nvPr/>
          </p:nvSpPr>
          <p:spPr>
            <a:xfrm rot="196441">
              <a:off x="1383861" y="1527703"/>
              <a:ext cx="3534948" cy="812821"/>
            </a:xfrm>
            <a:prstGeom prst="roundRect">
              <a:avLst>
                <a:gd name="adj" fmla="val 6866"/>
              </a:avLst>
            </a:prstGeom>
            <a:gradFill flip="none" rotWithShape="0">
              <a:gsLst>
                <a:gs pos="0">
                  <a:schemeClr val="accent3"/>
                </a:gs>
                <a:gs pos="100000">
                  <a:schemeClr val="accent4"/>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22" name="PPT世界-5-2"/>
            <p:cNvSpPr/>
            <p:nvPr/>
          </p:nvSpPr>
          <p:spPr>
            <a:xfrm>
              <a:off x="1278601" y="1535397"/>
              <a:ext cx="3536319" cy="813732"/>
            </a:xfrm>
            <a:prstGeom prst="roundRect">
              <a:avLst>
                <a:gd name="adj" fmla="val 5939"/>
              </a:avLst>
            </a:prstGeom>
            <a:solidFill>
              <a:schemeClr val="bg1"/>
            </a:solidFill>
            <a:ln w="9525">
              <a:solidFill>
                <a:schemeClr val="accent1"/>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3" name="PPT世界-5-3"/>
            <p:cNvSpPr txBox="1"/>
            <p:nvPr/>
          </p:nvSpPr>
          <p:spPr>
            <a:xfrm>
              <a:off x="2389608" y="1645782"/>
              <a:ext cx="2016341" cy="4474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normalizeH="0" baseline="0" noProof="0" dirty="0">
                  <a:ln>
                    <a:noFill/>
                  </a:ln>
                  <a:gradFill>
                    <a:gsLst>
                      <a:gs pos="10000">
                        <a:schemeClr val="accent3"/>
                      </a:gs>
                      <a:gs pos="90000">
                        <a:schemeClr val="accent4"/>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外国语言文学</a:t>
              </a:r>
            </a:p>
          </p:txBody>
        </p:sp>
        <p:sp>
          <p:nvSpPr>
            <p:cNvPr id="24" name="PPT世界-5-4"/>
            <p:cNvSpPr/>
            <p:nvPr/>
          </p:nvSpPr>
          <p:spPr>
            <a:xfrm>
              <a:off x="2433228" y="2028173"/>
              <a:ext cx="2016341" cy="24091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FOREIGN LITERATURE</a:t>
              </a:r>
              <a:endParaRPr kumimoji="0" lang="zh-CN" altLang="en-US"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5" name="PPT世界-5-5"/>
            <p:cNvSpPr/>
            <p:nvPr/>
          </p:nvSpPr>
          <p:spPr>
            <a:xfrm>
              <a:off x="4562920" y="2098035"/>
              <a:ext cx="252000" cy="25109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6" name="PPT世界-5-6"/>
            <p:cNvSpPr/>
            <p:nvPr/>
          </p:nvSpPr>
          <p:spPr>
            <a:xfrm>
              <a:off x="1654008" y="1672263"/>
              <a:ext cx="540000" cy="540000"/>
            </a:xfrm>
            <a:prstGeom prst="ellipse">
              <a:avLst/>
            </a:prstGeom>
            <a:solidFill>
              <a:schemeClr val="accent3"/>
            </a:soli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27" name="PPT世界-5-7"/>
            <p:cNvSpPr txBox="1"/>
            <p:nvPr/>
          </p:nvSpPr>
          <p:spPr>
            <a:xfrm>
              <a:off x="1642042" y="1720341"/>
              <a:ext cx="562988" cy="4474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02</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sp>
          <p:nvSpPr>
            <p:cNvPr id="28" name="PPT世界-5-8"/>
            <p:cNvSpPr/>
            <p:nvPr/>
          </p:nvSpPr>
          <p:spPr>
            <a:xfrm flipH="1" flipV="1">
              <a:off x="1278601" y="1535397"/>
              <a:ext cx="180000" cy="180000"/>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grpSp>
        <p:nvGrpSpPr>
          <p:cNvPr id="10" name="PPT世界-6">
            <a:extLst>
              <a:ext uri="{FF2B5EF4-FFF2-40B4-BE49-F238E27FC236}">
                <a16:creationId xmlns:a16="http://schemas.microsoft.com/office/drawing/2014/main" id="{E159DC9C-3CE0-4980-9398-70CC6F4D8535}"/>
              </a:ext>
            </a:extLst>
          </p:cNvPr>
          <p:cNvGrpSpPr/>
          <p:nvPr/>
        </p:nvGrpSpPr>
        <p:grpSpPr>
          <a:xfrm>
            <a:off x="9308638" y="1962159"/>
            <a:ext cx="2034889" cy="3989945"/>
            <a:chOff x="9308638" y="1962159"/>
            <a:chExt cx="2034889" cy="3989945"/>
          </a:xfrm>
        </p:grpSpPr>
        <p:sp>
          <p:nvSpPr>
            <p:cNvPr id="15" name="PPT世界-6-1"/>
            <p:cNvSpPr/>
            <p:nvPr/>
          </p:nvSpPr>
          <p:spPr>
            <a:xfrm rot="2706201">
              <a:off x="9308638" y="1962159"/>
              <a:ext cx="2030580" cy="2030580"/>
            </a:xfrm>
            <a:prstGeom prst="teardrop">
              <a:avLst/>
            </a:prstGeom>
            <a:gradFill flip="none" rotWithShape="1">
              <a:gsLst>
                <a:gs pos="29000">
                  <a:schemeClr val="accent1"/>
                </a:gs>
                <a:gs pos="100000">
                  <a:schemeClr val="accent1">
                    <a:lumMod val="60000"/>
                    <a:lumOff val="40000"/>
                  </a:schemeClr>
                </a:gs>
              </a:gsLst>
              <a:path path="circle">
                <a:fillToRect l="100000" t="100000"/>
              </a:path>
              <a:tileRect r="-100000" b="-100000"/>
            </a:gradFill>
            <a:ln>
              <a:noFill/>
            </a:ln>
            <a:effectLst>
              <a:outerShdw blurRad="304800" dist="139700" dir="5400000" algn="t" rotWithShape="0">
                <a:schemeClr val="accent1">
                  <a:lumMod val="20000"/>
                  <a:lumOff val="8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6" name="PPT世界-6-2"/>
            <p:cNvSpPr/>
            <p:nvPr/>
          </p:nvSpPr>
          <p:spPr>
            <a:xfrm>
              <a:off x="9719742" y="2388828"/>
              <a:ext cx="1141071" cy="1141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7" name="PPT世界-6-3"/>
            <p:cNvSpPr txBox="1"/>
            <p:nvPr/>
          </p:nvSpPr>
          <p:spPr>
            <a:xfrm>
              <a:off x="9815668" y="2623506"/>
              <a:ext cx="880370"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05</a:t>
              </a:r>
              <a:endParaRPr kumimoji="0" lang="zh-CN" altLang="en-US" sz="4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74" name="组合 73">
              <a:extLst>
                <a:ext uri="{FF2B5EF4-FFF2-40B4-BE49-F238E27FC236}">
                  <a16:creationId xmlns:a16="http://schemas.microsoft.com/office/drawing/2014/main" id="{E58616F2-91D0-44F5-B188-443415740877}"/>
                </a:ext>
              </a:extLst>
            </p:cNvPr>
            <p:cNvGrpSpPr/>
            <p:nvPr/>
          </p:nvGrpSpPr>
          <p:grpSpPr>
            <a:xfrm>
              <a:off x="9351579" y="4451384"/>
              <a:ext cx="1991948" cy="1500720"/>
              <a:chOff x="636952" y="4451384"/>
              <a:chExt cx="1991948" cy="1500720"/>
            </a:xfrm>
          </p:grpSpPr>
          <p:sp>
            <p:nvSpPr>
              <p:cNvPr id="75" name="PPT世界-6-4">
                <a:extLst>
                  <a:ext uri="{FF2B5EF4-FFF2-40B4-BE49-F238E27FC236}">
                    <a16:creationId xmlns:a16="http://schemas.microsoft.com/office/drawing/2014/main" id="{7B729356-A9D6-450E-A86A-1C961CCA19E8}"/>
                  </a:ext>
                </a:extLst>
              </p:cNvPr>
              <p:cNvSpPr txBox="1"/>
              <p:nvPr/>
            </p:nvSpPr>
            <p:spPr>
              <a:xfrm>
                <a:off x="771152" y="4451384"/>
                <a:ext cx="1723549"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76" name="PPT世界-6-5">
                <a:extLst>
                  <a:ext uri="{FF2B5EF4-FFF2-40B4-BE49-F238E27FC236}">
                    <a16:creationId xmlns:a16="http://schemas.microsoft.com/office/drawing/2014/main" id="{FD4C5047-2EB0-4DF9-BCC1-4D2FEE00EF16}"/>
                  </a:ext>
                </a:extLst>
              </p:cNvPr>
              <p:cNvSpPr txBox="1"/>
              <p:nvPr/>
            </p:nvSpPr>
            <p:spPr>
              <a:xfrm>
                <a:off x="636952" y="4923809"/>
                <a:ext cx="1991948" cy="102829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单击此处键入文本单击此处键入文单击此</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击此处键入文本单击</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9" name="PPT世界-7">
            <a:extLst>
              <a:ext uri="{FF2B5EF4-FFF2-40B4-BE49-F238E27FC236}">
                <a16:creationId xmlns:a16="http://schemas.microsoft.com/office/drawing/2014/main" id="{CD4690AD-D3B7-4D68-B6C0-48C631463C1F}"/>
              </a:ext>
            </a:extLst>
          </p:cNvPr>
          <p:cNvGrpSpPr/>
          <p:nvPr/>
        </p:nvGrpSpPr>
        <p:grpSpPr>
          <a:xfrm>
            <a:off x="7194674" y="1962159"/>
            <a:ext cx="2030580" cy="3989945"/>
            <a:chOff x="7194674" y="1962159"/>
            <a:chExt cx="2030580" cy="3989945"/>
          </a:xfrm>
        </p:grpSpPr>
        <p:sp>
          <p:nvSpPr>
            <p:cNvPr id="16" name="PPT世界-7-1"/>
            <p:cNvSpPr/>
            <p:nvPr/>
          </p:nvSpPr>
          <p:spPr>
            <a:xfrm rot="2706201">
              <a:off x="7194674" y="1962159"/>
              <a:ext cx="2030580" cy="2030580"/>
            </a:xfrm>
            <a:prstGeom prst="teardrop">
              <a:avLst/>
            </a:prstGeom>
            <a:solidFill>
              <a:schemeClr val="accent2"/>
            </a:solidFill>
            <a:ln>
              <a:noFill/>
            </a:ln>
            <a:effectLst>
              <a:outerShdw blurRad="304800" dist="139700" dir="5400000" algn="t" rotWithShape="0">
                <a:schemeClr val="accent1">
                  <a:lumMod val="20000"/>
                  <a:lumOff val="8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8" name="PPT世界-7-2"/>
            <p:cNvSpPr/>
            <p:nvPr/>
          </p:nvSpPr>
          <p:spPr>
            <a:xfrm>
              <a:off x="7634360" y="2388828"/>
              <a:ext cx="1141071" cy="1141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9" name="PPT世界-7-3"/>
            <p:cNvSpPr txBox="1"/>
            <p:nvPr/>
          </p:nvSpPr>
          <p:spPr>
            <a:xfrm>
              <a:off x="7776773" y="2623506"/>
              <a:ext cx="787395"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4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71" name="组合 70">
              <a:extLst>
                <a:ext uri="{FF2B5EF4-FFF2-40B4-BE49-F238E27FC236}">
                  <a16:creationId xmlns:a16="http://schemas.microsoft.com/office/drawing/2014/main" id="{92C7EBBC-B676-481B-8BFE-3FB631BE871B}"/>
                </a:ext>
              </a:extLst>
            </p:cNvPr>
            <p:cNvGrpSpPr/>
            <p:nvPr/>
          </p:nvGrpSpPr>
          <p:grpSpPr>
            <a:xfrm>
              <a:off x="7225802" y="4451384"/>
              <a:ext cx="1991948" cy="1500720"/>
              <a:chOff x="636952" y="4451384"/>
              <a:chExt cx="1991948" cy="1500720"/>
            </a:xfrm>
          </p:grpSpPr>
          <p:sp>
            <p:nvSpPr>
              <p:cNvPr id="72" name="PPT世界-7-4">
                <a:extLst>
                  <a:ext uri="{FF2B5EF4-FFF2-40B4-BE49-F238E27FC236}">
                    <a16:creationId xmlns:a16="http://schemas.microsoft.com/office/drawing/2014/main" id="{22B81663-98D6-45F1-9456-CD35DCCEDA30}"/>
                  </a:ext>
                </a:extLst>
              </p:cNvPr>
              <p:cNvSpPr txBox="1"/>
              <p:nvPr/>
            </p:nvSpPr>
            <p:spPr>
              <a:xfrm>
                <a:off x="771152" y="4451384"/>
                <a:ext cx="1723549"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73" name="PPT世界-7-5">
                <a:extLst>
                  <a:ext uri="{FF2B5EF4-FFF2-40B4-BE49-F238E27FC236}">
                    <a16:creationId xmlns:a16="http://schemas.microsoft.com/office/drawing/2014/main" id="{9FDB5EE0-5EE3-46C1-B3BB-323FE6B20D07}"/>
                  </a:ext>
                </a:extLst>
              </p:cNvPr>
              <p:cNvSpPr txBox="1"/>
              <p:nvPr/>
            </p:nvSpPr>
            <p:spPr>
              <a:xfrm>
                <a:off x="636952" y="4923809"/>
                <a:ext cx="1991948" cy="102829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单击此处键入文本单击此处键入文单击此</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击此处键入文本单击</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8" name="PPT世界-8">
            <a:extLst>
              <a:ext uri="{FF2B5EF4-FFF2-40B4-BE49-F238E27FC236}">
                <a16:creationId xmlns:a16="http://schemas.microsoft.com/office/drawing/2014/main" id="{880BC56D-A31F-4936-8F56-7AFB47311025}"/>
              </a:ext>
            </a:extLst>
          </p:cNvPr>
          <p:cNvGrpSpPr/>
          <p:nvPr/>
        </p:nvGrpSpPr>
        <p:grpSpPr>
          <a:xfrm>
            <a:off x="5080710" y="1962160"/>
            <a:ext cx="2030580" cy="3989944"/>
            <a:chOff x="5080710" y="1962160"/>
            <a:chExt cx="2030580" cy="3989944"/>
          </a:xfrm>
        </p:grpSpPr>
        <p:sp>
          <p:nvSpPr>
            <p:cNvPr id="17" name="PPT世界-8-1"/>
            <p:cNvSpPr/>
            <p:nvPr/>
          </p:nvSpPr>
          <p:spPr>
            <a:xfrm rot="2706201">
              <a:off x="5080710" y="1962160"/>
              <a:ext cx="2030580" cy="2030580"/>
            </a:xfrm>
            <a:prstGeom prst="teardrop">
              <a:avLst/>
            </a:prstGeom>
            <a:blipFill dpi="0" rotWithShape="0">
              <a:blip r:embed="rId3" cstate="screen">
                <a:extLst>
                  <a:ext uri="{28A0092B-C50C-407E-A947-70E740481C1C}">
                    <a14:useLocalDpi xmlns:a14="http://schemas.microsoft.com/office/drawing/2010/main"/>
                  </a:ext>
                </a:extLst>
              </a:blip>
              <a:srcRect/>
              <a:stretch>
                <a:fillRect/>
              </a:stretch>
            </a:blipFill>
            <a:ln>
              <a:solidFill>
                <a:schemeClr val="accent1"/>
              </a:solidFill>
            </a:ln>
            <a:effectLst>
              <a:outerShdw blurRad="304800" dist="139700" dir="5400000" algn="t" rotWithShape="0">
                <a:schemeClr val="accent1">
                  <a:lumMod val="20000"/>
                  <a:lumOff val="8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0" name="PPT世界-8-2"/>
            <p:cNvSpPr/>
            <p:nvPr/>
          </p:nvSpPr>
          <p:spPr>
            <a:xfrm>
              <a:off x="5513093" y="2388828"/>
              <a:ext cx="1141071" cy="1141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1" name="PPT世界-8-3"/>
            <p:cNvSpPr txBox="1"/>
            <p:nvPr/>
          </p:nvSpPr>
          <p:spPr>
            <a:xfrm>
              <a:off x="5609019" y="2623506"/>
              <a:ext cx="880370"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4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68" name="组合 67">
              <a:extLst>
                <a:ext uri="{FF2B5EF4-FFF2-40B4-BE49-F238E27FC236}">
                  <a16:creationId xmlns:a16="http://schemas.microsoft.com/office/drawing/2014/main" id="{0C4A2489-5A3C-49D7-9E28-D5407615599F}"/>
                </a:ext>
              </a:extLst>
            </p:cNvPr>
            <p:cNvGrpSpPr/>
            <p:nvPr/>
          </p:nvGrpSpPr>
          <p:grpSpPr>
            <a:xfrm>
              <a:off x="5100026" y="4451384"/>
              <a:ext cx="1991948" cy="1500720"/>
              <a:chOff x="636952" y="4451384"/>
              <a:chExt cx="1991948" cy="1500720"/>
            </a:xfrm>
          </p:grpSpPr>
          <p:sp>
            <p:nvSpPr>
              <p:cNvPr id="69" name="PPT世界-8-4">
                <a:extLst>
                  <a:ext uri="{FF2B5EF4-FFF2-40B4-BE49-F238E27FC236}">
                    <a16:creationId xmlns:a16="http://schemas.microsoft.com/office/drawing/2014/main" id="{E0734C33-2B69-4844-A510-4CD42CFE6A3C}"/>
                  </a:ext>
                </a:extLst>
              </p:cNvPr>
              <p:cNvSpPr txBox="1"/>
              <p:nvPr/>
            </p:nvSpPr>
            <p:spPr>
              <a:xfrm>
                <a:off x="771152" y="4451384"/>
                <a:ext cx="1723549"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70" name="PPT世界-8-5">
                <a:extLst>
                  <a:ext uri="{FF2B5EF4-FFF2-40B4-BE49-F238E27FC236}">
                    <a16:creationId xmlns:a16="http://schemas.microsoft.com/office/drawing/2014/main" id="{9830DAC7-2500-44A5-8399-B7977728DA08}"/>
                  </a:ext>
                </a:extLst>
              </p:cNvPr>
              <p:cNvSpPr txBox="1"/>
              <p:nvPr/>
            </p:nvSpPr>
            <p:spPr>
              <a:xfrm>
                <a:off x="636952" y="4923809"/>
                <a:ext cx="1991948" cy="102829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单击此处键入文本单击此处键入文单击此</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击此处键入文本单击</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6" name="PPT世界-9">
            <a:extLst>
              <a:ext uri="{FF2B5EF4-FFF2-40B4-BE49-F238E27FC236}">
                <a16:creationId xmlns:a16="http://schemas.microsoft.com/office/drawing/2014/main" id="{F15ECBED-C349-4ADB-B180-4249599B06D2}"/>
              </a:ext>
            </a:extLst>
          </p:cNvPr>
          <p:cNvGrpSpPr/>
          <p:nvPr/>
        </p:nvGrpSpPr>
        <p:grpSpPr>
          <a:xfrm>
            <a:off x="2966746" y="1962161"/>
            <a:ext cx="2030580" cy="3989943"/>
            <a:chOff x="2966746" y="1962161"/>
            <a:chExt cx="2030580" cy="3989943"/>
          </a:xfrm>
        </p:grpSpPr>
        <p:sp>
          <p:nvSpPr>
            <p:cNvPr id="18" name="PPT世界-9-1"/>
            <p:cNvSpPr/>
            <p:nvPr/>
          </p:nvSpPr>
          <p:spPr>
            <a:xfrm rot="2706201">
              <a:off x="2966746" y="1962161"/>
              <a:ext cx="2030580" cy="2030580"/>
            </a:xfrm>
            <a:prstGeom prst="teardrop">
              <a:avLst/>
            </a:prstGeom>
            <a:solidFill>
              <a:schemeClr val="accent2"/>
            </a:solidFill>
            <a:ln>
              <a:noFill/>
            </a:ln>
            <a:effectLst>
              <a:outerShdw blurRad="304800" dist="139700" dir="5400000" algn="t" rotWithShape="0">
                <a:schemeClr val="accent1">
                  <a:lumMod val="20000"/>
                  <a:lumOff val="8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2" name="PPT世界-9-2"/>
            <p:cNvSpPr/>
            <p:nvPr/>
          </p:nvSpPr>
          <p:spPr>
            <a:xfrm>
              <a:off x="3399715" y="2388828"/>
              <a:ext cx="1141071" cy="1141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3" name="PPT世界-9-3"/>
            <p:cNvSpPr txBox="1"/>
            <p:nvPr/>
          </p:nvSpPr>
          <p:spPr>
            <a:xfrm>
              <a:off x="3542128" y="2623506"/>
              <a:ext cx="787395"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4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65" name="组合 64">
              <a:extLst>
                <a:ext uri="{FF2B5EF4-FFF2-40B4-BE49-F238E27FC236}">
                  <a16:creationId xmlns:a16="http://schemas.microsoft.com/office/drawing/2014/main" id="{8491174E-B796-4F8E-B908-2BDE7B7754EC}"/>
                </a:ext>
              </a:extLst>
            </p:cNvPr>
            <p:cNvGrpSpPr/>
            <p:nvPr/>
          </p:nvGrpSpPr>
          <p:grpSpPr>
            <a:xfrm>
              <a:off x="2974250" y="4451384"/>
              <a:ext cx="1991948" cy="1500720"/>
              <a:chOff x="636952" y="4451384"/>
              <a:chExt cx="1991948" cy="1500720"/>
            </a:xfrm>
          </p:grpSpPr>
          <p:sp>
            <p:nvSpPr>
              <p:cNvPr id="66" name="PPT世界-9-4">
                <a:extLst>
                  <a:ext uri="{FF2B5EF4-FFF2-40B4-BE49-F238E27FC236}">
                    <a16:creationId xmlns:a16="http://schemas.microsoft.com/office/drawing/2014/main" id="{03B45324-B4A5-4AF3-A229-A11F1988F31B}"/>
                  </a:ext>
                </a:extLst>
              </p:cNvPr>
              <p:cNvSpPr txBox="1"/>
              <p:nvPr/>
            </p:nvSpPr>
            <p:spPr>
              <a:xfrm>
                <a:off x="771152" y="4451384"/>
                <a:ext cx="1723549"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67" name="PPT世界-9-5">
                <a:extLst>
                  <a:ext uri="{FF2B5EF4-FFF2-40B4-BE49-F238E27FC236}">
                    <a16:creationId xmlns:a16="http://schemas.microsoft.com/office/drawing/2014/main" id="{BD238663-2FFB-4E6E-AC4A-C15449D1463D}"/>
                  </a:ext>
                </a:extLst>
              </p:cNvPr>
              <p:cNvSpPr txBox="1"/>
              <p:nvPr/>
            </p:nvSpPr>
            <p:spPr>
              <a:xfrm>
                <a:off x="636952" y="4923809"/>
                <a:ext cx="1991948" cy="102829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单击此处键入文本单击此处键入文单击此</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击此处键入文本单击</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5" name="PPT世界-10">
            <a:extLst>
              <a:ext uri="{FF2B5EF4-FFF2-40B4-BE49-F238E27FC236}">
                <a16:creationId xmlns:a16="http://schemas.microsoft.com/office/drawing/2014/main" id="{E5B559CD-BD7B-4D84-BE90-4E838ADCB277}"/>
              </a:ext>
            </a:extLst>
          </p:cNvPr>
          <p:cNvGrpSpPr/>
          <p:nvPr/>
        </p:nvGrpSpPr>
        <p:grpSpPr>
          <a:xfrm>
            <a:off x="848474" y="1962160"/>
            <a:ext cx="2034888" cy="3989944"/>
            <a:chOff x="848474" y="1962160"/>
            <a:chExt cx="2034888" cy="3989944"/>
          </a:xfrm>
        </p:grpSpPr>
        <p:sp>
          <p:nvSpPr>
            <p:cNvPr id="19" name="PPT世界-10-1"/>
            <p:cNvSpPr/>
            <p:nvPr/>
          </p:nvSpPr>
          <p:spPr>
            <a:xfrm rot="2706201">
              <a:off x="852782" y="1962160"/>
              <a:ext cx="2030580" cy="2030580"/>
            </a:xfrm>
            <a:prstGeom prst="teardrop">
              <a:avLst/>
            </a:prstGeom>
            <a:solidFill>
              <a:schemeClr val="accent1"/>
            </a:solidFill>
            <a:ln>
              <a:noFill/>
            </a:ln>
            <a:effectLst>
              <a:outerShdw blurRad="304800" dist="139700" dir="5400000" algn="t" rotWithShape="0">
                <a:schemeClr val="accent1">
                  <a:lumMod val="20000"/>
                  <a:lumOff val="8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4" name="PPT世界-10-2"/>
            <p:cNvSpPr/>
            <p:nvPr/>
          </p:nvSpPr>
          <p:spPr>
            <a:xfrm>
              <a:off x="1278487" y="2388828"/>
              <a:ext cx="1141071" cy="1141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5" name="PPT世界-10-3"/>
            <p:cNvSpPr txBox="1"/>
            <p:nvPr/>
          </p:nvSpPr>
          <p:spPr>
            <a:xfrm>
              <a:off x="1417694" y="2623506"/>
              <a:ext cx="793807"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4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2" name="组合 1">
              <a:extLst>
                <a:ext uri="{FF2B5EF4-FFF2-40B4-BE49-F238E27FC236}">
                  <a16:creationId xmlns:a16="http://schemas.microsoft.com/office/drawing/2014/main" id="{AB649AA3-7C0B-412C-BC4C-9640C74320C1}"/>
                </a:ext>
              </a:extLst>
            </p:cNvPr>
            <p:cNvGrpSpPr/>
            <p:nvPr/>
          </p:nvGrpSpPr>
          <p:grpSpPr>
            <a:xfrm>
              <a:off x="848474" y="4451384"/>
              <a:ext cx="1991948" cy="1500720"/>
              <a:chOff x="636952" y="4451384"/>
              <a:chExt cx="1991948" cy="1500720"/>
            </a:xfrm>
          </p:grpSpPr>
          <p:sp>
            <p:nvSpPr>
              <p:cNvPr id="47" name="PPT世界-10-4"/>
              <p:cNvSpPr txBox="1"/>
              <p:nvPr/>
            </p:nvSpPr>
            <p:spPr>
              <a:xfrm>
                <a:off x="771152" y="4451384"/>
                <a:ext cx="1723549"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48" name="PPT世界-10-5"/>
              <p:cNvSpPr txBox="1"/>
              <p:nvPr/>
            </p:nvSpPr>
            <p:spPr>
              <a:xfrm>
                <a:off x="636952" y="4923809"/>
                <a:ext cx="1991948" cy="102829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单击此处键入文本单击此处键入文单击此</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击此处键入文本单击</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ppt_x</p:attrName>
                                        </p:attrNameLst>
                                      </p:cBhvr>
                                      <p:tavLst>
                                        <p:tav tm="0">
                                          <p:val>
                                            <p:strVal val="#ppt_x"/>
                                          </p:val>
                                        </p:tav>
                                        <p:tav tm="100000">
                                          <p:val>
                                            <p:strVal val="#ppt_x"/>
                                          </p:val>
                                        </p:tav>
                                      </p:tavLst>
                                    </p:anim>
                                    <p:anim calcmode="lin" valueType="num">
                                      <p:cBhvr>
                                        <p:cTn id="27" dur="5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anim calcmode="lin" valueType="num">
                                      <p:cBhvr>
                                        <p:cTn id="32" dur="500" fill="hold"/>
                                        <p:tgtEl>
                                          <p:spTgt spid="10"/>
                                        </p:tgtEl>
                                        <p:attrNameLst>
                                          <p:attrName>ppt_x</p:attrName>
                                        </p:attrNameLst>
                                      </p:cBhvr>
                                      <p:tavLst>
                                        <p:tav tm="0">
                                          <p:val>
                                            <p:strVal val="#ppt_x"/>
                                          </p:val>
                                        </p:tav>
                                        <p:tav tm="100000">
                                          <p:val>
                                            <p:strVal val="#ppt_x"/>
                                          </p:val>
                                        </p:tav>
                                      </p:tavLst>
                                    </p:anim>
                                    <p:anim calcmode="lin" valueType="num">
                                      <p:cBhvr>
                                        <p:cTn id="33"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PPT世界-1"/>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8" name="PPT世界-2"/>
          <p:cNvSpPr/>
          <p:nvPr/>
        </p:nvSpPr>
        <p:spPr>
          <a:xfrm rot="21403559" flipH="1">
            <a:off x="4637604" y="2513720"/>
            <a:ext cx="6671274" cy="1766256"/>
          </a:xfrm>
          <a:prstGeom prst="roundRect">
            <a:avLst>
              <a:gd name="adj" fmla="val 6866"/>
            </a:avLst>
          </a:prstGeom>
          <a:gradFill flip="none" rotWithShape="0">
            <a:gsLst>
              <a:gs pos="0">
                <a:schemeClr val="accent1"/>
              </a:gs>
              <a:gs pos="100000">
                <a:schemeClr val="accent2"/>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思源黑体 CN Bold" panose="020B0800000000000000" pitchFamily="34" charset="-122"/>
              <a:sym typeface="+mn-lt"/>
            </a:endParaRPr>
          </a:p>
        </p:txBody>
      </p:sp>
      <p:sp>
        <p:nvSpPr>
          <p:cNvPr id="22" name="PPT世界-3"/>
          <p:cNvSpPr/>
          <p:nvPr/>
        </p:nvSpPr>
        <p:spPr>
          <a:xfrm>
            <a:off x="0" y="3047139"/>
            <a:ext cx="4088495" cy="3810861"/>
          </a:xfrm>
          <a:custGeom>
            <a:avLst/>
            <a:gdLst>
              <a:gd name="connsiteX0" fmla="*/ 1253491 w 4088495"/>
              <a:gd name="connsiteY0" fmla="*/ 0 h 3810861"/>
              <a:gd name="connsiteX1" fmla="*/ 4088495 w 4088495"/>
              <a:gd name="connsiteY1" fmla="*/ 2835004 h 3810861"/>
              <a:gd name="connsiteX2" fmla="*/ 3961039 w 4088495"/>
              <a:gd name="connsiteY2" fmla="*/ 3678048 h 3810861"/>
              <a:gd name="connsiteX3" fmla="*/ 3912429 w 4088495"/>
              <a:gd name="connsiteY3" fmla="*/ 3810861 h 3810861"/>
              <a:gd name="connsiteX4" fmla="*/ 0 w 4088495"/>
              <a:gd name="connsiteY4" fmla="*/ 3810861 h 3810861"/>
              <a:gd name="connsiteX5" fmla="*/ 0 w 4088495"/>
              <a:gd name="connsiteY5" fmla="*/ 295038 h 3810861"/>
              <a:gd name="connsiteX6" fmla="*/ 149980 w 4088495"/>
              <a:gd name="connsiteY6" fmla="*/ 222789 h 3810861"/>
              <a:gd name="connsiteX7" fmla="*/ 1253491 w 4088495"/>
              <a:gd name="connsiteY7" fmla="*/ 0 h 381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88495" h="3810861">
                <a:moveTo>
                  <a:pt x="1253491" y="0"/>
                </a:moveTo>
                <a:cubicBezTo>
                  <a:pt x="2819220" y="0"/>
                  <a:pt x="4088495" y="1269275"/>
                  <a:pt x="4088495" y="2835004"/>
                </a:cubicBezTo>
                <a:cubicBezTo>
                  <a:pt x="4088495" y="3128578"/>
                  <a:pt x="4043872" y="3411730"/>
                  <a:pt x="3961039" y="3678048"/>
                </a:cubicBezTo>
                <a:lnTo>
                  <a:pt x="3912429" y="3810861"/>
                </a:lnTo>
                <a:lnTo>
                  <a:pt x="0" y="3810861"/>
                </a:lnTo>
                <a:lnTo>
                  <a:pt x="0" y="295038"/>
                </a:lnTo>
                <a:lnTo>
                  <a:pt x="149980" y="222789"/>
                </a:lnTo>
                <a:cubicBezTo>
                  <a:pt x="489155" y="79330"/>
                  <a:pt x="862059" y="0"/>
                  <a:pt x="125349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3" name="PPT世界-4"/>
          <p:cNvSpPr/>
          <p:nvPr/>
        </p:nvSpPr>
        <p:spPr>
          <a:xfrm flipH="1">
            <a:off x="11140730" y="5821734"/>
            <a:ext cx="1138353" cy="1152378"/>
          </a:xfrm>
          <a:custGeom>
            <a:avLst/>
            <a:gdLst>
              <a:gd name="connsiteX0" fmla="*/ 42858 w 1426286"/>
              <a:gd name="connsiteY0" fmla="*/ 0 h 1443858"/>
              <a:gd name="connsiteX1" fmla="*/ 0 w 1426286"/>
              <a:gd name="connsiteY1" fmla="*/ 2164 h 1443858"/>
              <a:gd name="connsiteX2" fmla="*/ 0 w 1426286"/>
              <a:gd name="connsiteY2" fmla="*/ 1443858 h 1443858"/>
              <a:gd name="connsiteX3" fmla="*/ 1423235 w 1426286"/>
              <a:gd name="connsiteY3" fmla="*/ 1443858 h 1443858"/>
              <a:gd name="connsiteX4" fmla="*/ 1426286 w 1426286"/>
              <a:gd name="connsiteY4" fmla="*/ 1383429 h 1443858"/>
              <a:gd name="connsiteX5" fmla="*/ 42858 w 1426286"/>
              <a:gd name="connsiteY5" fmla="*/ 0 h 144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286" h="1443858">
                <a:moveTo>
                  <a:pt x="42858" y="0"/>
                </a:moveTo>
                <a:lnTo>
                  <a:pt x="0" y="2164"/>
                </a:lnTo>
                <a:lnTo>
                  <a:pt x="0" y="1443858"/>
                </a:lnTo>
                <a:lnTo>
                  <a:pt x="1423235" y="1443858"/>
                </a:lnTo>
                <a:lnTo>
                  <a:pt x="1426286" y="1383429"/>
                </a:lnTo>
                <a:cubicBezTo>
                  <a:pt x="1426286" y="619382"/>
                  <a:pt x="806904" y="0"/>
                  <a:pt x="42858" y="0"/>
                </a:cubicBezTo>
                <a:close/>
              </a:path>
            </a:pathLst>
          </a:custGeom>
          <a:noFill/>
          <a:ln w="206375" cap="flat">
            <a:solidFill>
              <a:schemeClr val="accent3"/>
            </a:solid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49" name="PPT世界-5"/>
          <p:cNvSpPr/>
          <p:nvPr/>
        </p:nvSpPr>
        <p:spPr>
          <a:xfrm flipH="1">
            <a:off x="4983176" y="2558091"/>
            <a:ext cx="6553979" cy="1768238"/>
          </a:xfrm>
          <a:prstGeom prst="roundRect">
            <a:avLst>
              <a:gd name="adj" fmla="val 5939"/>
            </a:avLst>
          </a:prstGeom>
          <a:solidFill>
            <a:schemeClr val="bg1"/>
          </a:solidFill>
          <a:ln w="9525">
            <a:solidFill>
              <a:schemeClr val="accent4"/>
            </a:solidFill>
          </a:ln>
          <a:effectLst>
            <a:outerShdw blurRad="165100" dist="38100" dir="10800000" algn="r" rotWithShape="0">
              <a:srgbClr val="0C53C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50" name="PPT世界-6"/>
          <p:cNvSpPr/>
          <p:nvPr/>
        </p:nvSpPr>
        <p:spPr>
          <a:xfrm flipV="1">
            <a:off x="11051977" y="2558091"/>
            <a:ext cx="485178" cy="51983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nvGrpSpPr>
          <p:cNvPr id="4" name="PPT世界-7"/>
          <p:cNvGrpSpPr/>
          <p:nvPr/>
        </p:nvGrpSpPr>
        <p:grpSpPr>
          <a:xfrm flipH="1">
            <a:off x="6351990" y="2876185"/>
            <a:ext cx="4828779" cy="1073142"/>
            <a:chOff x="6052863" y="2905681"/>
            <a:chExt cx="4828779" cy="1073142"/>
          </a:xfrm>
        </p:grpSpPr>
        <p:sp>
          <p:nvSpPr>
            <p:cNvPr id="52" name="PPT世界-7-1"/>
            <p:cNvSpPr txBox="1"/>
            <p:nvPr/>
          </p:nvSpPr>
          <p:spPr>
            <a:xfrm flipH="1">
              <a:off x="6418986" y="3009020"/>
              <a:ext cx="316340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normalizeH="0" baseline="0" noProof="0" dirty="0">
                  <a:ln>
                    <a:noFill/>
                  </a:ln>
                  <a:gradFill>
                    <a:gsLst>
                      <a:gs pos="10000">
                        <a:schemeClr val="accent1"/>
                      </a:gs>
                      <a:gs pos="9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中外史学理论</a:t>
              </a:r>
            </a:p>
          </p:txBody>
        </p:sp>
        <p:sp>
          <p:nvSpPr>
            <p:cNvPr id="53" name="PPT世界-7-2"/>
            <p:cNvSpPr/>
            <p:nvPr/>
          </p:nvSpPr>
          <p:spPr>
            <a:xfrm flipH="1">
              <a:off x="6052863" y="3709073"/>
              <a:ext cx="3481340" cy="2616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HISTORICAL THEORY</a:t>
              </a:r>
              <a:endParaRPr kumimoji="0" lang="zh-CN" altLang="en-US" sz="105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54" name="PPT世界-7-3"/>
            <p:cNvSpPr/>
            <p:nvPr/>
          </p:nvSpPr>
          <p:spPr>
            <a:xfrm flipH="1">
              <a:off x="9808500" y="2905681"/>
              <a:ext cx="1073142" cy="1073142"/>
            </a:xfrm>
            <a:prstGeom prst="ellipse">
              <a:avLst/>
            </a:prstGeom>
            <a:gradFill flip="none" rotWithShape="0">
              <a:gsLst>
                <a:gs pos="0">
                  <a:schemeClr val="accent1"/>
                </a:gs>
                <a:gs pos="100000">
                  <a:schemeClr val="accent2"/>
                </a:gs>
              </a:gsLst>
              <a:lin ang="2700000" scaled="0"/>
              <a:tileRect/>
            </a:gra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思源黑体 CN Bold" panose="020B0800000000000000" pitchFamily="34" charset="-122"/>
                <a:sym typeface="+mn-lt"/>
              </a:endParaRPr>
            </a:p>
          </p:txBody>
        </p:sp>
        <p:sp>
          <p:nvSpPr>
            <p:cNvPr id="57" name="PPT世界-7-4"/>
            <p:cNvSpPr txBox="1"/>
            <p:nvPr/>
          </p:nvSpPr>
          <p:spPr>
            <a:xfrm flipH="1">
              <a:off x="9973665" y="3122894"/>
              <a:ext cx="7428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outerShdw blurRad="127000" dist="38100" dir="2700000" algn="tl" rotWithShape="0">
                      <a:schemeClr val="accent2">
                        <a:alpha val="30000"/>
                      </a:scheme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03</a:t>
              </a:r>
              <a:endParaRPr kumimoji="0" lang="zh-CN" altLang="en-US" sz="3600" b="0" i="0" u="none" strike="noStrike" kern="1200" cap="none" spc="0" normalizeH="0" baseline="0" noProof="0" dirty="0">
                <a:ln>
                  <a:noFill/>
                </a:ln>
                <a:solidFill>
                  <a:prstClr val="white"/>
                </a:solidFill>
                <a:effectLst>
                  <a:outerShdw blurRad="127000" dist="38100" dir="2700000" algn="tl" rotWithShape="0">
                    <a:schemeClr val="accent2">
                      <a:alpha val="30000"/>
                    </a:scheme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grpSp>
      <p:sp>
        <p:nvSpPr>
          <p:cNvPr id="51" name="PPT世界-8"/>
          <p:cNvSpPr/>
          <p:nvPr/>
        </p:nvSpPr>
        <p:spPr>
          <a:xfrm rot="2567741">
            <a:off x="3614221" y="2939974"/>
            <a:ext cx="2438429" cy="2438429"/>
          </a:xfrm>
          <a:custGeom>
            <a:avLst/>
            <a:gdLst>
              <a:gd name="connsiteX0" fmla="*/ 273000 w 2786744"/>
              <a:gd name="connsiteY0" fmla="*/ 567474 h 2786744"/>
              <a:gd name="connsiteX1" fmla="*/ 273000 w 2786744"/>
              <a:gd name="connsiteY1" fmla="*/ 2219270 h 2786744"/>
              <a:gd name="connsiteX2" fmla="*/ 237966 w 2786744"/>
              <a:gd name="connsiteY2" fmla="*/ 2172420 h 2786744"/>
              <a:gd name="connsiteX3" fmla="*/ 0 w 2786744"/>
              <a:gd name="connsiteY3" fmla="*/ 1393372 h 2786744"/>
              <a:gd name="connsiteX4" fmla="*/ 237966 w 2786744"/>
              <a:gd name="connsiteY4" fmla="*/ 614325 h 2786744"/>
              <a:gd name="connsiteX5" fmla="*/ 2513743 w 2786744"/>
              <a:gd name="connsiteY5" fmla="*/ 567473 h 2786744"/>
              <a:gd name="connsiteX6" fmla="*/ 2548778 w 2786744"/>
              <a:gd name="connsiteY6" fmla="*/ 614325 h 2786744"/>
              <a:gd name="connsiteX7" fmla="*/ 2786744 w 2786744"/>
              <a:gd name="connsiteY7" fmla="*/ 1393372 h 2786744"/>
              <a:gd name="connsiteX8" fmla="*/ 2548778 w 2786744"/>
              <a:gd name="connsiteY8" fmla="*/ 2172420 h 2786744"/>
              <a:gd name="connsiteX9" fmla="*/ 2513743 w 2786744"/>
              <a:gd name="connsiteY9" fmla="*/ 2219271 h 2786744"/>
              <a:gd name="connsiteX10" fmla="*/ 2108796 w 2786744"/>
              <a:gd name="connsiteY10" fmla="*/ 199314 h 2786744"/>
              <a:gd name="connsiteX11" fmla="*/ 2172419 w 2786744"/>
              <a:gd name="connsiteY11" fmla="*/ 237966 h 2786744"/>
              <a:gd name="connsiteX12" fmla="*/ 2279686 w 2786744"/>
              <a:gd name="connsiteY12" fmla="*/ 318179 h 2786744"/>
              <a:gd name="connsiteX13" fmla="*/ 2297743 w 2786744"/>
              <a:gd name="connsiteY13" fmla="*/ 334590 h 2786744"/>
              <a:gd name="connsiteX14" fmla="*/ 2297743 w 2786744"/>
              <a:gd name="connsiteY14" fmla="*/ 2452154 h 2786744"/>
              <a:gd name="connsiteX15" fmla="*/ 2279686 w 2786744"/>
              <a:gd name="connsiteY15" fmla="*/ 2468566 h 2786744"/>
              <a:gd name="connsiteX16" fmla="*/ 2172419 w 2786744"/>
              <a:gd name="connsiteY16" fmla="*/ 2548778 h 2786744"/>
              <a:gd name="connsiteX17" fmla="*/ 2108796 w 2786744"/>
              <a:gd name="connsiteY17" fmla="*/ 2587430 h 2786744"/>
              <a:gd name="connsiteX18" fmla="*/ 677949 w 2786744"/>
              <a:gd name="connsiteY18" fmla="*/ 199313 h 2786744"/>
              <a:gd name="connsiteX19" fmla="*/ 677949 w 2786744"/>
              <a:gd name="connsiteY19" fmla="*/ 2587431 h 2786744"/>
              <a:gd name="connsiteX20" fmla="*/ 614325 w 2786744"/>
              <a:gd name="connsiteY20" fmla="*/ 2548778 h 2786744"/>
              <a:gd name="connsiteX21" fmla="*/ 507058 w 2786744"/>
              <a:gd name="connsiteY21" fmla="*/ 2468566 h 2786744"/>
              <a:gd name="connsiteX22" fmla="*/ 489000 w 2786744"/>
              <a:gd name="connsiteY22" fmla="*/ 2452153 h 2786744"/>
              <a:gd name="connsiteX23" fmla="*/ 489000 w 2786744"/>
              <a:gd name="connsiteY23" fmla="*/ 334591 h 2786744"/>
              <a:gd name="connsiteX24" fmla="*/ 507058 w 2786744"/>
              <a:gd name="connsiteY24" fmla="*/ 318179 h 2786744"/>
              <a:gd name="connsiteX25" fmla="*/ 614325 w 2786744"/>
              <a:gd name="connsiteY25" fmla="*/ 237966 h 2786744"/>
              <a:gd name="connsiteX26" fmla="*/ 1703847 w 2786744"/>
              <a:gd name="connsiteY26" fmla="*/ 35935 h 2786744"/>
              <a:gd name="connsiteX27" fmla="*/ 1807718 w 2786744"/>
              <a:gd name="connsiteY27" fmla="*/ 62643 h 2786744"/>
              <a:gd name="connsiteX28" fmla="*/ 1892796 w 2786744"/>
              <a:gd name="connsiteY28" fmla="*/ 93782 h 2786744"/>
              <a:gd name="connsiteX29" fmla="*/ 1892796 w 2786744"/>
              <a:gd name="connsiteY29" fmla="*/ 2692962 h 2786744"/>
              <a:gd name="connsiteX30" fmla="*/ 1807718 w 2786744"/>
              <a:gd name="connsiteY30" fmla="*/ 2724101 h 2786744"/>
              <a:gd name="connsiteX31" fmla="*/ 1703847 w 2786744"/>
              <a:gd name="connsiteY31" fmla="*/ 2750809 h 2786744"/>
              <a:gd name="connsiteX32" fmla="*/ 1082898 w 2786744"/>
              <a:gd name="connsiteY32" fmla="*/ 35935 h 2786744"/>
              <a:gd name="connsiteX33" fmla="*/ 1082898 w 2786744"/>
              <a:gd name="connsiteY33" fmla="*/ 2750809 h 2786744"/>
              <a:gd name="connsiteX34" fmla="*/ 979026 w 2786744"/>
              <a:gd name="connsiteY34" fmla="*/ 2724101 h 2786744"/>
              <a:gd name="connsiteX35" fmla="*/ 893949 w 2786744"/>
              <a:gd name="connsiteY35" fmla="*/ 2692962 h 2786744"/>
              <a:gd name="connsiteX36" fmla="*/ 893949 w 2786744"/>
              <a:gd name="connsiteY36" fmla="*/ 93782 h 2786744"/>
              <a:gd name="connsiteX37" fmla="*/ 979026 w 2786744"/>
              <a:gd name="connsiteY37" fmla="*/ 62643 h 2786744"/>
              <a:gd name="connsiteX38" fmla="*/ 1393372 w 2786744"/>
              <a:gd name="connsiteY38" fmla="*/ 0 h 2786744"/>
              <a:gd name="connsiteX39" fmla="*/ 1487847 w 2786744"/>
              <a:gd name="connsiteY39" fmla="*/ 4771 h 2786744"/>
              <a:gd name="connsiteX40" fmla="*/ 1487847 w 2786744"/>
              <a:gd name="connsiteY40" fmla="*/ 2781974 h 2786744"/>
              <a:gd name="connsiteX41" fmla="*/ 1393372 w 2786744"/>
              <a:gd name="connsiteY41" fmla="*/ 2786744 h 2786744"/>
              <a:gd name="connsiteX42" fmla="*/ 1298898 w 2786744"/>
              <a:gd name="connsiteY42" fmla="*/ 2781974 h 2786744"/>
              <a:gd name="connsiteX43" fmla="*/ 1298898 w 2786744"/>
              <a:gd name="connsiteY43" fmla="*/ 4771 h 278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786744" h="2786744">
                <a:moveTo>
                  <a:pt x="273000" y="567474"/>
                </a:moveTo>
                <a:lnTo>
                  <a:pt x="273000" y="2219270"/>
                </a:lnTo>
                <a:lnTo>
                  <a:pt x="237966" y="2172420"/>
                </a:lnTo>
                <a:cubicBezTo>
                  <a:pt x="87727" y="1950036"/>
                  <a:pt x="0" y="1681949"/>
                  <a:pt x="0" y="1393372"/>
                </a:cubicBezTo>
                <a:cubicBezTo>
                  <a:pt x="0" y="1104795"/>
                  <a:pt x="87727" y="836708"/>
                  <a:pt x="237966" y="614325"/>
                </a:cubicBezTo>
                <a:close/>
                <a:moveTo>
                  <a:pt x="2513743" y="567473"/>
                </a:moveTo>
                <a:lnTo>
                  <a:pt x="2548778" y="614325"/>
                </a:lnTo>
                <a:cubicBezTo>
                  <a:pt x="2699017" y="836708"/>
                  <a:pt x="2786744" y="1104795"/>
                  <a:pt x="2786744" y="1393372"/>
                </a:cubicBezTo>
                <a:cubicBezTo>
                  <a:pt x="2786744" y="1681949"/>
                  <a:pt x="2699017" y="1950036"/>
                  <a:pt x="2548778" y="2172420"/>
                </a:cubicBezTo>
                <a:lnTo>
                  <a:pt x="2513743" y="2219271"/>
                </a:lnTo>
                <a:close/>
                <a:moveTo>
                  <a:pt x="2108796" y="199314"/>
                </a:moveTo>
                <a:lnTo>
                  <a:pt x="2172419" y="237966"/>
                </a:lnTo>
                <a:cubicBezTo>
                  <a:pt x="2209483" y="263006"/>
                  <a:pt x="2245278" y="289782"/>
                  <a:pt x="2279686" y="318179"/>
                </a:cubicBezTo>
                <a:lnTo>
                  <a:pt x="2297743" y="334590"/>
                </a:lnTo>
                <a:lnTo>
                  <a:pt x="2297743" y="2452154"/>
                </a:lnTo>
                <a:lnTo>
                  <a:pt x="2279686" y="2468566"/>
                </a:lnTo>
                <a:cubicBezTo>
                  <a:pt x="2245278" y="2496962"/>
                  <a:pt x="2209483" y="2523738"/>
                  <a:pt x="2172419" y="2548778"/>
                </a:cubicBezTo>
                <a:lnTo>
                  <a:pt x="2108796" y="2587430"/>
                </a:lnTo>
                <a:close/>
                <a:moveTo>
                  <a:pt x="677949" y="199313"/>
                </a:moveTo>
                <a:lnTo>
                  <a:pt x="677949" y="2587431"/>
                </a:lnTo>
                <a:lnTo>
                  <a:pt x="614325" y="2548778"/>
                </a:lnTo>
                <a:cubicBezTo>
                  <a:pt x="577261" y="2523738"/>
                  <a:pt x="541466" y="2496962"/>
                  <a:pt x="507058" y="2468566"/>
                </a:cubicBezTo>
                <a:lnTo>
                  <a:pt x="489000" y="2452153"/>
                </a:lnTo>
                <a:lnTo>
                  <a:pt x="489000" y="334591"/>
                </a:lnTo>
                <a:lnTo>
                  <a:pt x="507058" y="318179"/>
                </a:lnTo>
                <a:cubicBezTo>
                  <a:pt x="541466" y="289782"/>
                  <a:pt x="577261" y="263006"/>
                  <a:pt x="614325" y="237966"/>
                </a:cubicBezTo>
                <a:close/>
                <a:moveTo>
                  <a:pt x="1703847" y="35935"/>
                </a:moveTo>
                <a:lnTo>
                  <a:pt x="1807718" y="62643"/>
                </a:lnTo>
                <a:lnTo>
                  <a:pt x="1892796" y="93782"/>
                </a:lnTo>
                <a:lnTo>
                  <a:pt x="1892796" y="2692962"/>
                </a:lnTo>
                <a:lnTo>
                  <a:pt x="1807718" y="2724101"/>
                </a:lnTo>
                <a:lnTo>
                  <a:pt x="1703847" y="2750809"/>
                </a:lnTo>
                <a:close/>
                <a:moveTo>
                  <a:pt x="1082898" y="35935"/>
                </a:moveTo>
                <a:lnTo>
                  <a:pt x="1082898" y="2750809"/>
                </a:lnTo>
                <a:lnTo>
                  <a:pt x="979026" y="2724101"/>
                </a:lnTo>
                <a:lnTo>
                  <a:pt x="893949" y="2692962"/>
                </a:lnTo>
                <a:lnTo>
                  <a:pt x="893949" y="93782"/>
                </a:lnTo>
                <a:lnTo>
                  <a:pt x="979026" y="62643"/>
                </a:lnTo>
                <a:close/>
                <a:moveTo>
                  <a:pt x="1393372" y="0"/>
                </a:moveTo>
                <a:lnTo>
                  <a:pt x="1487847" y="4771"/>
                </a:lnTo>
                <a:lnTo>
                  <a:pt x="1487847" y="2781974"/>
                </a:lnTo>
                <a:lnTo>
                  <a:pt x="1393372" y="2786744"/>
                </a:lnTo>
                <a:lnTo>
                  <a:pt x="1298898" y="2781974"/>
                </a:lnTo>
                <a:lnTo>
                  <a:pt x="1298898" y="477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7" name="PPT世界-10"/>
          <p:cNvSpPr/>
          <p:nvPr/>
        </p:nvSpPr>
        <p:spPr>
          <a:xfrm>
            <a:off x="674515" y="428"/>
            <a:ext cx="4539428" cy="1083428"/>
          </a:xfrm>
          <a:custGeom>
            <a:avLst/>
            <a:gdLst>
              <a:gd name="connsiteX0" fmla="*/ 0 w 4539428"/>
              <a:gd name="connsiteY0" fmla="*/ 0 h 1083428"/>
              <a:gd name="connsiteX1" fmla="*/ 4539429 w 4539428"/>
              <a:gd name="connsiteY1" fmla="*/ 0 h 1083428"/>
              <a:gd name="connsiteX2" fmla="*/ 4539429 w 4539428"/>
              <a:gd name="connsiteY2" fmla="*/ 1083429 h 1083428"/>
              <a:gd name="connsiteX3" fmla="*/ 0 w 4539428"/>
              <a:gd name="connsiteY3" fmla="*/ 1083429 h 1083428"/>
            </a:gdLst>
            <a:ahLst/>
            <a:cxnLst>
              <a:cxn ang="0">
                <a:pos x="connsiteX0" y="connsiteY0"/>
              </a:cxn>
              <a:cxn ang="0">
                <a:pos x="connsiteX1" y="connsiteY1"/>
              </a:cxn>
              <a:cxn ang="0">
                <a:pos x="connsiteX2" y="connsiteY2"/>
              </a:cxn>
              <a:cxn ang="0">
                <a:pos x="connsiteX3" y="connsiteY3"/>
              </a:cxn>
            </a:cxnLst>
            <a:rect l="l" t="t" r="r" b="b"/>
            <a:pathLst>
              <a:path w="4539428" h="1083428">
                <a:moveTo>
                  <a:pt x="0" y="0"/>
                </a:moveTo>
                <a:lnTo>
                  <a:pt x="4539429" y="0"/>
                </a:lnTo>
                <a:lnTo>
                  <a:pt x="4539429" y="1083429"/>
                </a:lnTo>
                <a:lnTo>
                  <a:pt x="0" y="1083429"/>
                </a:lnTo>
                <a:close/>
              </a:path>
            </a:pathLst>
          </a:custGeom>
          <a:solidFill>
            <a:schemeClr val="accent3"/>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19" name="PPT世界-11"/>
          <p:cNvSpPr/>
          <p:nvPr/>
        </p:nvSpPr>
        <p:spPr>
          <a:xfrm>
            <a:off x="643658" y="6212999"/>
            <a:ext cx="891428" cy="150857"/>
          </a:xfrm>
          <a:custGeom>
            <a:avLst/>
            <a:gdLst>
              <a:gd name="connsiteX0" fmla="*/ 0 w 891428"/>
              <a:gd name="connsiteY0" fmla="*/ 0 h 150857"/>
              <a:gd name="connsiteX1" fmla="*/ 891429 w 891428"/>
              <a:gd name="connsiteY1" fmla="*/ 0 h 150857"/>
              <a:gd name="connsiteX2" fmla="*/ 891429 w 891428"/>
              <a:gd name="connsiteY2" fmla="*/ 150857 h 150857"/>
              <a:gd name="connsiteX3" fmla="*/ 0 w 891428"/>
              <a:gd name="connsiteY3" fmla="*/ 150857 h 150857"/>
            </a:gdLst>
            <a:ahLst/>
            <a:cxnLst>
              <a:cxn ang="0">
                <a:pos x="connsiteX0" y="connsiteY0"/>
              </a:cxn>
              <a:cxn ang="0">
                <a:pos x="connsiteX1" y="connsiteY1"/>
              </a:cxn>
              <a:cxn ang="0">
                <a:pos x="connsiteX2" y="connsiteY2"/>
              </a:cxn>
              <a:cxn ang="0">
                <a:pos x="connsiteX3" y="connsiteY3"/>
              </a:cxn>
            </a:cxnLst>
            <a:rect l="l" t="t" r="r" b="b"/>
            <a:pathLst>
              <a:path w="891428" h="150857">
                <a:moveTo>
                  <a:pt x="0" y="0"/>
                </a:moveTo>
                <a:lnTo>
                  <a:pt x="891429" y="0"/>
                </a:lnTo>
                <a:lnTo>
                  <a:pt x="891429" y="150857"/>
                </a:lnTo>
                <a:lnTo>
                  <a:pt x="0" y="150857"/>
                </a:lnTo>
                <a:close/>
              </a:path>
            </a:pathLst>
          </a:custGeom>
          <a:solidFill>
            <a:schemeClr val="bg1"/>
          </a:solidFill>
          <a:ln w="3429" cap="flat">
            <a:noFill/>
            <a:prstDash val="solid"/>
            <a:miter/>
          </a:ln>
        </p:spPr>
        <p:txBody>
          <a:bodyPr rtlCol="0" anchor="ctr"/>
          <a:lstStyle/>
          <a:p>
            <a:endParaRPr lang="zh-CN" altLang="en-US">
              <a:cs typeface="思源黑体 CN Bold" panose="020B0800000000000000" pitchFamily="34" charset="-122"/>
            </a:endParaRPr>
          </a:p>
        </p:txBody>
      </p:sp>
      <p:pic>
        <p:nvPicPr>
          <p:cNvPr id="55" name="PPT世界-12" descr="桌子上的广告&#10;&#10;中度可信度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37037" y="798288"/>
            <a:ext cx="5057562" cy="5021942"/>
          </a:xfrm>
          <a:custGeom>
            <a:avLst/>
            <a:gdLst>
              <a:gd name="connsiteX0" fmla="*/ 37480 w 5321359"/>
              <a:gd name="connsiteY0" fmla="*/ 0 h 5283881"/>
              <a:gd name="connsiteX1" fmla="*/ 5321359 w 5321359"/>
              <a:gd name="connsiteY1" fmla="*/ 0 h 5283881"/>
              <a:gd name="connsiteX2" fmla="*/ 3760472 w 5321359"/>
              <a:gd name="connsiteY2" fmla="*/ 3749495 h 5283881"/>
              <a:gd name="connsiteX3" fmla="*/ 0 w 5321359"/>
              <a:gd name="connsiteY3" fmla="*/ 5283748 h 5283881"/>
            </a:gdLst>
            <a:ahLst/>
            <a:cxnLst>
              <a:cxn ang="0">
                <a:pos x="connsiteX0" y="connsiteY0"/>
              </a:cxn>
              <a:cxn ang="0">
                <a:pos x="connsiteX1" y="connsiteY1"/>
              </a:cxn>
              <a:cxn ang="0">
                <a:pos x="connsiteX2" y="connsiteY2"/>
              </a:cxn>
              <a:cxn ang="0">
                <a:pos x="connsiteX3" y="connsiteY3"/>
              </a:cxn>
            </a:cxnLst>
            <a:rect l="l" t="t" r="r" b="b"/>
            <a:pathLst>
              <a:path w="5321359" h="5283881">
                <a:moveTo>
                  <a:pt x="37480" y="0"/>
                </a:moveTo>
                <a:lnTo>
                  <a:pt x="5321359" y="0"/>
                </a:lnTo>
                <a:cubicBezTo>
                  <a:pt x="5321359" y="1407867"/>
                  <a:pt x="4759509" y="2757519"/>
                  <a:pt x="3760472" y="3749495"/>
                </a:cubicBezTo>
                <a:cubicBezTo>
                  <a:pt x="2761435" y="4741470"/>
                  <a:pt x="1407832" y="5293733"/>
                  <a:pt x="0" y="5283748"/>
                </a:cubicBezTo>
                <a:close/>
              </a:path>
            </a:pathLst>
          </a:custGeom>
          <a:ln w="41275">
            <a:solidFill>
              <a:schemeClr val="accent1"/>
            </a:solidFill>
          </a:ln>
        </p:spPr>
      </p:pic>
      <p:sp>
        <p:nvSpPr>
          <p:cNvPr id="9" name="PPT世界-13"/>
          <p:cNvSpPr/>
          <p:nvPr/>
        </p:nvSpPr>
        <p:spPr>
          <a:xfrm>
            <a:off x="3256171" y="3342973"/>
            <a:ext cx="2438428" cy="2438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4" name="PPT世界-16"/>
          <p:cNvSpPr/>
          <p:nvPr/>
        </p:nvSpPr>
        <p:spPr>
          <a:xfrm>
            <a:off x="0" y="0"/>
            <a:ext cx="2069396" cy="1637102"/>
          </a:xfrm>
          <a:custGeom>
            <a:avLst/>
            <a:gdLst>
              <a:gd name="connsiteX0" fmla="*/ 895288 w 2069396"/>
              <a:gd name="connsiteY0" fmla="*/ 0 h 1637102"/>
              <a:gd name="connsiteX1" fmla="*/ 2069396 w 2069396"/>
              <a:gd name="connsiteY1" fmla="*/ 0 h 1637102"/>
              <a:gd name="connsiteX2" fmla="*/ 1992016 w 2069396"/>
              <a:gd name="connsiteY2" fmla="*/ 211417 h 1637102"/>
              <a:gd name="connsiteX3" fmla="*/ 68180 w 2069396"/>
              <a:gd name="connsiteY3" fmla="*/ 1633659 h 1637102"/>
              <a:gd name="connsiteX4" fmla="*/ 0 w 2069396"/>
              <a:gd name="connsiteY4" fmla="*/ 1637102 h 1637102"/>
              <a:gd name="connsiteX5" fmla="*/ 0 w 2069396"/>
              <a:gd name="connsiteY5" fmla="*/ 563336 h 1637102"/>
              <a:gd name="connsiteX6" fmla="*/ 85812 w 2069396"/>
              <a:gd name="connsiteY6" fmla="*/ 550239 h 1637102"/>
              <a:gd name="connsiteX7" fmla="*/ 888588 w 2069396"/>
              <a:gd name="connsiteY7" fmla="*/ 12344 h 163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396" h="1637102">
                <a:moveTo>
                  <a:pt x="895288" y="0"/>
                </a:moveTo>
                <a:lnTo>
                  <a:pt x="2069396" y="0"/>
                </a:lnTo>
                <a:lnTo>
                  <a:pt x="1992016" y="211417"/>
                </a:lnTo>
                <a:cubicBezTo>
                  <a:pt x="1665203" y="984091"/>
                  <a:pt x="936633" y="1545463"/>
                  <a:pt x="68180" y="1633659"/>
                </a:cubicBezTo>
                <a:lnTo>
                  <a:pt x="0" y="1637102"/>
                </a:lnTo>
                <a:lnTo>
                  <a:pt x="0" y="563336"/>
                </a:lnTo>
                <a:lnTo>
                  <a:pt x="85812" y="550239"/>
                </a:lnTo>
                <a:cubicBezTo>
                  <a:pt x="418840" y="482092"/>
                  <a:pt x="704718" y="284507"/>
                  <a:pt x="888588" y="1234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pic>
        <p:nvPicPr>
          <p:cNvPr id="25" name="图片 24">
            <a:hlinkClick r:id="rId4"/>
            <a:extLst>
              <a:ext uri="{FF2B5EF4-FFF2-40B4-BE49-F238E27FC236}">
                <a16:creationId xmlns:a16="http://schemas.microsoft.com/office/drawing/2014/main" id="{A392B141-DEFF-49BA-9FFE-DB6BCA36F67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593645" y="374991"/>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PPT世界-1">
            <a:extLst>
              <a:ext uri="{FF2B5EF4-FFF2-40B4-BE49-F238E27FC236}">
                <a16:creationId xmlns:a16="http://schemas.microsoft.com/office/drawing/2014/main" id="{12AE6D25-A9B8-4360-92CF-98FE42C76A46}"/>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0" name="PPT世界-2"/>
          <p:cNvSpPr/>
          <p:nvPr/>
        </p:nvSpPr>
        <p:spPr>
          <a:xfrm>
            <a:off x="0" y="0"/>
            <a:ext cx="2069396" cy="1637102"/>
          </a:xfrm>
          <a:custGeom>
            <a:avLst/>
            <a:gdLst>
              <a:gd name="connsiteX0" fmla="*/ 895288 w 2069396"/>
              <a:gd name="connsiteY0" fmla="*/ 0 h 1637102"/>
              <a:gd name="connsiteX1" fmla="*/ 2069396 w 2069396"/>
              <a:gd name="connsiteY1" fmla="*/ 0 h 1637102"/>
              <a:gd name="connsiteX2" fmla="*/ 1992016 w 2069396"/>
              <a:gd name="connsiteY2" fmla="*/ 211417 h 1637102"/>
              <a:gd name="connsiteX3" fmla="*/ 68180 w 2069396"/>
              <a:gd name="connsiteY3" fmla="*/ 1633659 h 1637102"/>
              <a:gd name="connsiteX4" fmla="*/ 0 w 2069396"/>
              <a:gd name="connsiteY4" fmla="*/ 1637102 h 1637102"/>
              <a:gd name="connsiteX5" fmla="*/ 0 w 2069396"/>
              <a:gd name="connsiteY5" fmla="*/ 563336 h 1637102"/>
              <a:gd name="connsiteX6" fmla="*/ 85812 w 2069396"/>
              <a:gd name="connsiteY6" fmla="*/ 550239 h 1637102"/>
              <a:gd name="connsiteX7" fmla="*/ 888588 w 2069396"/>
              <a:gd name="connsiteY7" fmla="*/ 12344 h 163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396" h="1637102">
                <a:moveTo>
                  <a:pt x="895288" y="0"/>
                </a:moveTo>
                <a:lnTo>
                  <a:pt x="2069396" y="0"/>
                </a:lnTo>
                <a:lnTo>
                  <a:pt x="1992016" y="211417"/>
                </a:lnTo>
                <a:cubicBezTo>
                  <a:pt x="1665203" y="984091"/>
                  <a:pt x="936633" y="1545463"/>
                  <a:pt x="68180" y="1633659"/>
                </a:cubicBezTo>
                <a:lnTo>
                  <a:pt x="0" y="1637102"/>
                </a:lnTo>
                <a:lnTo>
                  <a:pt x="0" y="563336"/>
                </a:lnTo>
                <a:lnTo>
                  <a:pt x="85812" y="550239"/>
                </a:lnTo>
                <a:cubicBezTo>
                  <a:pt x="418840" y="482092"/>
                  <a:pt x="704718" y="284507"/>
                  <a:pt x="888588" y="1234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sp>
        <p:nvSpPr>
          <p:cNvPr id="21" name="PPT世界-3"/>
          <p:cNvSpPr/>
          <p:nvPr/>
        </p:nvSpPr>
        <p:spPr>
          <a:xfrm flipH="1">
            <a:off x="11694316" y="6342744"/>
            <a:ext cx="497685" cy="515256"/>
          </a:xfrm>
          <a:custGeom>
            <a:avLst/>
            <a:gdLst>
              <a:gd name="connsiteX0" fmla="*/ 42858 w 497685"/>
              <a:gd name="connsiteY0" fmla="*/ 0 h 515256"/>
              <a:gd name="connsiteX1" fmla="*/ 0 w 497685"/>
              <a:gd name="connsiteY1" fmla="*/ 4321 h 515256"/>
              <a:gd name="connsiteX2" fmla="*/ 0 w 497685"/>
              <a:gd name="connsiteY2" fmla="*/ 515256 h 515256"/>
              <a:gd name="connsiteX3" fmla="*/ 491593 w 497685"/>
              <a:gd name="connsiteY3" fmla="*/ 515256 h 515256"/>
              <a:gd name="connsiteX4" fmla="*/ 497685 w 497685"/>
              <a:gd name="connsiteY4" fmla="*/ 454827 h 515256"/>
              <a:gd name="connsiteX5" fmla="*/ 42858 w 497685"/>
              <a:gd name="connsiteY5" fmla="*/ 0 h 51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7685" h="515256">
                <a:moveTo>
                  <a:pt x="42858" y="0"/>
                </a:moveTo>
                <a:lnTo>
                  <a:pt x="0" y="4321"/>
                </a:lnTo>
                <a:lnTo>
                  <a:pt x="0" y="515256"/>
                </a:lnTo>
                <a:lnTo>
                  <a:pt x="491593" y="515256"/>
                </a:lnTo>
                <a:lnTo>
                  <a:pt x="497685" y="454827"/>
                </a:lnTo>
                <a:cubicBezTo>
                  <a:pt x="497685" y="203633"/>
                  <a:pt x="294052" y="0"/>
                  <a:pt x="42858" y="0"/>
                </a:cubicBezTo>
                <a:close/>
              </a:path>
            </a:pathLst>
          </a:custGeom>
          <a:noFill/>
          <a:ln w="127000" cap="flat">
            <a:solidFill>
              <a:schemeClr val="accent3"/>
            </a:solid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9" name="PPT世界-5"/>
          <p:cNvGrpSpPr/>
          <p:nvPr/>
        </p:nvGrpSpPr>
        <p:grpSpPr>
          <a:xfrm>
            <a:off x="319220" y="318177"/>
            <a:ext cx="3255299" cy="734570"/>
            <a:chOff x="1278601" y="1527703"/>
            <a:chExt cx="3640208" cy="821426"/>
          </a:xfrm>
        </p:grpSpPr>
        <p:sp>
          <p:nvSpPr>
            <p:cNvPr id="10" name="PPT世界-5-1"/>
            <p:cNvSpPr/>
            <p:nvPr/>
          </p:nvSpPr>
          <p:spPr>
            <a:xfrm rot="196441">
              <a:off x="1383861" y="1527703"/>
              <a:ext cx="3534948" cy="812821"/>
            </a:xfrm>
            <a:prstGeom prst="roundRect">
              <a:avLst>
                <a:gd name="adj" fmla="val 6866"/>
              </a:avLst>
            </a:prstGeom>
            <a:gradFill flip="none" rotWithShape="0">
              <a:gsLst>
                <a:gs pos="0">
                  <a:schemeClr val="accent1"/>
                </a:gs>
                <a:gs pos="100000">
                  <a:schemeClr val="accent2"/>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11" name="PPT世界-5-2"/>
            <p:cNvSpPr/>
            <p:nvPr/>
          </p:nvSpPr>
          <p:spPr>
            <a:xfrm>
              <a:off x="1278601" y="1535397"/>
              <a:ext cx="3536319" cy="813732"/>
            </a:xfrm>
            <a:prstGeom prst="roundRect">
              <a:avLst>
                <a:gd name="adj" fmla="val 5939"/>
              </a:avLst>
            </a:prstGeom>
            <a:solidFill>
              <a:schemeClr val="bg1"/>
            </a:solidFill>
            <a:ln w="9525">
              <a:solidFill>
                <a:schemeClr val="accent3"/>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2" name="PPT世界-5-3"/>
            <p:cNvSpPr txBox="1"/>
            <p:nvPr/>
          </p:nvSpPr>
          <p:spPr>
            <a:xfrm>
              <a:off x="2389608" y="1645782"/>
              <a:ext cx="2016341" cy="4474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normalizeH="0" baseline="0" noProof="0" dirty="0">
                  <a:ln>
                    <a:noFill/>
                  </a:ln>
                  <a:gradFill>
                    <a:gsLst>
                      <a:gs pos="10000">
                        <a:schemeClr val="accent1"/>
                      </a:gs>
                      <a:gs pos="9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中外史学理论</a:t>
              </a:r>
            </a:p>
          </p:txBody>
        </p:sp>
        <p:sp>
          <p:nvSpPr>
            <p:cNvPr id="13" name="PPT世界-5-4"/>
            <p:cNvSpPr/>
            <p:nvPr/>
          </p:nvSpPr>
          <p:spPr>
            <a:xfrm>
              <a:off x="2433228" y="2028173"/>
              <a:ext cx="2016341" cy="24091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HISTORICAL THEORY</a:t>
              </a:r>
              <a:endParaRPr kumimoji="0" lang="zh-CN" altLang="en-US"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4" name="PPT世界-5-5"/>
            <p:cNvSpPr/>
            <p:nvPr/>
          </p:nvSpPr>
          <p:spPr>
            <a:xfrm>
              <a:off x="4562920" y="2098035"/>
              <a:ext cx="252000" cy="25109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5" name="PPT世界-5-6"/>
            <p:cNvSpPr/>
            <p:nvPr/>
          </p:nvSpPr>
          <p:spPr>
            <a:xfrm>
              <a:off x="1654008" y="1672263"/>
              <a:ext cx="540000" cy="540000"/>
            </a:xfrm>
            <a:prstGeom prst="ellipse">
              <a:avLst/>
            </a:prstGeom>
            <a:gradFill flip="none" rotWithShape="0">
              <a:gsLst>
                <a:gs pos="0">
                  <a:schemeClr val="accent1"/>
                </a:gs>
                <a:gs pos="100000">
                  <a:schemeClr val="accent2"/>
                </a:gs>
              </a:gsLst>
              <a:lin ang="2700000" scaled="0"/>
              <a:tileRect/>
            </a:gra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16" name="PPT世界-5-7"/>
            <p:cNvSpPr txBox="1"/>
            <p:nvPr/>
          </p:nvSpPr>
          <p:spPr>
            <a:xfrm>
              <a:off x="1642042" y="1720341"/>
              <a:ext cx="562988" cy="4474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03</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sp>
          <p:nvSpPr>
            <p:cNvPr id="17" name="PPT世界-5-8"/>
            <p:cNvSpPr/>
            <p:nvPr/>
          </p:nvSpPr>
          <p:spPr>
            <a:xfrm flipH="1" flipV="1">
              <a:off x="1278601" y="1535397"/>
              <a:ext cx="180000" cy="180000"/>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sp>
        <p:nvSpPr>
          <p:cNvPr id="18" name="PPT世界-6"/>
          <p:cNvSpPr/>
          <p:nvPr/>
        </p:nvSpPr>
        <p:spPr>
          <a:xfrm>
            <a:off x="2682582" y="2144202"/>
            <a:ext cx="8901998" cy="3647974"/>
          </a:xfrm>
          <a:prstGeom prst="roundRect">
            <a:avLst>
              <a:gd name="adj" fmla="val 8312"/>
            </a:avLst>
          </a:prstGeom>
          <a:noFill/>
          <a:ln w="12700" cap="flat" cmpd="sng" algn="ctr">
            <a:solidFill>
              <a:schemeClr val="accent3"/>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19" name="PPT世界-7"/>
          <p:cNvGrpSpPr/>
          <p:nvPr/>
        </p:nvGrpSpPr>
        <p:grpSpPr>
          <a:xfrm>
            <a:off x="6152204" y="2438350"/>
            <a:ext cx="5024335" cy="1332747"/>
            <a:chOff x="6141011" y="2430255"/>
            <a:chExt cx="5024335" cy="1332747"/>
          </a:xfrm>
        </p:grpSpPr>
        <p:sp>
          <p:nvSpPr>
            <p:cNvPr id="22" name="PPT世界-7-1"/>
            <p:cNvSpPr txBox="1"/>
            <p:nvPr/>
          </p:nvSpPr>
          <p:spPr>
            <a:xfrm>
              <a:off x="6141012" y="2868398"/>
              <a:ext cx="5024334" cy="894604"/>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单击此处键入文本单击此处键入文本单击单击此处键入文本单击此处键入文本单击单击此处键入文本单击单击此处键入文本单击此处键入文本单击单击此处键入文本单击</a:t>
              </a:r>
            </a:p>
          </p:txBody>
        </p:sp>
        <p:sp>
          <p:nvSpPr>
            <p:cNvPr id="23" name="PPT世界-7-2"/>
            <p:cNvSpPr txBox="1"/>
            <p:nvPr/>
          </p:nvSpPr>
          <p:spPr>
            <a:xfrm>
              <a:off x="6141011" y="2430255"/>
              <a:ext cx="1709772" cy="400110"/>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endParaRPr kumimoji="0" lang="en-US" altLang="zh-CN"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4" name="PPT世界-8"/>
          <p:cNvGrpSpPr/>
          <p:nvPr/>
        </p:nvGrpSpPr>
        <p:grpSpPr>
          <a:xfrm>
            <a:off x="6168249" y="4081925"/>
            <a:ext cx="5024335" cy="1332747"/>
            <a:chOff x="6157056" y="4073830"/>
            <a:chExt cx="5024335" cy="1332747"/>
          </a:xfrm>
        </p:grpSpPr>
        <p:sp>
          <p:nvSpPr>
            <p:cNvPr id="25" name="PPT世界-8-1"/>
            <p:cNvSpPr txBox="1"/>
            <p:nvPr/>
          </p:nvSpPr>
          <p:spPr>
            <a:xfrm>
              <a:off x="6157057" y="4511973"/>
              <a:ext cx="5024334" cy="894604"/>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单击此处键入文本单击此处键入文本单击单击此处键入文本单击此处键入文本单击单击此处键入文本单击单击此处键入文本单击此处键入文本单击单击此处键入文本单击</a:t>
              </a:r>
            </a:p>
          </p:txBody>
        </p:sp>
        <p:sp>
          <p:nvSpPr>
            <p:cNvPr id="26" name="PPT世界-8-2"/>
            <p:cNvSpPr txBox="1"/>
            <p:nvPr/>
          </p:nvSpPr>
          <p:spPr>
            <a:xfrm>
              <a:off x="6157056" y="4073830"/>
              <a:ext cx="1709772" cy="400110"/>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endParaRPr kumimoji="0" lang="en-US" altLang="zh-CN"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31" name="PPT世界-9">
            <a:extLst>
              <a:ext uri="{FF2B5EF4-FFF2-40B4-BE49-F238E27FC236}">
                <a16:creationId xmlns:a16="http://schemas.microsoft.com/office/drawing/2014/main" id="{13568122-835E-4620-A9D6-85E2672527AC}"/>
              </a:ext>
            </a:extLst>
          </p:cNvPr>
          <p:cNvSpPr/>
          <p:nvPr/>
        </p:nvSpPr>
        <p:spPr>
          <a:xfrm rot="2567741">
            <a:off x="3560296" y="3806590"/>
            <a:ext cx="2070570" cy="2070570"/>
          </a:xfrm>
          <a:custGeom>
            <a:avLst/>
            <a:gdLst>
              <a:gd name="connsiteX0" fmla="*/ 273000 w 2786744"/>
              <a:gd name="connsiteY0" fmla="*/ 567474 h 2786744"/>
              <a:gd name="connsiteX1" fmla="*/ 273000 w 2786744"/>
              <a:gd name="connsiteY1" fmla="*/ 2219270 h 2786744"/>
              <a:gd name="connsiteX2" fmla="*/ 237966 w 2786744"/>
              <a:gd name="connsiteY2" fmla="*/ 2172420 h 2786744"/>
              <a:gd name="connsiteX3" fmla="*/ 0 w 2786744"/>
              <a:gd name="connsiteY3" fmla="*/ 1393372 h 2786744"/>
              <a:gd name="connsiteX4" fmla="*/ 237966 w 2786744"/>
              <a:gd name="connsiteY4" fmla="*/ 614325 h 2786744"/>
              <a:gd name="connsiteX5" fmla="*/ 2513743 w 2786744"/>
              <a:gd name="connsiteY5" fmla="*/ 567473 h 2786744"/>
              <a:gd name="connsiteX6" fmla="*/ 2548778 w 2786744"/>
              <a:gd name="connsiteY6" fmla="*/ 614325 h 2786744"/>
              <a:gd name="connsiteX7" fmla="*/ 2786744 w 2786744"/>
              <a:gd name="connsiteY7" fmla="*/ 1393372 h 2786744"/>
              <a:gd name="connsiteX8" fmla="*/ 2548778 w 2786744"/>
              <a:gd name="connsiteY8" fmla="*/ 2172420 h 2786744"/>
              <a:gd name="connsiteX9" fmla="*/ 2513743 w 2786744"/>
              <a:gd name="connsiteY9" fmla="*/ 2219271 h 2786744"/>
              <a:gd name="connsiteX10" fmla="*/ 2108796 w 2786744"/>
              <a:gd name="connsiteY10" fmla="*/ 199314 h 2786744"/>
              <a:gd name="connsiteX11" fmla="*/ 2172419 w 2786744"/>
              <a:gd name="connsiteY11" fmla="*/ 237966 h 2786744"/>
              <a:gd name="connsiteX12" fmla="*/ 2279686 w 2786744"/>
              <a:gd name="connsiteY12" fmla="*/ 318179 h 2786744"/>
              <a:gd name="connsiteX13" fmla="*/ 2297743 w 2786744"/>
              <a:gd name="connsiteY13" fmla="*/ 334590 h 2786744"/>
              <a:gd name="connsiteX14" fmla="*/ 2297743 w 2786744"/>
              <a:gd name="connsiteY14" fmla="*/ 2452154 h 2786744"/>
              <a:gd name="connsiteX15" fmla="*/ 2279686 w 2786744"/>
              <a:gd name="connsiteY15" fmla="*/ 2468566 h 2786744"/>
              <a:gd name="connsiteX16" fmla="*/ 2172419 w 2786744"/>
              <a:gd name="connsiteY16" fmla="*/ 2548778 h 2786744"/>
              <a:gd name="connsiteX17" fmla="*/ 2108796 w 2786744"/>
              <a:gd name="connsiteY17" fmla="*/ 2587430 h 2786744"/>
              <a:gd name="connsiteX18" fmla="*/ 677949 w 2786744"/>
              <a:gd name="connsiteY18" fmla="*/ 199313 h 2786744"/>
              <a:gd name="connsiteX19" fmla="*/ 677949 w 2786744"/>
              <a:gd name="connsiteY19" fmla="*/ 2587431 h 2786744"/>
              <a:gd name="connsiteX20" fmla="*/ 614325 w 2786744"/>
              <a:gd name="connsiteY20" fmla="*/ 2548778 h 2786744"/>
              <a:gd name="connsiteX21" fmla="*/ 507058 w 2786744"/>
              <a:gd name="connsiteY21" fmla="*/ 2468566 h 2786744"/>
              <a:gd name="connsiteX22" fmla="*/ 489000 w 2786744"/>
              <a:gd name="connsiteY22" fmla="*/ 2452153 h 2786744"/>
              <a:gd name="connsiteX23" fmla="*/ 489000 w 2786744"/>
              <a:gd name="connsiteY23" fmla="*/ 334591 h 2786744"/>
              <a:gd name="connsiteX24" fmla="*/ 507058 w 2786744"/>
              <a:gd name="connsiteY24" fmla="*/ 318179 h 2786744"/>
              <a:gd name="connsiteX25" fmla="*/ 614325 w 2786744"/>
              <a:gd name="connsiteY25" fmla="*/ 237966 h 2786744"/>
              <a:gd name="connsiteX26" fmla="*/ 1703847 w 2786744"/>
              <a:gd name="connsiteY26" fmla="*/ 35935 h 2786744"/>
              <a:gd name="connsiteX27" fmla="*/ 1807718 w 2786744"/>
              <a:gd name="connsiteY27" fmla="*/ 62643 h 2786744"/>
              <a:gd name="connsiteX28" fmla="*/ 1892796 w 2786744"/>
              <a:gd name="connsiteY28" fmla="*/ 93782 h 2786744"/>
              <a:gd name="connsiteX29" fmla="*/ 1892796 w 2786744"/>
              <a:gd name="connsiteY29" fmla="*/ 2692962 h 2786744"/>
              <a:gd name="connsiteX30" fmla="*/ 1807718 w 2786744"/>
              <a:gd name="connsiteY30" fmla="*/ 2724101 h 2786744"/>
              <a:gd name="connsiteX31" fmla="*/ 1703847 w 2786744"/>
              <a:gd name="connsiteY31" fmla="*/ 2750809 h 2786744"/>
              <a:gd name="connsiteX32" fmla="*/ 1082898 w 2786744"/>
              <a:gd name="connsiteY32" fmla="*/ 35935 h 2786744"/>
              <a:gd name="connsiteX33" fmla="*/ 1082898 w 2786744"/>
              <a:gd name="connsiteY33" fmla="*/ 2750809 h 2786744"/>
              <a:gd name="connsiteX34" fmla="*/ 979026 w 2786744"/>
              <a:gd name="connsiteY34" fmla="*/ 2724101 h 2786744"/>
              <a:gd name="connsiteX35" fmla="*/ 893949 w 2786744"/>
              <a:gd name="connsiteY35" fmla="*/ 2692962 h 2786744"/>
              <a:gd name="connsiteX36" fmla="*/ 893949 w 2786744"/>
              <a:gd name="connsiteY36" fmla="*/ 93782 h 2786744"/>
              <a:gd name="connsiteX37" fmla="*/ 979026 w 2786744"/>
              <a:gd name="connsiteY37" fmla="*/ 62643 h 2786744"/>
              <a:gd name="connsiteX38" fmla="*/ 1393372 w 2786744"/>
              <a:gd name="connsiteY38" fmla="*/ 0 h 2786744"/>
              <a:gd name="connsiteX39" fmla="*/ 1487847 w 2786744"/>
              <a:gd name="connsiteY39" fmla="*/ 4771 h 2786744"/>
              <a:gd name="connsiteX40" fmla="*/ 1487847 w 2786744"/>
              <a:gd name="connsiteY40" fmla="*/ 2781974 h 2786744"/>
              <a:gd name="connsiteX41" fmla="*/ 1393372 w 2786744"/>
              <a:gd name="connsiteY41" fmla="*/ 2786744 h 2786744"/>
              <a:gd name="connsiteX42" fmla="*/ 1298898 w 2786744"/>
              <a:gd name="connsiteY42" fmla="*/ 2781974 h 2786744"/>
              <a:gd name="connsiteX43" fmla="*/ 1298898 w 2786744"/>
              <a:gd name="connsiteY43" fmla="*/ 4771 h 278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786744" h="2786744">
                <a:moveTo>
                  <a:pt x="273000" y="567474"/>
                </a:moveTo>
                <a:lnTo>
                  <a:pt x="273000" y="2219270"/>
                </a:lnTo>
                <a:lnTo>
                  <a:pt x="237966" y="2172420"/>
                </a:lnTo>
                <a:cubicBezTo>
                  <a:pt x="87727" y="1950036"/>
                  <a:pt x="0" y="1681949"/>
                  <a:pt x="0" y="1393372"/>
                </a:cubicBezTo>
                <a:cubicBezTo>
                  <a:pt x="0" y="1104795"/>
                  <a:pt x="87727" y="836708"/>
                  <a:pt x="237966" y="614325"/>
                </a:cubicBezTo>
                <a:close/>
                <a:moveTo>
                  <a:pt x="2513743" y="567473"/>
                </a:moveTo>
                <a:lnTo>
                  <a:pt x="2548778" y="614325"/>
                </a:lnTo>
                <a:cubicBezTo>
                  <a:pt x="2699017" y="836708"/>
                  <a:pt x="2786744" y="1104795"/>
                  <a:pt x="2786744" y="1393372"/>
                </a:cubicBezTo>
                <a:cubicBezTo>
                  <a:pt x="2786744" y="1681949"/>
                  <a:pt x="2699017" y="1950036"/>
                  <a:pt x="2548778" y="2172420"/>
                </a:cubicBezTo>
                <a:lnTo>
                  <a:pt x="2513743" y="2219271"/>
                </a:lnTo>
                <a:close/>
                <a:moveTo>
                  <a:pt x="2108796" y="199314"/>
                </a:moveTo>
                <a:lnTo>
                  <a:pt x="2172419" y="237966"/>
                </a:lnTo>
                <a:cubicBezTo>
                  <a:pt x="2209483" y="263006"/>
                  <a:pt x="2245278" y="289782"/>
                  <a:pt x="2279686" y="318179"/>
                </a:cubicBezTo>
                <a:lnTo>
                  <a:pt x="2297743" y="334590"/>
                </a:lnTo>
                <a:lnTo>
                  <a:pt x="2297743" y="2452154"/>
                </a:lnTo>
                <a:lnTo>
                  <a:pt x="2279686" y="2468566"/>
                </a:lnTo>
                <a:cubicBezTo>
                  <a:pt x="2245278" y="2496962"/>
                  <a:pt x="2209483" y="2523738"/>
                  <a:pt x="2172419" y="2548778"/>
                </a:cubicBezTo>
                <a:lnTo>
                  <a:pt x="2108796" y="2587430"/>
                </a:lnTo>
                <a:close/>
                <a:moveTo>
                  <a:pt x="677949" y="199313"/>
                </a:moveTo>
                <a:lnTo>
                  <a:pt x="677949" y="2587431"/>
                </a:lnTo>
                <a:lnTo>
                  <a:pt x="614325" y="2548778"/>
                </a:lnTo>
                <a:cubicBezTo>
                  <a:pt x="577261" y="2523738"/>
                  <a:pt x="541466" y="2496962"/>
                  <a:pt x="507058" y="2468566"/>
                </a:cubicBezTo>
                <a:lnTo>
                  <a:pt x="489000" y="2452153"/>
                </a:lnTo>
                <a:lnTo>
                  <a:pt x="489000" y="334591"/>
                </a:lnTo>
                <a:lnTo>
                  <a:pt x="507058" y="318179"/>
                </a:lnTo>
                <a:cubicBezTo>
                  <a:pt x="541466" y="289782"/>
                  <a:pt x="577261" y="263006"/>
                  <a:pt x="614325" y="237966"/>
                </a:cubicBezTo>
                <a:close/>
                <a:moveTo>
                  <a:pt x="1703847" y="35935"/>
                </a:moveTo>
                <a:lnTo>
                  <a:pt x="1807718" y="62643"/>
                </a:lnTo>
                <a:lnTo>
                  <a:pt x="1892796" y="93782"/>
                </a:lnTo>
                <a:lnTo>
                  <a:pt x="1892796" y="2692962"/>
                </a:lnTo>
                <a:lnTo>
                  <a:pt x="1807718" y="2724101"/>
                </a:lnTo>
                <a:lnTo>
                  <a:pt x="1703847" y="2750809"/>
                </a:lnTo>
                <a:close/>
                <a:moveTo>
                  <a:pt x="1082898" y="35935"/>
                </a:moveTo>
                <a:lnTo>
                  <a:pt x="1082898" y="2750809"/>
                </a:lnTo>
                <a:lnTo>
                  <a:pt x="979026" y="2724101"/>
                </a:lnTo>
                <a:lnTo>
                  <a:pt x="893949" y="2692962"/>
                </a:lnTo>
                <a:lnTo>
                  <a:pt x="893949" y="93782"/>
                </a:lnTo>
                <a:lnTo>
                  <a:pt x="979026" y="62643"/>
                </a:lnTo>
                <a:close/>
                <a:moveTo>
                  <a:pt x="1393372" y="0"/>
                </a:moveTo>
                <a:lnTo>
                  <a:pt x="1487847" y="4771"/>
                </a:lnTo>
                <a:lnTo>
                  <a:pt x="1487847" y="2781974"/>
                </a:lnTo>
                <a:lnTo>
                  <a:pt x="1393372" y="2786744"/>
                </a:lnTo>
                <a:lnTo>
                  <a:pt x="1298898" y="2781974"/>
                </a:lnTo>
                <a:lnTo>
                  <a:pt x="1298898" y="477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32" name="PPT世界-10" descr="桌子上的广告&#10;&#10;中度可信度描述已自动生成">
            <a:extLst>
              <a:ext uri="{FF2B5EF4-FFF2-40B4-BE49-F238E27FC236}">
                <a16:creationId xmlns:a16="http://schemas.microsoft.com/office/drawing/2014/main" id="{646BD016-82D4-4351-825C-D0235F4B978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1046351" y="1759497"/>
            <a:ext cx="4294583" cy="4264337"/>
          </a:xfrm>
          <a:custGeom>
            <a:avLst/>
            <a:gdLst>
              <a:gd name="connsiteX0" fmla="*/ 37480 w 5321359"/>
              <a:gd name="connsiteY0" fmla="*/ 0 h 5283881"/>
              <a:gd name="connsiteX1" fmla="*/ 5321359 w 5321359"/>
              <a:gd name="connsiteY1" fmla="*/ 0 h 5283881"/>
              <a:gd name="connsiteX2" fmla="*/ 3760472 w 5321359"/>
              <a:gd name="connsiteY2" fmla="*/ 3749495 h 5283881"/>
              <a:gd name="connsiteX3" fmla="*/ 0 w 5321359"/>
              <a:gd name="connsiteY3" fmla="*/ 5283748 h 5283881"/>
            </a:gdLst>
            <a:ahLst/>
            <a:cxnLst>
              <a:cxn ang="0">
                <a:pos x="connsiteX0" y="connsiteY0"/>
              </a:cxn>
              <a:cxn ang="0">
                <a:pos x="connsiteX1" y="connsiteY1"/>
              </a:cxn>
              <a:cxn ang="0">
                <a:pos x="connsiteX2" y="connsiteY2"/>
              </a:cxn>
              <a:cxn ang="0">
                <a:pos x="connsiteX3" y="connsiteY3"/>
              </a:cxn>
            </a:cxnLst>
            <a:rect l="l" t="t" r="r" b="b"/>
            <a:pathLst>
              <a:path w="5321359" h="5283881">
                <a:moveTo>
                  <a:pt x="37480" y="0"/>
                </a:moveTo>
                <a:lnTo>
                  <a:pt x="5321359" y="0"/>
                </a:lnTo>
                <a:cubicBezTo>
                  <a:pt x="5321359" y="1407867"/>
                  <a:pt x="4759509" y="2757519"/>
                  <a:pt x="3760472" y="3749495"/>
                </a:cubicBezTo>
                <a:cubicBezTo>
                  <a:pt x="2761435" y="4741470"/>
                  <a:pt x="1407832" y="5293733"/>
                  <a:pt x="0" y="5283748"/>
                </a:cubicBezTo>
                <a:close/>
              </a:path>
            </a:pathLst>
          </a:custGeom>
          <a:ln w="41275">
            <a:solidFill>
              <a:schemeClr val="accent1"/>
            </a:solidFill>
          </a:ln>
        </p:spPr>
      </p:pic>
      <p:sp>
        <p:nvSpPr>
          <p:cNvPr id="33" name="PPT世界-11">
            <a:extLst>
              <a:ext uri="{FF2B5EF4-FFF2-40B4-BE49-F238E27FC236}">
                <a16:creationId xmlns:a16="http://schemas.microsoft.com/office/drawing/2014/main" id="{E9A410BB-B110-47CB-BC15-6808B344EFB5}"/>
              </a:ext>
            </a:extLst>
          </p:cNvPr>
          <p:cNvSpPr/>
          <p:nvPr/>
        </p:nvSpPr>
        <p:spPr>
          <a:xfrm>
            <a:off x="3256261" y="4148793"/>
            <a:ext cx="2070569" cy="20705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anim calcmode="lin" valueType="num">
                                      <p:cBhvr>
                                        <p:cTn id="14" dur="500" fill="hold"/>
                                        <p:tgtEl>
                                          <p:spTgt spid="24"/>
                                        </p:tgtEl>
                                        <p:attrNameLst>
                                          <p:attrName>ppt_x</p:attrName>
                                        </p:attrNameLst>
                                      </p:cBhvr>
                                      <p:tavLst>
                                        <p:tav tm="0">
                                          <p:val>
                                            <p:strVal val="#ppt_x"/>
                                          </p:val>
                                        </p:tav>
                                        <p:tav tm="100000">
                                          <p:val>
                                            <p:strVal val="#ppt_x"/>
                                          </p:val>
                                        </p:tav>
                                      </p:tavLst>
                                    </p:anim>
                                    <p:anim calcmode="lin" valueType="num">
                                      <p:cBhvr>
                                        <p:cTn id="15"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PT世界-1">
            <a:extLst>
              <a:ext uri="{FF2B5EF4-FFF2-40B4-BE49-F238E27FC236}">
                <a16:creationId xmlns:a16="http://schemas.microsoft.com/office/drawing/2014/main" id="{81EFB0ED-8560-4059-A4E7-938A9D5F6A5E}"/>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0" name="PPT世界-2"/>
          <p:cNvSpPr/>
          <p:nvPr/>
        </p:nvSpPr>
        <p:spPr>
          <a:xfrm>
            <a:off x="0" y="0"/>
            <a:ext cx="2069396" cy="1637102"/>
          </a:xfrm>
          <a:custGeom>
            <a:avLst/>
            <a:gdLst>
              <a:gd name="connsiteX0" fmla="*/ 895288 w 2069396"/>
              <a:gd name="connsiteY0" fmla="*/ 0 h 1637102"/>
              <a:gd name="connsiteX1" fmla="*/ 2069396 w 2069396"/>
              <a:gd name="connsiteY1" fmla="*/ 0 h 1637102"/>
              <a:gd name="connsiteX2" fmla="*/ 1992016 w 2069396"/>
              <a:gd name="connsiteY2" fmla="*/ 211417 h 1637102"/>
              <a:gd name="connsiteX3" fmla="*/ 68180 w 2069396"/>
              <a:gd name="connsiteY3" fmla="*/ 1633659 h 1637102"/>
              <a:gd name="connsiteX4" fmla="*/ 0 w 2069396"/>
              <a:gd name="connsiteY4" fmla="*/ 1637102 h 1637102"/>
              <a:gd name="connsiteX5" fmla="*/ 0 w 2069396"/>
              <a:gd name="connsiteY5" fmla="*/ 563336 h 1637102"/>
              <a:gd name="connsiteX6" fmla="*/ 85812 w 2069396"/>
              <a:gd name="connsiteY6" fmla="*/ 550239 h 1637102"/>
              <a:gd name="connsiteX7" fmla="*/ 888588 w 2069396"/>
              <a:gd name="connsiteY7" fmla="*/ 12344 h 163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396" h="1637102">
                <a:moveTo>
                  <a:pt x="895288" y="0"/>
                </a:moveTo>
                <a:lnTo>
                  <a:pt x="2069396" y="0"/>
                </a:lnTo>
                <a:lnTo>
                  <a:pt x="1992016" y="211417"/>
                </a:lnTo>
                <a:cubicBezTo>
                  <a:pt x="1665203" y="984091"/>
                  <a:pt x="936633" y="1545463"/>
                  <a:pt x="68180" y="1633659"/>
                </a:cubicBezTo>
                <a:lnTo>
                  <a:pt x="0" y="1637102"/>
                </a:lnTo>
                <a:lnTo>
                  <a:pt x="0" y="563336"/>
                </a:lnTo>
                <a:lnTo>
                  <a:pt x="85812" y="550239"/>
                </a:lnTo>
                <a:cubicBezTo>
                  <a:pt x="418840" y="482092"/>
                  <a:pt x="704718" y="284507"/>
                  <a:pt x="888588" y="1234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sp>
        <p:nvSpPr>
          <p:cNvPr id="21" name="PPT世界-3"/>
          <p:cNvSpPr/>
          <p:nvPr/>
        </p:nvSpPr>
        <p:spPr>
          <a:xfrm flipH="1">
            <a:off x="11694316" y="6342744"/>
            <a:ext cx="497685" cy="515256"/>
          </a:xfrm>
          <a:custGeom>
            <a:avLst/>
            <a:gdLst>
              <a:gd name="connsiteX0" fmla="*/ 42858 w 497685"/>
              <a:gd name="connsiteY0" fmla="*/ 0 h 515256"/>
              <a:gd name="connsiteX1" fmla="*/ 0 w 497685"/>
              <a:gd name="connsiteY1" fmla="*/ 4321 h 515256"/>
              <a:gd name="connsiteX2" fmla="*/ 0 w 497685"/>
              <a:gd name="connsiteY2" fmla="*/ 515256 h 515256"/>
              <a:gd name="connsiteX3" fmla="*/ 491593 w 497685"/>
              <a:gd name="connsiteY3" fmla="*/ 515256 h 515256"/>
              <a:gd name="connsiteX4" fmla="*/ 497685 w 497685"/>
              <a:gd name="connsiteY4" fmla="*/ 454827 h 515256"/>
              <a:gd name="connsiteX5" fmla="*/ 42858 w 497685"/>
              <a:gd name="connsiteY5" fmla="*/ 0 h 51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7685" h="515256">
                <a:moveTo>
                  <a:pt x="42858" y="0"/>
                </a:moveTo>
                <a:lnTo>
                  <a:pt x="0" y="4321"/>
                </a:lnTo>
                <a:lnTo>
                  <a:pt x="0" y="515256"/>
                </a:lnTo>
                <a:lnTo>
                  <a:pt x="491593" y="515256"/>
                </a:lnTo>
                <a:lnTo>
                  <a:pt x="497685" y="454827"/>
                </a:lnTo>
                <a:cubicBezTo>
                  <a:pt x="497685" y="203633"/>
                  <a:pt x="294052" y="0"/>
                  <a:pt x="42858" y="0"/>
                </a:cubicBezTo>
                <a:close/>
              </a:path>
            </a:pathLst>
          </a:custGeom>
          <a:noFill/>
          <a:ln w="127000" cap="flat">
            <a:solidFill>
              <a:schemeClr val="accent3"/>
            </a:solid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9" name="PPT世界-5"/>
          <p:cNvGrpSpPr/>
          <p:nvPr/>
        </p:nvGrpSpPr>
        <p:grpSpPr>
          <a:xfrm>
            <a:off x="319220" y="318177"/>
            <a:ext cx="3255299" cy="734570"/>
            <a:chOff x="1278601" y="1527703"/>
            <a:chExt cx="3640208" cy="821426"/>
          </a:xfrm>
        </p:grpSpPr>
        <p:sp>
          <p:nvSpPr>
            <p:cNvPr id="10" name="PPT世界-5-1"/>
            <p:cNvSpPr/>
            <p:nvPr/>
          </p:nvSpPr>
          <p:spPr>
            <a:xfrm rot="196441">
              <a:off x="1383861" y="1527703"/>
              <a:ext cx="3534948" cy="812821"/>
            </a:xfrm>
            <a:prstGeom prst="roundRect">
              <a:avLst>
                <a:gd name="adj" fmla="val 6866"/>
              </a:avLst>
            </a:prstGeom>
            <a:gradFill flip="none" rotWithShape="0">
              <a:gsLst>
                <a:gs pos="0">
                  <a:schemeClr val="accent1"/>
                </a:gs>
                <a:gs pos="100000">
                  <a:schemeClr val="accent2"/>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11" name="PPT世界-5-2"/>
            <p:cNvSpPr/>
            <p:nvPr/>
          </p:nvSpPr>
          <p:spPr>
            <a:xfrm>
              <a:off x="1278601" y="1535397"/>
              <a:ext cx="3536319" cy="813732"/>
            </a:xfrm>
            <a:prstGeom prst="roundRect">
              <a:avLst>
                <a:gd name="adj" fmla="val 5939"/>
              </a:avLst>
            </a:prstGeom>
            <a:solidFill>
              <a:schemeClr val="bg1"/>
            </a:solidFill>
            <a:ln w="9525">
              <a:solidFill>
                <a:schemeClr val="accent3"/>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2" name="PPT世界-5-3"/>
            <p:cNvSpPr txBox="1"/>
            <p:nvPr/>
          </p:nvSpPr>
          <p:spPr>
            <a:xfrm>
              <a:off x="2389608" y="1645782"/>
              <a:ext cx="2016341" cy="4474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normalizeH="0" baseline="0" noProof="0" dirty="0">
                  <a:ln>
                    <a:noFill/>
                  </a:ln>
                  <a:gradFill>
                    <a:gsLst>
                      <a:gs pos="10000">
                        <a:schemeClr val="accent1"/>
                      </a:gs>
                      <a:gs pos="9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中外史学理论</a:t>
              </a:r>
            </a:p>
          </p:txBody>
        </p:sp>
        <p:sp>
          <p:nvSpPr>
            <p:cNvPr id="13" name="PPT世界-5-4"/>
            <p:cNvSpPr/>
            <p:nvPr/>
          </p:nvSpPr>
          <p:spPr>
            <a:xfrm>
              <a:off x="2433228" y="2028173"/>
              <a:ext cx="2016341" cy="24091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HISTORICAL THEORY</a:t>
              </a:r>
              <a:endParaRPr kumimoji="0" lang="zh-CN" altLang="en-US"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4" name="PPT世界-5-5"/>
            <p:cNvSpPr/>
            <p:nvPr/>
          </p:nvSpPr>
          <p:spPr>
            <a:xfrm>
              <a:off x="4562920" y="2098035"/>
              <a:ext cx="252000" cy="25109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5" name="PPT世界-5-6"/>
            <p:cNvSpPr/>
            <p:nvPr/>
          </p:nvSpPr>
          <p:spPr>
            <a:xfrm>
              <a:off x="1654008" y="1672263"/>
              <a:ext cx="540000" cy="540000"/>
            </a:xfrm>
            <a:prstGeom prst="ellipse">
              <a:avLst/>
            </a:prstGeom>
            <a:gradFill flip="none" rotWithShape="0">
              <a:gsLst>
                <a:gs pos="0">
                  <a:schemeClr val="accent1"/>
                </a:gs>
                <a:gs pos="100000">
                  <a:schemeClr val="accent2"/>
                </a:gs>
              </a:gsLst>
              <a:lin ang="2700000" scaled="0"/>
              <a:tileRect/>
            </a:gra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16" name="PPT世界-5-7"/>
            <p:cNvSpPr txBox="1"/>
            <p:nvPr/>
          </p:nvSpPr>
          <p:spPr>
            <a:xfrm>
              <a:off x="1642042" y="1720341"/>
              <a:ext cx="562988" cy="4474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03</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sp>
          <p:nvSpPr>
            <p:cNvPr id="17" name="PPT世界-5-8"/>
            <p:cNvSpPr/>
            <p:nvPr/>
          </p:nvSpPr>
          <p:spPr>
            <a:xfrm flipH="1" flipV="1">
              <a:off x="1278601" y="1535397"/>
              <a:ext cx="180000" cy="180000"/>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sp>
        <p:nvSpPr>
          <p:cNvPr id="18" name="PPT世界-6"/>
          <p:cNvSpPr/>
          <p:nvPr/>
        </p:nvSpPr>
        <p:spPr>
          <a:xfrm>
            <a:off x="-571499" y="2613547"/>
            <a:ext cx="13509171" cy="1979253"/>
          </a:xfrm>
          <a:custGeom>
            <a:avLst/>
            <a:gdLst>
              <a:gd name="connsiteX0" fmla="*/ 10197730 w 10274300"/>
              <a:gd name="connsiteY0" fmla="*/ 0 h 2407337"/>
              <a:gd name="connsiteX1" fmla="*/ 10274300 w 10274300"/>
              <a:gd name="connsiteY1" fmla="*/ 0 h 2407337"/>
              <a:gd name="connsiteX2" fmla="*/ 10274300 w 10274300"/>
              <a:gd name="connsiteY2" fmla="*/ 2392878 h 2407337"/>
              <a:gd name="connsiteX3" fmla="*/ 10066729 w 10274300"/>
              <a:gd name="connsiteY3" fmla="*/ 2360904 h 2407337"/>
              <a:gd name="connsiteX4" fmla="*/ 5219701 w 10274300"/>
              <a:gd name="connsiteY4" fmla="*/ 2065995 h 2407337"/>
              <a:gd name="connsiteX5" fmla="*/ 372673 w 10274300"/>
              <a:gd name="connsiteY5" fmla="*/ 2360904 h 2407337"/>
              <a:gd name="connsiteX6" fmla="*/ 71235 w 10274300"/>
              <a:gd name="connsiteY6" fmla="*/ 2407337 h 2407337"/>
              <a:gd name="connsiteX7" fmla="*/ 0 w 10274300"/>
              <a:gd name="connsiteY7" fmla="*/ 2407337 h 2407337"/>
              <a:gd name="connsiteX8" fmla="*/ 0 w 10274300"/>
              <a:gd name="connsiteY8" fmla="*/ 11714 h 2407337"/>
              <a:gd name="connsiteX9" fmla="*/ 111460 w 10274300"/>
              <a:gd name="connsiteY9" fmla="*/ 28531 h 2407337"/>
              <a:gd name="connsiteX10" fmla="*/ 5060044 w 10274300"/>
              <a:gd name="connsiteY10" fmla="*/ 323440 h 2407337"/>
              <a:gd name="connsiteX11" fmla="*/ 10008629 w 10274300"/>
              <a:gd name="connsiteY11" fmla="*/ 28531 h 240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74300" h="2407337">
                <a:moveTo>
                  <a:pt x="10197730" y="0"/>
                </a:moveTo>
                <a:lnTo>
                  <a:pt x="10274300" y="0"/>
                </a:lnTo>
                <a:lnTo>
                  <a:pt x="10274300" y="2392878"/>
                </a:lnTo>
                <a:lnTo>
                  <a:pt x="10066729" y="2360904"/>
                </a:lnTo>
                <a:cubicBezTo>
                  <a:pt x="8749544" y="2176668"/>
                  <a:pt x="7060881" y="2065995"/>
                  <a:pt x="5219701" y="2065995"/>
                </a:cubicBezTo>
                <a:cubicBezTo>
                  <a:pt x="3378522" y="2065995"/>
                  <a:pt x="1689859" y="2176668"/>
                  <a:pt x="372673" y="2360904"/>
                </a:cubicBezTo>
                <a:lnTo>
                  <a:pt x="71235" y="2407337"/>
                </a:lnTo>
                <a:lnTo>
                  <a:pt x="0" y="2407337"/>
                </a:lnTo>
                <a:lnTo>
                  <a:pt x="0" y="11714"/>
                </a:lnTo>
                <a:lnTo>
                  <a:pt x="111460" y="28531"/>
                </a:lnTo>
                <a:cubicBezTo>
                  <a:pt x="1456243" y="212767"/>
                  <a:pt x="3180288" y="323440"/>
                  <a:pt x="5060044" y="323440"/>
                </a:cubicBezTo>
                <a:cubicBezTo>
                  <a:pt x="6939801" y="323440"/>
                  <a:pt x="8663845" y="212767"/>
                  <a:pt x="10008629" y="28531"/>
                </a:cubicBezTo>
                <a:close/>
              </a:path>
            </a:pathLst>
          </a:custGeom>
          <a:noFill/>
          <a:ln w="9525">
            <a:gradFill flip="none" rotWithShape="1">
              <a:gsLst>
                <a:gs pos="0">
                  <a:schemeClr val="accent1">
                    <a:alpha val="0"/>
                  </a:schemeClr>
                </a:gs>
                <a:gs pos="46900">
                  <a:schemeClr val="accent1">
                    <a:alpha val="71000"/>
                  </a:schemeClr>
                </a:gs>
                <a:gs pos="100000">
                  <a:schemeClr val="accent1">
                    <a:alpha val="0"/>
                  </a:schemeClr>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7">
            <a:extLst>
              <a:ext uri="{FF2B5EF4-FFF2-40B4-BE49-F238E27FC236}">
                <a16:creationId xmlns:a16="http://schemas.microsoft.com/office/drawing/2014/main" id="{C164496F-FD92-4687-9F7B-3E297E2E9852}"/>
              </a:ext>
            </a:extLst>
          </p:cNvPr>
          <p:cNvGrpSpPr/>
          <p:nvPr/>
        </p:nvGrpSpPr>
        <p:grpSpPr>
          <a:xfrm>
            <a:off x="1383025" y="2133601"/>
            <a:ext cx="2471057" cy="3571700"/>
            <a:chOff x="1467730" y="2133601"/>
            <a:chExt cx="2471057" cy="3571700"/>
          </a:xfrm>
        </p:grpSpPr>
        <p:sp>
          <p:nvSpPr>
            <p:cNvPr id="19" name="PPT世界-7-1"/>
            <p:cNvSpPr txBox="1"/>
            <p:nvPr/>
          </p:nvSpPr>
          <p:spPr>
            <a:xfrm>
              <a:off x="1467730" y="4677006"/>
              <a:ext cx="2471057" cy="1028295"/>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a:t>
              </a:r>
            </a:p>
          </p:txBody>
        </p:sp>
        <p:grpSp>
          <p:nvGrpSpPr>
            <p:cNvPr id="24" name="组合 23"/>
            <p:cNvGrpSpPr/>
            <p:nvPr/>
          </p:nvGrpSpPr>
          <p:grpSpPr>
            <a:xfrm>
              <a:off x="1588606" y="2133601"/>
              <a:ext cx="2229304" cy="2229304"/>
              <a:chOff x="2081439" y="2133601"/>
              <a:chExt cx="2229304" cy="2229304"/>
            </a:xfrm>
          </p:grpSpPr>
          <p:sp>
            <p:nvSpPr>
              <p:cNvPr id="25" name="PPT世界-7-2"/>
              <p:cNvSpPr/>
              <p:nvPr/>
            </p:nvSpPr>
            <p:spPr>
              <a:xfrm>
                <a:off x="2081439" y="2133601"/>
                <a:ext cx="2229304" cy="2229304"/>
              </a:xfrm>
              <a:prstGeom prst="ellipse">
                <a:avLst/>
              </a:prstGeom>
              <a:noFill/>
              <a:ln w="31750" cap="flat" cmpd="sng" algn="ctr">
                <a:gradFill flip="none" rotWithShape="1">
                  <a:gsLst>
                    <a:gs pos="0">
                      <a:schemeClr val="accent1"/>
                    </a:gs>
                    <a:gs pos="70000">
                      <a:schemeClr val="accent2">
                        <a:alpha val="0"/>
                      </a:schemeClr>
                    </a:gs>
                  </a:gsLst>
                  <a:lin ang="54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6" name="组合 25"/>
              <p:cNvGrpSpPr/>
              <p:nvPr/>
            </p:nvGrpSpPr>
            <p:grpSpPr>
              <a:xfrm>
                <a:off x="2272791" y="2324953"/>
                <a:ext cx="1846600" cy="1846600"/>
                <a:chOff x="2272791" y="2324953"/>
                <a:chExt cx="1846600" cy="1846600"/>
              </a:xfrm>
            </p:grpSpPr>
            <p:sp>
              <p:nvSpPr>
                <p:cNvPr id="27" name="PPT世界-7-3"/>
                <p:cNvSpPr/>
                <p:nvPr/>
              </p:nvSpPr>
              <p:spPr>
                <a:xfrm>
                  <a:off x="2272791" y="2324953"/>
                  <a:ext cx="1846600" cy="1846600"/>
                </a:xfrm>
                <a:prstGeom prst="ellipse">
                  <a:avLst/>
                </a:prstGeom>
                <a:solidFill>
                  <a:schemeClr val="accent1"/>
                </a:solidFill>
                <a:ln>
                  <a:gradFill flip="none" rotWithShape="1">
                    <a:gsLst>
                      <a:gs pos="19000">
                        <a:schemeClr val="bg1"/>
                      </a:gs>
                      <a:gs pos="55000">
                        <a:schemeClr val="bg1">
                          <a:alpha val="0"/>
                        </a:schemeClr>
                      </a:gs>
                      <a:gs pos="81000">
                        <a:schemeClr val="bg1"/>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8" name="PPT世界-7-4"/>
                <p:cNvSpPr/>
                <p:nvPr/>
              </p:nvSpPr>
              <p:spPr>
                <a:xfrm>
                  <a:off x="2598014" y="2674259"/>
                  <a:ext cx="1178664" cy="1159981"/>
                </a:xfrm>
                <a:custGeom>
                  <a:avLst/>
                  <a:gdLst>
                    <a:gd name="connsiteX0" fmla="*/ 60025 w 605236"/>
                    <a:gd name="connsiteY0" fmla="*/ 344571 h 595643"/>
                    <a:gd name="connsiteX1" fmla="*/ 290527 w 605236"/>
                    <a:gd name="connsiteY1" fmla="*/ 344571 h 595643"/>
                    <a:gd name="connsiteX2" fmla="*/ 329370 w 605236"/>
                    <a:gd name="connsiteY2" fmla="*/ 376465 h 595643"/>
                    <a:gd name="connsiteX3" fmla="*/ 349814 w 605236"/>
                    <a:gd name="connsiteY3" fmla="*/ 479931 h 595643"/>
                    <a:gd name="connsiteX4" fmla="*/ 331031 w 605236"/>
                    <a:gd name="connsiteY4" fmla="*/ 528793 h 595643"/>
                    <a:gd name="connsiteX5" fmla="*/ 175276 w 605236"/>
                    <a:gd name="connsiteY5" fmla="*/ 595643 h 595643"/>
                    <a:gd name="connsiteX6" fmla="*/ 19393 w 605236"/>
                    <a:gd name="connsiteY6" fmla="*/ 528793 h 595643"/>
                    <a:gd name="connsiteX7" fmla="*/ 738 w 605236"/>
                    <a:gd name="connsiteY7" fmla="*/ 479931 h 595643"/>
                    <a:gd name="connsiteX8" fmla="*/ 21182 w 605236"/>
                    <a:gd name="connsiteY8" fmla="*/ 376465 h 595643"/>
                    <a:gd name="connsiteX9" fmla="*/ 60025 w 605236"/>
                    <a:gd name="connsiteY9" fmla="*/ 344571 h 595643"/>
                    <a:gd name="connsiteX10" fmla="*/ 357987 w 605236"/>
                    <a:gd name="connsiteY10" fmla="*/ 252695 h 595643"/>
                    <a:gd name="connsiteX11" fmla="*/ 553093 w 605236"/>
                    <a:gd name="connsiteY11" fmla="*/ 252695 h 595643"/>
                    <a:gd name="connsiteX12" fmla="*/ 587208 w 605236"/>
                    <a:gd name="connsiteY12" fmla="*/ 280762 h 595643"/>
                    <a:gd name="connsiteX13" fmla="*/ 604585 w 605236"/>
                    <a:gd name="connsiteY13" fmla="*/ 368409 h 595643"/>
                    <a:gd name="connsiteX14" fmla="*/ 588231 w 605236"/>
                    <a:gd name="connsiteY14" fmla="*/ 411020 h 595643"/>
                    <a:gd name="connsiteX15" fmla="*/ 455476 w 605236"/>
                    <a:gd name="connsiteY15" fmla="*/ 467920 h 595643"/>
                    <a:gd name="connsiteX16" fmla="*/ 402323 w 605236"/>
                    <a:gd name="connsiteY16" fmla="*/ 455928 h 595643"/>
                    <a:gd name="connsiteX17" fmla="*/ 388524 w 605236"/>
                    <a:gd name="connsiteY17" fmla="*/ 440618 h 595643"/>
                    <a:gd name="connsiteX18" fmla="*/ 388269 w 605236"/>
                    <a:gd name="connsiteY18" fmla="*/ 439725 h 595643"/>
                    <a:gd name="connsiteX19" fmla="*/ 371403 w 605236"/>
                    <a:gd name="connsiteY19" fmla="*/ 354503 h 595643"/>
                    <a:gd name="connsiteX20" fmla="*/ 334732 w 605236"/>
                    <a:gd name="connsiteY20" fmla="*/ 308064 h 595643"/>
                    <a:gd name="connsiteX21" fmla="*/ 322722 w 605236"/>
                    <a:gd name="connsiteY21" fmla="*/ 290458 h 595643"/>
                    <a:gd name="connsiteX22" fmla="*/ 322722 w 605236"/>
                    <a:gd name="connsiteY22" fmla="*/ 289693 h 595643"/>
                    <a:gd name="connsiteX23" fmla="*/ 324127 w 605236"/>
                    <a:gd name="connsiteY23" fmla="*/ 280762 h 595643"/>
                    <a:gd name="connsiteX24" fmla="*/ 357987 w 605236"/>
                    <a:gd name="connsiteY24" fmla="*/ 252695 h 595643"/>
                    <a:gd name="connsiteX25" fmla="*/ 175276 w 605236"/>
                    <a:gd name="connsiteY25" fmla="*/ 50313 h 595643"/>
                    <a:gd name="connsiteX26" fmla="*/ 303670 w 605236"/>
                    <a:gd name="connsiteY26" fmla="*/ 178531 h 595643"/>
                    <a:gd name="connsiteX27" fmla="*/ 175276 w 605236"/>
                    <a:gd name="connsiteY27" fmla="*/ 306749 h 595643"/>
                    <a:gd name="connsiteX28" fmla="*/ 46882 w 605236"/>
                    <a:gd name="connsiteY28" fmla="*/ 178531 h 595643"/>
                    <a:gd name="connsiteX29" fmla="*/ 175276 w 605236"/>
                    <a:gd name="connsiteY29" fmla="*/ 50313 h 595643"/>
                    <a:gd name="connsiteX30" fmla="*/ 455527 w 605236"/>
                    <a:gd name="connsiteY30" fmla="*/ 0 h 595643"/>
                    <a:gd name="connsiteX31" fmla="*/ 562928 w 605236"/>
                    <a:gd name="connsiteY31" fmla="*/ 107260 h 595643"/>
                    <a:gd name="connsiteX32" fmla="*/ 455527 w 605236"/>
                    <a:gd name="connsiteY32" fmla="*/ 214520 h 595643"/>
                    <a:gd name="connsiteX33" fmla="*/ 348126 w 605236"/>
                    <a:gd name="connsiteY33" fmla="*/ 107260 h 595643"/>
                    <a:gd name="connsiteX34" fmla="*/ 455527 w 605236"/>
                    <a:gd name="connsiteY34" fmla="*/ 0 h 59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236" h="595643">
                      <a:moveTo>
                        <a:pt x="60025" y="344571"/>
                      </a:moveTo>
                      <a:lnTo>
                        <a:pt x="290527" y="344571"/>
                      </a:lnTo>
                      <a:cubicBezTo>
                        <a:pt x="308671" y="344571"/>
                        <a:pt x="325793" y="358605"/>
                        <a:pt x="329370" y="376465"/>
                      </a:cubicBezTo>
                      <a:lnTo>
                        <a:pt x="349814" y="479931"/>
                      </a:lnTo>
                      <a:cubicBezTo>
                        <a:pt x="353136" y="496898"/>
                        <a:pt x="344959" y="518331"/>
                        <a:pt x="331031" y="528793"/>
                      </a:cubicBezTo>
                      <a:cubicBezTo>
                        <a:pt x="327454" y="531472"/>
                        <a:pt x="241079" y="595643"/>
                        <a:pt x="175276" y="595643"/>
                      </a:cubicBezTo>
                      <a:cubicBezTo>
                        <a:pt x="109473" y="595643"/>
                        <a:pt x="23098" y="531472"/>
                        <a:pt x="19393" y="528793"/>
                      </a:cubicBezTo>
                      <a:cubicBezTo>
                        <a:pt x="5593" y="518331"/>
                        <a:pt x="-2584" y="496898"/>
                        <a:pt x="738" y="479931"/>
                      </a:cubicBezTo>
                      <a:lnTo>
                        <a:pt x="21182" y="376465"/>
                      </a:lnTo>
                      <a:cubicBezTo>
                        <a:pt x="24759" y="358605"/>
                        <a:pt x="41753" y="344571"/>
                        <a:pt x="60025" y="344571"/>
                      </a:cubicBezTo>
                      <a:close/>
                      <a:moveTo>
                        <a:pt x="357987" y="252695"/>
                      </a:moveTo>
                      <a:lnTo>
                        <a:pt x="553093" y="252695"/>
                      </a:lnTo>
                      <a:cubicBezTo>
                        <a:pt x="569065" y="252695"/>
                        <a:pt x="584142" y="265070"/>
                        <a:pt x="587208" y="280762"/>
                      </a:cubicBezTo>
                      <a:lnTo>
                        <a:pt x="604585" y="368409"/>
                      </a:lnTo>
                      <a:cubicBezTo>
                        <a:pt x="607524" y="383208"/>
                        <a:pt x="600241" y="401834"/>
                        <a:pt x="588231" y="411020"/>
                      </a:cubicBezTo>
                      <a:cubicBezTo>
                        <a:pt x="585164" y="413316"/>
                        <a:pt x="511696" y="467920"/>
                        <a:pt x="455476" y="467920"/>
                      </a:cubicBezTo>
                      <a:cubicBezTo>
                        <a:pt x="440272" y="467920"/>
                        <a:pt x="422384" y="463838"/>
                        <a:pt x="402323" y="455928"/>
                      </a:cubicBezTo>
                      <a:cubicBezTo>
                        <a:pt x="395679" y="453249"/>
                        <a:pt x="390824" y="447890"/>
                        <a:pt x="388524" y="440618"/>
                      </a:cubicBezTo>
                      <a:lnTo>
                        <a:pt x="388269" y="439725"/>
                      </a:lnTo>
                      <a:lnTo>
                        <a:pt x="371403" y="354503"/>
                      </a:lnTo>
                      <a:cubicBezTo>
                        <a:pt x="367697" y="335621"/>
                        <a:pt x="354537" y="318653"/>
                        <a:pt x="334732" y="308064"/>
                      </a:cubicBezTo>
                      <a:cubicBezTo>
                        <a:pt x="322722" y="301685"/>
                        <a:pt x="322722" y="291607"/>
                        <a:pt x="322722" y="290458"/>
                      </a:cubicBezTo>
                      <a:lnTo>
                        <a:pt x="322722" y="289693"/>
                      </a:lnTo>
                      <a:lnTo>
                        <a:pt x="324127" y="280762"/>
                      </a:lnTo>
                      <a:cubicBezTo>
                        <a:pt x="327194" y="265070"/>
                        <a:pt x="341888" y="252695"/>
                        <a:pt x="357987" y="252695"/>
                      </a:cubicBezTo>
                      <a:close/>
                      <a:moveTo>
                        <a:pt x="175276" y="50313"/>
                      </a:moveTo>
                      <a:cubicBezTo>
                        <a:pt x="246186" y="50313"/>
                        <a:pt x="303670" y="107718"/>
                        <a:pt x="303670" y="178531"/>
                      </a:cubicBezTo>
                      <a:cubicBezTo>
                        <a:pt x="303670" y="249344"/>
                        <a:pt x="246186" y="306749"/>
                        <a:pt x="175276" y="306749"/>
                      </a:cubicBezTo>
                      <a:cubicBezTo>
                        <a:pt x="104366" y="306749"/>
                        <a:pt x="46882" y="249344"/>
                        <a:pt x="46882" y="178531"/>
                      </a:cubicBezTo>
                      <a:cubicBezTo>
                        <a:pt x="46882" y="107718"/>
                        <a:pt x="104366" y="50313"/>
                        <a:pt x="175276" y="50313"/>
                      </a:cubicBezTo>
                      <a:close/>
                      <a:moveTo>
                        <a:pt x="455527" y="0"/>
                      </a:moveTo>
                      <a:cubicBezTo>
                        <a:pt x="514843" y="0"/>
                        <a:pt x="562928" y="48022"/>
                        <a:pt x="562928" y="107260"/>
                      </a:cubicBezTo>
                      <a:cubicBezTo>
                        <a:pt x="562928" y="166498"/>
                        <a:pt x="514843" y="214520"/>
                        <a:pt x="455527" y="214520"/>
                      </a:cubicBezTo>
                      <a:cubicBezTo>
                        <a:pt x="396211" y="214520"/>
                        <a:pt x="348126" y="166498"/>
                        <a:pt x="348126" y="107260"/>
                      </a:cubicBezTo>
                      <a:cubicBezTo>
                        <a:pt x="348126" y="48022"/>
                        <a:pt x="396211" y="0"/>
                        <a:pt x="455527" y="0"/>
                      </a:cubicBezTo>
                      <a:close/>
                    </a:path>
                  </a:pathLst>
                </a:custGeom>
                <a:gradFill flip="none" rotWithShape="1">
                  <a:gsLst>
                    <a:gs pos="40000">
                      <a:srgbClr val="FFFFFF">
                        <a:alpha val="75000"/>
                      </a:srgbClr>
                    </a:gs>
                    <a:gs pos="0">
                      <a:schemeClr val="bg1"/>
                    </a:gs>
                    <a:gs pos="83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gradFill>
                      <a:gsLst>
                        <a:gs pos="31000">
                          <a:prstClr val="white"/>
                        </a:gs>
                        <a:gs pos="72000">
                          <a:prstClr val="white">
                            <a:alpha val="0"/>
                          </a:prstClr>
                        </a:gs>
                      </a:gsLst>
                      <a:lin ang="2700000" scaled="1"/>
                    </a:gra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
          <p:nvSpPr>
            <p:cNvPr id="37" name="PPT世界-7-5"/>
            <p:cNvSpPr txBox="1"/>
            <p:nvPr/>
          </p:nvSpPr>
          <p:spPr>
            <a:xfrm>
              <a:off x="1656416" y="3422134"/>
              <a:ext cx="2093685"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grpSp>
      <p:grpSp>
        <p:nvGrpSpPr>
          <p:cNvPr id="3" name="PPT世界-8">
            <a:extLst>
              <a:ext uri="{FF2B5EF4-FFF2-40B4-BE49-F238E27FC236}">
                <a16:creationId xmlns:a16="http://schemas.microsoft.com/office/drawing/2014/main" id="{F579A1CF-536A-44D2-9E9C-99B84ED710D7}"/>
              </a:ext>
            </a:extLst>
          </p:cNvPr>
          <p:cNvGrpSpPr/>
          <p:nvPr/>
        </p:nvGrpSpPr>
        <p:grpSpPr>
          <a:xfrm>
            <a:off x="4775767" y="2133601"/>
            <a:ext cx="2471057" cy="3571700"/>
            <a:chOff x="4957763" y="2133601"/>
            <a:chExt cx="2471057" cy="3571700"/>
          </a:xfrm>
        </p:grpSpPr>
        <p:sp>
          <p:nvSpPr>
            <p:cNvPr id="22" name="PPT世界-8-1"/>
            <p:cNvSpPr txBox="1"/>
            <p:nvPr/>
          </p:nvSpPr>
          <p:spPr>
            <a:xfrm>
              <a:off x="4957763" y="4677006"/>
              <a:ext cx="2471057" cy="1028295"/>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a:t>
              </a:r>
            </a:p>
          </p:txBody>
        </p:sp>
        <p:grpSp>
          <p:nvGrpSpPr>
            <p:cNvPr id="29" name="组合 28"/>
            <p:cNvGrpSpPr/>
            <p:nvPr/>
          </p:nvGrpSpPr>
          <p:grpSpPr>
            <a:xfrm>
              <a:off x="5078639" y="2133601"/>
              <a:ext cx="2229304" cy="2229304"/>
              <a:chOff x="5078639" y="2133601"/>
              <a:chExt cx="2229304" cy="2229304"/>
            </a:xfrm>
          </p:grpSpPr>
          <p:sp>
            <p:nvSpPr>
              <p:cNvPr id="30" name="PPT世界-8-2"/>
              <p:cNvSpPr/>
              <p:nvPr/>
            </p:nvSpPr>
            <p:spPr>
              <a:xfrm>
                <a:off x="5269991" y="2324953"/>
                <a:ext cx="1846600" cy="1846600"/>
              </a:xfrm>
              <a:prstGeom prst="ellipse">
                <a:avLst/>
              </a:prstGeom>
              <a:solidFill>
                <a:schemeClr val="accent3"/>
              </a:solidFill>
              <a:ln>
                <a:gradFill flip="none" rotWithShape="1">
                  <a:gsLst>
                    <a:gs pos="19000">
                      <a:schemeClr val="bg1"/>
                    </a:gs>
                    <a:gs pos="55000">
                      <a:schemeClr val="bg1">
                        <a:alpha val="0"/>
                      </a:schemeClr>
                    </a:gs>
                    <a:gs pos="81000">
                      <a:schemeClr val="bg1"/>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1" name="PPT世界-8-3"/>
              <p:cNvSpPr/>
              <p:nvPr/>
            </p:nvSpPr>
            <p:spPr>
              <a:xfrm>
                <a:off x="5078639" y="2133601"/>
                <a:ext cx="2229304" cy="2229304"/>
              </a:xfrm>
              <a:prstGeom prst="ellipse">
                <a:avLst/>
              </a:prstGeom>
              <a:noFill/>
              <a:ln w="31750" cap="flat" cmpd="sng" algn="ctr">
                <a:gradFill flip="none" rotWithShape="1">
                  <a:gsLst>
                    <a:gs pos="0">
                      <a:schemeClr val="accent1"/>
                    </a:gs>
                    <a:gs pos="70000">
                      <a:schemeClr val="accent2">
                        <a:alpha val="0"/>
                      </a:schemeClr>
                    </a:gs>
                  </a:gsLst>
                  <a:lin ang="54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2" name="PPT世界-8-4"/>
              <p:cNvSpPr/>
              <p:nvPr/>
            </p:nvSpPr>
            <p:spPr>
              <a:xfrm>
                <a:off x="5663204" y="2637208"/>
                <a:ext cx="1130429" cy="1178664"/>
              </a:xfrm>
              <a:custGeom>
                <a:avLst/>
                <a:gdLst>
                  <a:gd name="connsiteX0" fmla="*/ 291485 w 582977"/>
                  <a:gd name="connsiteY0" fmla="*/ 247403 h 607851"/>
                  <a:gd name="connsiteX1" fmla="*/ 330402 w 582977"/>
                  <a:gd name="connsiteY1" fmla="*/ 291895 h 607851"/>
                  <a:gd name="connsiteX2" fmla="*/ 291485 w 582977"/>
                  <a:gd name="connsiteY2" fmla="*/ 336387 h 607851"/>
                  <a:gd name="connsiteX3" fmla="*/ 252568 w 582977"/>
                  <a:gd name="connsiteY3" fmla="*/ 291895 h 607851"/>
                  <a:gd name="connsiteX4" fmla="*/ 291485 w 582977"/>
                  <a:gd name="connsiteY4" fmla="*/ 247403 h 607851"/>
                  <a:gd name="connsiteX5" fmla="*/ 83197 w 582977"/>
                  <a:gd name="connsiteY5" fmla="*/ 232372 h 607851"/>
                  <a:gd name="connsiteX6" fmla="*/ 110705 w 582977"/>
                  <a:gd name="connsiteY6" fmla="*/ 244223 h 607851"/>
                  <a:gd name="connsiteX7" fmla="*/ 124930 w 582977"/>
                  <a:gd name="connsiteY7" fmla="*/ 245634 h 607851"/>
                  <a:gd name="connsiteX8" fmla="*/ 134256 w 582977"/>
                  <a:gd name="connsiteY8" fmla="*/ 244882 h 607851"/>
                  <a:gd name="connsiteX9" fmla="*/ 134256 w 582977"/>
                  <a:gd name="connsiteY9" fmla="*/ 470809 h 607851"/>
                  <a:gd name="connsiteX10" fmla="*/ 157619 w 582977"/>
                  <a:gd name="connsiteY10" fmla="*/ 494229 h 607851"/>
                  <a:gd name="connsiteX11" fmla="*/ 241839 w 582977"/>
                  <a:gd name="connsiteY11" fmla="*/ 494229 h 607851"/>
                  <a:gd name="connsiteX12" fmla="*/ 241839 w 582977"/>
                  <a:gd name="connsiteY12" fmla="*/ 429894 h 607851"/>
                  <a:gd name="connsiteX13" fmla="*/ 212070 w 582977"/>
                  <a:gd name="connsiteY13" fmla="*/ 479556 h 607851"/>
                  <a:gd name="connsiteX14" fmla="*/ 195961 w 582977"/>
                  <a:gd name="connsiteY14" fmla="*/ 488680 h 607851"/>
                  <a:gd name="connsiteX15" fmla="*/ 186352 w 582977"/>
                  <a:gd name="connsiteY15" fmla="*/ 485952 h 607851"/>
                  <a:gd name="connsiteX16" fmla="*/ 179946 w 582977"/>
                  <a:gd name="connsiteY16" fmla="*/ 460368 h 607851"/>
                  <a:gd name="connsiteX17" fmla="*/ 239578 w 582977"/>
                  <a:gd name="connsiteY17" fmla="*/ 361137 h 607851"/>
                  <a:gd name="connsiteX18" fmla="*/ 256911 w 582977"/>
                  <a:gd name="connsiteY18" fmla="*/ 352296 h 607851"/>
                  <a:gd name="connsiteX19" fmla="*/ 326341 w 582977"/>
                  <a:gd name="connsiteY19" fmla="*/ 352296 h 607851"/>
                  <a:gd name="connsiteX20" fmla="*/ 343392 w 582977"/>
                  <a:gd name="connsiteY20" fmla="*/ 361137 h 607851"/>
                  <a:gd name="connsiteX21" fmla="*/ 403024 w 582977"/>
                  <a:gd name="connsiteY21" fmla="*/ 460368 h 607851"/>
                  <a:gd name="connsiteX22" fmla="*/ 396618 w 582977"/>
                  <a:gd name="connsiteY22" fmla="*/ 485952 h 607851"/>
                  <a:gd name="connsiteX23" fmla="*/ 387009 w 582977"/>
                  <a:gd name="connsiteY23" fmla="*/ 488680 h 607851"/>
                  <a:gd name="connsiteX24" fmla="*/ 370900 w 582977"/>
                  <a:gd name="connsiteY24" fmla="*/ 479556 h 607851"/>
                  <a:gd name="connsiteX25" fmla="*/ 341319 w 582977"/>
                  <a:gd name="connsiteY25" fmla="*/ 430176 h 607851"/>
                  <a:gd name="connsiteX26" fmla="*/ 341319 w 582977"/>
                  <a:gd name="connsiteY26" fmla="*/ 494229 h 607851"/>
                  <a:gd name="connsiteX27" fmla="*/ 425350 w 582977"/>
                  <a:gd name="connsiteY27" fmla="*/ 494229 h 607851"/>
                  <a:gd name="connsiteX28" fmla="*/ 448713 w 582977"/>
                  <a:gd name="connsiteY28" fmla="*/ 470809 h 607851"/>
                  <a:gd name="connsiteX29" fmla="*/ 448713 w 582977"/>
                  <a:gd name="connsiteY29" fmla="*/ 244882 h 607851"/>
                  <a:gd name="connsiteX30" fmla="*/ 458039 w 582977"/>
                  <a:gd name="connsiteY30" fmla="*/ 245634 h 607851"/>
                  <a:gd name="connsiteX31" fmla="*/ 472264 w 582977"/>
                  <a:gd name="connsiteY31" fmla="*/ 244223 h 607851"/>
                  <a:gd name="connsiteX32" fmla="*/ 499772 w 582977"/>
                  <a:gd name="connsiteY32" fmla="*/ 232372 h 607851"/>
                  <a:gd name="connsiteX33" fmla="*/ 541317 w 582977"/>
                  <a:gd name="connsiteY33" fmla="*/ 245634 h 607851"/>
                  <a:gd name="connsiteX34" fmla="*/ 541317 w 582977"/>
                  <a:gd name="connsiteY34" fmla="*/ 549347 h 607851"/>
                  <a:gd name="connsiteX35" fmla="*/ 553657 w 582977"/>
                  <a:gd name="connsiteY35" fmla="*/ 549347 h 607851"/>
                  <a:gd name="connsiteX36" fmla="*/ 582955 w 582977"/>
                  <a:gd name="connsiteY36" fmla="*/ 578599 h 607851"/>
                  <a:gd name="connsiteX37" fmla="*/ 553657 w 582977"/>
                  <a:gd name="connsiteY37" fmla="*/ 607851 h 607851"/>
                  <a:gd name="connsiteX38" fmla="*/ 29312 w 582977"/>
                  <a:gd name="connsiteY38" fmla="*/ 607851 h 607851"/>
                  <a:gd name="connsiteX39" fmla="*/ 14 w 582977"/>
                  <a:gd name="connsiteY39" fmla="*/ 578599 h 607851"/>
                  <a:gd name="connsiteX40" fmla="*/ 29312 w 582977"/>
                  <a:gd name="connsiteY40" fmla="*/ 549347 h 607851"/>
                  <a:gd name="connsiteX41" fmla="*/ 41653 w 582977"/>
                  <a:gd name="connsiteY41" fmla="*/ 549347 h 607851"/>
                  <a:gd name="connsiteX42" fmla="*/ 41653 w 582977"/>
                  <a:gd name="connsiteY42" fmla="*/ 245634 h 607851"/>
                  <a:gd name="connsiteX43" fmla="*/ 83197 w 582977"/>
                  <a:gd name="connsiteY43" fmla="*/ 232372 h 607851"/>
                  <a:gd name="connsiteX44" fmla="*/ 86782 w 582977"/>
                  <a:gd name="connsiteY44" fmla="*/ 0 h 607851"/>
                  <a:gd name="connsiteX45" fmla="*/ 496189 w 582977"/>
                  <a:gd name="connsiteY45" fmla="*/ 0 h 607851"/>
                  <a:gd name="connsiteX46" fmla="*/ 543667 w 582977"/>
                  <a:gd name="connsiteY46" fmla="*/ 35275 h 607851"/>
                  <a:gd name="connsiteX47" fmla="*/ 581254 w 582977"/>
                  <a:gd name="connsiteY47" fmla="*/ 160948 h 607851"/>
                  <a:gd name="connsiteX48" fmla="*/ 553276 w 582977"/>
                  <a:gd name="connsiteY48" fmla="*/ 212685 h 607851"/>
                  <a:gd name="connsiteX49" fmla="*/ 541312 w 582977"/>
                  <a:gd name="connsiteY49" fmla="*/ 214378 h 607851"/>
                  <a:gd name="connsiteX50" fmla="*/ 501464 w 582977"/>
                  <a:gd name="connsiteY50" fmla="*/ 184747 h 607851"/>
                  <a:gd name="connsiteX51" fmla="*/ 499203 w 582977"/>
                  <a:gd name="connsiteY51" fmla="*/ 177410 h 607851"/>
                  <a:gd name="connsiteX52" fmla="*/ 466138 w 582977"/>
                  <a:gd name="connsiteY52" fmla="*/ 213625 h 607851"/>
                  <a:gd name="connsiteX53" fmla="*/ 458036 w 582977"/>
                  <a:gd name="connsiteY53" fmla="*/ 214378 h 607851"/>
                  <a:gd name="connsiteX54" fmla="*/ 417246 w 582977"/>
                  <a:gd name="connsiteY54" fmla="*/ 180890 h 607851"/>
                  <a:gd name="connsiteX55" fmla="*/ 416210 w 582977"/>
                  <a:gd name="connsiteY55" fmla="*/ 175811 h 607851"/>
                  <a:gd name="connsiteX56" fmla="*/ 378906 w 582977"/>
                  <a:gd name="connsiteY56" fmla="*/ 214190 h 607851"/>
                  <a:gd name="connsiteX57" fmla="*/ 374667 w 582977"/>
                  <a:gd name="connsiteY57" fmla="*/ 214378 h 607851"/>
                  <a:gd name="connsiteX58" fmla="*/ 333311 w 582977"/>
                  <a:gd name="connsiteY58" fmla="*/ 176939 h 607851"/>
                  <a:gd name="connsiteX59" fmla="*/ 333029 w 582977"/>
                  <a:gd name="connsiteY59" fmla="*/ 173835 h 607851"/>
                  <a:gd name="connsiteX60" fmla="*/ 291485 w 582977"/>
                  <a:gd name="connsiteY60" fmla="*/ 214378 h 607851"/>
                  <a:gd name="connsiteX61" fmla="*/ 249942 w 582977"/>
                  <a:gd name="connsiteY61" fmla="*/ 173835 h 607851"/>
                  <a:gd name="connsiteX62" fmla="*/ 249659 w 582977"/>
                  <a:gd name="connsiteY62" fmla="*/ 176939 h 607851"/>
                  <a:gd name="connsiteX63" fmla="*/ 208304 w 582977"/>
                  <a:gd name="connsiteY63" fmla="*/ 214378 h 607851"/>
                  <a:gd name="connsiteX64" fmla="*/ 204065 w 582977"/>
                  <a:gd name="connsiteY64" fmla="*/ 214190 h 607851"/>
                  <a:gd name="connsiteX65" fmla="*/ 166760 w 582977"/>
                  <a:gd name="connsiteY65" fmla="*/ 175811 h 607851"/>
                  <a:gd name="connsiteX66" fmla="*/ 165818 w 582977"/>
                  <a:gd name="connsiteY66" fmla="*/ 180890 h 607851"/>
                  <a:gd name="connsiteX67" fmla="*/ 124934 w 582977"/>
                  <a:gd name="connsiteY67" fmla="*/ 214378 h 607851"/>
                  <a:gd name="connsiteX68" fmla="*/ 116833 w 582977"/>
                  <a:gd name="connsiteY68" fmla="*/ 213625 h 607851"/>
                  <a:gd name="connsiteX69" fmla="*/ 83767 w 582977"/>
                  <a:gd name="connsiteY69" fmla="*/ 177410 h 607851"/>
                  <a:gd name="connsiteX70" fmla="*/ 81601 w 582977"/>
                  <a:gd name="connsiteY70" fmla="*/ 184747 h 607851"/>
                  <a:gd name="connsiteX71" fmla="*/ 41658 w 582977"/>
                  <a:gd name="connsiteY71" fmla="*/ 214378 h 607851"/>
                  <a:gd name="connsiteX72" fmla="*/ 29789 w 582977"/>
                  <a:gd name="connsiteY72" fmla="*/ 212685 h 607851"/>
                  <a:gd name="connsiteX73" fmla="*/ 1716 w 582977"/>
                  <a:gd name="connsiteY73" fmla="*/ 160948 h 607851"/>
                  <a:gd name="connsiteX74" fmla="*/ 39303 w 582977"/>
                  <a:gd name="connsiteY74" fmla="*/ 35275 h 607851"/>
                  <a:gd name="connsiteX75" fmla="*/ 86782 w 582977"/>
                  <a:gd name="connsiteY75"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82977" h="607851">
                    <a:moveTo>
                      <a:pt x="291485" y="247403"/>
                    </a:moveTo>
                    <a:cubicBezTo>
                      <a:pt x="312978" y="247403"/>
                      <a:pt x="330402" y="267323"/>
                      <a:pt x="330402" y="291895"/>
                    </a:cubicBezTo>
                    <a:cubicBezTo>
                      <a:pt x="330402" y="316467"/>
                      <a:pt x="312978" y="336387"/>
                      <a:pt x="291485" y="336387"/>
                    </a:cubicBezTo>
                    <a:cubicBezTo>
                      <a:pt x="269992" y="336387"/>
                      <a:pt x="252568" y="316467"/>
                      <a:pt x="252568" y="291895"/>
                    </a:cubicBezTo>
                    <a:cubicBezTo>
                      <a:pt x="252568" y="267323"/>
                      <a:pt x="269992" y="247403"/>
                      <a:pt x="291485" y="247403"/>
                    </a:cubicBezTo>
                    <a:close/>
                    <a:moveTo>
                      <a:pt x="83197" y="232372"/>
                    </a:moveTo>
                    <a:cubicBezTo>
                      <a:pt x="91205" y="238015"/>
                      <a:pt x="100437" y="242154"/>
                      <a:pt x="110705" y="244223"/>
                    </a:cubicBezTo>
                    <a:cubicBezTo>
                      <a:pt x="115510" y="245164"/>
                      <a:pt x="120220" y="245634"/>
                      <a:pt x="124930" y="245634"/>
                    </a:cubicBezTo>
                    <a:cubicBezTo>
                      <a:pt x="128133" y="245634"/>
                      <a:pt x="131148" y="245258"/>
                      <a:pt x="134256" y="244882"/>
                    </a:cubicBezTo>
                    <a:lnTo>
                      <a:pt x="134256" y="470809"/>
                    </a:lnTo>
                    <a:cubicBezTo>
                      <a:pt x="134256" y="483695"/>
                      <a:pt x="144713" y="494229"/>
                      <a:pt x="157619" y="494229"/>
                    </a:cubicBezTo>
                    <a:lnTo>
                      <a:pt x="241839" y="494229"/>
                    </a:lnTo>
                    <a:lnTo>
                      <a:pt x="241839" y="429894"/>
                    </a:lnTo>
                    <a:lnTo>
                      <a:pt x="212070" y="479556"/>
                    </a:lnTo>
                    <a:cubicBezTo>
                      <a:pt x="208490" y="485388"/>
                      <a:pt x="202367" y="488680"/>
                      <a:pt x="195961" y="488680"/>
                    </a:cubicBezTo>
                    <a:cubicBezTo>
                      <a:pt x="192758" y="488680"/>
                      <a:pt x="189366" y="487833"/>
                      <a:pt x="186352" y="485952"/>
                    </a:cubicBezTo>
                    <a:cubicBezTo>
                      <a:pt x="177497" y="480685"/>
                      <a:pt x="174670" y="469210"/>
                      <a:pt x="179946" y="460368"/>
                    </a:cubicBezTo>
                    <a:lnTo>
                      <a:pt x="239578" y="361137"/>
                    </a:lnTo>
                    <a:cubicBezTo>
                      <a:pt x="243252" y="354835"/>
                      <a:pt x="250129" y="351826"/>
                      <a:pt x="256911" y="352296"/>
                    </a:cubicBezTo>
                    <a:cubicBezTo>
                      <a:pt x="257288" y="352202"/>
                      <a:pt x="325870" y="352202"/>
                      <a:pt x="326341" y="352296"/>
                    </a:cubicBezTo>
                    <a:cubicBezTo>
                      <a:pt x="333029" y="351920"/>
                      <a:pt x="339718" y="354929"/>
                      <a:pt x="343392" y="361137"/>
                    </a:cubicBezTo>
                    <a:lnTo>
                      <a:pt x="403024" y="460368"/>
                    </a:lnTo>
                    <a:cubicBezTo>
                      <a:pt x="408299" y="469210"/>
                      <a:pt x="405473" y="480685"/>
                      <a:pt x="396618" y="485952"/>
                    </a:cubicBezTo>
                    <a:cubicBezTo>
                      <a:pt x="393603" y="487833"/>
                      <a:pt x="390212" y="488680"/>
                      <a:pt x="387009" y="488680"/>
                    </a:cubicBezTo>
                    <a:cubicBezTo>
                      <a:pt x="380603" y="488680"/>
                      <a:pt x="374479" y="485388"/>
                      <a:pt x="370900" y="479556"/>
                    </a:cubicBezTo>
                    <a:lnTo>
                      <a:pt x="341319" y="430176"/>
                    </a:lnTo>
                    <a:lnTo>
                      <a:pt x="341319" y="494229"/>
                    </a:lnTo>
                    <a:lnTo>
                      <a:pt x="425350" y="494229"/>
                    </a:lnTo>
                    <a:cubicBezTo>
                      <a:pt x="438256" y="494229"/>
                      <a:pt x="448713" y="483695"/>
                      <a:pt x="448713" y="470809"/>
                    </a:cubicBezTo>
                    <a:lnTo>
                      <a:pt x="448713" y="244882"/>
                    </a:lnTo>
                    <a:cubicBezTo>
                      <a:pt x="451822" y="245258"/>
                      <a:pt x="454836" y="245634"/>
                      <a:pt x="458039" y="245634"/>
                    </a:cubicBezTo>
                    <a:cubicBezTo>
                      <a:pt x="462750" y="245634"/>
                      <a:pt x="467554" y="245164"/>
                      <a:pt x="472264" y="244223"/>
                    </a:cubicBezTo>
                    <a:cubicBezTo>
                      <a:pt x="482533" y="242154"/>
                      <a:pt x="491765" y="238015"/>
                      <a:pt x="499772" y="232372"/>
                    </a:cubicBezTo>
                    <a:cubicBezTo>
                      <a:pt x="511736" y="240649"/>
                      <a:pt x="526150" y="245634"/>
                      <a:pt x="541317" y="245634"/>
                    </a:cubicBezTo>
                    <a:lnTo>
                      <a:pt x="541317" y="549347"/>
                    </a:lnTo>
                    <a:lnTo>
                      <a:pt x="553657" y="549347"/>
                    </a:lnTo>
                    <a:cubicBezTo>
                      <a:pt x="569861" y="549347"/>
                      <a:pt x="582955" y="562515"/>
                      <a:pt x="582955" y="578599"/>
                    </a:cubicBezTo>
                    <a:cubicBezTo>
                      <a:pt x="582955" y="594777"/>
                      <a:pt x="569861" y="607851"/>
                      <a:pt x="553657" y="607851"/>
                    </a:cubicBezTo>
                    <a:lnTo>
                      <a:pt x="29312" y="607851"/>
                    </a:lnTo>
                    <a:cubicBezTo>
                      <a:pt x="13109" y="607851"/>
                      <a:pt x="14" y="594777"/>
                      <a:pt x="14" y="578599"/>
                    </a:cubicBezTo>
                    <a:cubicBezTo>
                      <a:pt x="14" y="562515"/>
                      <a:pt x="13109" y="549347"/>
                      <a:pt x="29312" y="549347"/>
                    </a:cubicBezTo>
                    <a:lnTo>
                      <a:pt x="41653" y="549347"/>
                    </a:lnTo>
                    <a:lnTo>
                      <a:pt x="41653" y="245634"/>
                    </a:lnTo>
                    <a:cubicBezTo>
                      <a:pt x="56820" y="245634"/>
                      <a:pt x="71233" y="240649"/>
                      <a:pt x="83197" y="232372"/>
                    </a:cubicBezTo>
                    <a:close/>
                    <a:moveTo>
                      <a:pt x="86782" y="0"/>
                    </a:moveTo>
                    <a:lnTo>
                      <a:pt x="496189" y="0"/>
                    </a:lnTo>
                    <a:cubicBezTo>
                      <a:pt x="518044" y="0"/>
                      <a:pt x="537356" y="14392"/>
                      <a:pt x="543667" y="35275"/>
                    </a:cubicBezTo>
                    <a:lnTo>
                      <a:pt x="581254" y="160948"/>
                    </a:lnTo>
                    <a:cubicBezTo>
                      <a:pt x="587754" y="182866"/>
                      <a:pt x="575319" y="206100"/>
                      <a:pt x="553276" y="212685"/>
                    </a:cubicBezTo>
                    <a:cubicBezTo>
                      <a:pt x="549225" y="213814"/>
                      <a:pt x="545269" y="214378"/>
                      <a:pt x="541312" y="214378"/>
                    </a:cubicBezTo>
                    <a:cubicBezTo>
                      <a:pt x="523413" y="214378"/>
                      <a:pt x="506834" y="202714"/>
                      <a:pt x="501464" y="184747"/>
                    </a:cubicBezTo>
                    <a:lnTo>
                      <a:pt x="499203" y="177410"/>
                    </a:lnTo>
                    <a:cubicBezTo>
                      <a:pt x="497319" y="194906"/>
                      <a:pt x="484413" y="209957"/>
                      <a:pt x="466138" y="213625"/>
                    </a:cubicBezTo>
                    <a:cubicBezTo>
                      <a:pt x="463406" y="214096"/>
                      <a:pt x="460674" y="214378"/>
                      <a:pt x="458036" y="214378"/>
                    </a:cubicBezTo>
                    <a:cubicBezTo>
                      <a:pt x="438536" y="214378"/>
                      <a:pt x="421109" y="200738"/>
                      <a:pt x="417246" y="180890"/>
                    </a:cubicBezTo>
                    <a:lnTo>
                      <a:pt x="416210" y="175811"/>
                    </a:lnTo>
                    <a:cubicBezTo>
                      <a:pt x="414797" y="195659"/>
                      <a:pt x="399348" y="212120"/>
                      <a:pt x="378906" y="214190"/>
                    </a:cubicBezTo>
                    <a:cubicBezTo>
                      <a:pt x="377493" y="214284"/>
                      <a:pt x="376080" y="214378"/>
                      <a:pt x="374667" y="214378"/>
                    </a:cubicBezTo>
                    <a:cubicBezTo>
                      <a:pt x="353565" y="214378"/>
                      <a:pt x="335478" y="198387"/>
                      <a:pt x="333311" y="176939"/>
                    </a:cubicBezTo>
                    <a:lnTo>
                      <a:pt x="333029" y="173835"/>
                    </a:lnTo>
                    <a:cubicBezTo>
                      <a:pt x="332464" y="196317"/>
                      <a:pt x="314094" y="214378"/>
                      <a:pt x="291485" y="214378"/>
                    </a:cubicBezTo>
                    <a:cubicBezTo>
                      <a:pt x="268876" y="214378"/>
                      <a:pt x="250507" y="196317"/>
                      <a:pt x="249942" y="173835"/>
                    </a:cubicBezTo>
                    <a:lnTo>
                      <a:pt x="249659" y="176939"/>
                    </a:lnTo>
                    <a:cubicBezTo>
                      <a:pt x="247492" y="198387"/>
                      <a:pt x="229405" y="214378"/>
                      <a:pt x="208304" y="214378"/>
                    </a:cubicBezTo>
                    <a:cubicBezTo>
                      <a:pt x="206891" y="214378"/>
                      <a:pt x="205478" y="214284"/>
                      <a:pt x="204065" y="214190"/>
                    </a:cubicBezTo>
                    <a:cubicBezTo>
                      <a:pt x="183623" y="212120"/>
                      <a:pt x="168267" y="195659"/>
                      <a:pt x="166760" y="175811"/>
                    </a:cubicBezTo>
                    <a:lnTo>
                      <a:pt x="165818" y="180890"/>
                    </a:lnTo>
                    <a:cubicBezTo>
                      <a:pt x="161862" y="200738"/>
                      <a:pt x="144434" y="214378"/>
                      <a:pt x="124934" y="214378"/>
                    </a:cubicBezTo>
                    <a:cubicBezTo>
                      <a:pt x="122296" y="214378"/>
                      <a:pt x="119564" y="214096"/>
                      <a:pt x="116833" y="213625"/>
                    </a:cubicBezTo>
                    <a:cubicBezTo>
                      <a:pt x="98557" y="209957"/>
                      <a:pt x="85746" y="194906"/>
                      <a:pt x="83767" y="177410"/>
                    </a:cubicBezTo>
                    <a:lnTo>
                      <a:pt x="81601" y="184747"/>
                    </a:lnTo>
                    <a:cubicBezTo>
                      <a:pt x="76137" y="202714"/>
                      <a:pt x="59557" y="214378"/>
                      <a:pt x="41658" y="214378"/>
                    </a:cubicBezTo>
                    <a:cubicBezTo>
                      <a:pt x="37702" y="214378"/>
                      <a:pt x="33745" y="213814"/>
                      <a:pt x="29789" y="212685"/>
                    </a:cubicBezTo>
                    <a:cubicBezTo>
                      <a:pt x="7745" y="206100"/>
                      <a:pt x="-4784" y="182866"/>
                      <a:pt x="1716" y="160948"/>
                    </a:cubicBezTo>
                    <a:lnTo>
                      <a:pt x="39303" y="35275"/>
                    </a:lnTo>
                    <a:cubicBezTo>
                      <a:pt x="45615" y="14392"/>
                      <a:pt x="64927" y="0"/>
                      <a:pt x="86782" y="0"/>
                    </a:cubicBezTo>
                    <a:close/>
                  </a:path>
                </a:pathLst>
              </a:custGeom>
              <a:gradFill flip="none" rotWithShape="1">
                <a:gsLst>
                  <a:gs pos="40000">
                    <a:srgbClr val="FFFFFF">
                      <a:alpha val="75000"/>
                    </a:srgbClr>
                  </a:gs>
                  <a:gs pos="0">
                    <a:schemeClr val="bg1"/>
                  </a:gs>
                  <a:gs pos="83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gradFill>
                    <a:gsLst>
                      <a:gs pos="31000">
                        <a:prstClr val="white"/>
                      </a:gs>
                      <a:gs pos="72000">
                        <a:prstClr val="white">
                          <a:alpha val="0"/>
                        </a:prstClr>
                      </a:gs>
                    </a:gsLst>
                    <a:lin ang="2700000" scaled="1"/>
                  </a:gra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38" name="PPT世界-8-5"/>
            <p:cNvSpPr txBox="1"/>
            <p:nvPr/>
          </p:nvSpPr>
          <p:spPr>
            <a:xfrm>
              <a:off x="5146449" y="3422134"/>
              <a:ext cx="2093685"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grpSp>
      <p:grpSp>
        <p:nvGrpSpPr>
          <p:cNvPr id="5" name="PPT世界-9">
            <a:extLst>
              <a:ext uri="{FF2B5EF4-FFF2-40B4-BE49-F238E27FC236}">
                <a16:creationId xmlns:a16="http://schemas.microsoft.com/office/drawing/2014/main" id="{5507D79E-B3E5-42BD-A878-71B637A9C1DC}"/>
              </a:ext>
            </a:extLst>
          </p:cNvPr>
          <p:cNvGrpSpPr/>
          <p:nvPr/>
        </p:nvGrpSpPr>
        <p:grpSpPr>
          <a:xfrm>
            <a:off x="8168510" y="2133601"/>
            <a:ext cx="2640466" cy="3571700"/>
            <a:chOff x="8253215" y="2133601"/>
            <a:chExt cx="2640466" cy="3571700"/>
          </a:xfrm>
        </p:grpSpPr>
        <p:sp>
          <p:nvSpPr>
            <p:cNvPr id="23" name="PPT世界-9-1"/>
            <p:cNvSpPr txBox="1"/>
            <p:nvPr/>
          </p:nvSpPr>
          <p:spPr>
            <a:xfrm>
              <a:off x="8253215" y="4677006"/>
              <a:ext cx="2640466" cy="1028295"/>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a:t>
              </a:r>
            </a:p>
          </p:txBody>
        </p:sp>
        <p:grpSp>
          <p:nvGrpSpPr>
            <p:cNvPr id="33" name="组合 32"/>
            <p:cNvGrpSpPr/>
            <p:nvPr/>
          </p:nvGrpSpPr>
          <p:grpSpPr>
            <a:xfrm>
              <a:off x="8458796" y="2133601"/>
              <a:ext cx="2229304" cy="2229304"/>
              <a:chOff x="8075839" y="2133601"/>
              <a:chExt cx="2229304" cy="2229304"/>
            </a:xfrm>
          </p:grpSpPr>
          <p:sp>
            <p:nvSpPr>
              <p:cNvPr id="34" name="PPT世界-9-2"/>
              <p:cNvSpPr/>
              <p:nvPr/>
            </p:nvSpPr>
            <p:spPr>
              <a:xfrm>
                <a:off x="8267191" y="2324953"/>
                <a:ext cx="1846600" cy="1846600"/>
              </a:xfrm>
              <a:prstGeom prst="ellipse">
                <a:avLst/>
              </a:prstGeom>
              <a:solidFill>
                <a:schemeClr val="accent1"/>
              </a:solidFill>
              <a:ln>
                <a:gradFill flip="none" rotWithShape="1">
                  <a:gsLst>
                    <a:gs pos="19000">
                      <a:schemeClr val="bg1"/>
                    </a:gs>
                    <a:gs pos="55000">
                      <a:schemeClr val="bg1">
                        <a:alpha val="0"/>
                      </a:schemeClr>
                    </a:gs>
                    <a:gs pos="81000">
                      <a:schemeClr val="bg1"/>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5" name="PPT世界-9-3"/>
              <p:cNvSpPr/>
              <p:nvPr/>
            </p:nvSpPr>
            <p:spPr>
              <a:xfrm>
                <a:off x="8075839" y="2133601"/>
                <a:ext cx="2229304" cy="2229304"/>
              </a:xfrm>
              <a:prstGeom prst="ellipse">
                <a:avLst/>
              </a:prstGeom>
              <a:noFill/>
              <a:ln w="31750" cap="flat" cmpd="sng" algn="ctr">
                <a:gradFill flip="none" rotWithShape="1">
                  <a:gsLst>
                    <a:gs pos="0">
                      <a:schemeClr val="accent1"/>
                    </a:gs>
                    <a:gs pos="70000">
                      <a:schemeClr val="accent2">
                        <a:alpha val="0"/>
                      </a:schemeClr>
                    </a:gs>
                  </a:gsLst>
                  <a:lin ang="54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6" name="PPT世界-9-4"/>
              <p:cNvSpPr/>
              <p:nvPr/>
            </p:nvSpPr>
            <p:spPr>
              <a:xfrm>
                <a:off x="8701759" y="2609497"/>
                <a:ext cx="1135462" cy="1178664"/>
              </a:xfrm>
              <a:custGeom>
                <a:avLst/>
                <a:gdLst>
                  <a:gd name="connsiteX0" fmla="*/ 358892 w 584211"/>
                  <a:gd name="connsiteY0" fmla="*/ 389077 h 606439"/>
                  <a:gd name="connsiteX1" fmla="*/ 358892 w 584211"/>
                  <a:gd name="connsiteY1" fmla="*/ 531682 h 606439"/>
                  <a:gd name="connsiteX2" fmla="*/ 361303 w 584211"/>
                  <a:gd name="connsiteY2" fmla="*/ 531993 h 606439"/>
                  <a:gd name="connsiteX3" fmla="*/ 545259 w 584211"/>
                  <a:gd name="connsiteY3" fmla="*/ 531993 h 606439"/>
                  <a:gd name="connsiteX4" fmla="*/ 561975 w 584211"/>
                  <a:gd name="connsiteY4" fmla="*/ 515302 h 606439"/>
                  <a:gd name="connsiteX5" fmla="*/ 561975 w 584211"/>
                  <a:gd name="connsiteY5" fmla="*/ 389077 h 606439"/>
                  <a:gd name="connsiteX6" fmla="*/ 408221 w 584211"/>
                  <a:gd name="connsiteY6" fmla="*/ 350357 h 606439"/>
                  <a:gd name="connsiteX7" fmla="*/ 521620 w 584211"/>
                  <a:gd name="connsiteY7" fmla="*/ 350357 h 606439"/>
                  <a:gd name="connsiteX8" fmla="*/ 521620 w 584211"/>
                  <a:gd name="connsiteY8" fmla="*/ 355932 h 606439"/>
                  <a:gd name="connsiteX9" fmla="*/ 408221 w 584211"/>
                  <a:gd name="connsiteY9" fmla="*/ 355932 h 606439"/>
                  <a:gd name="connsiteX10" fmla="*/ 389451 w 584211"/>
                  <a:gd name="connsiteY10" fmla="*/ 345700 h 606439"/>
                  <a:gd name="connsiteX11" fmla="*/ 396861 w 584211"/>
                  <a:gd name="connsiteY11" fmla="*/ 353110 h 606439"/>
                  <a:gd name="connsiteX12" fmla="*/ 389451 w 584211"/>
                  <a:gd name="connsiteY12" fmla="*/ 360520 h 606439"/>
                  <a:gd name="connsiteX13" fmla="*/ 382041 w 584211"/>
                  <a:gd name="connsiteY13" fmla="*/ 353110 h 606439"/>
                  <a:gd name="connsiteX14" fmla="*/ 389451 w 584211"/>
                  <a:gd name="connsiteY14" fmla="*/ 345700 h 606439"/>
                  <a:gd name="connsiteX15" fmla="*/ 408221 w 584211"/>
                  <a:gd name="connsiteY15" fmla="*/ 323048 h 606439"/>
                  <a:gd name="connsiteX16" fmla="*/ 521620 w 584211"/>
                  <a:gd name="connsiteY16" fmla="*/ 323048 h 606439"/>
                  <a:gd name="connsiteX17" fmla="*/ 521620 w 584211"/>
                  <a:gd name="connsiteY17" fmla="*/ 328552 h 606439"/>
                  <a:gd name="connsiteX18" fmla="*/ 408221 w 584211"/>
                  <a:gd name="connsiteY18" fmla="*/ 328552 h 606439"/>
                  <a:gd name="connsiteX19" fmla="*/ 389451 w 584211"/>
                  <a:gd name="connsiteY19" fmla="*/ 318391 h 606439"/>
                  <a:gd name="connsiteX20" fmla="*/ 396861 w 584211"/>
                  <a:gd name="connsiteY20" fmla="*/ 325801 h 606439"/>
                  <a:gd name="connsiteX21" fmla="*/ 389451 w 584211"/>
                  <a:gd name="connsiteY21" fmla="*/ 333211 h 606439"/>
                  <a:gd name="connsiteX22" fmla="*/ 382041 w 584211"/>
                  <a:gd name="connsiteY22" fmla="*/ 325801 h 606439"/>
                  <a:gd name="connsiteX23" fmla="*/ 389451 w 584211"/>
                  <a:gd name="connsiteY23" fmla="*/ 318391 h 606439"/>
                  <a:gd name="connsiteX24" fmla="*/ 408221 w 584211"/>
                  <a:gd name="connsiteY24" fmla="*/ 294046 h 606439"/>
                  <a:gd name="connsiteX25" fmla="*/ 521620 w 584211"/>
                  <a:gd name="connsiteY25" fmla="*/ 294046 h 606439"/>
                  <a:gd name="connsiteX26" fmla="*/ 521620 w 584211"/>
                  <a:gd name="connsiteY26" fmla="*/ 299550 h 606439"/>
                  <a:gd name="connsiteX27" fmla="*/ 408221 w 584211"/>
                  <a:gd name="connsiteY27" fmla="*/ 299550 h 606439"/>
                  <a:gd name="connsiteX28" fmla="*/ 389451 w 584211"/>
                  <a:gd name="connsiteY28" fmla="*/ 289389 h 606439"/>
                  <a:gd name="connsiteX29" fmla="*/ 396861 w 584211"/>
                  <a:gd name="connsiteY29" fmla="*/ 296799 h 606439"/>
                  <a:gd name="connsiteX30" fmla="*/ 389451 w 584211"/>
                  <a:gd name="connsiteY30" fmla="*/ 304209 h 606439"/>
                  <a:gd name="connsiteX31" fmla="*/ 382041 w 584211"/>
                  <a:gd name="connsiteY31" fmla="*/ 296799 h 606439"/>
                  <a:gd name="connsiteX32" fmla="*/ 389451 w 584211"/>
                  <a:gd name="connsiteY32" fmla="*/ 289389 h 606439"/>
                  <a:gd name="connsiteX33" fmla="*/ 53063 w 584211"/>
                  <a:gd name="connsiteY33" fmla="*/ 284110 h 606439"/>
                  <a:gd name="connsiteX34" fmla="*/ 74368 w 584211"/>
                  <a:gd name="connsiteY34" fmla="*/ 307552 h 606439"/>
                  <a:gd name="connsiteX35" fmla="*/ 51507 w 584211"/>
                  <a:gd name="connsiteY35" fmla="*/ 333245 h 606439"/>
                  <a:gd name="connsiteX36" fmla="*/ 46220 w 584211"/>
                  <a:gd name="connsiteY36" fmla="*/ 332857 h 606439"/>
                  <a:gd name="connsiteX37" fmla="*/ 46220 w 584211"/>
                  <a:gd name="connsiteY37" fmla="*/ 284886 h 606439"/>
                  <a:gd name="connsiteX38" fmla="*/ 53063 w 584211"/>
                  <a:gd name="connsiteY38" fmla="*/ 284110 h 606439"/>
                  <a:gd name="connsiteX39" fmla="*/ 133100 w 584211"/>
                  <a:gd name="connsiteY39" fmla="*/ 282628 h 606439"/>
                  <a:gd name="connsiteX40" fmla="*/ 151292 w 584211"/>
                  <a:gd name="connsiteY40" fmla="*/ 308632 h 606439"/>
                  <a:gd name="connsiteX41" fmla="*/ 133255 w 584211"/>
                  <a:gd name="connsiteY41" fmla="*/ 335023 h 606439"/>
                  <a:gd name="connsiteX42" fmla="*/ 115374 w 584211"/>
                  <a:gd name="connsiteY42" fmla="*/ 309020 h 606439"/>
                  <a:gd name="connsiteX43" fmla="*/ 133100 w 584211"/>
                  <a:gd name="connsiteY43" fmla="*/ 282628 h 606439"/>
                  <a:gd name="connsiteX44" fmla="*/ 51470 w 584211"/>
                  <a:gd name="connsiteY44" fmla="*/ 271392 h 606439"/>
                  <a:gd name="connsiteX45" fmla="*/ 31411 w 584211"/>
                  <a:gd name="connsiteY45" fmla="*/ 273410 h 606439"/>
                  <a:gd name="connsiteX46" fmla="*/ 31411 w 584211"/>
                  <a:gd name="connsiteY46" fmla="*/ 344673 h 606439"/>
                  <a:gd name="connsiteX47" fmla="*/ 48205 w 584211"/>
                  <a:gd name="connsiteY47" fmla="*/ 346148 h 606439"/>
                  <a:gd name="connsiteX48" fmla="*/ 79382 w 584211"/>
                  <a:gd name="connsiteY48" fmla="*/ 337376 h 606439"/>
                  <a:gd name="connsiteX49" fmla="*/ 90967 w 584211"/>
                  <a:gd name="connsiteY49" fmla="*/ 307023 h 606439"/>
                  <a:gd name="connsiteX50" fmla="*/ 79227 w 584211"/>
                  <a:gd name="connsiteY50" fmla="*/ 278766 h 606439"/>
                  <a:gd name="connsiteX51" fmla="*/ 51470 w 584211"/>
                  <a:gd name="connsiteY51" fmla="*/ 271392 h 606439"/>
                  <a:gd name="connsiteX52" fmla="*/ 133574 w 584211"/>
                  <a:gd name="connsiteY52" fmla="*/ 268675 h 606439"/>
                  <a:gd name="connsiteX53" fmla="*/ 98198 w 584211"/>
                  <a:gd name="connsiteY53" fmla="*/ 309352 h 606439"/>
                  <a:gd name="connsiteX54" fmla="*/ 132330 w 584211"/>
                  <a:gd name="connsiteY54" fmla="*/ 348943 h 606439"/>
                  <a:gd name="connsiteX55" fmla="*/ 169727 w 584211"/>
                  <a:gd name="connsiteY55" fmla="*/ 308110 h 606439"/>
                  <a:gd name="connsiteX56" fmla="*/ 133574 w 584211"/>
                  <a:gd name="connsiteY56" fmla="*/ 268675 h 606439"/>
                  <a:gd name="connsiteX57" fmla="*/ 408221 w 584211"/>
                  <a:gd name="connsiteY57" fmla="*/ 267090 h 606439"/>
                  <a:gd name="connsiteX58" fmla="*/ 521620 w 584211"/>
                  <a:gd name="connsiteY58" fmla="*/ 267090 h 606439"/>
                  <a:gd name="connsiteX59" fmla="*/ 521620 w 584211"/>
                  <a:gd name="connsiteY59" fmla="*/ 272735 h 606439"/>
                  <a:gd name="connsiteX60" fmla="*/ 408221 w 584211"/>
                  <a:gd name="connsiteY60" fmla="*/ 272735 h 606439"/>
                  <a:gd name="connsiteX61" fmla="*/ 221975 w 584211"/>
                  <a:gd name="connsiteY61" fmla="*/ 266501 h 606439"/>
                  <a:gd name="connsiteX62" fmla="*/ 177736 w 584211"/>
                  <a:gd name="connsiteY62" fmla="*/ 310128 h 606439"/>
                  <a:gd name="connsiteX63" fmla="*/ 220109 w 584211"/>
                  <a:gd name="connsiteY63" fmla="*/ 351350 h 606439"/>
                  <a:gd name="connsiteX64" fmla="*/ 241724 w 584211"/>
                  <a:gd name="connsiteY64" fmla="*/ 348322 h 606439"/>
                  <a:gd name="connsiteX65" fmla="*/ 238847 w 584211"/>
                  <a:gd name="connsiteY65" fmla="*/ 333572 h 606439"/>
                  <a:gd name="connsiteX66" fmla="*/ 222986 w 584211"/>
                  <a:gd name="connsiteY66" fmla="*/ 335979 h 606439"/>
                  <a:gd name="connsiteX67" fmla="*/ 196707 w 584211"/>
                  <a:gd name="connsiteY67" fmla="*/ 309042 h 606439"/>
                  <a:gd name="connsiteX68" fmla="*/ 222830 w 584211"/>
                  <a:gd name="connsiteY68" fmla="*/ 281871 h 606439"/>
                  <a:gd name="connsiteX69" fmla="*/ 238847 w 584211"/>
                  <a:gd name="connsiteY69" fmla="*/ 284744 h 606439"/>
                  <a:gd name="connsiteX70" fmla="*/ 242812 w 584211"/>
                  <a:gd name="connsiteY70" fmla="*/ 269684 h 606439"/>
                  <a:gd name="connsiteX71" fmla="*/ 221975 w 584211"/>
                  <a:gd name="connsiteY71" fmla="*/ 266501 h 606439"/>
                  <a:gd name="connsiteX72" fmla="*/ 324838 w 584211"/>
                  <a:gd name="connsiteY72" fmla="*/ 265336 h 606439"/>
                  <a:gd name="connsiteX73" fmla="*/ 300891 w 584211"/>
                  <a:gd name="connsiteY73" fmla="*/ 265957 h 606439"/>
                  <a:gd name="connsiteX74" fmla="*/ 293116 w 584211"/>
                  <a:gd name="connsiteY74" fmla="*/ 281794 h 606439"/>
                  <a:gd name="connsiteX75" fmla="*/ 286974 w 584211"/>
                  <a:gd name="connsiteY75" fmla="*/ 296155 h 606439"/>
                  <a:gd name="connsiteX76" fmla="*/ 286663 w 584211"/>
                  <a:gd name="connsiteY76" fmla="*/ 296155 h 606439"/>
                  <a:gd name="connsiteX77" fmla="*/ 279899 w 584211"/>
                  <a:gd name="connsiteY77" fmla="*/ 282027 h 606439"/>
                  <a:gd name="connsiteX78" fmla="*/ 272124 w 584211"/>
                  <a:gd name="connsiteY78" fmla="*/ 266656 h 606439"/>
                  <a:gd name="connsiteX79" fmla="*/ 249421 w 584211"/>
                  <a:gd name="connsiteY79" fmla="*/ 267200 h 606439"/>
                  <a:gd name="connsiteX80" fmla="*/ 273834 w 584211"/>
                  <a:gd name="connsiteY80" fmla="*/ 308576 h 606439"/>
                  <a:gd name="connsiteX81" fmla="*/ 248488 w 584211"/>
                  <a:gd name="connsiteY81" fmla="*/ 350884 h 606439"/>
                  <a:gd name="connsiteX82" fmla="*/ 271035 w 584211"/>
                  <a:gd name="connsiteY82" fmla="*/ 351505 h 606439"/>
                  <a:gd name="connsiteX83" fmla="*/ 278421 w 584211"/>
                  <a:gd name="connsiteY83" fmla="*/ 336290 h 606439"/>
                  <a:gd name="connsiteX84" fmla="*/ 285341 w 584211"/>
                  <a:gd name="connsiteY84" fmla="*/ 321074 h 606439"/>
                  <a:gd name="connsiteX85" fmla="*/ 285652 w 584211"/>
                  <a:gd name="connsiteY85" fmla="*/ 321074 h 606439"/>
                  <a:gd name="connsiteX86" fmla="*/ 293660 w 584211"/>
                  <a:gd name="connsiteY86" fmla="*/ 336522 h 606439"/>
                  <a:gd name="connsiteX87" fmla="*/ 301980 w 584211"/>
                  <a:gd name="connsiteY87" fmla="*/ 352359 h 606439"/>
                  <a:gd name="connsiteX88" fmla="*/ 326238 w 584211"/>
                  <a:gd name="connsiteY88" fmla="*/ 352980 h 606439"/>
                  <a:gd name="connsiteX89" fmla="*/ 298714 w 584211"/>
                  <a:gd name="connsiteY89" fmla="*/ 308110 h 606439"/>
                  <a:gd name="connsiteX90" fmla="*/ 389451 w 584211"/>
                  <a:gd name="connsiteY90" fmla="*/ 262574 h 606439"/>
                  <a:gd name="connsiteX91" fmla="*/ 396861 w 584211"/>
                  <a:gd name="connsiteY91" fmla="*/ 269984 h 606439"/>
                  <a:gd name="connsiteX92" fmla="*/ 389451 w 584211"/>
                  <a:gd name="connsiteY92" fmla="*/ 277394 h 606439"/>
                  <a:gd name="connsiteX93" fmla="*/ 382041 w 584211"/>
                  <a:gd name="connsiteY93" fmla="*/ 269984 h 606439"/>
                  <a:gd name="connsiteX94" fmla="*/ 389451 w 584211"/>
                  <a:gd name="connsiteY94" fmla="*/ 262574 h 606439"/>
                  <a:gd name="connsiteX95" fmla="*/ 358892 w 584211"/>
                  <a:gd name="connsiteY95" fmla="*/ 246317 h 606439"/>
                  <a:gd name="connsiteX96" fmla="*/ 358892 w 584211"/>
                  <a:gd name="connsiteY96" fmla="*/ 377976 h 606439"/>
                  <a:gd name="connsiteX97" fmla="*/ 552800 w 584211"/>
                  <a:gd name="connsiteY97" fmla="*/ 377976 h 606439"/>
                  <a:gd name="connsiteX98" fmla="*/ 552800 w 584211"/>
                  <a:gd name="connsiteY98" fmla="*/ 246317 h 606439"/>
                  <a:gd name="connsiteX99" fmla="*/ 358892 w 584211"/>
                  <a:gd name="connsiteY99" fmla="*/ 183127 h 606439"/>
                  <a:gd name="connsiteX100" fmla="*/ 358892 w 584211"/>
                  <a:gd name="connsiteY100" fmla="*/ 235139 h 606439"/>
                  <a:gd name="connsiteX101" fmla="*/ 489512 w 584211"/>
                  <a:gd name="connsiteY101" fmla="*/ 235139 h 606439"/>
                  <a:gd name="connsiteX102" fmla="*/ 489512 w 584211"/>
                  <a:gd name="connsiteY102" fmla="*/ 183127 h 606439"/>
                  <a:gd name="connsiteX103" fmla="*/ 361303 w 584211"/>
                  <a:gd name="connsiteY103" fmla="*/ 72971 h 606439"/>
                  <a:gd name="connsiteX104" fmla="*/ 358892 w 584211"/>
                  <a:gd name="connsiteY104" fmla="*/ 73204 h 606439"/>
                  <a:gd name="connsiteX105" fmla="*/ 358892 w 584211"/>
                  <a:gd name="connsiteY105" fmla="*/ 171949 h 606439"/>
                  <a:gd name="connsiteX106" fmla="*/ 500630 w 584211"/>
                  <a:gd name="connsiteY106" fmla="*/ 171949 h 606439"/>
                  <a:gd name="connsiteX107" fmla="*/ 500630 w 584211"/>
                  <a:gd name="connsiteY107" fmla="*/ 235139 h 606439"/>
                  <a:gd name="connsiteX108" fmla="*/ 561975 w 584211"/>
                  <a:gd name="connsiteY108" fmla="*/ 235139 h 606439"/>
                  <a:gd name="connsiteX109" fmla="*/ 561975 w 584211"/>
                  <a:gd name="connsiteY109" fmla="*/ 89662 h 606439"/>
                  <a:gd name="connsiteX110" fmla="*/ 545259 w 584211"/>
                  <a:gd name="connsiteY110" fmla="*/ 72971 h 606439"/>
                  <a:gd name="connsiteX111" fmla="*/ 358892 w 584211"/>
                  <a:gd name="connsiteY111" fmla="*/ 0 h 606439"/>
                  <a:gd name="connsiteX112" fmla="*/ 358892 w 584211"/>
                  <a:gd name="connsiteY112" fmla="*/ 50769 h 606439"/>
                  <a:gd name="connsiteX113" fmla="*/ 361303 w 584211"/>
                  <a:gd name="connsiteY113" fmla="*/ 50692 h 606439"/>
                  <a:gd name="connsiteX114" fmla="*/ 545259 w 584211"/>
                  <a:gd name="connsiteY114" fmla="*/ 50692 h 606439"/>
                  <a:gd name="connsiteX115" fmla="*/ 584211 w 584211"/>
                  <a:gd name="connsiteY115" fmla="*/ 89662 h 606439"/>
                  <a:gd name="connsiteX116" fmla="*/ 584211 w 584211"/>
                  <a:gd name="connsiteY116" fmla="*/ 515225 h 606439"/>
                  <a:gd name="connsiteX117" fmla="*/ 545259 w 584211"/>
                  <a:gd name="connsiteY117" fmla="*/ 554195 h 606439"/>
                  <a:gd name="connsiteX118" fmla="*/ 361303 w 584211"/>
                  <a:gd name="connsiteY118" fmla="*/ 554195 h 606439"/>
                  <a:gd name="connsiteX119" fmla="*/ 358892 w 584211"/>
                  <a:gd name="connsiteY119" fmla="*/ 554117 h 606439"/>
                  <a:gd name="connsiteX120" fmla="*/ 358892 w 584211"/>
                  <a:gd name="connsiteY120" fmla="*/ 606439 h 606439"/>
                  <a:gd name="connsiteX121" fmla="*/ 0 w 584211"/>
                  <a:gd name="connsiteY121" fmla="*/ 557377 h 606439"/>
                  <a:gd name="connsiteX122" fmla="*/ 0 w 584211"/>
                  <a:gd name="connsiteY122" fmla="*/ 4782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84211" h="606439">
                    <a:moveTo>
                      <a:pt x="358892" y="389077"/>
                    </a:moveTo>
                    <a:lnTo>
                      <a:pt x="358892" y="531682"/>
                    </a:lnTo>
                    <a:cubicBezTo>
                      <a:pt x="359670" y="531837"/>
                      <a:pt x="360525" y="531993"/>
                      <a:pt x="361303" y="531993"/>
                    </a:cubicBezTo>
                    <a:lnTo>
                      <a:pt x="545259" y="531993"/>
                    </a:lnTo>
                    <a:cubicBezTo>
                      <a:pt x="554433" y="531993"/>
                      <a:pt x="561975" y="524463"/>
                      <a:pt x="561975" y="515302"/>
                    </a:cubicBezTo>
                    <a:lnTo>
                      <a:pt x="561975" y="389077"/>
                    </a:lnTo>
                    <a:close/>
                    <a:moveTo>
                      <a:pt x="408221" y="350357"/>
                    </a:moveTo>
                    <a:lnTo>
                      <a:pt x="521620" y="350357"/>
                    </a:lnTo>
                    <a:lnTo>
                      <a:pt x="521620" y="355932"/>
                    </a:lnTo>
                    <a:lnTo>
                      <a:pt x="408221" y="355932"/>
                    </a:lnTo>
                    <a:close/>
                    <a:moveTo>
                      <a:pt x="389451" y="345700"/>
                    </a:moveTo>
                    <a:cubicBezTo>
                      <a:pt x="393543" y="345700"/>
                      <a:pt x="396861" y="349018"/>
                      <a:pt x="396861" y="353110"/>
                    </a:cubicBezTo>
                    <a:cubicBezTo>
                      <a:pt x="396861" y="357202"/>
                      <a:pt x="393543" y="360520"/>
                      <a:pt x="389451" y="360520"/>
                    </a:cubicBezTo>
                    <a:cubicBezTo>
                      <a:pt x="385359" y="360520"/>
                      <a:pt x="382041" y="357202"/>
                      <a:pt x="382041" y="353110"/>
                    </a:cubicBezTo>
                    <a:cubicBezTo>
                      <a:pt x="382041" y="349018"/>
                      <a:pt x="385359" y="345700"/>
                      <a:pt x="389451" y="345700"/>
                    </a:cubicBezTo>
                    <a:close/>
                    <a:moveTo>
                      <a:pt x="408221" y="323048"/>
                    </a:moveTo>
                    <a:lnTo>
                      <a:pt x="521620" y="323048"/>
                    </a:lnTo>
                    <a:lnTo>
                      <a:pt x="521620" y="328552"/>
                    </a:lnTo>
                    <a:lnTo>
                      <a:pt x="408221" y="328552"/>
                    </a:lnTo>
                    <a:close/>
                    <a:moveTo>
                      <a:pt x="389451" y="318391"/>
                    </a:moveTo>
                    <a:cubicBezTo>
                      <a:pt x="393543" y="318391"/>
                      <a:pt x="396861" y="321709"/>
                      <a:pt x="396861" y="325801"/>
                    </a:cubicBezTo>
                    <a:cubicBezTo>
                      <a:pt x="396861" y="329893"/>
                      <a:pt x="393543" y="333211"/>
                      <a:pt x="389451" y="333211"/>
                    </a:cubicBezTo>
                    <a:cubicBezTo>
                      <a:pt x="385359" y="333211"/>
                      <a:pt x="382041" y="329893"/>
                      <a:pt x="382041" y="325801"/>
                    </a:cubicBezTo>
                    <a:cubicBezTo>
                      <a:pt x="382041" y="321709"/>
                      <a:pt x="385359" y="318391"/>
                      <a:pt x="389451" y="318391"/>
                    </a:cubicBezTo>
                    <a:close/>
                    <a:moveTo>
                      <a:pt x="408221" y="294046"/>
                    </a:moveTo>
                    <a:lnTo>
                      <a:pt x="521620" y="294046"/>
                    </a:lnTo>
                    <a:lnTo>
                      <a:pt x="521620" y="299550"/>
                    </a:lnTo>
                    <a:lnTo>
                      <a:pt x="408221" y="299550"/>
                    </a:lnTo>
                    <a:close/>
                    <a:moveTo>
                      <a:pt x="389451" y="289389"/>
                    </a:moveTo>
                    <a:cubicBezTo>
                      <a:pt x="393543" y="289389"/>
                      <a:pt x="396861" y="292707"/>
                      <a:pt x="396861" y="296799"/>
                    </a:cubicBezTo>
                    <a:cubicBezTo>
                      <a:pt x="396861" y="300891"/>
                      <a:pt x="393543" y="304209"/>
                      <a:pt x="389451" y="304209"/>
                    </a:cubicBezTo>
                    <a:cubicBezTo>
                      <a:pt x="385359" y="304209"/>
                      <a:pt x="382041" y="300891"/>
                      <a:pt x="382041" y="296799"/>
                    </a:cubicBezTo>
                    <a:cubicBezTo>
                      <a:pt x="382041" y="292707"/>
                      <a:pt x="385359" y="289389"/>
                      <a:pt x="389451" y="289389"/>
                    </a:cubicBezTo>
                    <a:close/>
                    <a:moveTo>
                      <a:pt x="53063" y="284110"/>
                    </a:moveTo>
                    <a:cubicBezTo>
                      <a:pt x="66126" y="283955"/>
                      <a:pt x="74446" y="292028"/>
                      <a:pt x="74368" y="307552"/>
                    </a:cubicBezTo>
                    <a:cubicBezTo>
                      <a:pt x="74368" y="325405"/>
                      <a:pt x="65193" y="333633"/>
                      <a:pt x="51507" y="333245"/>
                    </a:cubicBezTo>
                    <a:cubicBezTo>
                      <a:pt x="49641" y="333245"/>
                      <a:pt x="47542" y="333167"/>
                      <a:pt x="46220" y="332857"/>
                    </a:cubicBezTo>
                    <a:lnTo>
                      <a:pt x="46220" y="284886"/>
                    </a:lnTo>
                    <a:cubicBezTo>
                      <a:pt x="47542" y="284576"/>
                      <a:pt x="49719" y="284188"/>
                      <a:pt x="53063" y="284110"/>
                    </a:cubicBezTo>
                    <a:close/>
                    <a:moveTo>
                      <a:pt x="133100" y="282628"/>
                    </a:moveTo>
                    <a:cubicBezTo>
                      <a:pt x="144839" y="282473"/>
                      <a:pt x="151292" y="294504"/>
                      <a:pt x="151292" y="308632"/>
                    </a:cubicBezTo>
                    <a:cubicBezTo>
                      <a:pt x="151292" y="323923"/>
                      <a:pt x="144684" y="335256"/>
                      <a:pt x="133255" y="335023"/>
                    </a:cubicBezTo>
                    <a:cubicBezTo>
                      <a:pt x="122060" y="334790"/>
                      <a:pt x="115374" y="324078"/>
                      <a:pt x="115374" y="309020"/>
                    </a:cubicBezTo>
                    <a:cubicBezTo>
                      <a:pt x="115374" y="294116"/>
                      <a:pt x="121827" y="282861"/>
                      <a:pt x="133100" y="282628"/>
                    </a:cubicBezTo>
                    <a:close/>
                    <a:moveTo>
                      <a:pt x="51470" y="271392"/>
                    </a:moveTo>
                    <a:cubicBezTo>
                      <a:pt x="43851" y="271624"/>
                      <a:pt x="36776" y="272323"/>
                      <a:pt x="31411" y="273410"/>
                    </a:cubicBezTo>
                    <a:lnTo>
                      <a:pt x="31411" y="344673"/>
                    </a:lnTo>
                    <a:cubicBezTo>
                      <a:pt x="35065" y="345294"/>
                      <a:pt x="40430" y="345993"/>
                      <a:pt x="48205" y="346148"/>
                    </a:cubicBezTo>
                    <a:cubicBezTo>
                      <a:pt x="61267" y="346537"/>
                      <a:pt x="72152" y="343742"/>
                      <a:pt x="79382" y="337376"/>
                    </a:cubicBezTo>
                    <a:cubicBezTo>
                      <a:pt x="86069" y="331399"/>
                      <a:pt x="90967" y="321462"/>
                      <a:pt x="90967" y="307023"/>
                    </a:cubicBezTo>
                    <a:cubicBezTo>
                      <a:pt x="90967" y="293671"/>
                      <a:pt x="86458" y="284433"/>
                      <a:pt x="79227" y="278766"/>
                    </a:cubicBezTo>
                    <a:cubicBezTo>
                      <a:pt x="72540" y="273410"/>
                      <a:pt x="64143" y="271081"/>
                      <a:pt x="51470" y="271392"/>
                    </a:cubicBezTo>
                    <a:close/>
                    <a:moveTo>
                      <a:pt x="133574" y="268675"/>
                    </a:moveTo>
                    <a:cubicBezTo>
                      <a:pt x="111959" y="269218"/>
                      <a:pt x="98198" y="286607"/>
                      <a:pt x="98198" y="309352"/>
                    </a:cubicBezTo>
                    <a:cubicBezTo>
                      <a:pt x="98198" y="331011"/>
                      <a:pt x="110638" y="348400"/>
                      <a:pt x="132330" y="348943"/>
                    </a:cubicBezTo>
                    <a:cubicBezTo>
                      <a:pt x="154411" y="349564"/>
                      <a:pt x="169727" y="334194"/>
                      <a:pt x="169727" y="308110"/>
                    </a:cubicBezTo>
                    <a:cubicBezTo>
                      <a:pt x="169727" y="286141"/>
                      <a:pt x="156743" y="268131"/>
                      <a:pt x="133574" y="268675"/>
                    </a:cubicBezTo>
                    <a:close/>
                    <a:moveTo>
                      <a:pt x="408221" y="267090"/>
                    </a:moveTo>
                    <a:lnTo>
                      <a:pt x="521620" y="267090"/>
                    </a:lnTo>
                    <a:lnTo>
                      <a:pt x="521620" y="272735"/>
                    </a:lnTo>
                    <a:lnTo>
                      <a:pt x="408221" y="272735"/>
                    </a:lnTo>
                    <a:close/>
                    <a:moveTo>
                      <a:pt x="221975" y="266501"/>
                    </a:moveTo>
                    <a:cubicBezTo>
                      <a:pt x="197173" y="267122"/>
                      <a:pt x="177736" y="282803"/>
                      <a:pt x="177736" y="310128"/>
                    </a:cubicBezTo>
                    <a:cubicBezTo>
                      <a:pt x="177736" y="332874"/>
                      <a:pt x="191886" y="350496"/>
                      <a:pt x="220109" y="351350"/>
                    </a:cubicBezTo>
                    <a:cubicBezTo>
                      <a:pt x="230294" y="351582"/>
                      <a:pt x="238225" y="349952"/>
                      <a:pt x="241724" y="348322"/>
                    </a:cubicBezTo>
                    <a:lnTo>
                      <a:pt x="238847" y="333572"/>
                    </a:lnTo>
                    <a:cubicBezTo>
                      <a:pt x="235037" y="334970"/>
                      <a:pt x="228662" y="336134"/>
                      <a:pt x="222986" y="335979"/>
                    </a:cubicBezTo>
                    <a:cubicBezTo>
                      <a:pt x="206348" y="335668"/>
                      <a:pt x="196707" y="325344"/>
                      <a:pt x="196707" y="309042"/>
                    </a:cubicBezTo>
                    <a:cubicBezTo>
                      <a:pt x="196707" y="291032"/>
                      <a:pt x="208058" y="282104"/>
                      <a:pt x="222830" y="281871"/>
                    </a:cubicBezTo>
                    <a:cubicBezTo>
                      <a:pt x="229595" y="281794"/>
                      <a:pt x="234959" y="283191"/>
                      <a:pt x="238847" y="284744"/>
                    </a:cubicBezTo>
                    <a:lnTo>
                      <a:pt x="242812" y="269684"/>
                    </a:lnTo>
                    <a:cubicBezTo>
                      <a:pt x="239391" y="268053"/>
                      <a:pt x="231849" y="266268"/>
                      <a:pt x="221975" y="266501"/>
                    </a:cubicBezTo>
                    <a:close/>
                    <a:moveTo>
                      <a:pt x="324838" y="265336"/>
                    </a:moveTo>
                    <a:lnTo>
                      <a:pt x="300891" y="265957"/>
                    </a:lnTo>
                    <a:lnTo>
                      <a:pt x="293116" y="281794"/>
                    </a:lnTo>
                    <a:cubicBezTo>
                      <a:pt x="290861" y="286840"/>
                      <a:pt x="289073" y="290644"/>
                      <a:pt x="286974" y="296155"/>
                    </a:cubicBezTo>
                    <a:lnTo>
                      <a:pt x="286663" y="296155"/>
                    </a:lnTo>
                    <a:cubicBezTo>
                      <a:pt x="284564" y="291342"/>
                      <a:pt x="282542" y="287150"/>
                      <a:pt x="279899" y="282027"/>
                    </a:cubicBezTo>
                    <a:lnTo>
                      <a:pt x="272124" y="266656"/>
                    </a:lnTo>
                    <a:lnTo>
                      <a:pt x="249421" y="267200"/>
                    </a:lnTo>
                    <a:lnTo>
                      <a:pt x="273834" y="308576"/>
                    </a:lnTo>
                    <a:lnTo>
                      <a:pt x="248488" y="350884"/>
                    </a:lnTo>
                    <a:lnTo>
                      <a:pt x="271035" y="351505"/>
                    </a:lnTo>
                    <a:lnTo>
                      <a:pt x="278421" y="336290"/>
                    </a:lnTo>
                    <a:cubicBezTo>
                      <a:pt x="281220" y="330390"/>
                      <a:pt x="283475" y="325965"/>
                      <a:pt x="285341" y="321074"/>
                    </a:cubicBezTo>
                    <a:lnTo>
                      <a:pt x="285652" y="321074"/>
                    </a:lnTo>
                    <a:cubicBezTo>
                      <a:pt x="288140" y="326042"/>
                      <a:pt x="290317" y="330467"/>
                      <a:pt x="293660" y="336522"/>
                    </a:cubicBezTo>
                    <a:lnTo>
                      <a:pt x="301980" y="352359"/>
                    </a:lnTo>
                    <a:lnTo>
                      <a:pt x="326238" y="352980"/>
                    </a:lnTo>
                    <a:lnTo>
                      <a:pt x="298714" y="308110"/>
                    </a:lnTo>
                    <a:close/>
                    <a:moveTo>
                      <a:pt x="389451" y="262574"/>
                    </a:moveTo>
                    <a:cubicBezTo>
                      <a:pt x="393543" y="262574"/>
                      <a:pt x="396861" y="265892"/>
                      <a:pt x="396861" y="269984"/>
                    </a:cubicBezTo>
                    <a:cubicBezTo>
                      <a:pt x="396861" y="274076"/>
                      <a:pt x="393543" y="277394"/>
                      <a:pt x="389451" y="277394"/>
                    </a:cubicBezTo>
                    <a:cubicBezTo>
                      <a:pt x="385359" y="277394"/>
                      <a:pt x="382041" y="274076"/>
                      <a:pt x="382041" y="269984"/>
                    </a:cubicBezTo>
                    <a:cubicBezTo>
                      <a:pt x="382041" y="265892"/>
                      <a:pt x="385359" y="262574"/>
                      <a:pt x="389451" y="262574"/>
                    </a:cubicBezTo>
                    <a:close/>
                    <a:moveTo>
                      <a:pt x="358892" y="246317"/>
                    </a:moveTo>
                    <a:lnTo>
                      <a:pt x="358892" y="377976"/>
                    </a:lnTo>
                    <a:lnTo>
                      <a:pt x="552800" y="377976"/>
                    </a:lnTo>
                    <a:lnTo>
                      <a:pt x="552800" y="246317"/>
                    </a:lnTo>
                    <a:close/>
                    <a:moveTo>
                      <a:pt x="358892" y="183127"/>
                    </a:moveTo>
                    <a:lnTo>
                      <a:pt x="358892" y="235139"/>
                    </a:lnTo>
                    <a:lnTo>
                      <a:pt x="489512" y="235139"/>
                    </a:lnTo>
                    <a:lnTo>
                      <a:pt x="489512" y="183127"/>
                    </a:lnTo>
                    <a:close/>
                    <a:moveTo>
                      <a:pt x="361303" y="72971"/>
                    </a:moveTo>
                    <a:cubicBezTo>
                      <a:pt x="360525" y="72971"/>
                      <a:pt x="359670" y="73049"/>
                      <a:pt x="358892" y="73204"/>
                    </a:cubicBezTo>
                    <a:lnTo>
                      <a:pt x="358892" y="171949"/>
                    </a:lnTo>
                    <a:lnTo>
                      <a:pt x="500630" y="171949"/>
                    </a:lnTo>
                    <a:lnTo>
                      <a:pt x="500630" y="235139"/>
                    </a:lnTo>
                    <a:lnTo>
                      <a:pt x="561975" y="235139"/>
                    </a:lnTo>
                    <a:lnTo>
                      <a:pt x="561975" y="89662"/>
                    </a:lnTo>
                    <a:cubicBezTo>
                      <a:pt x="561975" y="80424"/>
                      <a:pt x="554433" y="72971"/>
                      <a:pt x="545259" y="72971"/>
                    </a:cubicBezTo>
                    <a:close/>
                    <a:moveTo>
                      <a:pt x="358892" y="0"/>
                    </a:moveTo>
                    <a:lnTo>
                      <a:pt x="358892" y="50769"/>
                    </a:lnTo>
                    <a:cubicBezTo>
                      <a:pt x="359748" y="50769"/>
                      <a:pt x="360525" y="50692"/>
                      <a:pt x="361303" y="50692"/>
                    </a:cubicBezTo>
                    <a:lnTo>
                      <a:pt x="545259" y="50692"/>
                    </a:lnTo>
                    <a:cubicBezTo>
                      <a:pt x="566717" y="50692"/>
                      <a:pt x="584211" y="68158"/>
                      <a:pt x="584211" y="89662"/>
                    </a:cubicBezTo>
                    <a:lnTo>
                      <a:pt x="584211" y="515225"/>
                    </a:lnTo>
                    <a:cubicBezTo>
                      <a:pt x="584211" y="536728"/>
                      <a:pt x="566717" y="554195"/>
                      <a:pt x="545259" y="554195"/>
                    </a:cubicBezTo>
                    <a:lnTo>
                      <a:pt x="361303" y="554195"/>
                    </a:lnTo>
                    <a:cubicBezTo>
                      <a:pt x="360525" y="554195"/>
                      <a:pt x="359748" y="554117"/>
                      <a:pt x="358892" y="554117"/>
                    </a:cubicBezTo>
                    <a:lnTo>
                      <a:pt x="358892" y="606439"/>
                    </a:lnTo>
                    <a:lnTo>
                      <a:pt x="0" y="557377"/>
                    </a:lnTo>
                    <a:lnTo>
                      <a:pt x="0" y="47820"/>
                    </a:lnTo>
                    <a:close/>
                  </a:path>
                </a:pathLst>
              </a:custGeom>
              <a:gradFill flip="none" rotWithShape="1">
                <a:gsLst>
                  <a:gs pos="40000">
                    <a:srgbClr val="FFFFFF">
                      <a:alpha val="75000"/>
                    </a:srgbClr>
                  </a:gs>
                  <a:gs pos="0">
                    <a:schemeClr val="bg1"/>
                  </a:gs>
                  <a:gs pos="83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gradFill>
                    <a:gsLst>
                      <a:gs pos="31000">
                        <a:prstClr val="white"/>
                      </a:gs>
                      <a:gs pos="72000">
                        <a:prstClr val="white">
                          <a:alpha val="0"/>
                        </a:prstClr>
                      </a:gs>
                    </a:gsLst>
                    <a:lin ang="2700000" scaled="1"/>
                  </a:gra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39" name="PPT世界-9-5"/>
            <p:cNvSpPr txBox="1"/>
            <p:nvPr/>
          </p:nvSpPr>
          <p:spPr>
            <a:xfrm>
              <a:off x="8526606" y="3422134"/>
              <a:ext cx="2093685"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PPT世界-1">
            <a:extLst>
              <a:ext uri="{FF2B5EF4-FFF2-40B4-BE49-F238E27FC236}">
                <a16:creationId xmlns:a16="http://schemas.microsoft.com/office/drawing/2014/main" id="{B5835FD4-5236-4116-BFB5-72CE21024A02}"/>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0" name="PPT世界-2"/>
          <p:cNvSpPr/>
          <p:nvPr/>
        </p:nvSpPr>
        <p:spPr>
          <a:xfrm>
            <a:off x="0" y="0"/>
            <a:ext cx="2069396" cy="1637102"/>
          </a:xfrm>
          <a:custGeom>
            <a:avLst/>
            <a:gdLst>
              <a:gd name="connsiteX0" fmla="*/ 895288 w 2069396"/>
              <a:gd name="connsiteY0" fmla="*/ 0 h 1637102"/>
              <a:gd name="connsiteX1" fmla="*/ 2069396 w 2069396"/>
              <a:gd name="connsiteY1" fmla="*/ 0 h 1637102"/>
              <a:gd name="connsiteX2" fmla="*/ 1992016 w 2069396"/>
              <a:gd name="connsiteY2" fmla="*/ 211417 h 1637102"/>
              <a:gd name="connsiteX3" fmla="*/ 68180 w 2069396"/>
              <a:gd name="connsiteY3" fmla="*/ 1633659 h 1637102"/>
              <a:gd name="connsiteX4" fmla="*/ 0 w 2069396"/>
              <a:gd name="connsiteY4" fmla="*/ 1637102 h 1637102"/>
              <a:gd name="connsiteX5" fmla="*/ 0 w 2069396"/>
              <a:gd name="connsiteY5" fmla="*/ 563336 h 1637102"/>
              <a:gd name="connsiteX6" fmla="*/ 85812 w 2069396"/>
              <a:gd name="connsiteY6" fmla="*/ 550239 h 1637102"/>
              <a:gd name="connsiteX7" fmla="*/ 888588 w 2069396"/>
              <a:gd name="connsiteY7" fmla="*/ 12344 h 163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396" h="1637102">
                <a:moveTo>
                  <a:pt x="895288" y="0"/>
                </a:moveTo>
                <a:lnTo>
                  <a:pt x="2069396" y="0"/>
                </a:lnTo>
                <a:lnTo>
                  <a:pt x="1992016" y="211417"/>
                </a:lnTo>
                <a:cubicBezTo>
                  <a:pt x="1665203" y="984091"/>
                  <a:pt x="936633" y="1545463"/>
                  <a:pt x="68180" y="1633659"/>
                </a:cubicBezTo>
                <a:lnTo>
                  <a:pt x="0" y="1637102"/>
                </a:lnTo>
                <a:lnTo>
                  <a:pt x="0" y="563336"/>
                </a:lnTo>
                <a:lnTo>
                  <a:pt x="85812" y="550239"/>
                </a:lnTo>
                <a:cubicBezTo>
                  <a:pt x="418840" y="482092"/>
                  <a:pt x="704718" y="284507"/>
                  <a:pt x="888588" y="1234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sp>
        <p:nvSpPr>
          <p:cNvPr id="21" name="PPT世界-3"/>
          <p:cNvSpPr/>
          <p:nvPr/>
        </p:nvSpPr>
        <p:spPr>
          <a:xfrm flipH="1">
            <a:off x="11694316" y="6342744"/>
            <a:ext cx="497685" cy="515256"/>
          </a:xfrm>
          <a:custGeom>
            <a:avLst/>
            <a:gdLst>
              <a:gd name="connsiteX0" fmla="*/ 42858 w 497685"/>
              <a:gd name="connsiteY0" fmla="*/ 0 h 515256"/>
              <a:gd name="connsiteX1" fmla="*/ 0 w 497685"/>
              <a:gd name="connsiteY1" fmla="*/ 4321 h 515256"/>
              <a:gd name="connsiteX2" fmla="*/ 0 w 497685"/>
              <a:gd name="connsiteY2" fmla="*/ 515256 h 515256"/>
              <a:gd name="connsiteX3" fmla="*/ 491593 w 497685"/>
              <a:gd name="connsiteY3" fmla="*/ 515256 h 515256"/>
              <a:gd name="connsiteX4" fmla="*/ 497685 w 497685"/>
              <a:gd name="connsiteY4" fmla="*/ 454827 h 515256"/>
              <a:gd name="connsiteX5" fmla="*/ 42858 w 497685"/>
              <a:gd name="connsiteY5" fmla="*/ 0 h 51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7685" h="515256">
                <a:moveTo>
                  <a:pt x="42858" y="0"/>
                </a:moveTo>
                <a:lnTo>
                  <a:pt x="0" y="4321"/>
                </a:lnTo>
                <a:lnTo>
                  <a:pt x="0" y="515256"/>
                </a:lnTo>
                <a:lnTo>
                  <a:pt x="491593" y="515256"/>
                </a:lnTo>
                <a:lnTo>
                  <a:pt x="497685" y="454827"/>
                </a:lnTo>
                <a:cubicBezTo>
                  <a:pt x="497685" y="203633"/>
                  <a:pt x="294052" y="0"/>
                  <a:pt x="42858" y="0"/>
                </a:cubicBezTo>
                <a:close/>
              </a:path>
            </a:pathLst>
          </a:custGeom>
          <a:noFill/>
          <a:ln w="127000" cap="flat">
            <a:solidFill>
              <a:schemeClr val="accent3"/>
            </a:solid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9" name="PPT世界-5"/>
          <p:cNvGrpSpPr/>
          <p:nvPr/>
        </p:nvGrpSpPr>
        <p:grpSpPr>
          <a:xfrm>
            <a:off x="319220" y="318177"/>
            <a:ext cx="3255299" cy="734570"/>
            <a:chOff x="1278601" y="1527703"/>
            <a:chExt cx="3640208" cy="821426"/>
          </a:xfrm>
        </p:grpSpPr>
        <p:sp>
          <p:nvSpPr>
            <p:cNvPr id="10" name="PPT世界-5-1"/>
            <p:cNvSpPr/>
            <p:nvPr/>
          </p:nvSpPr>
          <p:spPr>
            <a:xfrm rot="196441">
              <a:off x="1383861" y="1527703"/>
              <a:ext cx="3534948" cy="812821"/>
            </a:xfrm>
            <a:prstGeom prst="roundRect">
              <a:avLst>
                <a:gd name="adj" fmla="val 6866"/>
              </a:avLst>
            </a:prstGeom>
            <a:gradFill flip="none" rotWithShape="0">
              <a:gsLst>
                <a:gs pos="0">
                  <a:schemeClr val="accent1"/>
                </a:gs>
                <a:gs pos="100000">
                  <a:schemeClr val="accent2"/>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11" name="PPT世界-5-2"/>
            <p:cNvSpPr/>
            <p:nvPr/>
          </p:nvSpPr>
          <p:spPr>
            <a:xfrm>
              <a:off x="1278601" y="1535397"/>
              <a:ext cx="3536319" cy="813732"/>
            </a:xfrm>
            <a:prstGeom prst="roundRect">
              <a:avLst>
                <a:gd name="adj" fmla="val 5939"/>
              </a:avLst>
            </a:prstGeom>
            <a:solidFill>
              <a:schemeClr val="bg1"/>
            </a:solidFill>
            <a:ln w="9525">
              <a:solidFill>
                <a:schemeClr val="accent3"/>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2" name="PPT世界-5-3"/>
            <p:cNvSpPr txBox="1"/>
            <p:nvPr/>
          </p:nvSpPr>
          <p:spPr>
            <a:xfrm>
              <a:off x="2389608" y="1645782"/>
              <a:ext cx="2016341" cy="4474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normalizeH="0" baseline="0" noProof="0" dirty="0">
                  <a:ln>
                    <a:noFill/>
                  </a:ln>
                  <a:gradFill>
                    <a:gsLst>
                      <a:gs pos="10000">
                        <a:schemeClr val="accent1"/>
                      </a:gs>
                      <a:gs pos="9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中外史学理论</a:t>
              </a:r>
            </a:p>
          </p:txBody>
        </p:sp>
        <p:sp>
          <p:nvSpPr>
            <p:cNvPr id="13" name="PPT世界-5-4"/>
            <p:cNvSpPr/>
            <p:nvPr/>
          </p:nvSpPr>
          <p:spPr>
            <a:xfrm>
              <a:off x="2433228" y="2028173"/>
              <a:ext cx="2016341" cy="24091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HISTORICAL THEORY</a:t>
              </a:r>
              <a:endParaRPr kumimoji="0" lang="zh-CN" altLang="en-US"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4" name="PPT世界-5-5"/>
            <p:cNvSpPr/>
            <p:nvPr/>
          </p:nvSpPr>
          <p:spPr>
            <a:xfrm>
              <a:off x="4562920" y="2098035"/>
              <a:ext cx="252000" cy="25109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5" name="PPT世界-5-6"/>
            <p:cNvSpPr/>
            <p:nvPr/>
          </p:nvSpPr>
          <p:spPr>
            <a:xfrm>
              <a:off x="1654008" y="1672263"/>
              <a:ext cx="540000" cy="540000"/>
            </a:xfrm>
            <a:prstGeom prst="ellipse">
              <a:avLst/>
            </a:prstGeom>
            <a:gradFill flip="none" rotWithShape="0">
              <a:gsLst>
                <a:gs pos="0">
                  <a:schemeClr val="accent1"/>
                </a:gs>
                <a:gs pos="100000">
                  <a:schemeClr val="accent2"/>
                </a:gs>
              </a:gsLst>
              <a:lin ang="2700000" scaled="0"/>
              <a:tileRect/>
            </a:gra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16" name="PPT世界-5-7"/>
            <p:cNvSpPr txBox="1"/>
            <p:nvPr/>
          </p:nvSpPr>
          <p:spPr>
            <a:xfrm>
              <a:off x="1642042" y="1720341"/>
              <a:ext cx="562988" cy="4474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03</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sp>
          <p:nvSpPr>
            <p:cNvPr id="17" name="PPT世界-5-8"/>
            <p:cNvSpPr/>
            <p:nvPr/>
          </p:nvSpPr>
          <p:spPr>
            <a:xfrm flipH="1" flipV="1">
              <a:off x="1278601" y="1535397"/>
              <a:ext cx="180000" cy="180000"/>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grpSp>
        <p:nvGrpSpPr>
          <p:cNvPr id="18" name="PPT世界-6"/>
          <p:cNvGrpSpPr/>
          <p:nvPr/>
        </p:nvGrpSpPr>
        <p:grpSpPr>
          <a:xfrm>
            <a:off x="1463447" y="1091202"/>
            <a:ext cx="3501081" cy="2518076"/>
            <a:chOff x="989638" y="1424004"/>
            <a:chExt cx="3501081" cy="2518076"/>
          </a:xfrm>
        </p:grpSpPr>
        <p:sp>
          <p:nvSpPr>
            <p:cNvPr id="19" name="PPT世界-6-1"/>
            <p:cNvSpPr/>
            <p:nvPr/>
          </p:nvSpPr>
          <p:spPr>
            <a:xfrm>
              <a:off x="989638" y="1923896"/>
              <a:ext cx="3501081" cy="2018184"/>
            </a:xfrm>
            <a:custGeom>
              <a:avLst/>
              <a:gdLst>
                <a:gd name="connsiteX0" fmla="*/ 0 w 3253337"/>
                <a:gd name="connsiteY0" fmla="*/ 121956 h 1828967"/>
                <a:gd name="connsiteX1" fmla="*/ 121956 w 3253337"/>
                <a:gd name="connsiteY1" fmla="*/ 0 h 1828967"/>
                <a:gd name="connsiteX2" fmla="*/ 3131381 w 3253337"/>
                <a:gd name="connsiteY2" fmla="*/ 0 h 1828967"/>
                <a:gd name="connsiteX3" fmla="*/ 3253337 w 3253337"/>
                <a:gd name="connsiteY3" fmla="*/ 121956 h 1828967"/>
                <a:gd name="connsiteX4" fmla="*/ 3253337 w 3253337"/>
                <a:gd name="connsiteY4" fmla="*/ 1707011 h 1828967"/>
                <a:gd name="connsiteX5" fmla="*/ 3131381 w 3253337"/>
                <a:gd name="connsiteY5" fmla="*/ 1828967 h 1828967"/>
                <a:gd name="connsiteX6" fmla="*/ 121956 w 3253337"/>
                <a:gd name="connsiteY6" fmla="*/ 1828967 h 1828967"/>
                <a:gd name="connsiteX7" fmla="*/ 0 w 3253337"/>
                <a:gd name="connsiteY7" fmla="*/ 1707011 h 1828967"/>
                <a:gd name="connsiteX8" fmla="*/ 0 w 3253337"/>
                <a:gd name="connsiteY8" fmla="*/ 121956 h 1828967"/>
                <a:gd name="connsiteX0-1" fmla="*/ 0 w 3265529"/>
                <a:gd name="connsiteY0-2" fmla="*/ 121956 h 1828967"/>
                <a:gd name="connsiteX1-3" fmla="*/ 121956 w 3265529"/>
                <a:gd name="connsiteY1-4" fmla="*/ 0 h 1828967"/>
                <a:gd name="connsiteX2-5" fmla="*/ 3131381 w 3265529"/>
                <a:gd name="connsiteY2-6" fmla="*/ 0 h 1828967"/>
                <a:gd name="connsiteX3-7" fmla="*/ 3253337 w 3265529"/>
                <a:gd name="connsiteY3-8" fmla="*/ 121956 h 1828967"/>
                <a:gd name="connsiteX4-9" fmla="*/ 3265529 w 3265529"/>
                <a:gd name="connsiteY4-10" fmla="*/ 1481459 h 1828967"/>
                <a:gd name="connsiteX5-11" fmla="*/ 3131381 w 3265529"/>
                <a:gd name="connsiteY5-12" fmla="*/ 1828967 h 1828967"/>
                <a:gd name="connsiteX6-13" fmla="*/ 121956 w 3265529"/>
                <a:gd name="connsiteY6-14" fmla="*/ 1828967 h 1828967"/>
                <a:gd name="connsiteX7-15" fmla="*/ 0 w 3265529"/>
                <a:gd name="connsiteY7-16" fmla="*/ 1707011 h 1828967"/>
                <a:gd name="connsiteX8-17" fmla="*/ 0 w 3265529"/>
                <a:gd name="connsiteY8-18" fmla="*/ 121956 h 1828967"/>
                <a:gd name="connsiteX0-19" fmla="*/ 0 w 3265529"/>
                <a:gd name="connsiteY0-20" fmla="*/ 121956 h 1828967"/>
                <a:gd name="connsiteX1-21" fmla="*/ 121956 w 3265529"/>
                <a:gd name="connsiteY1-22" fmla="*/ 0 h 1828967"/>
                <a:gd name="connsiteX2-23" fmla="*/ 3131381 w 3265529"/>
                <a:gd name="connsiteY2-24" fmla="*/ 0 h 1828967"/>
                <a:gd name="connsiteX3-25" fmla="*/ 3253337 w 3265529"/>
                <a:gd name="connsiteY3-26" fmla="*/ 121956 h 1828967"/>
                <a:gd name="connsiteX4-27" fmla="*/ 3265529 w 3265529"/>
                <a:gd name="connsiteY4-28" fmla="*/ 1481459 h 1828967"/>
                <a:gd name="connsiteX5-29" fmla="*/ 3167957 w 3265529"/>
                <a:gd name="connsiteY5-30" fmla="*/ 1566839 h 1828967"/>
                <a:gd name="connsiteX6-31" fmla="*/ 121956 w 3265529"/>
                <a:gd name="connsiteY6-32" fmla="*/ 1828967 h 1828967"/>
                <a:gd name="connsiteX7-33" fmla="*/ 0 w 3265529"/>
                <a:gd name="connsiteY7-34" fmla="*/ 1707011 h 1828967"/>
                <a:gd name="connsiteX8-35" fmla="*/ 0 w 3265529"/>
                <a:gd name="connsiteY8-36" fmla="*/ 121956 h 1828967"/>
                <a:gd name="connsiteX0-37" fmla="*/ 0 w 3265529"/>
                <a:gd name="connsiteY0-38" fmla="*/ 121956 h 1828967"/>
                <a:gd name="connsiteX1-39" fmla="*/ 121956 w 3265529"/>
                <a:gd name="connsiteY1-40" fmla="*/ 0 h 1828967"/>
                <a:gd name="connsiteX2-41" fmla="*/ 3131381 w 3265529"/>
                <a:gd name="connsiteY2-42" fmla="*/ 0 h 1828967"/>
                <a:gd name="connsiteX3-43" fmla="*/ 3253337 w 3265529"/>
                <a:gd name="connsiteY3-44" fmla="*/ 231684 h 1828967"/>
                <a:gd name="connsiteX4-45" fmla="*/ 3265529 w 3265529"/>
                <a:gd name="connsiteY4-46" fmla="*/ 1481459 h 1828967"/>
                <a:gd name="connsiteX5-47" fmla="*/ 3167957 w 3265529"/>
                <a:gd name="connsiteY5-48" fmla="*/ 1566839 h 1828967"/>
                <a:gd name="connsiteX6-49" fmla="*/ 121956 w 3265529"/>
                <a:gd name="connsiteY6-50" fmla="*/ 1828967 h 1828967"/>
                <a:gd name="connsiteX7-51" fmla="*/ 0 w 3265529"/>
                <a:gd name="connsiteY7-52" fmla="*/ 1707011 h 1828967"/>
                <a:gd name="connsiteX8-53" fmla="*/ 0 w 3265529"/>
                <a:gd name="connsiteY8-54" fmla="*/ 121956 h 1828967"/>
                <a:gd name="connsiteX0-55" fmla="*/ 0 w 3265529"/>
                <a:gd name="connsiteY0-56" fmla="*/ 121956 h 1828967"/>
                <a:gd name="connsiteX1-57" fmla="*/ 121956 w 3265529"/>
                <a:gd name="connsiteY1-58" fmla="*/ 0 h 1828967"/>
                <a:gd name="connsiteX2-59" fmla="*/ 3149669 w 3265529"/>
                <a:gd name="connsiteY2-60" fmla="*/ 134112 h 1828967"/>
                <a:gd name="connsiteX3-61" fmla="*/ 3253337 w 3265529"/>
                <a:gd name="connsiteY3-62" fmla="*/ 231684 h 1828967"/>
                <a:gd name="connsiteX4-63" fmla="*/ 3265529 w 3265529"/>
                <a:gd name="connsiteY4-64" fmla="*/ 1481459 h 1828967"/>
                <a:gd name="connsiteX5-65" fmla="*/ 3167957 w 3265529"/>
                <a:gd name="connsiteY5-66" fmla="*/ 1566839 h 1828967"/>
                <a:gd name="connsiteX6-67" fmla="*/ 121956 w 3265529"/>
                <a:gd name="connsiteY6-68" fmla="*/ 1828967 h 1828967"/>
                <a:gd name="connsiteX7-69" fmla="*/ 0 w 3265529"/>
                <a:gd name="connsiteY7-70" fmla="*/ 1707011 h 1828967"/>
                <a:gd name="connsiteX8-71" fmla="*/ 0 w 3265529"/>
                <a:gd name="connsiteY8-72" fmla="*/ 121956 h 18289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65529" h="1828967">
                  <a:moveTo>
                    <a:pt x="0" y="121956"/>
                  </a:moveTo>
                  <a:cubicBezTo>
                    <a:pt x="0" y="54602"/>
                    <a:pt x="54602" y="0"/>
                    <a:pt x="121956" y="0"/>
                  </a:cubicBezTo>
                  <a:lnTo>
                    <a:pt x="3149669" y="134112"/>
                  </a:lnTo>
                  <a:cubicBezTo>
                    <a:pt x="3217023" y="134112"/>
                    <a:pt x="3253337" y="164330"/>
                    <a:pt x="3253337" y="231684"/>
                  </a:cubicBezTo>
                  <a:cubicBezTo>
                    <a:pt x="3253337" y="760036"/>
                    <a:pt x="3265529" y="953107"/>
                    <a:pt x="3265529" y="1481459"/>
                  </a:cubicBezTo>
                  <a:cubicBezTo>
                    <a:pt x="3265529" y="1548813"/>
                    <a:pt x="3235311" y="1566839"/>
                    <a:pt x="3167957" y="1566839"/>
                  </a:cubicBezTo>
                  <a:lnTo>
                    <a:pt x="121956" y="1828967"/>
                  </a:lnTo>
                  <a:cubicBezTo>
                    <a:pt x="54602" y="1828967"/>
                    <a:pt x="0" y="1774365"/>
                    <a:pt x="0" y="1707011"/>
                  </a:cubicBezTo>
                  <a:lnTo>
                    <a:pt x="0" y="121956"/>
                  </a:lnTo>
                  <a:close/>
                </a:path>
              </a:pathLst>
            </a:custGeom>
            <a:solidFill>
              <a:schemeClr val="bg1"/>
            </a:solidFill>
            <a:ln>
              <a:noFill/>
            </a:ln>
            <a:effectLst>
              <a:outerShdw blurRad="241300" sx="102000" sy="102000" algn="ctr"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2" name="PPT世界-6-2"/>
            <p:cNvSpPr/>
            <p:nvPr/>
          </p:nvSpPr>
          <p:spPr>
            <a:xfrm>
              <a:off x="1287293" y="2248150"/>
              <a:ext cx="3075007" cy="1161857"/>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r>
                <a:rPr kumimoji="0" lang="zh-CN" altLang="en-US" sz="16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mn-ea"/>
                  <a:sym typeface="+mn-lt"/>
                </a:rPr>
                <a:t>。</a:t>
              </a:r>
              <a:endParaRPr kumimoji="0" lang="zh-CN" altLang="en-US" sz="1600" b="0" i="0" u="none" strike="noStrike" kern="1200" cap="none" spc="0" normalizeH="0" baseline="0" noProof="0" dirty="0">
                <a:ln>
                  <a:noFill/>
                </a:ln>
                <a:solidFill>
                  <a:prstClr val="black">
                    <a:lumMod val="95000"/>
                    <a:lumOff val="5000"/>
                  </a:prstClr>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23" name="PPT世界-6-3"/>
            <p:cNvSpPr txBox="1"/>
            <p:nvPr/>
          </p:nvSpPr>
          <p:spPr>
            <a:xfrm>
              <a:off x="1002263" y="1424004"/>
              <a:ext cx="678391" cy="1015663"/>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schemeClr val="accent1"/>
                  </a:solidFill>
                  <a:effectLst>
                    <a:outerShdw blurRad="127000" dist="200025" dir="15000000" sy="30000" kx="-1800000" algn="bl" rotWithShape="0">
                      <a:prstClr val="black">
                        <a:alpha val="30000"/>
                      </a:prst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A</a:t>
              </a:r>
              <a:endParaRPr kumimoji="0" lang="zh-CN" altLang="en-US" sz="6000" b="0" i="0" u="none" strike="noStrike" kern="1200" cap="none" spc="0" normalizeH="0" baseline="0" noProof="0" dirty="0">
                <a:ln>
                  <a:noFill/>
                </a:ln>
                <a:solidFill>
                  <a:schemeClr val="accent1"/>
                </a:solidFill>
                <a:effectLst>
                  <a:outerShdw blurRad="127000" dist="200025" dir="15000000" sy="30000" kx="-1800000" algn="bl" rotWithShape="0">
                    <a:prstClr val="black">
                      <a:alpha val="30000"/>
                    </a:prst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24" name="PPT世界-7"/>
          <p:cNvGrpSpPr/>
          <p:nvPr/>
        </p:nvGrpSpPr>
        <p:grpSpPr>
          <a:xfrm>
            <a:off x="7155395" y="1093411"/>
            <a:ext cx="3501081" cy="2515867"/>
            <a:chOff x="7155395" y="1093411"/>
            <a:chExt cx="3501081" cy="2515867"/>
          </a:xfrm>
        </p:grpSpPr>
        <p:sp>
          <p:nvSpPr>
            <p:cNvPr id="25" name="PPT世界-7-1"/>
            <p:cNvSpPr/>
            <p:nvPr/>
          </p:nvSpPr>
          <p:spPr>
            <a:xfrm flipH="1">
              <a:off x="7155395" y="1591094"/>
              <a:ext cx="3501081" cy="2018184"/>
            </a:xfrm>
            <a:custGeom>
              <a:avLst/>
              <a:gdLst>
                <a:gd name="connsiteX0" fmla="*/ 0 w 3253337"/>
                <a:gd name="connsiteY0" fmla="*/ 121956 h 1828967"/>
                <a:gd name="connsiteX1" fmla="*/ 121956 w 3253337"/>
                <a:gd name="connsiteY1" fmla="*/ 0 h 1828967"/>
                <a:gd name="connsiteX2" fmla="*/ 3131381 w 3253337"/>
                <a:gd name="connsiteY2" fmla="*/ 0 h 1828967"/>
                <a:gd name="connsiteX3" fmla="*/ 3253337 w 3253337"/>
                <a:gd name="connsiteY3" fmla="*/ 121956 h 1828967"/>
                <a:gd name="connsiteX4" fmla="*/ 3253337 w 3253337"/>
                <a:gd name="connsiteY4" fmla="*/ 1707011 h 1828967"/>
                <a:gd name="connsiteX5" fmla="*/ 3131381 w 3253337"/>
                <a:gd name="connsiteY5" fmla="*/ 1828967 h 1828967"/>
                <a:gd name="connsiteX6" fmla="*/ 121956 w 3253337"/>
                <a:gd name="connsiteY6" fmla="*/ 1828967 h 1828967"/>
                <a:gd name="connsiteX7" fmla="*/ 0 w 3253337"/>
                <a:gd name="connsiteY7" fmla="*/ 1707011 h 1828967"/>
                <a:gd name="connsiteX8" fmla="*/ 0 w 3253337"/>
                <a:gd name="connsiteY8" fmla="*/ 121956 h 1828967"/>
                <a:gd name="connsiteX0-1" fmla="*/ 0 w 3265529"/>
                <a:gd name="connsiteY0-2" fmla="*/ 121956 h 1828967"/>
                <a:gd name="connsiteX1-3" fmla="*/ 121956 w 3265529"/>
                <a:gd name="connsiteY1-4" fmla="*/ 0 h 1828967"/>
                <a:gd name="connsiteX2-5" fmla="*/ 3131381 w 3265529"/>
                <a:gd name="connsiteY2-6" fmla="*/ 0 h 1828967"/>
                <a:gd name="connsiteX3-7" fmla="*/ 3253337 w 3265529"/>
                <a:gd name="connsiteY3-8" fmla="*/ 121956 h 1828967"/>
                <a:gd name="connsiteX4-9" fmla="*/ 3265529 w 3265529"/>
                <a:gd name="connsiteY4-10" fmla="*/ 1481459 h 1828967"/>
                <a:gd name="connsiteX5-11" fmla="*/ 3131381 w 3265529"/>
                <a:gd name="connsiteY5-12" fmla="*/ 1828967 h 1828967"/>
                <a:gd name="connsiteX6-13" fmla="*/ 121956 w 3265529"/>
                <a:gd name="connsiteY6-14" fmla="*/ 1828967 h 1828967"/>
                <a:gd name="connsiteX7-15" fmla="*/ 0 w 3265529"/>
                <a:gd name="connsiteY7-16" fmla="*/ 1707011 h 1828967"/>
                <a:gd name="connsiteX8-17" fmla="*/ 0 w 3265529"/>
                <a:gd name="connsiteY8-18" fmla="*/ 121956 h 1828967"/>
                <a:gd name="connsiteX0-19" fmla="*/ 0 w 3265529"/>
                <a:gd name="connsiteY0-20" fmla="*/ 121956 h 1828967"/>
                <a:gd name="connsiteX1-21" fmla="*/ 121956 w 3265529"/>
                <a:gd name="connsiteY1-22" fmla="*/ 0 h 1828967"/>
                <a:gd name="connsiteX2-23" fmla="*/ 3131381 w 3265529"/>
                <a:gd name="connsiteY2-24" fmla="*/ 0 h 1828967"/>
                <a:gd name="connsiteX3-25" fmla="*/ 3253337 w 3265529"/>
                <a:gd name="connsiteY3-26" fmla="*/ 121956 h 1828967"/>
                <a:gd name="connsiteX4-27" fmla="*/ 3265529 w 3265529"/>
                <a:gd name="connsiteY4-28" fmla="*/ 1481459 h 1828967"/>
                <a:gd name="connsiteX5-29" fmla="*/ 3167957 w 3265529"/>
                <a:gd name="connsiteY5-30" fmla="*/ 1566839 h 1828967"/>
                <a:gd name="connsiteX6-31" fmla="*/ 121956 w 3265529"/>
                <a:gd name="connsiteY6-32" fmla="*/ 1828967 h 1828967"/>
                <a:gd name="connsiteX7-33" fmla="*/ 0 w 3265529"/>
                <a:gd name="connsiteY7-34" fmla="*/ 1707011 h 1828967"/>
                <a:gd name="connsiteX8-35" fmla="*/ 0 w 3265529"/>
                <a:gd name="connsiteY8-36" fmla="*/ 121956 h 1828967"/>
                <a:gd name="connsiteX0-37" fmla="*/ 0 w 3265529"/>
                <a:gd name="connsiteY0-38" fmla="*/ 121956 h 1828967"/>
                <a:gd name="connsiteX1-39" fmla="*/ 121956 w 3265529"/>
                <a:gd name="connsiteY1-40" fmla="*/ 0 h 1828967"/>
                <a:gd name="connsiteX2-41" fmla="*/ 3131381 w 3265529"/>
                <a:gd name="connsiteY2-42" fmla="*/ 0 h 1828967"/>
                <a:gd name="connsiteX3-43" fmla="*/ 3253337 w 3265529"/>
                <a:gd name="connsiteY3-44" fmla="*/ 231684 h 1828967"/>
                <a:gd name="connsiteX4-45" fmla="*/ 3265529 w 3265529"/>
                <a:gd name="connsiteY4-46" fmla="*/ 1481459 h 1828967"/>
                <a:gd name="connsiteX5-47" fmla="*/ 3167957 w 3265529"/>
                <a:gd name="connsiteY5-48" fmla="*/ 1566839 h 1828967"/>
                <a:gd name="connsiteX6-49" fmla="*/ 121956 w 3265529"/>
                <a:gd name="connsiteY6-50" fmla="*/ 1828967 h 1828967"/>
                <a:gd name="connsiteX7-51" fmla="*/ 0 w 3265529"/>
                <a:gd name="connsiteY7-52" fmla="*/ 1707011 h 1828967"/>
                <a:gd name="connsiteX8-53" fmla="*/ 0 w 3265529"/>
                <a:gd name="connsiteY8-54" fmla="*/ 121956 h 1828967"/>
                <a:gd name="connsiteX0-55" fmla="*/ 0 w 3265529"/>
                <a:gd name="connsiteY0-56" fmla="*/ 121956 h 1828967"/>
                <a:gd name="connsiteX1-57" fmla="*/ 121956 w 3265529"/>
                <a:gd name="connsiteY1-58" fmla="*/ 0 h 1828967"/>
                <a:gd name="connsiteX2-59" fmla="*/ 3149669 w 3265529"/>
                <a:gd name="connsiteY2-60" fmla="*/ 134112 h 1828967"/>
                <a:gd name="connsiteX3-61" fmla="*/ 3253337 w 3265529"/>
                <a:gd name="connsiteY3-62" fmla="*/ 231684 h 1828967"/>
                <a:gd name="connsiteX4-63" fmla="*/ 3265529 w 3265529"/>
                <a:gd name="connsiteY4-64" fmla="*/ 1481459 h 1828967"/>
                <a:gd name="connsiteX5-65" fmla="*/ 3167957 w 3265529"/>
                <a:gd name="connsiteY5-66" fmla="*/ 1566839 h 1828967"/>
                <a:gd name="connsiteX6-67" fmla="*/ 121956 w 3265529"/>
                <a:gd name="connsiteY6-68" fmla="*/ 1828967 h 1828967"/>
                <a:gd name="connsiteX7-69" fmla="*/ 0 w 3265529"/>
                <a:gd name="connsiteY7-70" fmla="*/ 1707011 h 1828967"/>
                <a:gd name="connsiteX8-71" fmla="*/ 0 w 3265529"/>
                <a:gd name="connsiteY8-72" fmla="*/ 121956 h 18289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65529" h="1828967">
                  <a:moveTo>
                    <a:pt x="0" y="121956"/>
                  </a:moveTo>
                  <a:cubicBezTo>
                    <a:pt x="0" y="54602"/>
                    <a:pt x="54602" y="0"/>
                    <a:pt x="121956" y="0"/>
                  </a:cubicBezTo>
                  <a:lnTo>
                    <a:pt x="3149669" y="134112"/>
                  </a:lnTo>
                  <a:cubicBezTo>
                    <a:pt x="3217023" y="134112"/>
                    <a:pt x="3253337" y="164330"/>
                    <a:pt x="3253337" y="231684"/>
                  </a:cubicBezTo>
                  <a:cubicBezTo>
                    <a:pt x="3253337" y="760036"/>
                    <a:pt x="3265529" y="953107"/>
                    <a:pt x="3265529" y="1481459"/>
                  </a:cubicBezTo>
                  <a:cubicBezTo>
                    <a:pt x="3265529" y="1548813"/>
                    <a:pt x="3235311" y="1566839"/>
                    <a:pt x="3167957" y="1566839"/>
                  </a:cubicBezTo>
                  <a:lnTo>
                    <a:pt x="121956" y="1828967"/>
                  </a:lnTo>
                  <a:cubicBezTo>
                    <a:pt x="54602" y="1828967"/>
                    <a:pt x="0" y="1774365"/>
                    <a:pt x="0" y="1707011"/>
                  </a:cubicBezTo>
                  <a:lnTo>
                    <a:pt x="0" y="121956"/>
                  </a:lnTo>
                  <a:close/>
                </a:path>
              </a:pathLst>
            </a:custGeom>
            <a:solidFill>
              <a:schemeClr val="bg1"/>
            </a:solidFill>
            <a:ln>
              <a:noFill/>
            </a:ln>
            <a:effectLst>
              <a:outerShdw blurRad="241300" sx="102000" sy="102000" algn="ctr"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6" name="PPT世界-7-2"/>
            <p:cNvSpPr/>
            <p:nvPr/>
          </p:nvSpPr>
          <p:spPr>
            <a:xfrm>
              <a:off x="7548795" y="2012762"/>
              <a:ext cx="2757948" cy="1161857"/>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r>
                <a:rPr kumimoji="0" lang="zh-CN" altLang="en-US" sz="16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mn-ea"/>
                  <a:sym typeface="+mn-lt"/>
                </a:rPr>
                <a:t>。</a:t>
              </a:r>
              <a:endParaRPr kumimoji="0" lang="zh-CN" altLang="en-US" sz="1600" b="0" i="0" u="none" strike="noStrike" kern="1200" cap="none" spc="0" normalizeH="0" baseline="0" noProof="0" dirty="0">
                <a:ln>
                  <a:noFill/>
                </a:ln>
                <a:solidFill>
                  <a:prstClr val="black">
                    <a:lumMod val="95000"/>
                    <a:lumOff val="5000"/>
                  </a:prstClr>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27" name="PPT世界-7-3"/>
            <p:cNvSpPr txBox="1"/>
            <p:nvPr/>
          </p:nvSpPr>
          <p:spPr>
            <a:xfrm>
              <a:off x="9872314" y="1093411"/>
              <a:ext cx="708848" cy="1015663"/>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schemeClr val="accent3"/>
                  </a:solidFill>
                  <a:effectLst>
                    <a:outerShdw blurRad="127000" dist="200025" dir="15000000" sy="30000" kx="-1800000" algn="bl" rotWithShape="0">
                      <a:prstClr val="black">
                        <a:alpha val="30000"/>
                      </a:prst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B</a:t>
              </a:r>
              <a:endParaRPr kumimoji="0" lang="zh-CN" altLang="en-US" sz="6000" b="0" i="0" u="none" strike="noStrike" kern="1200" cap="none" spc="0" normalizeH="0" baseline="0" noProof="0" dirty="0">
                <a:ln>
                  <a:noFill/>
                </a:ln>
                <a:solidFill>
                  <a:schemeClr val="accent3"/>
                </a:solidFill>
                <a:effectLst>
                  <a:outerShdw blurRad="127000" dist="200025" dir="15000000" sy="30000" kx="-1800000" algn="bl" rotWithShape="0">
                    <a:prstClr val="black">
                      <a:alpha val="30000"/>
                    </a:prst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28" name="PPT世界-8"/>
          <p:cNvGrpSpPr/>
          <p:nvPr/>
        </p:nvGrpSpPr>
        <p:grpSpPr>
          <a:xfrm>
            <a:off x="1411487" y="4147666"/>
            <a:ext cx="3553041" cy="2211361"/>
            <a:chOff x="937678" y="4147666"/>
            <a:chExt cx="3553041" cy="2211361"/>
          </a:xfrm>
        </p:grpSpPr>
        <p:sp>
          <p:nvSpPr>
            <p:cNvPr id="29" name="PPT世界-8-1"/>
            <p:cNvSpPr/>
            <p:nvPr/>
          </p:nvSpPr>
          <p:spPr>
            <a:xfrm flipV="1">
              <a:off x="989638" y="4147666"/>
              <a:ext cx="3501081" cy="2018184"/>
            </a:xfrm>
            <a:custGeom>
              <a:avLst/>
              <a:gdLst>
                <a:gd name="connsiteX0" fmla="*/ 0 w 3253337"/>
                <a:gd name="connsiteY0" fmla="*/ 121956 h 1828967"/>
                <a:gd name="connsiteX1" fmla="*/ 121956 w 3253337"/>
                <a:gd name="connsiteY1" fmla="*/ 0 h 1828967"/>
                <a:gd name="connsiteX2" fmla="*/ 3131381 w 3253337"/>
                <a:gd name="connsiteY2" fmla="*/ 0 h 1828967"/>
                <a:gd name="connsiteX3" fmla="*/ 3253337 w 3253337"/>
                <a:gd name="connsiteY3" fmla="*/ 121956 h 1828967"/>
                <a:gd name="connsiteX4" fmla="*/ 3253337 w 3253337"/>
                <a:gd name="connsiteY4" fmla="*/ 1707011 h 1828967"/>
                <a:gd name="connsiteX5" fmla="*/ 3131381 w 3253337"/>
                <a:gd name="connsiteY5" fmla="*/ 1828967 h 1828967"/>
                <a:gd name="connsiteX6" fmla="*/ 121956 w 3253337"/>
                <a:gd name="connsiteY6" fmla="*/ 1828967 h 1828967"/>
                <a:gd name="connsiteX7" fmla="*/ 0 w 3253337"/>
                <a:gd name="connsiteY7" fmla="*/ 1707011 h 1828967"/>
                <a:gd name="connsiteX8" fmla="*/ 0 w 3253337"/>
                <a:gd name="connsiteY8" fmla="*/ 121956 h 1828967"/>
                <a:gd name="connsiteX0-1" fmla="*/ 0 w 3265529"/>
                <a:gd name="connsiteY0-2" fmla="*/ 121956 h 1828967"/>
                <a:gd name="connsiteX1-3" fmla="*/ 121956 w 3265529"/>
                <a:gd name="connsiteY1-4" fmla="*/ 0 h 1828967"/>
                <a:gd name="connsiteX2-5" fmla="*/ 3131381 w 3265529"/>
                <a:gd name="connsiteY2-6" fmla="*/ 0 h 1828967"/>
                <a:gd name="connsiteX3-7" fmla="*/ 3253337 w 3265529"/>
                <a:gd name="connsiteY3-8" fmla="*/ 121956 h 1828967"/>
                <a:gd name="connsiteX4-9" fmla="*/ 3265529 w 3265529"/>
                <a:gd name="connsiteY4-10" fmla="*/ 1481459 h 1828967"/>
                <a:gd name="connsiteX5-11" fmla="*/ 3131381 w 3265529"/>
                <a:gd name="connsiteY5-12" fmla="*/ 1828967 h 1828967"/>
                <a:gd name="connsiteX6-13" fmla="*/ 121956 w 3265529"/>
                <a:gd name="connsiteY6-14" fmla="*/ 1828967 h 1828967"/>
                <a:gd name="connsiteX7-15" fmla="*/ 0 w 3265529"/>
                <a:gd name="connsiteY7-16" fmla="*/ 1707011 h 1828967"/>
                <a:gd name="connsiteX8-17" fmla="*/ 0 w 3265529"/>
                <a:gd name="connsiteY8-18" fmla="*/ 121956 h 1828967"/>
                <a:gd name="connsiteX0-19" fmla="*/ 0 w 3265529"/>
                <a:gd name="connsiteY0-20" fmla="*/ 121956 h 1828967"/>
                <a:gd name="connsiteX1-21" fmla="*/ 121956 w 3265529"/>
                <a:gd name="connsiteY1-22" fmla="*/ 0 h 1828967"/>
                <a:gd name="connsiteX2-23" fmla="*/ 3131381 w 3265529"/>
                <a:gd name="connsiteY2-24" fmla="*/ 0 h 1828967"/>
                <a:gd name="connsiteX3-25" fmla="*/ 3253337 w 3265529"/>
                <a:gd name="connsiteY3-26" fmla="*/ 121956 h 1828967"/>
                <a:gd name="connsiteX4-27" fmla="*/ 3265529 w 3265529"/>
                <a:gd name="connsiteY4-28" fmla="*/ 1481459 h 1828967"/>
                <a:gd name="connsiteX5-29" fmla="*/ 3167957 w 3265529"/>
                <a:gd name="connsiteY5-30" fmla="*/ 1566839 h 1828967"/>
                <a:gd name="connsiteX6-31" fmla="*/ 121956 w 3265529"/>
                <a:gd name="connsiteY6-32" fmla="*/ 1828967 h 1828967"/>
                <a:gd name="connsiteX7-33" fmla="*/ 0 w 3265529"/>
                <a:gd name="connsiteY7-34" fmla="*/ 1707011 h 1828967"/>
                <a:gd name="connsiteX8-35" fmla="*/ 0 w 3265529"/>
                <a:gd name="connsiteY8-36" fmla="*/ 121956 h 1828967"/>
                <a:gd name="connsiteX0-37" fmla="*/ 0 w 3265529"/>
                <a:gd name="connsiteY0-38" fmla="*/ 121956 h 1828967"/>
                <a:gd name="connsiteX1-39" fmla="*/ 121956 w 3265529"/>
                <a:gd name="connsiteY1-40" fmla="*/ 0 h 1828967"/>
                <a:gd name="connsiteX2-41" fmla="*/ 3131381 w 3265529"/>
                <a:gd name="connsiteY2-42" fmla="*/ 0 h 1828967"/>
                <a:gd name="connsiteX3-43" fmla="*/ 3253337 w 3265529"/>
                <a:gd name="connsiteY3-44" fmla="*/ 231684 h 1828967"/>
                <a:gd name="connsiteX4-45" fmla="*/ 3265529 w 3265529"/>
                <a:gd name="connsiteY4-46" fmla="*/ 1481459 h 1828967"/>
                <a:gd name="connsiteX5-47" fmla="*/ 3167957 w 3265529"/>
                <a:gd name="connsiteY5-48" fmla="*/ 1566839 h 1828967"/>
                <a:gd name="connsiteX6-49" fmla="*/ 121956 w 3265529"/>
                <a:gd name="connsiteY6-50" fmla="*/ 1828967 h 1828967"/>
                <a:gd name="connsiteX7-51" fmla="*/ 0 w 3265529"/>
                <a:gd name="connsiteY7-52" fmla="*/ 1707011 h 1828967"/>
                <a:gd name="connsiteX8-53" fmla="*/ 0 w 3265529"/>
                <a:gd name="connsiteY8-54" fmla="*/ 121956 h 1828967"/>
                <a:gd name="connsiteX0-55" fmla="*/ 0 w 3265529"/>
                <a:gd name="connsiteY0-56" fmla="*/ 121956 h 1828967"/>
                <a:gd name="connsiteX1-57" fmla="*/ 121956 w 3265529"/>
                <a:gd name="connsiteY1-58" fmla="*/ 0 h 1828967"/>
                <a:gd name="connsiteX2-59" fmla="*/ 3149669 w 3265529"/>
                <a:gd name="connsiteY2-60" fmla="*/ 134112 h 1828967"/>
                <a:gd name="connsiteX3-61" fmla="*/ 3253337 w 3265529"/>
                <a:gd name="connsiteY3-62" fmla="*/ 231684 h 1828967"/>
                <a:gd name="connsiteX4-63" fmla="*/ 3265529 w 3265529"/>
                <a:gd name="connsiteY4-64" fmla="*/ 1481459 h 1828967"/>
                <a:gd name="connsiteX5-65" fmla="*/ 3167957 w 3265529"/>
                <a:gd name="connsiteY5-66" fmla="*/ 1566839 h 1828967"/>
                <a:gd name="connsiteX6-67" fmla="*/ 121956 w 3265529"/>
                <a:gd name="connsiteY6-68" fmla="*/ 1828967 h 1828967"/>
                <a:gd name="connsiteX7-69" fmla="*/ 0 w 3265529"/>
                <a:gd name="connsiteY7-70" fmla="*/ 1707011 h 1828967"/>
                <a:gd name="connsiteX8-71" fmla="*/ 0 w 3265529"/>
                <a:gd name="connsiteY8-72" fmla="*/ 121956 h 18289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65529" h="1828967">
                  <a:moveTo>
                    <a:pt x="0" y="121956"/>
                  </a:moveTo>
                  <a:cubicBezTo>
                    <a:pt x="0" y="54602"/>
                    <a:pt x="54602" y="0"/>
                    <a:pt x="121956" y="0"/>
                  </a:cubicBezTo>
                  <a:lnTo>
                    <a:pt x="3149669" y="134112"/>
                  </a:lnTo>
                  <a:cubicBezTo>
                    <a:pt x="3217023" y="134112"/>
                    <a:pt x="3253337" y="164330"/>
                    <a:pt x="3253337" y="231684"/>
                  </a:cubicBezTo>
                  <a:cubicBezTo>
                    <a:pt x="3253337" y="760036"/>
                    <a:pt x="3265529" y="953107"/>
                    <a:pt x="3265529" y="1481459"/>
                  </a:cubicBezTo>
                  <a:cubicBezTo>
                    <a:pt x="3265529" y="1548813"/>
                    <a:pt x="3235311" y="1566839"/>
                    <a:pt x="3167957" y="1566839"/>
                  </a:cubicBezTo>
                  <a:lnTo>
                    <a:pt x="121956" y="1828967"/>
                  </a:lnTo>
                  <a:cubicBezTo>
                    <a:pt x="54602" y="1828967"/>
                    <a:pt x="0" y="1774365"/>
                    <a:pt x="0" y="1707011"/>
                  </a:cubicBezTo>
                  <a:lnTo>
                    <a:pt x="0" y="121956"/>
                  </a:lnTo>
                  <a:close/>
                </a:path>
              </a:pathLst>
            </a:custGeom>
            <a:solidFill>
              <a:schemeClr val="bg1"/>
            </a:solidFill>
            <a:ln>
              <a:noFill/>
            </a:ln>
            <a:effectLst>
              <a:outerShdw blurRad="241300" sx="102000" sy="102000" algn="ctr"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0" name="PPT世界-8-2"/>
            <p:cNvSpPr/>
            <p:nvPr/>
          </p:nvSpPr>
          <p:spPr>
            <a:xfrm>
              <a:off x="1561011" y="4601791"/>
              <a:ext cx="2758885" cy="1161857"/>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r>
                <a:rPr kumimoji="0" lang="zh-CN" altLang="en-US" sz="16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mn-ea"/>
                  <a:sym typeface="+mn-lt"/>
                </a:rPr>
                <a:t>。</a:t>
              </a:r>
              <a:endParaRPr kumimoji="0" lang="zh-CN" altLang="en-US" sz="1600" b="0" i="0" u="none" strike="noStrike" kern="1200" cap="none" spc="0" normalizeH="0" baseline="0" noProof="0" dirty="0">
                <a:ln>
                  <a:noFill/>
                </a:ln>
                <a:solidFill>
                  <a:prstClr val="black">
                    <a:lumMod val="95000"/>
                    <a:lumOff val="5000"/>
                  </a:prstClr>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31" name="PPT世界-8-3"/>
            <p:cNvSpPr txBox="1"/>
            <p:nvPr/>
          </p:nvSpPr>
          <p:spPr>
            <a:xfrm>
              <a:off x="937678" y="5343364"/>
              <a:ext cx="699230" cy="1015663"/>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schemeClr val="accent3"/>
                  </a:solidFill>
                  <a:effectLst>
                    <a:outerShdw blurRad="127000" dist="200025" dir="15000000" sy="30000" kx="-1800000" algn="bl" rotWithShape="0">
                      <a:prstClr val="black">
                        <a:alpha val="30000"/>
                      </a:prst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C</a:t>
              </a:r>
              <a:endParaRPr kumimoji="0" lang="zh-CN" altLang="en-US" sz="6000" b="0" i="0" u="none" strike="noStrike" kern="1200" cap="none" spc="0" normalizeH="0" baseline="0" noProof="0" dirty="0">
                <a:ln>
                  <a:noFill/>
                </a:ln>
                <a:solidFill>
                  <a:schemeClr val="accent3"/>
                </a:solidFill>
                <a:effectLst>
                  <a:outerShdw blurRad="127000" dist="200025" dir="15000000" sy="30000" kx="-1800000" algn="bl" rotWithShape="0">
                    <a:prstClr val="black">
                      <a:alpha val="30000"/>
                    </a:prst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32" name="PPT世界-9"/>
          <p:cNvGrpSpPr/>
          <p:nvPr/>
        </p:nvGrpSpPr>
        <p:grpSpPr>
          <a:xfrm>
            <a:off x="7155395" y="4147666"/>
            <a:ext cx="3501081" cy="2184610"/>
            <a:chOff x="7698634" y="4147666"/>
            <a:chExt cx="3501081" cy="2184610"/>
          </a:xfrm>
        </p:grpSpPr>
        <p:sp>
          <p:nvSpPr>
            <p:cNvPr id="33" name="PPT世界-9-1"/>
            <p:cNvSpPr/>
            <p:nvPr/>
          </p:nvSpPr>
          <p:spPr>
            <a:xfrm flipH="1" flipV="1">
              <a:off x="7698634" y="4147666"/>
              <a:ext cx="3501081" cy="2018184"/>
            </a:xfrm>
            <a:custGeom>
              <a:avLst/>
              <a:gdLst>
                <a:gd name="connsiteX0" fmla="*/ 0 w 3253337"/>
                <a:gd name="connsiteY0" fmla="*/ 121956 h 1828967"/>
                <a:gd name="connsiteX1" fmla="*/ 121956 w 3253337"/>
                <a:gd name="connsiteY1" fmla="*/ 0 h 1828967"/>
                <a:gd name="connsiteX2" fmla="*/ 3131381 w 3253337"/>
                <a:gd name="connsiteY2" fmla="*/ 0 h 1828967"/>
                <a:gd name="connsiteX3" fmla="*/ 3253337 w 3253337"/>
                <a:gd name="connsiteY3" fmla="*/ 121956 h 1828967"/>
                <a:gd name="connsiteX4" fmla="*/ 3253337 w 3253337"/>
                <a:gd name="connsiteY4" fmla="*/ 1707011 h 1828967"/>
                <a:gd name="connsiteX5" fmla="*/ 3131381 w 3253337"/>
                <a:gd name="connsiteY5" fmla="*/ 1828967 h 1828967"/>
                <a:gd name="connsiteX6" fmla="*/ 121956 w 3253337"/>
                <a:gd name="connsiteY6" fmla="*/ 1828967 h 1828967"/>
                <a:gd name="connsiteX7" fmla="*/ 0 w 3253337"/>
                <a:gd name="connsiteY7" fmla="*/ 1707011 h 1828967"/>
                <a:gd name="connsiteX8" fmla="*/ 0 w 3253337"/>
                <a:gd name="connsiteY8" fmla="*/ 121956 h 1828967"/>
                <a:gd name="connsiteX0-1" fmla="*/ 0 w 3265529"/>
                <a:gd name="connsiteY0-2" fmla="*/ 121956 h 1828967"/>
                <a:gd name="connsiteX1-3" fmla="*/ 121956 w 3265529"/>
                <a:gd name="connsiteY1-4" fmla="*/ 0 h 1828967"/>
                <a:gd name="connsiteX2-5" fmla="*/ 3131381 w 3265529"/>
                <a:gd name="connsiteY2-6" fmla="*/ 0 h 1828967"/>
                <a:gd name="connsiteX3-7" fmla="*/ 3253337 w 3265529"/>
                <a:gd name="connsiteY3-8" fmla="*/ 121956 h 1828967"/>
                <a:gd name="connsiteX4-9" fmla="*/ 3265529 w 3265529"/>
                <a:gd name="connsiteY4-10" fmla="*/ 1481459 h 1828967"/>
                <a:gd name="connsiteX5-11" fmla="*/ 3131381 w 3265529"/>
                <a:gd name="connsiteY5-12" fmla="*/ 1828967 h 1828967"/>
                <a:gd name="connsiteX6-13" fmla="*/ 121956 w 3265529"/>
                <a:gd name="connsiteY6-14" fmla="*/ 1828967 h 1828967"/>
                <a:gd name="connsiteX7-15" fmla="*/ 0 w 3265529"/>
                <a:gd name="connsiteY7-16" fmla="*/ 1707011 h 1828967"/>
                <a:gd name="connsiteX8-17" fmla="*/ 0 w 3265529"/>
                <a:gd name="connsiteY8-18" fmla="*/ 121956 h 1828967"/>
                <a:gd name="connsiteX0-19" fmla="*/ 0 w 3265529"/>
                <a:gd name="connsiteY0-20" fmla="*/ 121956 h 1828967"/>
                <a:gd name="connsiteX1-21" fmla="*/ 121956 w 3265529"/>
                <a:gd name="connsiteY1-22" fmla="*/ 0 h 1828967"/>
                <a:gd name="connsiteX2-23" fmla="*/ 3131381 w 3265529"/>
                <a:gd name="connsiteY2-24" fmla="*/ 0 h 1828967"/>
                <a:gd name="connsiteX3-25" fmla="*/ 3253337 w 3265529"/>
                <a:gd name="connsiteY3-26" fmla="*/ 121956 h 1828967"/>
                <a:gd name="connsiteX4-27" fmla="*/ 3265529 w 3265529"/>
                <a:gd name="connsiteY4-28" fmla="*/ 1481459 h 1828967"/>
                <a:gd name="connsiteX5-29" fmla="*/ 3167957 w 3265529"/>
                <a:gd name="connsiteY5-30" fmla="*/ 1566839 h 1828967"/>
                <a:gd name="connsiteX6-31" fmla="*/ 121956 w 3265529"/>
                <a:gd name="connsiteY6-32" fmla="*/ 1828967 h 1828967"/>
                <a:gd name="connsiteX7-33" fmla="*/ 0 w 3265529"/>
                <a:gd name="connsiteY7-34" fmla="*/ 1707011 h 1828967"/>
                <a:gd name="connsiteX8-35" fmla="*/ 0 w 3265529"/>
                <a:gd name="connsiteY8-36" fmla="*/ 121956 h 1828967"/>
                <a:gd name="connsiteX0-37" fmla="*/ 0 w 3265529"/>
                <a:gd name="connsiteY0-38" fmla="*/ 121956 h 1828967"/>
                <a:gd name="connsiteX1-39" fmla="*/ 121956 w 3265529"/>
                <a:gd name="connsiteY1-40" fmla="*/ 0 h 1828967"/>
                <a:gd name="connsiteX2-41" fmla="*/ 3131381 w 3265529"/>
                <a:gd name="connsiteY2-42" fmla="*/ 0 h 1828967"/>
                <a:gd name="connsiteX3-43" fmla="*/ 3253337 w 3265529"/>
                <a:gd name="connsiteY3-44" fmla="*/ 231684 h 1828967"/>
                <a:gd name="connsiteX4-45" fmla="*/ 3265529 w 3265529"/>
                <a:gd name="connsiteY4-46" fmla="*/ 1481459 h 1828967"/>
                <a:gd name="connsiteX5-47" fmla="*/ 3167957 w 3265529"/>
                <a:gd name="connsiteY5-48" fmla="*/ 1566839 h 1828967"/>
                <a:gd name="connsiteX6-49" fmla="*/ 121956 w 3265529"/>
                <a:gd name="connsiteY6-50" fmla="*/ 1828967 h 1828967"/>
                <a:gd name="connsiteX7-51" fmla="*/ 0 w 3265529"/>
                <a:gd name="connsiteY7-52" fmla="*/ 1707011 h 1828967"/>
                <a:gd name="connsiteX8-53" fmla="*/ 0 w 3265529"/>
                <a:gd name="connsiteY8-54" fmla="*/ 121956 h 1828967"/>
                <a:gd name="connsiteX0-55" fmla="*/ 0 w 3265529"/>
                <a:gd name="connsiteY0-56" fmla="*/ 121956 h 1828967"/>
                <a:gd name="connsiteX1-57" fmla="*/ 121956 w 3265529"/>
                <a:gd name="connsiteY1-58" fmla="*/ 0 h 1828967"/>
                <a:gd name="connsiteX2-59" fmla="*/ 3149669 w 3265529"/>
                <a:gd name="connsiteY2-60" fmla="*/ 134112 h 1828967"/>
                <a:gd name="connsiteX3-61" fmla="*/ 3253337 w 3265529"/>
                <a:gd name="connsiteY3-62" fmla="*/ 231684 h 1828967"/>
                <a:gd name="connsiteX4-63" fmla="*/ 3265529 w 3265529"/>
                <a:gd name="connsiteY4-64" fmla="*/ 1481459 h 1828967"/>
                <a:gd name="connsiteX5-65" fmla="*/ 3167957 w 3265529"/>
                <a:gd name="connsiteY5-66" fmla="*/ 1566839 h 1828967"/>
                <a:gd name="connsiteX6-67" fmla="*/ 121956 w 3265529"/>
                <a:gd name="connsiteY6-68" fmla="*/ 1828967 h 1828967"/>
                <a:gd name="connsiteX7-69" fmla="*/ 0 w 3265529"/>
                <a:gd name="connsiteY7-70" fmla="*/ 1707011 h 1828967"/>
                <a:gd name="connsiteX8-71" fmla="*/ 0 w 3265529"/>
                <a:gd name="connsiteY8-72" fmla="*/ 121956 h 18289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65529" h="1828967">
                  <a:moveTo>
                    <a:pt x="0" y="121956"/>
                  </a:moveTo>
                  <a:cubicBezTo>
                    <a:pt x="0" y="54602"/>
                    <a:pt x="54602" y="0"/>
                    <a:pt x="121956" y="0"/>
                  </a:cubicBezTo>
                  <a:lnTo>
                    <a:pt x="3149669" y="134112"/>
                  </a:lnTo>
                  <a:cubicBezTo>
                    <a:pt x="3217023" y="134112"/>
                    <a:pt x="3253337" y="164330"/>
                    <a:pt x="3253337" y="231684"/>
                  </a:cubicBezTo>
                  <a:cubicBezTo>
                    <a:pt x="3253337" y="760036"/>
                    <a:pt x="3265529" y="953107"/>
                    <a:pt x="3265529" y="1481459"/>
                  </a:cubicBezTo>
                  <a:cubicBezTo>
                    <a:pt x="3265529" y="1548813"/>
                    <a:pt x="3235311" y="1566839"/>
                    <a:pt x="3167957" y="1566839"/>
                  </a:cubicBezTo>
                  <a:lnTo>
                    <a:pt x="121956" y="1828967"/>
                  </a:lnTo>
                  <a:cubicBezTo>
                    <a:pt x="54602" y="1828967"/>
                    <a:pt x="0" y="1774365"/>
                    <a:pt x="0" y="1707011"/>
                  </a:cubicBezTo>
                  <a:lnTo>
                    <a:pt x="0" y="121956"/>
                  </a:lnTo>
                  <a:close/>
                </a:path>
              </a:pathLst>
            </a:custGeom>
            <a:solidFill>
              <a:schemeClr val="bg1"/>
            </a:solidFill>
            <a:ln>
              <a:noFill/>
            </a:ln>
            <a:effectLst>
              <a:outerShdw blurRad="241300" sx="102000" sy="102000" algn="ctr"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4" name="PPT世界-9-2"/>
            <p:cNvSpPr/>
            <p:nvPr/>
          </p:nvSpPr>
          <p:spPr>
            <a:xfrm>
              <a:off x="8046423" y="4617464"/>
              <a:ext cx="2819799" cy="1161857"/>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r>
                <a:rPr kumimoji="0" lang="zh-CN" altLang="en-US" sz="16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mn-ea"/>
                  <a:sym typeface="+mn-lt"/>
                </a:rPr>
                <a:t>。</a:t>
              </a:r>
              <a:endParaRPr kumimoji="0" lang="zh-CN" altLang="en-US" sz="1600" b="0" i="0" u="none" strike="noStrike" kern="1200" cap="none" spc="0" normalizeH="0" baseline="0" noProof="0" dirty="0">
                <a:ln>
                  <a:noFill/>
                </a:ln>
                <a:solidFill>
                  <a:prstClr val="black">
                    <a:lumMod val="95000"/>
                    <a:lumOff val="5000"/>
                  </a:prstClr>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35" name="PPT世界-9-3"/>
            <p:cNvSpPr txBox="1"/>
            <p:nvPr/>
          </p:nvSpPr>
          <p:spPr>
            <a:xfrm>
              <a:off x="10452349" y="5316613"/>
              <a:ext cx="734496" cy="1015663"/>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schemeClr val="accent1"/>
                  </a:solidFill>
                  <a:effectLst>
                    <a:outerShdw blurRad="127000" dist="200025" dir="15000000" sy="30000" kx="-1800000" algn="bl" rotWithShape="0">
                      <a:prstClr val="black">
                        <a:alpha val="30000"/>
                      </a:prst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D</a:t>
              </a:r>
              <a:endParaRPr kumimoji="0" lang="zh-CN" altLang="en-US" sz="6000" b="0" i="0" u="none" strike="noStrike" kern="1200" cap="none" spc="0" normalizeH="0" baseline="0" noProof="0" dirty="0">
                <a:ln>
                  <a:noFill/>
                </a:ln>
                <a:solidFill>
                  <a:schemeClr val="accent1"/>
                </a:solidFill>
                <a:effectLst>
                  <a:outerShdw blurRad="127000" dist="200025" dir="15000000" sy="30000" kx="-1800000" algn="bl" rotWithShape="0">
                    <a:prstClr val="black">
                      <a:alpha val="30000"/>
                    </a:prst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36" name="PPT世界-10"/>
          <p:cNvGrpSpPr/>
          <p:nvPr/>
        </p:nvGrpSpPr>
        <p:grpSpPr>
          <a:xfrm>
            <a:off x="4380959" y="2176364"/>
            <a:ext cx="3208865" cy="3208863"/>
            <a:chOff x="4380959" y="2176364"/>
            <a:chExt cx="3208865" cy="3208863"/>
          </a:xfrm>
        </p:grpSpPr>
        <p:sp>
          <p:nvSpPr>
            <p:cNvPr id="37" name="PPT世界-10-1"/>
            <p:cNvSpPr/>
            <p:nvPr/>
          </p:nvSpPr>
          <p:spPr>
            <a:xfrm>
              <a:off x="4380959" y="2176364"/>
              <a:ext cx="3208865" cy="3208863"/>
            </a:xfrm>
            <a:prstGeom prst="donut">
              <a:avLst>
                <a:gd name="adj" fmla="val 886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8" name="PPT世界-10-2"/>
            <p:cNvSpPr/>
            <p:nvPr/>
          </p:nvSpPr>
          <p:spPr>
            <a:xfrm>
              <a:off x="4669068" y="3059993"/>
              <a:ext cx="2632649"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ea"/>
                  <a:sym typeface="+mn-lt"/>
                </a:rPr>
                <a:t>标题文字</a:t>
              </a:r>
            </a:p>
          </p:txBody>
        </p:sp>
        <p:sp>
          <p:nvSpPr>
            <p:cNvPr id="39" name="PPT世界-10-3"/>
            <p:cNvSpPr/>
            <p:nvPr/>
          </p:nvSpPr>
          <p:spPr>
            <a:xfrm>
              <a:off x="4812863" y="3708168"/>
              <a:ext cx="2268607" cy="326441"/>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lumMod val="7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FINANCIAL</a:t>
              </a:r>
              <a:endParaRPr kumimoji="0" lang="zh-CN" altLang="en-US" sz="1400" b="0" i="0" u="none" strike="noStrike" kern="1200" cap="none" spc="0" normalizeH="0" baseline="0" noProof="0" dirty="0">
                <a:ln>
                  <a:noFill/>
                </a:ln>
                <a:solidFill>
                  <a:prstClr val="white">
                    <a:lumMod val="7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0" name="PPT世界-10-4"/>
            <p:cNvSpPr/>
            <p:nvPr/>
          </p:nvSpPr>
          <p:spPr>
            <a:xfrm>
              <a:off x="6388218" y="4192414"/>
              <a:ext cx="453776" cy="453776"/>
            </a:xfrm>
            <a:prstGeom prst="ellipse">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41" name="PPT世界-10-5" descr="警报响了 轮廓"/>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425858" y="4245548"/>
              <a:ext cx="378494" cy="378494"/>
            </a:xfrm>
            <a:prstGeom prst="rect">
              <a:avLst/>
            </a:prstGeom>
          </p:spPr>
        </p:pic>
        <p:sp>
          <p:nvSpPr>
            <p:cNvPr id="42" name="PPT世界-10-6"/>
            <p:cNvSpPr/>
            <p:nvPr/>
          </p:nvSpPr>
          <p:spPr>
            <a:xfrm>
              <a:off x="5756825" y="4192414"/>
              <a:ext cx="453776" cy="453776"/>
            </a:xfrm>
            <a:prstGeom prst="ellipse">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43" name="PPT世界-10-7" descr="3D 眼镜 轮廓"/>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814632" y="4247361"/>
              <a:ext cx="343882" cy="343882"/>
            </a:xfrm>
            <a:prstGeom prst="rect">
              <a:avLst/>
            </a:prstGeom>
          </p:spPr>
        </p:pic>
        <p:sp>
          <p:nvSpPr>
            <p:cNvPr id="44" name="PPT世界-10-8"/>
            <p:cNvSpPr/>
            <p:nvPr/>
          </p:nvSpPr>
          <p:spPr>
            <a:xfrm>
              <a:off x="5125431" y="4192414"/>
              <a:ext cx="453776" cy="453776"/>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45" name="PPT世界-10-9" descr="愤怒符号 轮廓"/>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125430" y="4198849"/>
              <a:ext cx="453777" cy="453777"/>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anim calcmode="lin" valueType="num">
                                      <p:cBhvr>
                                        <p:cTn id="20" dur="500" fill="hold"/>
                                        <p:tgtEl>
                                          <p:spTgt spid="24"/>
                                        </p:tgtEl>
                                        <p:attrNameLst>
                                          <p:attrName>ppt_x</p:attrName>
                                        </p:attrNameLst>
                                      </p:cBhvr>
                                      <p:tavLst>
                                        <p:tav tm="0">
                                          <p:val>
                                            <p:strVal val="#ppt_x"/>
                                          </p:val>
                                        </p:tav>
                                        <p:tav tm="100000">
                                          <p:val>
                                            <p:strVal val="#ppt_x"/>
                                          </p:val>
                                        </p:tav>
                                      </p:tavLst>
                                    </p:anim>
                                    <p:anim calcmode="lin" valueType="num">
                                      <p:cBhvr>
                                        <p:cTn id="21" dur="5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anim calcmode="lin" valueType="num">
                                      <p:cBhvr>
                                        <p:cTn id="26" dur="500" fill="hold"/>
                                        <p:tgtEl>
                                          <p:spTgt spid="28"/>
                                        </p:tgtEl>
                                        <p:attrNameLst>
                                          <p:attrName>ppt_x</p:attrName>
                                        </p:attrNameLst>
                                      </p:cBhvr>
                                      <p:tavLst>
                                        <p:tav tm="0">
                                          <p:val>
                                            <p:strVal val="#ppt_x"/>
                                          </p:val>
                                        </p:tav>
                                        <p:tav tm="100000">
                                          <p:val>
                                            <p:strVal val="#ppt_x"/>
                                          </p:val>
                                        </p:tav>
                                      </p:tavLst>
                                    </p:anim>
                                    <p:anim calcmode="lin" valueType="num">
                                      <p:cBhvr>
                                        <p:cTn id="27" dur="500" fill="hold"/>
                                        <p:tgtEl>
                                          <p:spTgt spid="2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anim calcmode="lin" valueType="num">
                                      <p:cBhvr>
                                        <p:cTn id="32" dur="500" fill="hold"/>
                                        <p:tgtEl>
                                          <p:spTgt spid="32"/>
                                        </p:tgtEl>
                                        <p:attrNameLst>
                                          <p:attrName>ppt_x</p:attrName>
                                        </p:attrNameLst>
                                      </p:cBhvr>
                                      <p:tavLst>
                                        <p:tav tm="0">
                                          <p:val>
                                            <p:strVal val="#ppt_x"/>
                                          </p:val>
                                        </p:tav>
                                        <p:tav tm="100000">
                                          <p:val>
                                            <p:strVal val="#ppt_x"/>
                                          </p:val>
                                        </p:tav>
                                      </p:tavLst>
                                    </p:anim>
                                    <p:anim calcmode="lin" valueType="num">
                                      <p:cBhvr>
                                        <p:cTn id="33"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PPT世界-1"/>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3" name="PPT世界-2"/>
          <p:cNvSpPr/>
          <p:nvPr/>
        </p:nvSpPr>
        <p:spPr>
          <a:xfrm>
            <a:off x="0" y="3047139"/>
            <a:ext cx="4088495" cy="3810861"/>
          </a:xfrm>
          <a:custGeom>
            <a:avLst/>
            <a:gdLst>
              <a:gd name="connsiteX0" fmla="*/ 1253491 w 4088495"/>
              <a:gd name="connsiteY0" fmla="*/ 0 h 3810861"/>
              <a:gd name="connsiteX1" fmla="*/ 4088495 w 4088495"/>
              <a:gd name="connsiteY1" fmla="*/ 2835004 h 3810861"/>
              <a:gd name="connsiteX2" fmla="*/ 3961039 w 4088495"/>
              <a:gd name="connsiteY2" fmla="*/ 3678048 h 3810861"/>
              <a:gd name="connsiteX3" fmla="*/ 3912429 w 4088495"/>
              <a:gd name="connsiteY3" fmla="*/ 3810861 h 3810861"/>
              <a:gd name="connsiteX4" fmla="*/ 0 w 4088495"/>
              <a:gd name="connsiteY4" fmla="*/ 3810861 h 3810861"/>
              <a:gd name="connsiteX5" fmla="*/ 0 w 4088495"/>
              <a:gd name="connsiteY5" fmla="*/ 295038 h 3810861"/>
              <a:gd name="connsiteX6" fmla="*/ 149980 w 4088495"/>
              <a:gd name="connsiteY6" fmla="*/ 222789 h 3810861"/>
              <a:gd name="connsiteX7" fmla="*/ 1253491 w 4088495"/>
              <a:gd name="connsiteY7" fmla="*/ 0 h 381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88495" h="3810861">
                <a:moveTo>
                  <a:pt x="1253491" y="0"/>
                </a:moveTo>
                <a:cubicBezTo>
                  <a:pt x="2819220" y="0"/>
                  <a:pt x="4088495" y="1269275"/>
                  <a:pt x="4088495" y="2835004"/>
                </a:cubicBezTo>
                <a:cubicBezTo>
                  <a:pt x="4088495" y="3128578"/>
                  <a:pt x="4043872" y="3411730"/>
                  <a:pt x="3961039" y="3678048"/>
                </a:cubicBezTo>
                <a:lnTo>
                  <a:pt x="3912429" y="3810861"/>
                </a:lnTo>
                <a:lnTo>
                  <a:pt x="0" y="3810861"/>
                </a:lnTo>
                <a:lnTo>
                  <a:pt x="0" y="295038"/>
                </a:lnTo>
                <a:lnTo>
                  <a:pt x="149980" y="222789"/>
                </a:lnTo>
                <a:cubicBezTo>
                  <a:pt x="489155" y="79330"/>
                  <a:pt x="862059" y="0"/>
                  <a:pt x="125349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48" name="PPT世界-3"/>
          <p:cNvSpPr/>
          <p:nvPr/>
        </p:nvSpPr>
        <p:spPr>
          <a:xfrm rot="21403559" flipH="1">
            <a:off x="4637604" y="2513720"/>
            <a:ext cx="6671274" cy="1766256"/>
          </a:xfrm>
          <a:prstGeom prst="roundRect">
            <a:avLst>
              <a:gd name="adj" fmla="val 6866"/>
            </a:avLst>
          </a:prstGeom>
          <a:gradFill flip="none" rotWithShape="0">
            <a:gsLst>
              <a:gs pos="0">
                <a:schemeClr val="accent3"/>
              </a:gs>
              <a:gs pos="100000">
                <a:schemeClr val="accent4"/>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思源黑体 CN Bold" panose="020B0800000000000000" pitchFamily="34" charset="-122"/>
              <a:sym typeface="+mn-lt"/>
            </a:endParaRPr>
          </a:p>
        </p:txBody>
      </p:sp>
      <p:sp>
        <p:nvSpPr>
          <p:cNvPr id="49" name="PPT世界-4"/>
          <p:cNvSpPr/>
          <p:nvPr/>
        </p:nvSpPr>
        <p:spPr>
          <a:xfrm flipH="1">
            <a:off x="4983176" y="2558091"/>
            <a:ext cx="6553979" cy="1768238"/>
          </a:xfrm>
          <a:prstGeom prst="roundRect">
            <a:avLst>
              <a:gd name="adj" fmla="val 5939"/>
            </a:avLst>
          </a:prstGeom>
          <a:solidFill>
            <a:schemeClr val="bg1"/>
          </a:solidFill>
          <a:ln w="9525">
            <a:solidFill>
              <a:schemeClr val="accent4"/>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50" name="PPT世界-5"/>
          <p:cNvSpPr/>
          <p:nvPr/>
        </p:nvSpPr>
        <p:spPr>
          <a:xfrm flipV="1">
            <a:off x="11051977" y="2558091"/>
            <a:ext cx="485178" cy="51983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nvGrpSpPr>
          <p:cNvPr id="4" name="PPT世界-6"/>
          <p:cNvGrpSpPr/>
          <p:nvPr/>
        </p:nvGrpSpPr>
        <p:grpSpPr>
          <a:xfrm flipH="1">
            <a:off x="6351990" y="2876185"/>
            <a:ext cx="4828779" cy="1073142"/>
            <a:chOff x="6052863" y="2905681"/>
            <a:chExt cx="4828779" cy="1073142"/>
          </a:xfrm>
        </p:grpSpPr>
        <p:sp>
          <p:nvSpPr>
            <p:cNvPr id="52" name="PPT世界-6-1"/>
            <p:cNvSpPr txBox="1"/>
            <p:nvPr/>
          </p:nvSpPr>
          <p:spPr>
            <a:xfrm flipH="1">
              <a:off x="6418986" y="3009020"/>
              <a:ext cx="316340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normalizeH="0" baseline="0" noProof="0" dirty="0">
                  <a:ln>
                    <a:noFill/>
                  </a:ln>
                  <a:gradFill>
                    <a:gsLst>
                      <a:gs pos="10000">
                        <a:schemeClr val="accent3"/>
                      </a:gs>
                      <a:gs pos="90000">
                        <a:schemeClr val="accent4"/>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现代文学常识</a:t>
              </a:r>
            </a:p>
          </p:txBody>
        </p:sp>
        <p:sp>
          <p:nvSpPr>
            <p:cNvPr id="53" name="PPT世界-6-2"/>
            <p:cNvSpPr/>
            <p:nvPr/>
          </p:nvSpPr>
          <p:spPr>
            <a:xfrm flipH="1">
              <a:off x="6052863" y="3709073"/>
              <a:ext cx="3481340" cy="2616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COMMON LITERATURE</a:t>
              </a:r>
              <a:endParaRPr kumimoji="0" lang="zh-CN" altLang="en-US" sz="105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54" name="PPT世界-6-3"/>
            <p:cNvSpPr/>
            <p:nvPr/>
          </p:nvSpPr>
          <p:spPr>
            <a:xfrm flipH="1">
              <a:off x="9808500" y="2905681"/>
              <a:ext cx="1073142" cy="1073142"/>
            </a:xfrm>
            <a:prstGeom prst="ellipse">
              <a:avLst/>
            </a:prstGeom>
            <a:solidFill>
              <a:schemeClr val="accent3"/>
            </a:soli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思源黑体 CN Bold" panose="020B0800000000000000" pitchFamily="34" charset="-122"/>
                <a:sym typeface="+mn-lt"/>
              </a:endParaRPr>
            </a:p>
          </p:txBody>
        </p:sp>
        <p:sp>
          <p:nvSpPr>
            <p:cNvPr id="57" name="PPT世界-6-4"/>
            <p:cNvSpPr txBox="1"/>
            <p:nvPr/>
          </p:nvSpPr>
          <p:spPr>
            <a:xfrm flipH="1">
              <a:off x="9973665" y="3122894"/>
              <a:ext cx="7428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outerShdw blurRad="127000" dist="38100" dir="2700000" algn="tl" rotWithShape="0">
                      <a:schemeClr val="accent2">
                        <a:alpha val="30000"/>
                      </a:scheme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04</a:t>
              </a:r>
              <a:endParaRPr kumimoji="0" lang="zh-CN" altLang="en-US" sz="3600" b="0" i="0" u="none" strike="noStrike" kern="1200" cap="none" spc="0" normalizeH="0" baseline="0" noProof="0" dirty="0">
                <a:ln>
                  <a:noFill/>
                </a:ln>
                <a:solidFill>
                  <a:prstClr val="white"/>
                </a:solidFill>
                <a:effectLst>
                  <a:outerShdw blurRad="127000" dist="38100" dir="2700000" algn="tl" rotWithShape="0">
                    <a:schemeClr val="accent2">
                      <a:alpha val="30000"/>
                    </a:scheme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grpSp>
      <p:sp>
        <p:nvSpPr>
          <p:cNvPr id="51" name="PPT世界-7"/>
          <p:cNvSpPr/>
          <p:nvPr/>
        </p:nvSpPr>
        <p:spPr>
          <a:xfrm rot="2567741">
            <a:off x="3614221" y="2939974"/>
            <a:ext cx="2438429" cy="2438429"/>
          </a:xfrm>
          <a:custGeom>
            <a:avLst/>
            <a:gdLst>
              <a:gd name="connsiteX0" fmla="*/ 273000 w 2786744"/>
              <a:gd name="connsiteY0" fmla="*/ 567474 h 2786744"/>
              <a:gd name="connsiteX1" fmla="*/ 273000 w 2786744"/>
              <a:gd name="connsiteY1" fmla="*/ 2219270 h 2786744"/>
              <a:gd name="connsiteX2" fmla="*/ 237966 w 2786744"/>
              <a:gd name="connsiteY2" fmla="*/ 2172420 h 2786744"/>
              <a:gd name="connsiteX3" fmla="*/ 0 w 2786744"/>
              <a:gd name="connsiteY3" fmla="*/ 1393372 h 2786744"/>
              <a:gd name="connsiteX4" fmla="*/ 237966 w 2786744"/>
              <a:gd name="connsiteY4" fmla="*/ 614325 h 2786744"/>
              <a:gd name="connsiteX5" fmla="*/ 2513743 w 2786744"/>
              <a:gd name="connsiteY5" fmla="*/ 567473 h 2786744"/>
              <a:gd name="connsiteX6" fmla="*/ 2548778 w 2786744"/>
              <a:gd name="connsiteY6" fmla="*/ 614325 h 2786744"/>
              <a:gd name="connsiteX7" fmla="*/ 2786744 w 2786744"/>
              <a:gd name="connsiteY7" fmla="*/ 1393372 h 2786744"/>
              <a:gd name="connsiteX8" fmla="*/ 2548778 w 2786744"/>
              <a:gd name="connsiteY8" fmla="*/ 2172420 h 2786744"/>
              <a:gd name="connsiteX9" fmla="*/ 2513743 w 2786744"/>
              <a:gd name="connsiteY9" fmla="*/ 2219271 h 2786744"/>
              <a:gd name="connsiteX10" fmla="*/ 2108796 w 2786744"/>
              <a:gd name="connsiteY10" fmla="*/ 199314 h 2786744"/>
              <a:gd name="connsiteX11" fmla="*/ 2172419 w 2786744"/>
              <a:gd name="connsiteY11" fmla="*/ 237966 h 2786744"/>
              <a:gd name="connsiteX12" fmla="*/ 2279686 w 2786744"/>
              <a:gd name="connsiteY12" fmla="*/ 318179 h 2786744"/>
              <a:gd name="connsiteX13" fmla="*/ 2297743 w 2786744"/>
              <a:gd name="connsiteY13" fmla="*/ 334590 h 2786744"/>
              <a:gd name="connsiteX14" fmla="*/ 2297743 w 2786744"/>
              <a:gd name="connsiteY14" fmla="*/ 2452154 h 2786744"/>
              <a:gd name="connsiteX15" fmla="*/ 2279686 w 2786744"/>
              <a:gd name="connsiteY15" fmla="*/ 2468566 h 2786744"/>
              <a:gd name="connsiteX16" fmla="*/ 2172419 w 2786744"/>
              <a:gd name="connsiteY16" fmla="*/ 2548778 h 2786744"/>
              <a:gd name="connsiteX17" fmla="*/ 2108796 w 2786744"/>
              <a:gd name="connsiteY17" fmla="*/ 2587430 h 2786744"/>
              <a:gd name="connsiteX18" fmla="*/ 677949 w 2786744"/>
              <a:gd name="connsiteY18" fmla="*/ 199313 h 2786744"/>
              <a:gd name="connsiteX19" fmla="*/ 677949 w 2786744"/>
              <a:gd name="connsiteY19" fmla="*/ 2587431 h 2786744"/>
              <a:gd name="connsiteX20" fmla="*/ 614325 w 2786744"/>
              <a:gd name="connsiteY20" fmla="*/ 2548778 h 2786744"/>
              <a:gd name="connsiteX21" fmla="*/ 507058 w 2786744"/>
              <a:gd name="connsiteY21" fmla="*/ 2468566 h 2786744"/>
              <a:gd name="connsiteX22" fmla="*/ 489000 w 2786744"/>
              <a:gd name="connsiteY22" fmla="*/ 2452153 h 2786744"/>
              <a:gd name="connsiteX23" fmla="*/ 489000 w 2786744"/>
              <a:gd name="connsiteY23" fmla="*/ 334591 h 2786744"/>
              <a:gd name="connsiteX24" fmla="*/ 507058 w 2786744"/>
              <a:gd name="connsiteY24" fmla="*/ 318179 h 2786744"/>
              <a:gd name="connsiteX25" fmla="*/ 614325 w 2786744"/>
              <a:gd name="connsiteY25" fmla="*/ 237966 h 2786744"/>
              <a:gd name="connsiteX26" fmla="*/ 1703847 w 2786744"/>
              <a:gd name="connsiteY26" fmla="*/ 35935 h 2786744"/>
              <a:gd name="connsiteX27" fmla="*/ 1807718 w 2786744"/>
              <a:gd name="connsiteY27" fmla="*/ 62643 h 2786744"/>
              <a:gd name="connsiteX28" fmla="*/ 1892796 w 2786744"/>
              <a:gd name="connsiteY28" fmla="*/ 93782 h 2786744"/>
              <a:gd name="connsiteX29" fmla="*/ 1892796 w 2786744"/>
              <a:gd name="connsiteY29" fmla="*/ 2692962 h 2786744"/>
              <a:gd name="connsiteX30" fmla="*/ 1807718 w 2786744"/>
              <a:gd name="connsiteY30" fmla="*/ 2724101 h 2786744"/>
              <a:gd name="connsiteX31" fmla="*/ 1703847 w 2786744"/>
              <a:gd name="connsiteY31" fmla="*/ 2750809 h 2786744"/>
              <a:gd name="connsiteX32" fmla="*/ 1082898 w 2786744"/>
              <a:gd name="connsiteY32" fmla="*/ 35935 h 2786744"/>
              <a:gd name="connsiteX33" fmla="*/ 1082898 w 2786744"/>
              <a:gd name="connsiteY33" fmla="*/ 2750809 h 2786744"/>
              <a:gd name="connsiteX34" fmla="*/ 979026 w 2786744"/>
              <a:gd name="connsiteY34" fmla="*/ 2724101 h 2786744"/>
              <a:gd name="connsiteX35" fmla="*/ 893949 w 2786744"/>
              <a:gd name="connsiteY35" fmla="*/ 2692962 h 2786744"/>
              <a:gd name="connsiteX36" fmla="*/ 893949 w 2786744"/>
              <a:gd name="connsiteY36" fmla="*/ 93782 h 2786744"/>
              <a:gd name="connsiteX37" fmla="*/ 979026 w 2786744"/>
              <a:gd name="connsiteY37" fmla="*/ 62643 h 2786744"/>
              <a:gd name="connsiteX38" fmla="*/ 1393372 w 2786744"/>
              <a:gd name="connsiteY38" fmla="*/ 0 h 2786744"/>
              <a:gd name="connsiteX39" fmla="*/ 1487847 w 2786744"/>
              <a:gd name="connsiteY39" fmla="*/ 4771 h 2786744"/>
              <a:gd name="connsiteX40" fmla="*/ 1487847 w 2786744"/>
              <a:gd name="connsiteY40" fmla="*/ 2781974 h 2786744"/>
              <a:gd name="connsiteX41" fmla="*/ 1393372 w 2786744"/>
              <a:gd name="connsiteY41" fmla="*/ 2786744 h 2786744"/>
              <a:gd name="connsiteX42" fmla="*/ 1298898 w 2786744"/>
              <a:gd name="connsiteY42" fmla="*/ 2781974 h 2786744"/>
              <a:gd name="connsiteX43" fmla="*/ 1298898 w 2786744"/>
              <a:gd name="connsiteY43" fmla="*/ 4771 h 278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786744" h="2786744">
                <a:moveTo>
                  <a:pt x="273000" y="567474"/>
                </a:moveTo>
                <a:lnTo>
                  <a:pt x="273000" y="2219270"/>
                </a:lnTo>
                <a:lnTo>
                  <a:pt x="237966" y="2172420"/>
                </a:lnTo>
                <a:cubicBezTo>
                  <a:pt x="87727" y="1950036"/>
                  <a:pt x="0" y="1681949"/>
                  <a:pt x="0" y="1393372"/>
                </a:cubicBezTo>
                <a:cubicBezTo>
                  <a:pt x="0" y="1104795"/>
                  <a:pt x="87727" y="836708"/>
                  <a:pt x="237966" y="614325"/>
                </a:cubicBezTo>
                <a:close/>
                <a:moveTo>
                  <a:pt x="2513743" y="567473"/>
                </a:moveTo>
                <a:lnTo>
                  <a:pt x="2548778" y="614325"/>
                </a:lnTo>
                <a:cubicBezTo>
                  <a:pt x="2699017" y="836708"/>
                  <a:pt x="2786744" y="1104795"/>
                  <a:pt x="2786744" y="1393372"/>
                </a:cubicBezTo>
                <a:cubicBezTo>
                  <a:pt x="2786744" y="1681949"/>
                  <a:pt x="2699017" y="1950036"/>
                  <a:pt x="2548778" y="2172420"/>
                </a:cubicBezTo>
                <a:lnTo>
                  <a:pt x="2513743" y="2219271"/>
                </a:lnTo>
                <a:close/>
                <a:moveTo>
                  <a:pt x="2108796" y="199314"/>
                </a:moveTo>
                <a:lnTo>
                  <a:pt x="2172419" y="237966"/>
                </a:lnTo>
                <a:cubicBezTo>
                  <a:pt x="2209483" y="263006"/>
                  <a:pt x="2245278" y="289782"/>
                  <a:pt x="2279686" y="318179"/>
                </a:cubicBezTo>
                <a:lnTo>
                  <a:pt x="2297743" y="334590"/>
                </a:lnTo>
                <a:lnTo>
                  <a:pt x="2297743" y="2452154"/>
                </a:lnTo>
                <a:lnTo>
                  <a:pt x="2279686" y="2468566"/>
                </a:lnTo>
                <a:cubicBezTo>
                  <a:pt x="2245278" y="2496962"/>
                  <a:pt x="2209483" y="2523738"/>
                  <a:pt x="2172419" y="2548778"/>
                </a:cubicBezTo>
                <a:lnTo>
                  <a:pt x="2108796" y="2587430"/>
                </a:lnTo>
                <a:close/>
                <a:moveTo>
                  <a:pt x="677949" y="199313"/>
                </a:moveTo>
                <a:lnTo>
                  <a:pt x="677949" y="2587431"/>
                </a:lnTo>
                <a:lnTo>
                  <a:pt x="614325" y="2548778"/>
                </a:lnTo>
                <a:cubicBezTo>
                  <a:pt x="577261" y="2523738"/>
                  <a:pt x="541466" y="2496962"/>
                  <a:pt x="507058" y="2468566"/>
                </a:cubicBezTo>
                <a:lnTo>
                  <a:pt x="489000" y="2452153"/>
                </a:lnTo>
                <a:lnTo>
                  <a:pt x="489000" y="334591"/>
                </a:lnTo>
                <a:lnTo>
                  <a:pt x="507058" y="318179"/>
                </a:lnTo>
                <a:cubicBezTo>
                  <a:pt x="541466" y="289782"/>
                  <a:pt x="577261" y="263006"/>
                  <a:pt x="614325" y="237966"/>
                </a:cubicBezTo>
                <a:close/>
                <a:moveTo>
                  <a:pt x="1703847" y="35935"/>
                </a:moveTo>
                <a:lnTo>
                  <a:pt x="1807718" y="62643"/>
                </a:lnTo>
                <a:lnTo>
                  <a:pt x="1892796" y="93782"/>
                </a:lnTo>
                <a:lnTo>
                  <a:pt x="1892796" y="2692962"/>
                </a:lnTo>
                <a:lnTo>
                  <a:pt x="1807718" y="2724101"/>
                </a:lnTo>
                <a:lnTo>
                  <a:pt x="1703847" y="2750809"/>
                </a:lnTo>
                <a:close/>
                <a:moveTo>
                  <a:pt x="1082898" y="35935"/>
                </a:moveTo>
                <a:lnTo>
                  <a:pt x="1082898" y="2750809"/>
                </a:lnTo>
                <a:lnTo>
                  <a:pt x="979026" y="2724101"/>
                </a:lnTo>
                <a:lnTo>
                  <a:pt x="893949" y="2692962"/>
                </a:lnTo>
                <a:lnTo>
                  <a:pt x="893949" y="93782"/>
                </a:lnTo>
                <a:lnTo>
                  <a:pt x="979026" y="62643"/>
                </a:lnTo>
                <a:close/>
                <a:moveTo>
                  <a:pt x="1393372" y="0"/>
                </a:moveTo>
                <a:lnTo>
                  <a:pt x="1487847" y="4771"/>
                </a:lnTo>
                <a:lnTo>
                  <a:pt x="1487847" y="2781974"/>
                </a:lnTo>
                <a:lnTo>
                  <a:pt x="1393372" y="2786744"/>
                </a:lnTo>
                <a:lnTo>
                  <a:pt x="1298898" y="2781974"/>
                </a:lnTo>
                <a:lnTo>
                  <a:pt x="1298898" y="477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7" name="PPT世界-9"/>
          <p:cNvSpPr/>
          <p:nvPr/>
        </p:nvSpPr>
        <p:spPr>
          <a:xfrm>
            <a:off x="674515" y="428"/>
            <a:ext cx="4539428" cy="1083428"/>
          </a:xfrm>
          <a:custGeom>
            <a:avLst/>
            <a:gdLst>
              <a:gd name="connsiteX0" fmla="*/ 0 w 4539428"/>
              <a:gd name="connsiteY0" fmla="*/ 0 h 1083428"/>
              <a:gd name="connsiteX1" fmla="*/ 4539429 w 4539428"/>
              <a:gd name="connsiteY1" fmla="*/ 0 h 1083428"/>
              <a:gd name="connsiteX2" fmla="*/ 4539429 w 4539428"/>
              <a:gd name="connsiteY2" fmla="*/ 1083429 h 1083428"/>
              <a:gd name="connsiteX3" fmla="*/ 0 w 4539428"/>
              <a:gd name="connsiteY3" fmla="*/ 1083429 h 1083428"/>
            </a:gdLst>
            <a:ahLst/>
            <a:cxnLst>
              <a:cxn ang="0">
                <a:pos x="connsiteX0" y="connsiteY0"/>
              </a:cxn>
              <a:cxn ang="0">
                <a:pos x="connsiteX1" y="connsiteY1"/>
              </a:cxn>
              <a:cxn ang="0">
                <a:pos x="connsiteX2" y="connsiteY2"/>
              </a:cxn>
              <a:cxn ang="0">
                <a:pos x="connsiteX3" y="connsiteY3"/>
              </a:cxn>
            </a:cxnLst>
            <a:rect l="l" t="t" r="r" b="b"/>
            <a:pathLst>
              <a:path w="4539428" h="1083428">
                <a:moveTo>
                  <a:pt x="0" y="0"/>
                </a:moveTo>
                <a:lnTo>
                  <a:pt x="4539429" y="0"/>
                </a:lnTo>
                <a:lnTo>
                  <a:pt x="4539429" y="1083429"/>
                </a:lnTo>
                <a:lnTo>
                  <a:pt x="0" y="1083429"/>
                </a:lnTo>
                <a:close/>
              </a:path>
            </a:pathLst>
          </a:custGeom>
          <a:solidFill>
            <a:schemeClr val="accent3"/>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19" name="PPT世界-10"/>
          <p:cNvSpPr/>
          <p:nvPr/>
        </p:nvSpPr>
        <p:spPr>
          <a:xfrm>
            <a:off x="643658" y="6212999"/>
            <a:ext cx="891428" cy="150857"/>
          </a:xfrm>
          <a:custGeom>
            <a:avLst/>
            <a:gdLst>
              <a:gd name="connsiteX0" fmla="*/ 0 w 891428"/>
              <a:gd name="connsiteY0" fmla="*/ 0 h 150857"/>
              <a:gd name="connsiteX1" fmla="*/ 891429 w 891428"/>
              <a:gd name="connsiteY1" fmla="*/ 0 h 150857"/>
              <a:gd name="connsiteX2" fmla="*/ 891429 w 891428"/>
              <a:gd name="connsiteY2" fmla="*/ 150857 h 150857"/>
              <a:gd name="connsiteX3" fmla="*/ 0 w 891428"/>
              <a:gd name="connsiteY3" fmla="*/ 150857 h 150857"/>
            </a:gdLst>
            <a:ahLst/>
            <a:cxnLst>
              <a:cxn ang="0">
                <a:pos x="connsiteX0" y="connsiteY0"/>
              </a:cxn>
              <a:cxn ang="0">
                <a:pos x="connsiteX1" y="connsiteY1"/>
              </a:cxn>
              <a:cxn ang="0">
                <a:pos x="connsiteX2" y="connsiteY2"/>
              </a:cxn>
              <a:cxn ang="0">
                <a:pos x="connsiteX3" y="connsiteY3"/>
              </a:cxn>
            </a:cxnLst>
            <a:rect l="l" t="t" r="r" b="b"/>
            <a:pathLst>
              <a:path w="891428" h="150857">
                <a:moveTo>
                  <a:pt x="0" y="0"/>
                </a:moveTo>
                <a:lnTo>
                  <a:pt x="891429" y="0"/>
                </a:lnTo>
                <a:lnTo>
                  <a:pt x="891429" y="150857"/>
                </a:lnTo>
                <a:lnTo>
                  <a:pt x="0" y="150857"/>
                </a:lnTo>
                <a:close/>
              </a:path>
            </a:pathLst>
          </a:custGeom>
          <a:solidFill>
            <a:schemeClr val="bg1"/>
          </a:solidFill>
          <a:ln w="3429" cap="flat">
            <a:noFill/>
            <a:prstDash val="solid"/>
            <a:miter/>
          </a:ln>
        </p:spPr>
        <p:txBody>
          <a:bodyPr rtlCol="0" anchor="ctr"/>
          <a:lstStyle/>
          <a:p>
            <a:endParaRPr lang="zh-CN" altLang="en-US">
              <a:cs typeface="思源黑体 CN Bold" panose="020B0800000000000000" pitchFamily="34" charset="-122"/>
            </a:endParaRPr>
          </a:p>
        </p:txBody>
      </p:sp>
      <p:pic>
        <p:nvPicPr>
          <p:cNvPr id="55" name="PPT世界-11" descr="桌子上的广告&#10;&#10;中度可信度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37037" y="798288"/>
            <a:ext cx="5057562" cy="5021942"/>
          </a:xfrm>
          <a:custGeom>
            <a:avLst/>
            <a:gdLst>
              <a:gd name="connsiteX0" fmla="*/ 37480 w 5321359"/>
              <a:gd name="connsiteY0" fmla="*/ 0 h 5283881"/>
              <a:gd name="connsiteX1" fmla="*/ 5321359 w 5321359"/>
              <a:gd name="connsiteY1" fmla="*/ 0 h 5283881"/>
              <a:gd name="connsiteX2" fmla="*/ 3760472 w 5321359"/>
              <a:gd name="connsiteY2" fmla="*/ 3749495 h 5283881"/>
              <a:gd name="connsiteX3" fmla="*/ 0 w 5321359"/>
              <a:gd name="connsiteY3" fmla="*/ 5283748 h 5283881"/>
            </a:gdLst>
            <a:ahLst/>
            <a:cxnLst>
              <a:cxn ang="0">
                <a:pos x="connsiteX0" y="connsiteY0"/>
              </a:cxn>
              <a:cxn ang="0">
                <a:pos x="connsiteX1" y="connsiteY1"/>
              </a:cxn>
              <a:cxn ang="0">
                <a:pos x="connsiteX2" y="connsiteY2"/>
              </a:cxn>
              <a:cxn ang="0">
                <a:pos x="connsiteX3" y="connsiteY3"/>
              </a:cxn>
            </a:cxnLst>
            <a:rect l="l" t="t" r="r" b="b"/>
            <a:pathLst>
              <a:path w="5321359" h="5283881">
                <a:moveTo>
                  <a:pt x="37480" y="0"/>
                </a:moveTo>
                <a:lnTo>
                  <a:pt x="5321359" y="0"/>
                </a:lnTo>
                <a:cubicBezTo>
                  <a:pt x="5321359" y="1407867"/>
                  <a:pt x="4759509" y="2757519"/>
                  <a:pt x="3760472" y="3749495"/>
                </a:cubicBezTo>
                <a:cubicBezTo>
                  <a:pt x="2761435" y="4741470"/>
                  <a:pt x="1407832" y="5293733"/>
                  <a:pt x="0" y="5283748"/>
                </a:cubicBezTo>
                <a:close/>
              </a:path>
            </a:pathLst>
          </a:custGeom>
          <a:ln w="41275">
            <a:solidFill>
              <a:schemeClr val="accent1"/>
            </a:solidFill>
          </a:ln>
        </p:spPr>
      </p:pic>
      <p:sp>
        <p:nvSpPr>
          <p:cNvPr id="9" name="PPT世界-12"/>
          <p:cNvSpPr/>
          <p:nvPr/>
        </p:nvSpPr>
        <p:spPr>
          <a:xfrm>
            <a:off x="3256171" y="3342973"/>
            <a:ext cx="2438428" cy="2438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2" name="PPT世界-15"/>
          <p:cNvSpPr/>
          <p:nvPr/>
        </p:nvSpPr>
        <p:spPr>
          <a:xfrm flipH="1">
            <a:off x="11140730" y="5821734"/>
            <a:ext cx="1138353" cy="1152378"/>
          </a:xfrm>
          <a:custGeom>
            <a:avLst/>
            <a:gdLst>
              <a:gd name="connsiteX0" fmla="*/ 42858 w 1426286"/>
              <a:gd name="connsiteY0" fmla="*/ 0 h 1443858"/>
              <a:gd name="connsiteX1" fmla="*/ 0 w 1426286"/>
              <a:gd name="connsiteY1" fmla="*/ 2164 h 1443858"/>
              <a:gd name="connsiteX2" fmla="*/ 0 w 1426286"/>
              <a:gd name="connsiteY2" fmla="*/ 1443858 h 1443858"/>
              <a:gd name="connsiteX3" fmla="*/ 1423235 w 1426286"/>
              <a:gd name="connsiteY3" fmla="*/ 1443858 h 1443858"/>
              <a:gd name="connsiteX4" fmla="*/ 1426286 w 1426286"/>
              <a:gd name="connsiteY4" fmla="*/ 1383429 h 1443858"/>
              <a:gd name="connsiteX5" fmla="*/ 42858 w 1426286"/>
              <a:gd name="connsiteY5" fmla="*/ 0 h 144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286" h="1443858">
                <a:moveTo>
                  <a:pt x="42858" y="0"/>
                </a:moveTo>
                <a:lnTo>
                  <a:pt x="0" y="2164"/>
                </a:lnTo>
                <a:lnTo>
                  <a:pt x="0" y="1443858"/>
                </a:lnTo>
                <a:lnTo>
                  <a:pt x="1423235" y="1443858"/>
                </a:lnTo>
                <a:lnTo>
                  <a:pt x="1426286" y="1383429"/>
                </a:lnTo>
                <a:cubicBezTo>
                  <a:pt x="1426286" y="619382"/>
                  <a:pt x="806904" y="0"/>
                  <a:pt x="42858" y="0"/>
                </a:cubicBezTo>
                <a:close/>
              </a:path>
            </a:pathLst>
          </a:custGeom>
          <a:noFill/>
          <a:ln w="206375" cap="flat">
            <a:solidFill>
              <a:schemeClr val="accent3"/>
            </a:solid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24" name="PPT世界-16"/>
          <p:cNvSpPr/>
          <p:nvPr/>
        </p:nvSpPr>
        <p:spPr>
          <a:xfrm>
            <a:off x="0" y="0"/>
            <a:ext cx="2069396" cy="1637102"/>
          </a:xfrm>
          <a:custGeom>
            <a:avLst/>
            <a:gdLst>
              <a:gd name="connsiteX0" fmla="*/ 895288 w 2069396"/>
              <a:gd name="connsiteY0" fmla="*/ 0 h 1637102"/>
              <a:gd name="connsiteX1" fmla="*/ 2069396 w 2069396"/>
              <a:gd name="connsiteY1" fmla="*/ 0 h 1637102"/>
              <a:gd name="connsiteX2" fmla="*/ 1992016 w 2069396"/>
              <a:gd name="connsiteY2" fmla="*/ 211417 h 1637102"/>
              <a:gd name="connsiteX3" fmla="*/ 68180 w 2069396"/>
              <a:gd name="connsiteY3" fmla="*/ 1633659 h 1637102"/>
              <a:gd name="connsiteX4" fmla="*/ 0 w 2069396"/>
              <a:gd name="connsiteY4" fmla="*/ 1637102 h 1637102"/>
              <a:gd name="connsiteX5" fmla="*/ 0 w 2069396"/>
              <a:gd name="connsiteY5" fmla="*/ 563336 h 1637102"/>
              <a:gd name="connsiteX6" fmla="*/ 85812 w 2069396"/>
              <a:gd name="connsiteY6" fmla="*/ 550239 h 1637102"/>
              <a:gd name="connsiteX7" fmla="*/ 888588 w 2069396"/>
              <a:gd name="connsiteY7" fmla="*/ 12344 h 163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396" h="1637102">
                <a:moveTo>
                  <a:pt x="895288" y="0"/>
                </a:moveTo>
                <a:lnTo>
                  <a:pt x="2069396" y="0"/>
                </a:lnTo>
                <a:lnTo>
                  <a:pt x="1992016" y="211417"/>
                </a:lnTo>
                <a:cubicBezTo>
                  <a:pt x="1665203" y="984091"/>
                  <a:pt x="936633" y="1545463"/>
                  <a:pt x="68180" y="1633659"/>
                </a:cubicBezTo>
                <a:lnTo>
                  <a:pt x="0" y="1637102"/>
                </a:lnTo>
                <a:lnTo>
                  <a:pt x="0" y="563336"/>
                </a:lnTo>
                <a:lnTo>
                  <a:pt x="85812" y="550239"/>
                </a:lnTo>
                <a:cubicBezTo>
                  <a:pt x="418840" y="482092"/>
                  <a:pt x="704718" y="284507"/>
                  <a:pt x="888588" y="1234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pic>
        <p:nvPicPr>
          <p:cNvPr id="25" name="图片 24">
            <a:hlinkClick r:id="rId4"/>
            <a:extLst>
              <a:ext uri="{FF2B5EF4-FFF2-40B4-BE49-F238E27FC236}">
                <a16:creationId xmlns:a16="http://schemas.microsoft.com/office/drawing/2014/main" id="{478B69CD-5DDA-4BBA-AA4B-32F86B71119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593645" y="374991"/>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PPT世界-1">
            <a:extLst>
              <a:ext uri="{FF2B5EF4-FFF2-40B4-BE49-F238E27FC236}">
                <a16:creationId xmlns:a16="http://schemas.microsoft.com/office/drawing/2014/main" id="{322F4639-2055-40F1-BFEB-483E709B9158}"/>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4" name="PPT世界-2"/>
          <p:cNvSpPr/>
          <p:nvPr/>
        </p:nvSpPr>
        <p:spPr>
          <a:xfrm>
            <a:off x="0" y="0"/>
            <a:ext cx="2069396" cy="1637102"/>
          </a:xfrm>
          <a:custGeom>
            <a:avLst/>
            <a:gdLst>
              <a:gd name="connsiteX0" fmla="*/ 895288 w 2069396"/>
              <a:gd name="connsiteY0" fmla="*/ 0 h 1637102"/>
              <a:gd name="connsiteX1" fmla="*/ 2069396 w 2069396"/>
              <a:gd name="connsiteY1" fmla="*/ 0 h 1637102"/>
              <a:gd name="connsiteX2" fmla="*/ 1992016 w 2069396"/>
              <a:gd name="connsiteY2" fmla="*/ 211417 h 1637102"/>
              <a:gd name="connsiteX3" fmla="*/ 68180 w 2069396"/>
              <a:gd name="connsiteY3" fmla="*/ 1633659 h 1637102"/>
              <a:gd name="connsiteX4" fmla="*/ 0 w 2069396"/>
              <a:gd name="connsiteY4" fmla="*/ 1637102 h 1637102"/>
              <a:gd name="connsiteX5" fmla="*/ 0 w 2069396"/>
              <a:gd name="connsiteY5" fmla="*/ 563336 h 1637102"/>
              <a:gd name="connsiteX6" fmla="*/ 85812 w 2069396"/>
              <a:gd name="connsiteY6" fmla="*/ 550239 h 1637102"/>
              <a:gd name="connsiteX7" fmla="*/ 888588 w 2069396"/>
              <a:gd name="connsiteY7" fmla="*/ 12344 h 163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396" h="1637102">
                <a:moveTo>
                  <a:pt x="895288" y="0"/>
                </a:moveTo>
                <a:lnTo>
                  <a:pt x="2069396" y="0"/>
                </a:lnTo>
                <a:lnTo>
                  <a:pt x="1992016" y="211417"/>
                </a:lnTo>
                <a:cubicBezTo>
                  <a:pt x="1665203" y="984091"/>
                  <a:pt x="936633" y="1545463"/>
                  <a:pt x="68180" y="1633659"/>
                </a:cubicBezTo>
                <a:lnTo>
                  <a:pt x="0" y="1637102"/>
                </a:lnTo>
                <a:lnTo>
                  <a:pt x="0" y="563336"/>
                </a:lnTo>
                <a:lnTo>
                  <a:pt x="85812" y="550239"/>
                </a:lnTo>
                <a:cubicBezTo>
                  <a:pt x="418840" y="482092"/>
                  <a:pt x="704718" y="284507"/>
                  <a:pt x="888588" y="1234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sp>
        <p:nvSpPr>
          <p:cNvPr id="15" name="PPT世界-3"/>
          <p:cNvSpPr/>
          <p:nvPr/>
        </p:nvSpPr>
        <p:spPr>
          <a:xfrm flipH="1">
            <a:off x="11694316" y="6342744"/>
            <a:ext cx="497685" cy="515256"/>
          </a:xfrm>
          <a:custGeom>
            <a:avLst/>
            <a:gdLst>
              <a:gd name="connsiteX0" fmla="*/ 42858 w 497685"/>
              <a:gd name="connsiteY0" fmla="*/ 0 h 515256"/>
              <a:gd name="connsiteX1" fmla="*/ 0 w 497685"/>
              <a:gd name="connsiteY1" fmla="*/ 4321 h 515256"/>
              <a:gd name="connsiteX2" fmla="*/ 0 w 497685"/>
              <a:gd name="connsiteY2" fmla="*/ 515256 h 515256"/>
              <a:gd name="connsiteX3" fmla="*/ 491593 w 497685"/>
              <a:gd name="connsiteY3" fmla="*/ 515256 h 515256"/>
              <a:gd name="connsiteX4" fmla="*/ 497685 w 497685"/>
              <a:gd name="connsiteY4" fmla="*/ 454827 h 515256"/>
              <a:gd name="connsiteX5" fmla="*/ 42858 w 497685"/>
              <a:gd name="connsiteY5" fmla="*/ 0 h 51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7685" h="515256">
                <a:moveTo>
                  <a:pt x="42858" y="0"/>
                </a:moveTo>
                <a:lnTo>
                  <a:pt x="0" y="4321"/>
                </a:lnTo>
                <a:lnTo>
                  <a:pt x="0" y="515256"/>
                </a:lnTo>
                <a:lnTo>
                  <a:pt x="491593" y="515256"/>
                </a:lnTo>
                <a:lnTo>
                  <a:pt x="497685" y="454827"/>
                </a:lnTo>
                <a:cubicBezTo>
                  <a:pt x="497685" y="203633"/>
                  <a:pt x="294052" y="0"/>
                  <a:pt x="42858" y="0"/>
                </a:cubicBezTo>
                <a:close/>
              </a:path>
            </a:pathLst>
          </a:custGeom>
          <a:noFill/>
          <a:ln w="127000" cap="flat">
            <a:solidFill>
              <a:schemeClr val="accent3"/>
            </a:solid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20" name="PPT世界-5"/>
          <p:cNvGrpSpPr/>
          <p:nvPr/>
        </p:nvGrpSpPr>
        <p:grpSpPr>
          <a:xfrm>
            <a:off x="319220" y="318177"/>
            <a:ext cx="3255299" cy="734570"/>
            <a:chOff x="1278601" y="1527703"/>
            <a:chExt cx="3640208" cy="821426"/>
          </a:xfrm>
        </p:grpSpPr>
        <p:sp>
          <p:nvSpPr>
            <p:cNvPr id="21" name="PPT世界-5-1"/>
            <p:cNvSpPr/>
            <p:nvPr/>
          </p:nvSpPr>
          <p:spPr>
            <a:xfrm rot="196441">
              <a:off x="1383861" y="1527703"/>
              <a:ext cx="3534948" cy="812821"/>
            </a:xfrm>
            <a:prstGeom prst="roundRect">
              <a:avLst>
                <a:gd name="adj" fmla="val 6866"/>
              </a:avLst>
            </a:prstGeom>
            <a:gradFill flip="none" rotWithShape="0">
              <a:gsLst>
                <a:gs pos="0">
                  <a:schemeClr val="accent3"/>
                </a:gs>
                <a:gs pos="100000">
                  <a:schemeClr val="accent4"/>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22" name="PPT世界-5-2"/>
            <p:cNvSpPr/>
            <p:nvPr/>
          </p:nvSpPr>
          <p:spPr>
            <a:xfrm>
              <a:off x="1278601" y="1535397"/>
              <a:ext cx="3536319" cy="813732"/>
            </a:xfrm>
            <a:prstGeom prst="roundRect">
              <a:avLst>
                <a:gd name="adj" fmla="val 5939"/>
              </a:avLst>
            </a:prstGeom>
            <a:solidFill>
              <a:schemeClr val="bg1"/>
            </a:solidFill>
            <a:ln w="9525">
              <a:solidFill>
                <a:schemeClr val="accent1"/>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3" name="PPT世界-5-3"/>
            <p:cNvSpPr txBox="1"/>
            <p:nvPr/>
          </p:nvSpPr>
          <p:spPr>
            <a:xfrm>
              <a:off x="2389608" y="1645782"/>
              <a:ext cx="2016341" cy="4474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normalizeH="0" baseline="0" noProof="0" dirty="0">
                  <a:ln>
                    <a:noFill/>
                  </a:ln>
                  <a:gradFill>
                    <a:gsLst>
                      <a:gs pos="10000">
                        <a:schemeClr val="accent3"/>
                      </a:gs>
                      <a:gs pos="90000">
                        <a:schemeClr val="accent4"/>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现代文学常识</a:t>
              </a:r>
            </a:p>
          </p:txBody>
        </p:sp>
        <p:sp>
          <p:nvSpPr>
            <p:cNvPr id="24" name="PPT世界-5-4"/>
            <p:cNvSpPr/>
            <p:nvPr/>
          </p:nvSpPr>
          <p:spPr>
            <a:xfrm>
              <a:off x="2433228" y="2028173"/>
              <a:ext cx="2016341" cy="24091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COMMON LITERATURE</a:t>
              </a:r>
              <a:endParaRPr kumimoji="0" lang="zh-CN" altLang="en-US"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5" name="PPT世界-5-5"/>
            <p:cNvSpPr/>
            <p:nvPr/>
          </p:nvSpPr>
          <p:spPr>
            <a:xfrm>
              <a:off x="4562920" y="2098035"/>
              <a:ext cx="252000" cy="25109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6" name="PPT世界-5-6"/>
            <p:cNvSpPr/>
            <p:nvPr/>
          </p:nvSpPr>
          <p:spPr>
            <a:xfrm>
              <a:off x="1654008" y="1672263"/>
              <a:ext cx="540000" cy="540000"/>
            </a:xfrm>
            <a:prstGeom prst="ellipse">
              <a:avLst/>
            </a:prstGeom>
            <a:solidFill>
              <a:schemeClr val="accent3"/>
            </a:soli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27" name="PPT世界-5-7"/>
            <p:cNvSpPr txBox="1"/>
            <p:nvPr/>
          </p:nvSpPr>
          <p:spPr>
            <a:xfrm>
              <a:off x="1642042" y="1720341"/>
              <a:ext cx="562988" cy="4474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04</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sp>
          <p:nvSpPr>
            <p:cNvPr id="28" name="PPT世界-5-8"/>
            <p:cNvSpPr/>
            <p:nvPr/>
          </p:nvSpPr>
          <p:spPr>
            <a:xfrm flipH="1" flipV="1">
              <a:off x="1278601" y="1535397"/>
              <a:ext cx="180000" cy="180000"/>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sp>
        <p:nvSpPr>
          <p:cNvPr id="16" name="PPT世界-6"/>
          <p:cNvSpPr/>
          <p:nvPr/>
        </p:nvSpPr>
        <p:spPr>
          <a:xfrm>
            <a:off x="3352800" y="5539347"/>
            <a:ext cx="5486400" cy="700320"/>
          </a:xfrm>
          <a:prstGeom prst="rect">
            <a:avLst/>
          </a:prstGeom>
        </p:spPr>
        <p:txBody>
          <a:bodyPr wrap="square" lIns="0" tIns="0" rIns="0" bIns="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单击此处键入文本单击此文本单击此处键入单击</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此处键入文本单击此文本单击此处键入</a:t>
            </a:r>
          </a:p>
        </p:txBody>
      </p:sp>
      <p:grpSp>
        <p:nvGrpSpPr>
          <p:cNvPr id="17" name="PPT世界-7"/>
          <p:cNvGrpSpPr/>
          <p:nvPr/>
        </p:nvGrpSpPr>
        <p:grpSpPr>
          <a:xfrm>
            <a:off x="8179199" y="1696807"/>
            <a:ext cx="2543448" cy="3809992"/>
            <a:chOff x="8179199" y="1696807"/>
            <a:chExt cx="2543448" cy="3809992"/>
          </a:xfrm>
        </p:grpSpPr>
        <p:sp>
          <p:nvSpPr>
            <p:cNvPr id="18" name="PPT世界-7-1"/>
            <p:cNvSpPr/>
            <p:nvPr/>
          </p:nvSpPr>
          <p:spPr>
            <a:xfrm rot="16200000" flipH="1">
              <a:off x="7401585" y="2474421"/>
              <a:ext cx="3809992" cy="2254764"/>
            </a:xfrm>
            <a:prstGeom prst="trapezoid">
              <a:avLst>
                <a:gd name="adj" fmla="val 19548"/>
              </a:avLst>
            </a:prstGeom>
            <a:noFill/>
            <a:ln w="12700" cap="flat" cmpd="sng" algn="ctr">
              <a:gradFill>
                <a:gsLst>
                  <a:gs pos="0">
                    <a:schemeClr val="accent2">
                      <a:alpha val="0"/>
                    </a:schemeClr>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9" name="PPT世界-7-2"/>
            <p:cNvSpPr/>
            <p:nvPr/>
          </p:nvSpPr>
          <p:spPr>
            <a:xfrm rot="16200000" flipH="1">
              <a:off x="8741888" y="3457461"/>
              <a:ext cx="3672834" cy="288684"/>
            </a:xfrm>
            <a:prstGeom prst="trapezoid">
              <a:avLst>
                <a:gd name="adj" fmla="val 19548"/>
              </a:avLst>
            </a:prstGeom>
            <a:noFill/>
            <a:ln w="12700" cap="flat" cmpd="sng" algn="ctr">
              <a:gradFill>
                <a:gsLst>
                  <a:gs pos="0">
                    <a:schemeClr val="accent1">
                      <a:alpha val="0"/>
                    </a:schemeClr>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9" name="PPT世界-7-3"/>
            <p:cNvSpPr/>
            <p:nvPr/>
          </p:nvSpPr>
          <p:spPr>
            <a:xfrm>
              <a:off x="9045524" y="2405903"/>
              <a:ext cx="1025922" cy="615553"/>
            </a:xfrm>
            <a:prstGeom prst="rect">
              <a:avLst/>
            </a:prstGeom>
          </p:spPr>
          <p:txBody>
            <a:bodyPr wrap="none" lIns="0" tIns="0" rIns="0" bIns="0">
              <a:noAutofit/>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kumimoji="0" lang="en-US" altLang="zh-CN"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文字添加</a:t>
              </a:r>
            </a:p>
          </p:txBody>
        </p:sp>
        <p:sp>
          <p:nvSpPr>
            <p:cNvPr id="30" name="PPT世界-7-4"/>
            <p:cNvSpPr/>
            <p:nvPr/>
          </p:nvSpPr>
          <p:spPr>
            <a:xfrm>
              <a:off x="8690775" y="3269703"/>
              <a:ext cx="1384995" cy="276999"/>
            </a:xfrm>
            <a:prstGeom prst="rect">
              <a:avLst/>
            </a:prstGeom>
          </p:spPr>
          <p:txBody>
            <a:bodyPr wrap="none" lIns="0" tIns="0" rIns="0" bIns="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1" name="PPT世界-7-5"/>
            <p:cNvSpPr/>
            <p:nvPr/>
          </p:nvSpPr>
          <p:spPr>
            <a:xfrm>
              <a:off x="8206545" y="3691015"/>
              <a:ext cx="1846347" cy="1079270"/>
            </a:xfrm>
            <a:prstGeom prst="rect">
              <a:avLst/>
            </a:prstGeom>
          </p:spPr>
          <p:txBody>
            <a:bodyPr wrap="square" lIns="0" tIns="0" rIns="0" bIns="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此文本单击此处键入单击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此处键入文本单击此文</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本单击此处键入</a:t>
              </a:r>
            </a:p>
          </p:txBody>
        </p:sp>
      </p:grpSp>
      <p:grpSp>
        <p:nvGrpSpPr>
          <p:cNvPr id="32" name="PPT世界-8"/>
          <p:cNvGrpSpPr/>
          <p:nvPr/>
        </p:nvGrpSpPr>
        <p:grpSpPr>
          <a:xfrm>
            <a:off x="1443955" y="1696807"/>
            <a:ext cx="2543448" cy="3809992"/>
            <a:chOff x="1443955" y="1696807"/>
            <a:chExt cx="2543448" cy="3809992"/>
          </a:xfrm>
        </p:grpSpPr>
        <p:sp>
          <p:nvSpPr>
            <p:cNvPr id="33" name="PPT世界-8-1"/>
            <p:cNvSpPr/>
            <p:nvPr/>
          </p:nvSpPr>
          <p:spPr>
            <a:xfrm rot="5400000">
              <a:off x="955025" y="2474421"/>
              <a:ext cx="3809992" cy="2254764"/>
            </a:xfrm>
            <a:prstGeom prst="trapezoid">
              <a:avLst>
                <a:gd name="adj" fmla="val 19548"/>
              </a:avLst>
            </a:prstGeom>
            <a:noFill/>
            <a:ln w="12700" cap="flat" cmpd="sng" algn="ctr">
              <a:gradFill>
                <a:gsLst>
                  <a:gs pos="0">
                    <a:schemeClr val="accent2">
                      <a:alpha val="0"/>
                    </a:schemeClr>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4" name="PPT世界-8-2"/>
            <p:cNvSpPr/>
            <p:nvPr/>
          </p:nvSpPr>
          <p:spPr>
            <a:xfrm rot="5400000">
              <a:off x="-248120" y="3457461"/>
              <a:ext cx="3672834" cy="288684"/>
            </a:xfrm>
            <a:prstGeom prst="trapezoid">
              <a:avLst>
                <a:gd name="adj" fmla="val 19548"/>
              </a:avLst>
            </a:prstGeom>
            <a:noFill/>
            <a:ln w="12700" cap="flat" cmpd="sng" algn="ctr">
              <a:gradFill>
                <a:gsLst>
                  <a:gs pos="0">
                    <a:schemeClr val="accent1">
                      <a:alpha val="0"/>
                    </a:schemeClr>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5" name="组合 34"/>
            <p:cNvGrpSpPr/>
            <p:nvPr/>
          </p:nvGrpSpPr>
          <p:grpSpPr>
            <a:xfrm>
              <a:off x="2138491" y="2405903"/>
              <a:ext cx="1839080" cy="2364381"/>
              <a:chOff x="2138491" y="2405903"/>
              <a:chExt cx="1839080" cy="2364381"/>
            </a:xfrm>
          </p:grpSpPr>
          <p:sp>
            <p:nvSpPr>
              <p:cNvPr id="36" name="PPT世界-8-3"/>
              <p:cNvSpPr/>
              <p:nvPr/>
            </p:nvSpPr>
            <p:spPr>
              <a:xfrm>
                <a:off x="2148324" y="2405903"/>
                <a:ext cx="1025922" cy="615553"/>
              </a:xfrm>
              <a:prstGeom prst="rect">
                <a:avLst/>
              </a:prstGeom>
            </p:spPr>
            <p:txBody>
              <a:bodyPr wrap="none" lIns="0" tIns="0" rIns="0" bIns="0">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kumimoji="0" lang="en-US" altLang="zh-CN"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文字添加</a:t>
                </a:r>
              </a:p>
            </p:txBody>
          </p:sp>
          <p:sp>
            <p:nvSpPr>
              <p:cNvPr id="37" name="PPT世界-8-4"/>
              <p:cNvSpPr/>
              <p:nvPr/>
            </p:nvSpPr>
            <p:spPr>
              <a:xfrm>
                <a:off x="2148323" y="3269703"/>
                <a:ext cx="1384995" cy="276999"/>
              </a:xfrm>
              <a:prstGeom prst="rect">
                <a:avLst/>
              </a:prstGeom>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8" name="PPT世界-8-5"/>
              <p:cNvSpPr/>
              <p:nvPr/>
            </p:nvSpPr>
            <p:spPr>
              <a:xfrm>
                <a:off x="2138491" y="3691014"/>
                <a:ext cx="1839080" cy="1079270"/>
              </a:xfrm>
              <a:prstGeom prst="rect">
                <a:avLst/>
              </a:prstGeom>
            </p:spPr>
            <p:txBody>
              <a:bodyPr wrap="squar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此文本单击此处键入单击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此处键入文本单击此文</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本单击此处键入</a:t>
                </a:r>
              </a:p>
            </p:txBody>
          </p:sp>
        </p:grpSp>
      </p:grpSp>
      <p:grpSp>
        <p:nvGrpSpPr>
          <p:cNvPr id="39" name="PPT世界-9"/>
          <p:cNvGrpSpPr/>
          <p:nvPr/>
        </p:nvGrpSpPr>
        <p:grpSpPr>
          <a:xfrm>
            <a:off x="4402489" y="1719616"/>
            <a:ext cx="3418770" cy="3418768"/>
            <a:chOff x="4402489" y="1719616"/>
            <a:chExt cx="3418770" cy="3418768"/>
          </a:xfrm>
        </p:grpSpPr>
        <p:grpSp>
          <p:nvGrpSpPr>
            <p:cNvPr id="40" name="组合 39"/>
            <p:cNvGrpSpPr/>
            <p:nvPr/>
          </p:nvGrpSpPr>
          <p:grpSpPr>
            <a:xfrm>
              <a:off x="4402489" y="1719616"/>
              <a:ext cx="3418770" cy="3418768"/>
              <a:chOff x="4657088" y="2147018"/>
              <a:chExt cx="2909572" cy="2909570"/>
            </a:xfrm>
          </p:grpSpPr>
          <p:sp>
            <p:nvSpPr>
              <p:cNvPr id="42" name="PPT世界-9-1"/>
              <p:cNvSpPr/>
              <p:nvPr/>
            </p:nvSpPr>
            <p:spPr>
              <a:xfrm>
                <a:off x="4737891" y="2227820"/>
                <a:ext cx="2747965" cy="2747965"/>
              </a:xfrm>
              <a:prstGeom prst="ellipse">
                <a:avLst/>
              </a:prstGeom>
              <a:gradFill>
                <a:gsLst>
                  <a:gs pos="0">
                    <a:schemeClr val="accent1"/>
                  </a:gs>
                  <a:gs pos="100000">
                    <a:schemeClr val="accent3"/>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3" name="PPT世界-9-2"/>
              <p:cNvSpPr/>
              <p:nvPr/>
            </p:nvSpPr>
            <p:spPr>
              <a:xfrm>
                <a:off x="4657088" y="2147018"/>
                <a:ext cx="2909572" cy="2909570"/>
              </a:xfrm>
              <a:prstGeom prst="ellipse">
                <a:avLst/>
              </a:prstGeom>
              <a:noFill/>
              <a:ln w="19050" cap="flat" cmpd="sng" algn="ctr">
                <a:gradFill>
                  <a:gsLst>
                    <a:gs pos="0">
                      <a:schemeClr val="accent1"/>
                    </a:gs>
                    <a:gs pos="100000">
                      <a:schemeClr val="accent3"/>
                    </a:gs>
                  </a:gsLst>
                  <a:lin ang="2700000" scaled="0"/>
                </a:gradFill>
                <a:prstDash val="sys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4" name="PPT世界-9-3"/>
              <p:cNvSpPr/>
              <p:nvPr/>
            </p:nvSpPr>
            <p:spPr>
              <a:xfrm>
                <a:off x="4813298" y="2303228"/>
                <a:ext cx="2597152" cy="2597150"/>
              </a:xfrm>
              <a:prstGeom prst="ellipse">
                <a:avLst/>
              </a:prstGeom>
              <a:noFill/>
              <a:ln w="12700" cap="flat" cmpd="sng" algn="ctr">
                <a:solidFill>
                  <a:schemeClr val="bg1"/>
                </a:solidFill>
                <a:prstDash val="sysDot"/>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pic>
          <p:nvPicPr>
            <p:cNvPr id="41" name="PPT世界-9-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34585" y="2038351"/>
              <a:ext cx="2754578" cy="2781298"/>
            </a:xfrm>
            <a:custGeom>
              <a:avLst/>
              <a:gdLst>
                <a:gd name="connsiteX0" fmla="*/ 1605323 w 3210646"/>
                <a:gd name="connsiteY0" fmla="*/ 0 h 3210634"/>
                <a:gd name="connsiteX1" fmla="*/ 3210646 w 3210646"/>
                <a:gd name="connsiteY1" fmla="*/ 1605317 h 3210634"/>
                <a:gd name="connsiteX2" fmla="*/ 1605323 w 3210646"/>
                <a:gd name="connsiteY2" fmla="*/ 3210634 h 3210634"/>
                <a:gd name="connsiteX3" fmla="*/ 0 w 3210646"/>
                <a:gd name="connsiteY3" fmla="*/ 1605317 h 3210634"/>
                <a:gd name="connsiteX4" fmla="*/ 1605323 w 3210646"/>
                <a:gd name="connsiteY4" fmla="*/ 0 h 3210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0646" h="3210634">
                  <a:moveTo>
                    <a:pt x="1605323" y="0"/>
                  </a:moveTo>
                  <a:cubicBezTo>
                    <a:pt x="2491918" y="0"/>
                    <a:pt x="3210646" y="718725"/>
                    <a:pt x="3210646" y="1605317"/>
                  </a:cubicBezTo>
                  <a:cubicBezTo>
                    <a:pt x="3210646" y="2491909"/>
                    <a:pt x="2491918" y="3210634"/>
                    <a:pt x="1605323" y="3210634"/>
                  </a:cubicBezTo>
                  <a:cubicBezTo>
                    <a:pt x="718728" y="3210634"/>
                    <a:pt x="0" y="2491909"/>
                    <a:pt x="0" y="1605317"/>
                  </a:cubicBezTo>
                  <a:cubicBezTo>
                    <a:pt x="0" y="718725"/>
                    <a:pt x="718728" y="0"/>
                    <a:pt x="1605323" y="0"/>
                  </a:cubicBezTo>
                  <a:close/>
                </a:path>
              </a:pathLst>
            </a:custGeom>
            <a:ln w="25400">
              <a:solidFill>
                <a:schemeClr val="bg1"/>
              </a:solidFill>
            </a:ln>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5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anim calcmode="lin" valueType="num">
                                      <p:cBhvr>
                                        <p:cTn id="20" dur="500" fill="hold"/>
                                        <p:tgtEl>
                                          <p:spTgt spid="16"/>
                                        </p:tgtEl>
                                        <p:attrNameLst>
                                          <p:attrName>ppt_x</p:attrName>
                                        </p:attrNameLst>
                                      </p:cBhvr>
                                      <p:tavLst>
                                        <p:tav tm="0">
                                          <p:val>
                                            <p:strVal val="#ppt_x"/>
                                          </p:val>
                                        </p:tav>
                                        <p:tav tm="100000">
                                          <p:val>
                                            <p:strVal val="#ppt_x"/>
                                          </p:val>
                                        </p:tav>
                                      </p:tavLst>
                                    </p:anim>
                                    <p:anim calcmode="lin" valueType="num">
                                      <p:cBhvr>
                                        <p:cTn id="21" dur="5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anim calcmode="lin" valueType="num">
                                      <p:cBhvr>
                                        <p:cTn id="26" dur="500" fill="hold"/>
                                        <p:tgtEl>
                                          <p:spTgt spid="39"/>
                                        </p:tgtEl>
                                        <p:attrNameLst>
                                          <p:attrName>ppt_x</p:attrName>
                                        </p:attrNameLst>
                                      </p:cBhvr>
                                      <p:tavLst>
                                        <p:tav tm="0">
                                          <p:val>
                                            <p:strVal val="#ppt_x"/>
                                          </p:val>
                                        </p:tav>
                                        <p:tav tm="100000">
                                          <p:val>
                                            <p:strVal val="#ppt_x"/>
                                          </p:val>
                                        </p:tav>
                                      </p:tavLst>
                                    </p:anim>
                                    <p:anim calcmode="lin" valueType="num">
                                      <p:cBhvr>
                                        <p:cTn id="27"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PPT世界-1">
            <a:extLst>
              <a:ext uri="{FF2B5EF4-FFF2-40B4-BE49-F238E27FC236}">
                <a16:creationId xmlns:a16="http://schemas.microsoft.com/office/drawing/2014/main" id="{A7ADD706-06F2-4DFE-B7BF-4B53D1795822}"/>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4" name="PPT世界-2"/>
          <p:cNvSpPr/>
          <p:nvPr/>
        </p:nvSpPr>
        <p:spPr>
          <a:xfrm>
            <a:off x="0" y="0"/>
            <a:ext cx="2069396" cy="1637102"/>
          </a:xfrm>
          <a:custGeom>
            <a:avLst/>
            <a:gdLst>
              <a:gd name="connsiteX0" fmla="*/ 895288 w 2069396"/>
              <a:gd name="connsiteY0" fmla="*/ 0 h 1637102"/>
              <a:gd name="connsiteX1" fmla="*/ 2069396 w 2069396"/>
              <a:gd name="connsiteY1" fmla="*/ 0 h 1637102"/>
              <a:gd name="connsiteX2" fmla="*/ 1992016 w 2069396"/>
              <a:gd name="connsiteY2" fmla="*/ 211417 h 1637102"/>
              <a:gd name="connsiteX3" fmla="*/ 68180 w 2069396"/>
              <a:gd name="connsiteY3" fmla="*/ 1633659 h 1637102"/>
              <a:gd name="connsiteX4" fmla="*/ 0 w 2069396"/>
              <a:gd name="connsiteY4" fmla="*/ 1637102 h 1637102"/>
              <a:gd name="connsiteX5" fmla="*/ 0 w 2069396"/>
              <a:gd name="connsiteY5" fmla="*/ 563336 h 1637102"/>
              <a:gd name="connsiteX6" fmla="*/ 85812 w 2069396"/>
              <a:gd name="connsiteY6" fmla="*/ 550239 h 1637102"/>
              <a:gd name="connsiteX7" fmla="*/ 888588 w 2069396"/>
              <a:gd name="connsiteY7" fmla="*/ 12344 h 163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396" h="1637102">
                <a:moveTo>
                  <a:pt x="895288" y="0"/>
                </a:moveTo>
                <a:lnTo>
                  <a:pt x="2069396" y="0"/>
                </a:lnTo>
                <a:lnTo>
                  <a:pt x="1992016" y="211417"/>
                </a:lnTo>
                <a:cubicBezTo>
                  <a:pt x="1665203" y="984091"/>
                  <a:pt x="936633" y="1545463"/>
                  <a:pt x="68180" y="1633659"/>
                </a:cubicBezTo>
                <a:lnTo>
                  <a:pt x="0" y="1637102"/>
                </a:lnTo>
                <a:lnTo>
                  <a:pt x="0" y="563336"/>
                </a:lnTo>
                <a:lnTo>
                  <a:pt x="85812" y="550239"/>
                </a:lnTo>
                <a:cubicBezTo>
                  <a:pt x="418840" y="482092"/>
                  <a:pt x="704718" y="284507"/>
                  <a:pt x="888588" y="1234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sp>
        <p:nvSpPr>
          <p:cNvPr id="15" name="PPT世界-3"/>
          <p:cNvSpPr/>
          <p:nvPr/>
        </p:nvSpPr>
        <p:spPr>
          <a:xfrm flipH="1">
            <a:off x="11694316" y="6342744"/>
            <a:ext cx="497685" cy="515256"/>
          </a:xfrm>
          <a:custGeom>
            <a:avLst/>
            <a:gdLst>
              <a:gd name="connsiteX0" fmla="*/ 42858 w 497685"/>
              <a:gd name="connsiteY0" fmla="*/ 0 h 515256"/>
              <a:gd name="connsiteX1" fmla="*/ 0 w 497685"/>
              <a:gd name="connsiteY1" fmla="*/ 4321 h 515256"/>
              <a:gd name="connsiteX2" fmla="*/ 0 w 497685"/>
              <a:gd name="connsiteY2" fmla="*/ 515256 h 515256"/>
              <a:gd name="connsiteX3" fmla="*/ 491593 w 497685"/>
              <a:gd name="connsiteY3" fmla="*/ 515256 h 515256"/>
              <a:gd name="connsiteX4" fmla="*/ 497685 w 497685"/>
              <a:gd name="connsiteY4" fmla="*/ 454827 h 515256"/>
              <a:gd name="connsiteX5" fmla="*/ 42858 w 497685"/>
              <a:gd name="connsiteY5" fmla="*/ 0 h 51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7685" h="515256">
                <a:moveTo>
                  <a:pt x="42858" y="0"/>
                </a:moveTo>
                <a:lnTo>
                  <a:pt x="0" y="4321"/>
                </a:lnTo>
                <a:lnTo>
                  <a:pt x="0" y="515256"/>
                </a:lnTo>
                <a:lnTo>
                  <a:pt x="491593" y="515256"/>
                </a:lnTo>
                <a:lnTo>
                  <a:pt x="497685" y="454827"/>
                </a:lnTo>
                <a:cubicBezTo>
                  <a:pt x="497685" y="203633"/>
                  <a:pt x="294052" y="0"/>
                  <a:pt x="42858" y="0"/>
                </a:cubicBezTo>
                <a:close/>
              </a:path>
            </a:pathLst>
          </a:custGeom>
          <a:noFill/>
          <a:ln w="127000" cap="flat">
            <a:solidFill>
              <a:schemeClr val="accent3"/>
            </a:solid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20" name="PPT世界-5"/>
          <p:cNvGrpSpPr/>
          <p:nvPr/>
        </p:nvGrpSpPr>
        <p:grpSpPr>
          <a:xfrm>
            <a:off x="319220" y="318177"/>
            <a:ext cx="3255299" cy="734570"/>
            <a:chOff x="1278601" y="1527703"/>
            <a:chExt cx="3640208" cy="821426"/>
          </a:xfrm>
        </p:grpSpPr>
        <p:sp>
          <p:nvSpPr>
            <p:cNvPr id="21" name="PPT世界-5-1"/>
            <p:cNvSpPr/>
            <p:nvPr/>
          </p:nvSpPr>
          <p:spPr>
            <a:xfrm rot="196441">
              <a:off x="1383861" y="1527703"/>
              <a:ext cx="3534948" cy="812821"/>
            </a:xfrm>
            <a:prstGeom prst="roundRect">
              <a:avLst>
                <a:gd name="adj" fmla="val 6866"/>
              </a:avLst>
            </a:prstGeom>
            <a:gradFill flip="none" rotWithShape="0">
              <a:gsLst>
                <a:gs pos="0">
                  <a:schemeClr val="accent3"/>
                </a:gs>
                <a:gs pos="100000">
                  <a:schemeClr val="accent4"/>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22" name="PPT世界-5-2"/>
            <p:cNvSpPr/>
            <p:nvPr/>
          </p:nvSpPr>
          <p:spPr>
            <a:xfrm>
              <a:off x="1278601" y="1535397"/>
              <a:ext cx="3536319" cy="813732"/>
            </a:xfrm>
            <a:prstGeom prst="roundRect">
              <a:avLst>
                <a:gd name="adj" fmla="val 5939"/>
              </a:avLst>
            </a:prstGeom>
            <a:solidFill>
              <a:schemeClr val="bg1"/>
            </a:solidFill>
            <a:ln w="9525">
              <a:solidFill>
                <a:schemeClr val="accent1"/>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3" name="PPT世界-5-3"/>
            <p:cNvSpPr txBox="1"/>
            <p:nvPr/>
          </p:nvSpPr>
          <p:spPr>
            <a:xfrm>
              <a:off x="2389608" y="1645782"/>
              <a:ext cx="2016341" cy="4474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normalizeH="0" baseline="0" noProof="0" dirty="0">
                  <a:ln>
                    <a:noFill/>
                  </a:ln>
                  <a:gradFill>
                    <a:gsLst>
                      <a:gs pos="10000">
                        <a:schemeClr val="accent3"/>
                      </a:gs>
                      <a:gs pos="90000">
                        <a:schemeClr val="accent4"/>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现代文学常识</a:t>
              </a:r>
            </a:p>
          </p:txBody>
        </p:sp>
        <p:sp>
          <p:nvSpPr>
            <p:cNvPr id="24" name="PPT世界-5-4"/>
            <p:cNvSpPr/>
            <p:nvPr/>
          </p:nvSpPr>
          <p:spPr>
            <a:xfrm>
              <a:off x="2433228" y="2028173"/>
              <a:ext cx="2016341" cy="24091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COMMON LITERATURE</a:t>
              </a:r>
              <a:endParaRPr kumimoji="0" lang="zh-CN" altLang="en-US"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5" name="PPT世界-5-5"/>
            <p:cNvSpPr/>
            <p:nvPr/>
          </p:nvSpPr>
          <p:spPr>
            <a:xfrm>
              <a:off x="4562920" y="2098035"/>
              <a:ext cx="252000" cy="25109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6" name="PPT世界-5-6"/>
            <p:cNvSpPr/>
            <p:nvPr/>
          </p:nvSpPr>
          <p:spPr>
            <a:xfrm>
              <a:off x="1654008" y="1672263"/>
              <a:ext cx="540000" cy="540000"/>
            </a:xfrm>
            <a:prstGeom prst="ellipse">
              <a:avLst/>
            </a:prstGeom>
            <a:solidFill>
              <a:schemeClr val="accent3"/>
            </a:soli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27" name="PPT世界-5-7"/>
            <p:cNvSpPr txBox="1"/>
            <p:nvPr/>
          </p:nvSpPr>
          <p:spPr>
            <a:xfrm>
              <a:off x="1642042" y="1720341"/>
              <a:ext cx="562988" cy="4474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04</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sp>
          <p:nvSpPr>
            <p:cNvPr id="28" name="PPT世界-5-8"/>
            <p:cNvSpPr/>
            <p:nvPr/>
          </p:nvSpPr>
          <p:spPr>
            <a:xfrm flipH="1" flipV="1">
              <a:off x="1278601" y="1535397"/>
              <a:ext cx="180000" cy="180000"/>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sp>
        <p:nvSpPr>
          <p:cNvPr id="39" name="PPT世界-6"/>
          <p:cNvSpPr/>
          <p:nvPr/>
        </p:nvSpPr>
        <p:spPr>
          <a:xfrm>
            <a:off x="4" y="4427380"/>
            <a:ext cx="12191997" cy="2248046"/>
          </a:xfrm>
          <a:custGeom>
            <a:avLst/>
            <a:gdLst>
              <a:gd name="connsiteX0" fmla="*/ 6095998 w 12191997"/>
              <a:gd name="connsiteY0" fmla="*/ 0 h 2248046"/>
              <a:gd name="connsiteX1" fmla="*/ 12087987 w 12191997"/>
              <a:gd name="connsiteY1" fmla="*/ 686503 h 2248046"/>
              <a:gd name="connsiteX2" fmla="*/ 12191997 w 12191997"/>
              <a:gd name="connsiteY2" fmla="*/ 732098 h 2248046"/>
              <a:gd name="connsiteX3" fmla="*/ 12191997 w 12191997"/>
              <a:gd name="connsiteY3" fmla="*/ 1515948 h 2248046"/>
              <a:gd name="connsiteX4" fmla="*/ 12087987 w 12191997"/>
              <a:gd name="connsiteY4" fmla="*/ 1561544 h 2248046"/>
              <a:gd name="connsiteX5" fmla="*/ 6095998 w 12191997"/>
              <a:gd name="connsiteY5" fmla="*/ 2248046 h 2248046"/>
              <a:gd name="connsiteX6" fmla="*/ 104008 w 12191997"/>
              <a:gd name="connsiteY6" fmla="*/ 1561544 h 2248046"/>
              <a:gd name="connsiteX7" fmla="*/ 0 w 12191997"/>
              <a:gd name="connsiteY7" fmla="*/ 1515949 h 2248046"/>
              <a:gd name="connsiteX8" fmla="*/ 0 w 12191997"/>
              <a:gd name="connsiteY8" fmla="*/ 732097 h 2248046"/>
              <a:gd name="connsiteX9" fmla="*/ 104008 w 12191997"/>
              <a:gd name="connsiteY9" fmla="*/ 686503 h 2248046"/>
              <a:gd name="connsiteX10" fmla="*/ 6095998 w 12191997"/>
              <a:gd name="connsiteY10" fmla="*/ 0 h 2248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1997" h="2248046">
                <a:moveTo>
                  <a:pt x="6095998" y="0"/>
                </a:moveTo>
                <a:cubicBezTo>
                  <a:pt x="8789640" y="0"/>
                  <a:pt x="11100773" y="283074"/>
                  <a:pt x="12087987" y="686503"/>
                </a:cubicBezTo>
                <a:lnTo>
                  <a:pt x="12191997" y="732098"/>
                </a:lnTo>
                <a:lnTo>
                  <a:pt x="12191997" y="1515948"/>
                </a:lnTo>
                <a:lnTo>
                  <a:pt x="12087987" y="1561544"/>
                </a:lnTo>
                <a:cubicBezTo>
                  <a:pt x="11100773" y="1964973"/>
                  <a:pt x="8789640" y="2248046"/>
                  <a:pt x="6095998" y="2248046"/>
                </a:cubicBezTo>
                <a:cubicBezTo>
                  <a:pt x="3402355" y="2248046"/>
                  <a:pt x="1091222" y="1964973"/>
                  <a:pt x="104008" y="1561544"/>
                </a:cubicBezTo>
                <a:lnTo>
                  <a:pt x="0" y="1515949"/>
                </a:lnTo>
                <a:lnTo>
                  <a:pt x="0" y="732097"/>
                </a:lnTo>
                <a:lnTo>
                  <a:pt x="104008" y="686503"/>
                </a:lnTo>
                <a:cubicBezTo>
                  <a:pt x="1091222" y="283074"/>
                  <a:pt x="3402355" y="0"/>
                  <a:pt x="6095998" y="0"/>
                </a:cubicBezTo>
                <a:close/>
              </a:path>
            </a:pathLst>
          </a:custGeom>
          <a:gradFill>
            <a:gsLst>
              <a:gs pos="30000">
                <a:schemeClr val="accent1">
                  <a:alpha val="0"/>
                </a:schemeClr>
              </a:gs>
              <a:gs pos="100000">
                <a:schemeClr val="accent3">
                  <a:alpha val="13000"/>
                </a:schemeClr>
              </a:gs>
            </a:gsLst>
            <a:lin ang="5400000" scaled="1"/>
          </a:gradFill>
          <a:ln w="25400" cap="rnd" cmpd="sng" algn="ctr">
            <a:gradFill>
              <a:gsLst>
                <a:gs pos="39000">
                  <a:schemeClr val="accent3">
                    <a:alpha val="0"/>
                  </a:schemeClr>
                </a:gs>
                <a:gs pos="100000">
                  <a:schemeClr val="accent3">
                    <a:alpha val="25000"/>
                  </a:schemeClr>
                </a:gs>
              </a:gsLst>
              <a:lin ang="5400000" scaled="1"/>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0" name="PPT世界-7"/>
          <p:cNvSpPr/>
          <p:nvPr/>
        </p:nvSpPr>
        <p:spPr>
          <a:xfrm>
            <a:off x="2212428" y="4577614"/>
            <a:ext cx="7613360" cy="1509024"/>
          </a:xfrm>
          <a:prstGeom prst="ellipse">
            <a:avLst/>
          </a:prstGeom>
          <a:gradFill flip="none" rotWithShape="1">
            <a:gsLst>
              <a:gs pos="0">
                <a:schemeClr val="accent1">
                  <a:alpha val="0"/>
                </a:schemeClr>
              </a:gs>
              <a:gs pos="100000">
                <a:schemeClr val="accent3">
                  <a:alpha val="20000"/>
                </a:schemeClr>
              </a:gs>
            </a:gsLst>
            <a:lin ang="5400000" scaled="1"/>
            <a:tileRect/>
          </a:gradFill>
          <a:ln w="952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5" name="PPT世界-8">
            <a:extLst>
              <a:ext uri="{FF2B5EF4-FFF2-40B4-BE49-F238E27FC236}">
                <a16:creationId xmlns:a16="http://schemas.microsoft.com/office/drawing/2014/main" id="{679FAB68-51C0-4F43-8C98-7C97BEE960B8}"/>
              </a:ext>
            </a:extLst>
          </p:cNvPr>
          <p:cNvGrpSpPr/>
          <p:nvPr/>
        </p:nvGrpSpPr>
        <p:grpSpPr>
          <a:xfrm>
            <a:off x="7354564" y="1689815"/>
            <a:ext cx="1945643" cy="4985611"/>
            <a:chOff x="7354564" y="1689815"/>
            <a:chExt cx="1945643" cy="4985611"/>
          </a:xfrm>
        </p:grpSpPr>
        <p:sp>
          <p:nvSpPr>
            <p:cNvPr id="33" name="PPT世界-8-1"/>
            <p:cNvSpPr txBox="1"/>
            <p:nvPr/>
          </p:nvSpPr>
          <p:spPr>
            <a:xfrm>
              <a:off x="7354566" y="1689815"/>
              <a:ext cx="1171019" cy="769441"/>
            </a:xfrm>
            <a:prstGeom prst="rect">
              <a:avLst/>
            </a:prstGeom>
            <a:noFill/>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4400" u="none" strike="noStrike" cap="none" spc="0" normalizeH="0" baseline="0">
                  <a:ln w="6350">
                    <a:gradFill>
                      <a:gsLst>
                        <a:gs pos="25000">
                          <a:schemeClr val="bg1">
                            <a:alpha val="70000"/>
                          </a:schemeClr>
                        </a:gs>
                        <a:gs pos="99000">
                          <a:schemeClr val="accent3">
                            <a:alpha val="10000"/>
                          </a:schemeClr>
                        </a:gs>
                      </a:gsLst>
                      <a:lin ang="5400000" scaled="0"/>
                    </a:gradFill>
                  </a:ln>
                  <a:noFill/>
                  <a:effectLst/>
                  <a:uLnTx/>
                  <a:uFillTx/>
                  <a:latin typeface="思源宋体 CN Heavy" panose="02020900000000000000" pitchFamily="18" charset="-122"/>
                  <a:ea typeface="思源宋体 CN Heavy" panose="02020900000000000000" pitchFamily="18" charset="-122"/>
                  <a:cs typeface="思源黑体 CN Light" panose="020B0300000000000000" pitchFamily="34" charset="-122"/>
                </a:defRPr>
              </a:lvl1pPr>
            </a:lstStyle>
            <a:p>
              <a:r>
                <a:rPr lang="en-US" altLang="zh-CN" dirty="0">
                  <a:ln w="6350">
                    <a:solidFill>
                      <a:schemeClr val="accent3">
                        <a:lumMod val="20000"/>
                        <a:lumOff val="80000"/>
                      </a:schemeClr>
                    </a:solidFill>
                  </a:ln>
                  <a:latin typeface="思源黑体 CN Bold" panose="020B0800000000000000" pitchFamily="34" charset="-122"/>
                  <a:ea typeface="思源黑体 CN Bold" panose="020B0800000000000000" pitchFamily="34" charset="-122"/>
                </a:rPr>
                <a:t>04.</a:t>
              </a:r>
              <a:endParaRPr lang="zh-CN" altLang="en-US" dirty="0">
                <a:ln w="6350">
                  <a:solidFill>
                    <a:schemeClr val="accent3">
                      <a:lumMod val="20000"/>
                      <a:lumOff val="80000"/>
                    </a:schemeClr>
                  </a:solidFill>
                </a:ln>
                <a:latin typeface="思源黑体 CN Bold" panose="020B0800000000000000" pitchFamily="34" charset="-122"/>
                <a:ea typeface="思源黑体 CN Bold" panose="020B0800000000000000" pitchFamily="34" charset="-122"/>
              </a:endParaRPr>
            </a:p>
          </p:txBody>
        </p:sp>
        <p:sp>
          <p:nvSpPr>
            <p:cNvPr id="34" name="PPT世界-8-2"/>
            <p:cNvSpPr txBox="1"/>
            <p:nvPr/>
          </p:nvSpPr>
          <p:spPr>
            <a:xfrm>
              <a:off x="7354569" y="2466008"/>
              <a:ext cx="1945638" cy="400110"/>
            </a:xfrm>
            <a:prstGeom prst="rect">
              <a:avLst/>
            </a:prstGeom>
            <a:noFill/>
            <a:ln>
              <a:noFill/>
            </a:ln>
          </p:spPr>
          <p:txBody>
            <a:bodyPr wrap="square" lIns="91440" tIns="45720" rIns="91440" bIns="45720" anchor="ctr" anchorCtr="0">
              <a:spAutoFit/>
            </a:bodyPr>
            <a:lstStyle/>
            <a:p>
              <a:pPr marL="0" marR="0" lvl="0" indent="0" algn="l" defTabSz="914400" rtl="0" eaLnBrk="1" fontAlgn="auto" latinLnBrk="0" hangingPunct="1">
                <a:lnSpc>
                  <a:spcPct val="100000"/>
                </a:lnSpc>
                <a:spcBef>
                  <a:spcPts val="0"/>
                </a:spcBef>
                <a:spcAft>
                  <a:spcPts val="0"/>
                </a:spcAft>
                <a:buClrTx/>
                <a:buSzPct val="25000"/>
                <a:buFontTx/>
                <a:buNone/>
                <a:defRPr/>
              </a:pPr>
              <a:r>
                <a:rPr kumimoji="0" lang="zh-CN" altLang="en-US" sz="2000" b="1"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添加标题文字</a:t>
              </a:r>
            </a:p>
          </p:txBody>
        </p:sp>
        <p:sp>
          <p:nvSpPr>
            <p:cNvPr id="35" name="PPT世界-8-3"/>
            <p:cNvSpPr/>
            <p:nvPr/>
          </p:nvSpPr>
          <p:spPr>
            <a:xfrm flipH="1">
              <a:off x="7354564" y="2998916"/>
              <a:ext cx="1945637" cy="1448602"/>
            </a:xfrm>
            <a:prstGeom prst="rect">
              <a:avLst/>
            </a:prstGeom>
            <a:ln>
              <a:noFill/>
            </a:ln>
          </p:spPr>
          <p:txBody>
            <a:bodyPr wrap="square" lIns="91440" tIns="45720" rIns="91440" bIns="45720" anchor="t">
              <a:spAutoFit/>
            </a:bodyPr>
            <a:lstStyle/>
            <a:p>
              <a:pPr marL="179705" marR="0" lvl="0" indent="-179705" algn="l" defTabSz="914400" rtl="0" eaLnBrk="1" fontAlgn="auto" latinLnBrk="0" hangingPunct="0">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某某某致力于建设</a:t>
              </a:r>
              <a:r>
                <a:rPr kumimoji="0" lang="en-US" altLang="zh-CN"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爱好者交流学习社区，汇集全球优秀的</a:t>
              </a:r>
              <a:r>
                <a:rPr kumimoji="0" lang="en-US" altLang="zh-CN" sz="1200" b="0" i="0" u="none" strike="noStrike" kern="1200" cap="none" spc="0" normalizeH="0" baseline="0" noProof="0" dirty="0" err="1">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PPTer</a:t>
              </a: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，连接共同爱好者，发现幻灯的力量！</a:t>
              </a:r>
            </a:p>
          </p:txBody>
        </p:sp>
        <p:cxnSp>
          <p:nvCxnSpPr>
            <p:cNvPr id="41" name="PPT世界-8-4"/>
            <p:cNvCxnSpPr/>
            <p:nvPr/>
          </p:nvCxnSpPr>
          <p:spPr>
            <a:xfrm flipV="1">
              <a:off x="8440920" y="4800290"/>
              <a:ext cx="0" cy="1875136"/>
            </a:xfrm>
            <a:prstGeom prst="line">
              <a:avLst/>
            </a:prstGeom>
            <a:noFill/>
            <a:ln w="9525" cap="flat" cmpd="sng" algn="ctr">
              <a:gradFill flip="none" rotWithShape="1">
                <a:gsLst>
                  <a:gs pos="0">
                    <a:schemeClr val="accent3"/>
                  </a:gs>
                  <a:gs pos="100000">
                    <a:schemeClr val="accent3">
                      <a:alpha val="0"/>
                    </a:schemeClr>
                  </a:gs>
                </a:gsLst>
                <a:lin ang="16200000" scaled="1"/>
                <a:tileRect/>
              </a:gradFill>
              <a:prstDash val="solid"/>
              <a:miter lim="800000"/>
            </a:ln>
            <a:effectLst/>
          </p:spPr>
        </p:cxnSp>
      </p:grpSp>
      <p:grpSp>
        <p:nvGrpSpPr>
          <p:cNvPr id="3" name="PPT世界-9">
            <a:extLst>
              <a:ext uri="{FF2B5EF4-FFF2-40B4-BE49-F238E27FC236}">
                <a16:creationId xmlns:a16="http://schemas.microsoft.com/office/drawing/2014/main" id="{B51E36AD-C531-490E-8AD8-E61853ADA8AA}"/>
              </a:ext>
            </a:extLst>
          </p:cNvPr>
          <p:cNvGrpSpPr/>
          <p:nvPr/>
        </p:nvGrpSpPr>
        <p:grpSpPr>
          <a:xfrm>
            <a:off x="2891788" y="1689815"/>
            <a:ext cx="1945643" cy="4985611"/>
            <a:chOff x="2891788" y="1689815"/>
            <a:chExt cx="1945643" cy="4985611"/>
          </a:xfrm>
        </p:grpSpPr>
        <p:sp>
          <p:nvSpPr>
            <p:cNvPr id="19" name="PPT世界-9-1"/>
            <p:cNvSpPr txBox="1"/>
            <p:nvPr/>
          </p:nvSpPr>
          <p:spPr>
            <a:xfrm>
              <a:off x="2891790" y="1689815"/>
              <a:ext cx="1171019" cy="769441"/>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u="none" strike="noStrike" kern="1200" cap="none" spc="0" normalizeH="0" baseline="0" noProof="0" dirty="0">
                  <a:ln w="6350">
                    <a:solidFill>
                      <a:schemeClr val="accent3">
                        <a:lumMod val="20000"/>
                        <a:lumOff val="80000"/>
                      </a:schemeClr>
                    </a:solidFill>
                  </a:ln>
                  <a:no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02</a:t>
              </a:r>
              <a:r>
                <a:rPr kumimoji="0" lang="en-US" altLang="zh-CN" sz="4400" u="none" strike="noStrike" kern="1200" cap="none" spc="0" normalizeH="0" baseline="0" noProof="0" dirty="0">
                  <a:ln w="6350">
                    <a:solidFill>
                      <a:schemeClr val="accent3">
                        <a:lumMod val="20000"/>
                        <a:lumOff val="80000"/>
                      </a:schemeClr>
                    </a:solidFill>
                  </a:ln>
                  <a:noFill/>
                  <a:effectLst>
                    <a:outerShdw blurRad="254000" dist="127000" algn="ctr" rotWithShape="0">
                      <a:srgbClr val="66FFFF">
                        <a:alpha val="40000"/>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a:t>
              </a:r>
              <a:endParaRPr kumimoji="0" lang="zh-CN" altLang="en-US" sz="4400" u="none" strike="noStrike" kern="1200" cap="none" spc="0" normalizeH="0" baseline="0" noProof="0" dirty="0">
                <a:ln w="6350">
                  <a:solidFill>
                    <a:schemeClr val="accent3">
                      <a:lumMod val="20000"/>
                      <a:lumOff val="80000"/>
                    </a:schemeClr>
                  </a:solidFill>
                </a:ln>
                <a:noFill/>
                <a:effectLst>
                  <a:outerShdw blurRad="254000" dist="127000" algn="ctr" rotWithShape="0">
                    <a:srgbClr val="66FFFF">
                      <a:alpha val="40000"/>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endParaRPr>
            </a:p>
          </p:txBody>
        </p:sp>
        <p:sp>
          <p:nvSpPr>
            <p:cNvPr id="29" name="PPT世界-9-2"/>
            <p:cNvSpPr txBox="1"/>
            <p:nvPr/>
          </p:nvSpPr>
          <p:spPr>
            <a:xfrm>
              <a:off x="2891793" y="2466008"/>
              <a:ext cx="1945638" cy="400110"/>
            </a:xfrm>
            <a:prstGeom prst="rect">
              <a:avLst/>
            </a:prstGeom>
            <a:noFill/>
            <a:ln>
              <a:noFill/>
            </a:ln>
          </p:spPr>
          <p:txBody>
            <a:bodyPr wrap="square" lIns="91440" tIns="45720" rIns="91440" bIns="45720" anchor="ctr" anchorCtr="0">
              <a:spAutoFit/>
            </a:bodyPr>
            <a:lstStyle/>
            <a:p>
              <a:pPr marL="0" marR="0" lvl="0" indent="0" algn="l" defTabSz="914400" rtl="0" eaLnBrk="1" fontAlgn="auto" latinLnBrk="0" hangingPunct="1">
                <a:lnSpc>
                  <a:spcPct val="100000"/>
                </a:lnSpc>
                <a:spcBef>
                  <a:spcPts val="0"/>
                </a:spcBef>
                <a:spcAft>
                  <a:spcPts val="0"/>
                </a:spcAft>
                <a:buClrTx/>
                <a:buSzPct val="25000"/>
                <a:buFontTx/>
                <a:buNone/>
                <a:defRPr/>
              </a:pPr>
              <a:r>
                <a:rPr kumimoji="0" lang="zh-CN" altLang="en-US" sz="2000" b="1"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添加标题文字</a:t>
              </a:r>
            </a:p>
          </p:txBody>
        </p:sp>
        <p:sp>
          <p:nvSpPr>
            <p:cNvPr id="30" name="PPT世界-9-3"/>
            <p:cNvSpPr/>
            <p:nvPr/>
          </p:nvSpPr>
          <p:spPr>
            <a:xfrm flipH="1">
              <a:off x="2891788" y="2998916"/>
              <a:ext cx="1945637" cy="1448602"/>
            </a:xfrm>
            <a:prstGeom prst="rect">
              <a:avLst/>
            </a:prstGeom>
            <a:ln>
              <a:noFill/>
            </a:ln>
          </p:spPr>
          <p:txBody>
            <a:bodyPr wrap="square" lIns="91440" tIns="45720" rIns="91440" bIns="45720" anchor="t">
              <a:spAutoFit/>
            </a:bodyPr>
            <a:lstStyle/>
            <a:p>
              <a:pPr marL="179705" marR="0" lvl="0" indent="-179705" algn="l" defTabSz="914400" rtl="0" eaLnBrk="1" fontAlgn="auto" latinLnBrk="0" hangingPunct="0">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某某某致力于建设</a:t>
              </a:r>
              <a:r>
                <a:rPr kumimoji="0" lang="en-US" altLang="zh-CN"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爱好者交流学习社区，汇集全球优秀的</a:t>
              </a:r>
              <a:r>
                <a:rPr kumimoji="0" lang="en-US" altLang="zh-CN" sz="1200" b="0" i="0" u="none" strike="noStrike" kern="1200" cap="none" spc="0" normalizeH="0" baseline="0" noProof="0" dirty="0" err="1">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PPTer</a:t>
              </a: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，连接共同爱好者，发现幻灯的力量！</a:t>
              </a:r>
            </a:p>
          </p:txBody>
        </p:sp>
        <p:cxnSp>
          <p:nvCxnSpPr>
            <p:cNvPr id="43" name="PPT世界-9-4"/>
            <p:cNvCxnSpPr/>
            <p:nvPr/>
          </p:nvCxnSpPr>
          <p:spPr>
            <a:xfrm flipV="1">
              <a:off x="3912127" y="4800290"/>
              <a:ext cx="0" cy="1875136"/>
            </a:xfrm>
            <a:prstGeom prst="line">
              <a:avLst/>
            </a:prstGeom>
            <a:noFill/>
            <a:ln w="9525" cap="flat" cmpd="sng" algn="ctr">
              <a:gradFill flip="none" rotWithShape="1">
                <a:gsLst>
                  <a:gs pos="0">
                    <a:schemeClr val="accent3"/>
                  </a:gs>
                  <a:gs pos="100000">
                    <a:schemeClr val="accent3">
                      <a:alpha val="0"/>
                    </a:schemeClr>
                  </a:gs>
                </a:gsLst>
                <a:lin ang="16200000" scaled="1"/>
                <a:tileRect/>
              </a:gradFill>
              <a:prstDash val="solid"/>
              <a:miter lim="800000"/>
            </a:ln>
            <a:effectLst/>
          </p:spPr>
        </p:cxnSp>
      </p:grpSp>
      <p:grpSp>
        <p:nvGrpSpPr>
          <p:cNvPr id="6" name="PPT世界-10">
            <a:extLst>
              <a:ext uri="{FF2B5EF4-FFF2-40B4-BE49-F238E27FC236}">
                <a16:creationId xmlns:a16="http://schemas.microsoft.com/office/drawing/2014/main" id="{EA94813B-C7A2-481D-B9CF-25F6F8756267}"/>
              </a:ext>
            </a:extLst>
          </p:cNvPr>
          <p:cNvGrpSpPr/>
          <p:nvPr/>
        </p:nvGrpSpPr>
        <p:grpSpPr>
          <a:xfrm>
            <a:off x="9585952" y="2240157"/>
            <a:ext cx="1945643" cy="4930420"/>
            <a:chOff x="9585952" y="2240157"/>
            <a:chExt cx="1945643" cy="4930420"/>
          </a:xfrm>
        </p:grpSpPr>
        <p:sp>
          <p:nvSpPr>
            <p:cNvPr id="36" name="PPT世界-10-1"/>
            <p:cNvSpPr txBox="1"/>
            <p:nvPr/>
          </p:nvSpPr>
          <p:spPr>
            <a:xfrm>
              <a:off x="9585954" y="2240157"/>
              <a:ext cx="117101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u="none" strike="noStrike" kern="1200" cap="none" spc="0" normalizeH="0" baseline="0" noProof="0" dirty="0">
                  <a:ln w="6350">
                    <a:solidFill>
                      <a:schemeClr val="accent1">
                        <a:lumMod val="20000"/>
                        <a:lumOff val="80000"/>
                      </a:schemeClr>
                    </a:solidFill>
                  </a:ln>
                  <a:no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05</a:t>
              </a:r>
              <a:r>
                <a:rPr kumimoji="0" lang="en-US" altLang="zh-CN" sz="4400" u="none" strike="noStrike" kern="1200" cap="none" spc="0" normalizeH="0" baseline="0" noProof="0" dirty="0">
                  <a:ln w="6350">
                    <a:solidFill>
                      <a:schemeClr val="accent1">
                        <a:lumMod val="20000"/>
                        <a:lumOff val="80000"/>
                      </a:schemeClr>
                    </a:solidFill>
                  </a:ln>
                  <a:noFill/>
                  <a:effectLst>
                    <a:outerShdw blurRad="254000" dist="127000" algn="ctr" rotWithShape="0">
                      <a:srgbClr val="66FFFF">
                        <a:alpha val="40000"/>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a:t>
              </a:r>
              <a:endParaRPr kumimoji="0" lang="zh-CN" altLang="en-US" sz="4400" u="none" strike="noStrike" kern="1200" cap="none" spc="0" normalizeH="0" baseline="0" noProof="0" dirty="0">
                <a:ln w="6350">
                  <a:solidFill>
                    <a:schemeClr val="accent1">
                      <a:lumMod val="20000"/>
                      <a:lumOff val="80000"/>
                    </a:schemeClr>
                  </a:solidFill>
                </a:ln>
                <a:noFill/>
                <a:effectLst>
                  <a:outerShdw blurRad="254000" dist="127000" algn="ctr" rotWithShape="0">
                    <a:srgbClr val="66FFFF">
                      <a:alpha val="40000"/>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endParaRPr>
            </a:p>
          </p:txBody>
        </p:sp>
        <p:sp>
          <p:nvSpPr>
            <p:cNvPr id="37" name="PPT世界-10-2"/>
            <p:cNvSpPr txBox="1"/>
            <p:nvPr/>
          </p:nvSpPr>
          <p:spPr>
            <a:xfrm>
              <a:off x="9585957" y="2990811"/>
              <a:ext cx="1945638" cy="400110"/>
            </a:xfrm>
            <a:prstGeom prst="rect">
              <a:avLst/>
            </a:prstGeom>
            <a:noFill/>
            <a:ln>
              <a:noFill/>
            </a:ln>
          </p:spPr>
          <p:txBody>
            <a:bodyPr wrap="square" lIns="91440" tIns="45720" rIns="91440" bIns="45720" anchor="ctr" anchorCtr="0">
              <a:spAutoFit/>
            </a:bodyPr>
            <a:lstStyle/>
            <a:p>
              <a:pPr marL="0" marR="0" lvl="0" indent="0" algn="l" defTabSz="914400" rtl="0" eaLnBrk="1" fontAlgn="auto" latinLnBrk="0" hangingPunct="1">
                <a:lnSpc>
                  <a:spcPct val="100000"/>
                </a:lnSpc>
                <a:spcBef>
                  <a:spcPts val="0"/>
                </a:spcBef>
                <a:spcAft>
                  <a:spcPts val="0"/>
                </a:spcAft>
                <a:buClrTx/>
                <a:buSzPct val="25000"/>
                <a:buFontTx/>
                <a:buNone/>
                <a:defRPr/>
              </a:pPr>
              <a:r>
                <a:rPr kumimoji="0" lang="zh-CN" altLang="en-US" sz="2000" b="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添加标题文字</a:t>
              </a:r>
            </a:p>
          </p:txBody>
        </p:sp>
        <p:sp>
          <p:nvSpPr>
            <p:cNvPr id="38" name="PPT世界-10-3"/>
            <p:cNvSpPr/>
            <p:nvPr/>
          </p:nvSpPr>
          <p:spPr>
            <a:xfrm flipH="1">
              <a:off x="9585952" y="3450214"/>
              <a:ext cx="1945637" cy="1448602"/>
            </a:xfrm>
            <a:prstGeom prst="rect">
              <a:avLst/>
            </a:prstGeom>
            <a:ln>
              <a:noFill/>
            </a:ln>
          </p:spPr>
          <p:txBody>
            <a:bodyPr wrap="square" lIns="91440" tIns="45720" rIns="91440" bIns="45720" anchor="t">
              <a:spAutoFit/>
            </a:bodyPr>
            <a:lstStyle/>
            <a:p>
              <a:pPr marL="179705" marR="0" lvl="0" indent="-179705" algn="l" defTabSz="914400" rtl="0" eaLnBrk="1" fontAlgn="auto" latinLnBrk="0" hangingPunct="0">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某某某拥有海量优质</a:t>
              </a:r>
              <a:r>
                <a:rPr kumimoji="0" lang="en-US" altLang="zh-CN"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模板、素材资源，包含了</a:t>
              </a:r>
              <a:r>
                <a:rPr kumimoji="0" lang="en-US" altLang="zh-CN"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设计教程、</a:t>
              </a:r>
              <a:r>
                <a:rPr kumimoji="0" lang="en-US" altLang="zh-CN"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动画教程、</a:t>
              </a:r>
              <a:r>
                <a:rPr kumimoji="0" lang="en-US" altLang="zh-CN"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模板素材下载等。</a:t>
              </a:r>
            </a:p>
          </p:txBody>
        </p:sp>
        <p:cxnSp>
          <p:nvCxnSpPr>
            <p:cNvPr id="44" name="PPT世界-10-4"/>
            <p:cNvCxnSpPr/>
            <p:nvPr/>
          </p:nvCxnSpPr>
          <p:spPr>
            <a:xfrm flipV="1">
              <a:off x="10606291" y="5644351"/>
              <a:ext cx="0" cy="1526226"/>
            </a:xfrm>
            <a:prstGeom prst="line">
              <a:avLst/>
            </a:prstGeom>
            <a:noFill/>
            <a:ln w="9525" cap="flat" cmpd="sng" algn="ctr">
              <a:gradFill flip="none" rotWithShape="1">
                <a:gsLst>
                  <a:gs pos="0">
                    <a:schemeClr val="accent1"/>
                  </a:gs>
                  <a:gs pos="100000">
                    <a:schemeClr val="accent3">
                      <a:alpha val="0"/>
                    </a:schemeClr>
                  </a:gs>
                </a:gsLst>
                <a:lin ang="16200000" scaled="1"/>
                <a:tileRect/>
              </a:gradFill>
              <a:prstDash val="solid"/>
              <a:miter lim="800000"/>
            </a:ln>
            <a:effectLst/>
          </p:spPr>
        </p:cxnSp>
      </p:grpSp>
      <p:grpSp>
        <p:nvGrpSpPr>
          <p:cNvPr id="4" name="PPT世界-11">
            <a:extLst>
              <a:ext uri="{FF2B5EF4-FFF2-40B4-BE49-F238E27FC236}">
                <a16:creationId xmlns:a16="http://schemas.microsoft.com/office/drawing/2014/main" id="{BDBD15E3-CF48-4BD9-9612-ED6023A17B60}"/>
              </a:ext>
            </a:extLst>
          </p:cNvPr>
          <p:cNvGrpSpPr/>
          <p:nvPr/>
        </p:nvGrpSpPr>
        <p:grpSpPr>
          <a:xfrm>
            <a:off x="5123176" y="2240157"/>
            <a:ext cx="1945643" cy="4595214"/>
            <a:chOff x="5123176" y="2240157"/>
            <a:chExt cx="1945643" cy="4595214"/>
          </a:xfrm>
        </p:grpSpPr>
        <p:sp>
          <p:nvSpPr>
            <p:cNvPr id="31" name="PPT世界-11-1"/>
            <p:cNvSpPr txBox="1"/>
            <p:nvPr/>
          </p:nvSpPr>
          <p:spPr>
            <a:xfrm>
              <a:off x="5123178" y="2240157"/>
              <a:ext cx="117101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u="none" strike="noStrike" kern="1200" cap="none" spc="0" normalizeH="0" baseline="0" noProof="0" dirty="0">
                  <a:ln w="6350">
                    <a:solidFill>
                      <a:schemeClr val="accent1">
                        <a:lumMod val="20000"/>
                        <a:lumOff val="80000"/>
                      </a:schemeClr>
                    </a:solidFill>
                  </a:ln>
                  <a:no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03</a:t>
              </a:r>
              <a:r>
                <a:rPr kumimoji="0" lang="en-US" altLang="zh-CN" sz="4400" u="none" strike="noStrike" kern="1200" cap="none" spc="0" normalizeH="0" baseline="0" noProof="0" dirty="0">
                  <a:ln w="6350">
                    <a:solidFill>
                      <a:schemeClr val="accent1">
                        <a:lumMod val="20000"/>
                        <a:lumOff val="80000"/>
                      </a:schemeClr>
                    </a:solidFill>
                  </a:ln>
                  <a:noFill/>
                  <a:effectLst>
                    <a:outerShdw blurRad="254000" dist="127000" algn="ctr" rotWithShape="0">
                      <a:srgbClr val="66FFFF">
                        <a:alpha val="40000"/>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a:t>
              </a:r>
              <a:endParaRPr kumimoji="0" lang="zh-CN" altLang="en-US" sz="4400" u="none" strike="noStrike" kern="1200" cap="none" spc="0" normalizeH="0" baseline="0" noProof="0" dirty="0">
                <a:ln w="6350">
                  <a:solidFill>
                    <a:schemeClr val="accent1">
                      <a:lumMod val="20000"/>
                      <a:lumOff val="80000"/>
                    </a:schemeClr>
                  </a:solidFill>
                </a:ln>
                <a:noFill/>
                <a:effectLst>
                  <a:outerShdw blurRad="254000" dist="127000" algn="ctr" rotWithShape="0">
                    <a:srgbClr val="66FFFF">
                      <a:alpha val="40000"/>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endParaRPr>
            </a:p>
          </p:txBody>
        </p:sp>
        <p:sp>
          <p:nvSpPr>
            <p:cNvPr id="32" name="PPT世界-11-2"/>
            <p:cNvSpPr txBox="1"/>
            <p:nvPr/>
          </p:nvSpPr>
          <p:spPr>
            <a:xfrm>
              <a:off x="5123181" y="2990811"/>
              <a:ext cx="1945638" cy="400110"/>
            </a:xfrm>
            <a:prstGeom prst="rect">
              <a:avLst/>
            </a:prstGeom>
            <a:noFill/>
            <a:ln>
              <a:noFill/>
            </a:ln>
          </p:spPr>
          <p:txBody>
            <a:bodyPr wrap="square" lIns="91440" tIns="45720" rIns="91440" bIns="45720" anchor="ctr" anchorCtr="0">
              <a:spAutoFit/>
            </a:bodyPr>
            <a:lstStyle/>
            <a:p>
              <a:pPr marL="0" marR="0" lvl="0" indent="0" algn="l" defTabSz="914400" rtl="0" eaLnBrk="1" fontAlgn="auto" latinLnBrk="0" hangingPunct="1">
                <a:lnSpc>
                  <a:spcPct val="100000"/>
                </a:lnSpc>
                <a:spcBef>
                  <a:spcPts val="0"/>
                </a:spcBef>
                <a:spcAft>
                  <a:spcPts val="0"/>
                </a:spcAft>
                <a:buClrTx/>
                <a:buSzPct val="25000"/>
                <a:buFontTx/>
                <a:buNone/>
                <a:defRPr/>
              </a:pPr>
              <a:r>
                <a:rPr kumimoji="0" lang="zh-CN" altLang="en-US" sz="2000" b="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添加标题文字</a:t>
              </a:r>
            </a:p>
          </p:txBody>
        </p:sp>
        <p:cxnSp>
          <p:nvCxnSpPr>
            <p:cNvPr id="42" name="PPT世界-11-3"/>
            <p:cNvCxnSpPr/>
            <p:nvPr/>
          </p:nvCxnSpPr>
          <p:spPr>
            <a:xfrm flipV="1">
              <a:off x="6021013" y="5309145"/>
              <a:ext cx="0" cy="1526226"/>
            </a:xfrm>
            <a:prstGeom prst="line">
              <a:avLst/>
            </a:prstGeom>
            <a:noFill/>
            <a:ln w="9525" cap="flat" cmpd="sng" algn="ctr">
              <a:gradFill flip="none" rotWithShape="1">
                <a:gsLst>
                  <a:gs pos="0">
                    <a:schemeClr val="accent1"/>
                  </a:gs>
                  <a:gs pos="100000">
                    <a:schemeClr val="accent3">
                      <a:alpha val="0"/>
                    </a:schemeClr>
                  </a:gs>
                </a:gsLst>
                <a:lin ang="16200000" scaled="1"/>
                <a:tileRect/>
              </a:gradFill>
              <a:prstDash val="solid"/>
              <a:miter lim="800000"/>
            </a:ln>
            <a:effectLst/>
          </p:spPr>
        </p:cxnSp>
        <p:sp>
          <p:nvSpPr>
            <p:cNvPr id="46" name="PPT世界-11-4"/>
            <p:cNvSpPr/>
            <p:nvPr/>
          </p:nvSpPr>
          <p:spPr>
            <a:xfrm flipH="1">
              <a:off x="5123176" y="3450214"/>
              <a:ext cx="1945637" cy="1448602"/>
            </a:xfrm>
            <a:prstGeom prst="rect">
              <a:avLst/>
            </a:prstGeom>
            <a:ln>
              <a:noFill/>
            </a:ln>
          </p:spPr>
          <p:txBody>
            <a:bodyPr wrap="square" lIns="91440" tIns="45720" rIns="91440" bIns="45720" anchor="t">
              <a:spAutoFit/>
            </a:bodyPr>
            <a:lstStyle/>
            <a:p>
              <a:pPr marL="179705" marR="0" lvl="0" indent="-179705" algn="l" defTabSz="914400" rtl="0" eaLnBrk="1" fontAlgn="auto" latinLnBrk="0" hangingPunct="0">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某某某拥有海量优质</a:t>
              </a:r>
              <a:r>
                <a:rPr kumimoji="0" lang="en-US" altLang="zh-CN"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模板、素材资源，包含了</a:t>
              </a:r>
              <a:r>
                <a:rPr kumimoji="0" lang="en-US" altLang="zh-CN"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设计教程、</a:t>
              </a:r>
              <a:r>
                <a:rPr kumimoji="0" lang="en-US" altLang="zh-CN"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动画教程、</a:t>
              </a:r>
              <a:r>
                <a:rPr kumimoji="0" lang="en-US" altLang="zh-CN"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模板素材下载等。</a:t>
              </a:r>
            </a:p>
          </p:txBody>
        </p:sp>
      </p:grpSp>
      <p:grpSp>
        <p:nvGrpSpPr>
          <p:cNvPr id="2" name="PPT世界-12">
            <a:extLst>
              <a:ext uri="{FF2B5EF4-FFF2-40B4-BE49-F238E27FC236}">
                <a16:creationId xmlns:a16="http://schemas.microsoft.com/office/drawing/2014/main" id="{E2E74D98-1D46-4337-970A-9A00D292969A}"/>
              </a:ext>
            </a:extLst>
          </p:cNvPr>
          <p:cNvGrpSpPr/>
          <p:nvPr/>
        </p:nvGrpSpPr>
        <p:grpSpPr>
          <a:xfrm>
            <a:off x="660400" y="2221370"/>
            <a:ext cx="1945643" cy="4949207"/>
            <a:chOff x="660400" y="2221370"/>
            <a:chExt cx="1945643" cy="4949207"/>
          </a:xfrm>
        </p:grpSpPr>
        <p:sp>
          <p:nvSpPr>
            <p:cNvPr id="16" name="PPT世界-12-1"/>
            <p:cNvSpPr txBox="1"/>
            <p:nvPr/>
          </p:nvSpPr>
          <p:spPr>
            <a:xfrm>
              <a:off x="660402" y="2240157"/>
              <a:ext cx="1020337"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u="none" strike="noStrike" kern="1200" cap="none" spc="0" normalizeH="0" baseline="0" noProof="0" dirty="0">
                  <a:ln w="6350">
                    <a:gradFill>
                      <a:gsLst>
                        <a:gs pos="25000">
                          <a:schemeClr val="bg1">
                            <a:alpha val="70000"/>
                          </a:schemeClr>
                        </a:gs>
                        <a:gs pos="99000">
                          <a:schemeClr val="accent1">
                            <a:alpha val="10000"/>
                          </a:schemeClr>
                        </a:gs>
                      </a:gsLst>
                      <a:lin ang="5400000" scaled="0"/>
                    </a:gradFill>
                  </a:ln>
                  <a:no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01</a:t>
              </a:r>
              <a:r>
                <a:rPr kumimoji="0" lang="en-US" altLang="zh-CN" sz="4400" u="none" strike="noStrike" kern="1200" cap="none" spc="0" normalizeH="0" baseline="0" noProof="0" dirty="0">
                  <a:ln w="6350">
                    <a:gradFill>
                      <a:gsLst>
                        <a:gs pos="25000">
                          <a:schemeClr val="bg1">
                            <a:alpha val="70000"/>
                          </a:schemeClr>
                        </a:gs>
                        <a:gs pos="99000">
                          <a:schemeClr val="accent1">
                            <a:alpha val="10000"/>
                          </a:schemeClr>
                        </a:gs>
                      </a:gsLst>
                      <a:lin ang="5400000" scaled="0"/>
                    </a:gradFill>
                  </a:ln>
                  <a:noFill/>
                  <a:effectLst>
                    <a:outerShdw blurRad="254000" dist="127000" algn="ctr" rotWithShape="0">
                      <a:srgbClr val="66FFFF">
                        <a:alpha val="40000"/>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a:t>
              </a:r>
              <a:endParaRPr kumimoji="0" lang="zh-CN" altLang="en-US" sz="4400" u="none" strike="noStrike" kern="1200" cap="none" spc="0" normalizeH="0" baseline="0" noProof="0" dirty="0">
                <a:ln w="6350">
                  <a:gradFill>
                    <a:gsLst>
                      <a:gs pos="25000">
                        <a:schemeClr val="bg1">
                          <a:alpha val="70000"/>
                        </a:schemeClr>
                      </a:gs>
                      <a:gs pos="99000">
                        <a:schemeClr val="accent1">
                          <a:alpha val="10000"/>
                        </a:schemeClr>
                      </a:gs>
                    </a:gsLst>
                    <a:lin ang="5400000" scaled="0"/>
                  </a:gradFill>
                </a:ln>
                <a:noFill/>
                <a:effectLst>
                  <a:outerShdw blurRad="254000" dist="127000" algn="ctr" rotWithShape="0">
                    <a:srgbClr val="66FFFF">
                      <a:alpha val="40000"/>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endParaRPr>
            </a:p>
          </p:txBody>
        </p:sp>
        <p:sp>
          <p:nvSpPr>
            <p:cNvPr id="17" name="PPT世界-12-2"/>
            <p:cNvSpPr txBox="1"/>
            <p:nvPr/>
          </p:nvSpPr>
          <p:spPr>
            <a:xfrm>
              <a:off x="660405" y="2990811"/>
              <a:ext cx="1945638" cy="400110"/>
            </a:xfrm>
            <a:prstGeom prst="rect">
              <a:avLst/>
            </a:prstGeom>
            <a:noFill/>
            <a:ln>
              <a:noFill/>
            </a:ln>
          </p:spPr>
          <p:txBody>
            <a:bodyPr wrap="square" lIns="91440" tIns="45720" rIns="91440" bIns="45720" anchor="ctr" anchorCtr="0">
              <a:spAutoFit/>
            </a:bodyPr>
            <a:lstStyle/>
            <a:p>
              <a:pPr marL="0" marR="0" lvl="0" indent="0" algn="l" defTabSz="914400" rtl="0" eaLnBrk="1" fontAlgn="auto" latinLnBrk="0" hangingPunct="1">
                <a:lnSpc>
                  <a:spcPct val="100000"/>
                </a:lnSpc>
                <a:spcBef>
                  <a:spcPts val="0"/>
                </a:spcBef>
                <a:spcAft>
                  <a:spcPts val="0"/>
                </a:spcAft>
                <a:buClrTx/>
                <a:buSzPct val="25000"/>
                <a:buFontTx/>
                <a:buNone/>
                <a:defRPr/>
              </a:pPr>
              <a:r>
                <a:rPr kumimoji="0" lang="zh-CN" altLang="en-US" sz="2000" b="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添加标题文字</a:t>
              </a:r>
            </a:p>
          </p:txBody>
        </p:sp>
        <p:sp>
          <p:nvSpPr>
            <p:cNvPr id="18" name="PPT世界-12-3"/>
            <p:cNvSpPr/>
            <p:nvPr/>
          </p:nvSpPr>
          <p:spPr>
            <a:xfrm flipH="1">
              <a:off x="660400" y="3450214"/>
              <a:ext cx="1945637" cy="1448602"/>
            </a:xfrm>
            <a:prstGeom prst="rect">
              <a:avLst/>
            </a:prstGeom>
            <a:ln>
              <a:noFill/>
            </a:ln>
          </p:spPr>
          <p:txBody>
            <a:bodyPr wrap="square" lIns="91440" tIns="45720" rIns="91440" bIns="45720" anchor="t">
              <a:spAutoFit/>
            </a:bodyPr>
            <a:lstStyle/>
            <a:p>
              <a:pPr marL="179705" marR="0" lvl="0" indent="-179705" algn="l" defTabSz="914400" rtl="0" eaLnBrk="1" fontAlgn="auto" latinLnBrk="0" hangingPunct="0">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某某某拥有海量优质</a:t>
              </a:r>
              <a:r>
                <a:rPr kumimoji="0" lang="en-US" altLang="zh-CN"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模板、素材资源，包含了</a:t>
              </a:r>
              <a:r>
                <a:rPr kumimoji="0" lang="en-US" altLang="zh-CN"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设计教程、</a:t>
              </a:r>
              <a:r>
                <a:rPr kumimoji="0" lang="en-US" altLang="zh-CN"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动画教程、</a:t>
              </a:r>
              <a:r>
                <a:rPr kumimoji="0" lang="en-US" altLang="zh-CN"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模板素材下载等。</a:t>
              </a:r>
            </a:p>
          </p:txBody>
        </p:sp>
        <p:cxnSp>
          <p:nvCxnSpPr>
            <p:cNvPr id="45" name="PPT世界-12-4"/>
            <p:cNvCxnSpPr/>
            <p:nvPr/>
          </p:nvCxnSpPr>
          <p:spPr>
            <a:xfrm flipV="1">
              <a:off x="1680739" y="5644351"/>
              <a:ext cx="0" cy="1526226"/>
            </a:xfrm>
            <a:prstGeom prst="line">
              <a:avLst/>
            </a:prstGeom>
            <a:noFill/>
            <a:ln w="9525" cap="flat" cmpd="sng" algn="ctr">
              <a:gradFill flip="none" rotWithShape="1">
                <a:gsLst>
                  <a:gs pos="0">
                    <a:schemeClr val="accent1"/>
                  </a:gs>
                  <a:gs pos="100000">
                    <a:schemeClr val="accent3">
                      <a:alpha val="0"/>
                    </a:schemeClr>
                  </a:gs>
                </a:gsLst>
                <a:lin ang="16200000" scaled="1"/>
                <a:tileRect/>
              </a:gradFill>
              <a:prstDash val="solid"/>
              <a:miter lim="800000"/>
            </a:ln>
            <a:effectLst/>
          </p:spPr>
        </p:cxnSp>
        <p:sp>
          <p:nvSpPr>
            <p:cNvPr id="47" name="PPT世界-12-5">
              <a:extLst>
                <a:ext uri="{FF2B5EF4-FFF2-40B4-BE49-F238E27FC236}">
                  <a16:creationId xmlns:a16="http://schemas.microsoft.com/office/drawing/2014/main" id="{4F14B2DE-774D-48B4-A29B-7C3890DD6287}"/>
                </a:ext>
              </a:extLst>
            </p:cNvPr>
            <p:cNvSpPr txBox="1"/>
            <p:nvPr/>
          </p:nvSpPr>
          <p:spPr>
            <a:xfrm>
              <a:off x="660402" y="2221370"/>
              <a:ext cx="1020337"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u="none" strike="noStrike" kern="1200" cap="none" spc="0" normalizeH="0" baseline="0" noProof="0" dirty="0">
                  <a:ln w="6350">
                    <a:solidFill>
                      <a:schemeClr val="accent1">
                        <a:lumMod val="20000"/>
                        <a:lumOff val="80000"/>
                      </a:schemeClr>
                    </a:solidFill>
                  </a:ln>
                  <a:no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01</a:t>
              </a:r>
              <a:r>
                <a:rPr kumimoji="0" lang="en-US" altLang="zh-CN" sz="4400" u="none" strike="noStrike" kern="1200" cap="none" spc="0" normalizeH="0" baseline="0" noProof="0" dirty="0">
                  <a:ln w="6350">
                    <a:solidFill>
                      <a:schemeClr val="accent1">
                        <a:lumMod val="20000"/>
                        <a:lumOff val="80000"/>
                      </a:schemeClr>
                    </a:solidFill>
                  </a:ln>
                  <a:noFill/>
                  <a:effectLst>
                    <a:outerShdw blurRad="254000" dist="127000" algn="ctr" rotWithShape="0">
                      <a:srgbClr val="66FFFF">
                        <a:alpha val="40000"/>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a:t>
              </a:r>
              <a:endParaRPr kumimoji="0" lang="zh-CN" altLang="en-US" sz="4400" u="none" strike="noStrike" kern="1200" cap="none" spc="0" normalizeH="0" baseline="0" noProof="0" dirty="0">
                <a:ln w="6350">
                  <a:solidFill>
                    <a:schemeClr val="accent1">
                      <a:lumMod val="20000"/>
                      <a:lumOff val="80000"/>
                    </a:schemeClr>
                  </a:solidFill>
                </a:ln>
                <a:noFill/>
                <a:effectLst>
                  <a:outerShdw blurRad="254000" dist="127000" algn="ctr" rotWithShape="0">
                    <a:srgbClr val="66FFFF">
                      <a:alpha val="40000"/>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PPT世界-1">
            <a:extLst>
              <a:ext uri="{FF2B5EF4-FFF2-40B4-BE49-F238E27FC236}">
                <a16:creationId xmlns:a16="http://schemas.microsoft.com/office/drawing/2014/main" id="{229EE98E-5C9E-4B8B-BB29-3686CEC9516C}"/>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4" name="PPT世界-2"/>
          <p:cNvSpPr/>
          <p:nvPr/>
        </p:nvSpPr>
        <p:spPr>
          <a:xfrm>
            <a:off x="0" y="0"/>
            <a:ext cx="2069396" cy="1637102"/>
          </a:xfrm>
          <a:custGeom>
            <a:avLst/>
            <a:gdLst>
              <a:gd name="connsiteX0" fmla="*/ 895288 w 2069396"/>
              <a:gd name="connsiteY0" fmla="*/ 0 h 1637102"/>
              <a:gd name="connsiteX1" fmla="*/ 2069396 w 2069396"/>
              <a:gd name="connsiteY1" fmla="*/ 0 h 1637102"/>
              <a:gd name="connsiteX2" fmla="*/ 1992016 w 2069396"/>
              <a:gd name="connsiteY2" fmla="*/ 211417 h 1637102"/>
              <a:gd name="connsiteX3" fmla="*/ 68180 w 2069396"/>
              <a:gd name="connsiteY3" fmla="*/ 1633659 h 1637102"/>
              <a:gd name="connsiteX4" fmla="*/ 0 w 2069396"/>
              <a:gd name="connsiteY4" fmla="*/ 1637102 h 1637102"/>
              <a:gd name="connsiteX5" fmla="*/ 0 w 2069396"/>
              <a:gd name="connsiteY5" fmla="*/ 563336 h 1637102"/>
              <a:gd name="connsiteX6" fmla="*/ 85812 w 2069396"/>
              <a:gd name="connsiteY6" fmla="*/ 550239 h 1637102"/>
              <a:gd name="connsiteX7" fmla="*/ 888588 w 2069396"/>
              <a:gd name="connsiteY7" fmla="*/ 12344 h 163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396" h="1637102">
                <a:moveTo>
                  <a:pt x="895288" y="0"/>
                </a:moveTo>
                <a:lnTo>
                  <a:pt x="2069396" y="0"/>
                </a:lnTo>
                <a:lnTo>
                  <a:pt x="1992016" y="211417"/>
                </a:lnTo>
                <a:cubicBezTo>
                  <a:pt x="1665203" y="984091"/>
                  <a:pt x="936633" y="1545463"/>
                  <a:pt x="68180" y="1633659"/>
                </a:cubicBezTo>
                <a:lnTo>
                  <a:pt x="0" y="1637102"/>
                </a:lnTo>
                <a:lnTo>
                  <a:pt x="0" y="563336"/>
                </a:lnTo>
                <a:lnTo>
                  <a:pt x="85812" y="550239"/>
                </a:lnTo>
                <a:cubicBezTo>
                  <a:pt x="418840" y="482092"/>
                  <a:pt x="704718" y="284507"/>
                  <a:pt x="888588" y="1234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sp>
        <p:nvSpPr>
          <p:cNvPr id="15" name="PPT世界-3"/>
          <p:cNvSpPr/>
          <p:nvPr/>
        </p:nvSpPr>
        <p:spPr>
          <a:xfrm flipH="1">
            <a:off x="11694316" y="6342744"/>
            <a:ext cx="497685" cy="515256"/>
          </a:xfrm>
          <a:custGeom>
            <a:avLst/>
            <a:gdLst>
              <a:gd name="connsiteX0" fmla="*/ 42858 w 497685"/>
              <a:gd name="connsiteY0" fmla="*/ 0 h 515256"/>
              <a:gd name="connsiteX1" fmla="*/ 0 w 497685"/>
              <a:gd name="connsiteY1" fmla="*/ 4321 h 515256"/>
              <a:gd name="connsiteX2" fmla="*/ 0 w 497685"/>
              <a:gd name="connsiteY2" fmla="*/ 515256 h 515256"/>
              <a:gd name="connsiteX3" fmla="*/ 491593 w 497685"/>
              <a:gd name="connsiteY3" fmla="*/ 515256 h 515256"/>
              <a:gd name="connsiteX4" fmla="*/ 497685 w 497685"/>
              <a:gd name="connsiteY4" fmla="*/ 454827 h 515256"/>
              <a:gd name="connsiteX5" fmla="*/ 42858 w 497685"/>
              <a:gd name="connsiteY5" fmla="*/ 0 h 51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7685" h="515256">
                <a:moveTo>
                  <a:pt x="42858" y="0"/>
                </a:moveTo>
                <a:lnTo>
                  <a:pt x="0" y="4321"/>
                </a:lnTo>
                <a:lnTo>
                  <a:pt x="0" y="515256"/>
                </a:lnTo>
                <a:lnTo>
                  <a:pt x="491593" y="515256"/>
                </a:lnTo>
                <a:lnTo>
                  <a:pt x="497685" y="454827"/>
                </a:lnTo>
                <a:cubicBezTo>
                  <a:pt x="497685" y="203633"/>
                  <a:pt x="294052" y="0"/>
                  <a:pt x="42858" y="0"/>
                </a:cubicBezTo>
                <a:close/>
              </a:path>
            </a:pathLst>
          </a:custGeom>
          <a:noFill/>
          <a:ln w="127000" cap="flat">
            <a:solidFill>
              <a:schemeClr val="accent3"/>
            </a:solid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20" name="PPT世界-5"/>
          <p:cNvGrpSpPr/>
          <p:nvPr/>
        </p:nvGrpSpPr>
        <p:grpSpPr>
          <a:xfrm>
            <a:off x="319220" y="318177"/>
            <a:ext cx="3255299" cy="734570"/>
            <a:chOff x="1278601" y="1527703"/>
            <a:chExt cx="3640208" cy="821426"/>
          </a:xfrm>
        </p:grpSpPr>
        <p:sp>
          <p:nvSpPr>
            <p:cNvPr id="21" name="PPT世界-5-1"/>
            <p:cNvSpPr/>
            <p:nvPr/>
          </p:nvSpPr>
          <p:spPr>
            <a:xfrm rot="196441">
              <a:off x="1383861" y="1527703"/>
              <a:ext cx="3534948" cy="812821"/>
            </a:xfrm>
            <a:prstGeom prst="roundRect">
              <a:avLst>
                <a:gd name="adj" fmla="val 6866"/>
              </a:avLst>
            </a:prstGeom>
            <a:gradFill flip="none" rotWithShape="0">
              <a:gsLst>
                <a:gs pos="0">
                  <a:schemeClr val="accent3"/>
                </a:gs>
                <a:gs pos="100000">
                  <a:schemeClr val="accent4"/>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22" name="PPT世界-5-2"/>
            <p:cNvSpPr/>
            <p:nvPr/>
          </p:nvSpPr>
          <p:spPr>
            <a:xfrm>
              <a:off x="1278601" y="1535397"/>
              <a:ext cx="3536319" cy="813732"/>
            </a:xfrm>
            <a:prstGeom prst="roundRect">
              <a:avLst>
                <a:gd name="adj" fmla="val 5939"/>
              </a:avLst>
            </a:prstGeom>
            <a:solidFill>
              <a:schemeClr val="bg1"/>
            </a:solidFill>
            <a:ln w="9525">
              <a:solidFill>
                <a:schemeClr val="accent1"/>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3" name="PPT世界-5-3"/>
            <p:cNvSpPr txBox="1"/>
            <p:nvPr/>
          </p:nvSpPr>
          <p:spPr>
            <a:xfrm>
              <a:off x="2389608" y="1645782"/>
              <a:ext cx="2016341" cy="4474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normalizeH="0" baseline="0" noProof="0" dirty="0">
                  <a:ln>
                    <a:noFill/>
                  </a:ln>
                  <a:gradFill>
                    <a:gsLst>
                      <a:gs pos="10000">
                        <a:schemeClr val="accent3"/>
                      </a:gs>
                      <a:gs pos="90000">
                        <a:schemeClr val="accent4"/>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现代文学常识</a:t>
              </a:r>
            </a:p>
          </p:txBody>
        </p:sp>
        <p:sp>
          <p:nvSpPr>
            <p:cNvPr id="24" name="PPT世界-5-4"/>
            <p:cNvSpPr/>
            <p:nvPr/>
          </p:nvSpPr>
          <p:spPr>
            <a:xfrm>
              <a:off x="2433228" y="2028173"/>
              <a:ext cx="2016341" cy="24091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COMMON LITERATURE</a:t>
              </a:r>
              <a:endParaRPr kumimoji="0" lang="zh-CN" altLang="en-US"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5" name="PPT世界-5-5"/>
            <p:cNvSpPr/>
            <p:nvPr/>
          </p:nvSpPr>
          <p:spPr>
            <a:xfrm>
              <a:off x="4562920" y="2098035"/>
              <a:ext cx="252000" cy="25109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6" name="PPT世界-5-6"/>
            <p:cNvSpPr/>
            <p:nvPr/>
          </p:nvSpPr>
          <p:spPr>
            <a:xfrm>
              <a:off x="1654008" y="1672263"/>
              <a:ext cx="540000" cy="540000"/>
            </a:xfrm>
            <a:prstGeom prst="ellipse">
              <a:avLst/>
            </a:prstGeom>
            <a:solidFill>
              <a:schemeClr val="accent3"/>
            </a:soli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27" name="PPT世界-5-7"/>
            <p:cNvSpPr txBox="1"/>
            <p:nvPr/>
          </p:nvSpPr>
          <p:spPr>
            <a:xfrm>
              <a:off x="1642042" y="1720341"/>
              <a:ext cx="562988" cy="4474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04</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sp>
          <p:nvSpPr>
            <p:cNvPr id="28" name="PPT世界-5-8"/>
            <p:cNvSpPr/>
            <p:nvPr/>
          </p:nvSpPr>
          <p:spPr>
            <a:xfrm flipH="1" flipV="1">
              <a:off x="1278601" y="1535397"/>
              <a:ext cx="180000" cy="180000"/>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sp>
        <p:nvSpPr>
          <p:cNvPr id="16" name="PPT世界-6"/>
          <p:cNvSpPr/>
          <p:nvPr/>
        </p:nvSpPr>
        <p:spPr>
          <a:xfrm>
            <a:off x="3017519" y="740137"/>
            <a:ext cx="6172200" cy="6172200"/>
          </a:xfrm>
          <a:prstGeom prst="ellipse">
            <a:avLst/>
          </a:prstGeom>
          <a:gradFill>
            <a:gsLst>
              <a:gs pos="4000">
                <a:schemeClr val="accent1">
                  <a:alpha val="8000"/>
                </a:schemeClr>
              </a:gs>
              <a:gs pos="50000">
                <a:srgbClr val="066DCA">
                  <a:alpha val="0"/>
                </a:srgbClr>
              </a:gs>
              <a:gs pos="96000">
                <a:schemeClr val="accent1">
                  <a:alpha val="8000"/>
                </a:schemeClr>
              </a:gs>
            </a:gsLst>
            <a:lin ang="10800000" scaled="1"/>
          </a:gradFill>
          <a:ln w="31750">
            <a:gradFill flip="none" rotWithShape="1">
              <a:gsLst>
                <a:gs pos="100000">
                  <a:schemeClr val="accent1">
                    <a:alpha val="5000"/>
                  </a:schemeClr>
                </a:gs>
                <a:gs pos="0">
                  <a:schemeClr val="accent1">
                    <a:alpha val="6000"/>
                  </a:schemeClr>
                </a:gs>
                <a:gs pos="73000">
                  <a:srgbClr val="066DCA">
                    <a:alpha val="0"/>
                  </a:srgbClr>
                </a:gs>
                <a:gs pos="30000">
                  <a:schemeClr val="accent1">
                    <a:alpha val="0"/>
                  </a:schemeClr>
                </a:gs>
              </a:gsLst>
              <a:lin ang="10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17" name="PPT世界-7"/>
          <p:cNvGrpSpPr/>
          <p:nvPr/>
        </p:nvGrpSpPr>
        <p:grpSpPr>
          <a:xfrm>
            <a:off x="3962457" y="1685075"/>
            <a:ext cx="4282325" cy="4282325"/>
            <a:chOff x="3962457" y="1685075"/>
            <a:chExt cx="4282325" cy="4282325"/>
          </a:xfrm>
        </p:grpSpPr>
        <p:sp>
          <p:nvSpPr>
            <p:cNvPr id="18" name="PPT世界-7-1"/>
            <p:cNvSpPr/>
            <p:nvPr/>
          </p:nvSpPr>
          <p:spPr>
            <a:xfrm>
              <a:off x="3962457" y="1685075"/>
              <a:ext cx="4282325" cy="4282325"/>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19" name="组合 18"/>
            <p:cNvGrpSpPr/>
            <p:nvPr/>
          </p:nvGrpSpPr>
          <p:grpSpPr>
            <a:xfrm>
              <a:off x="4498250" y="2217574"/>
              <a:ext cx="3210739" cy="3217326"/>
              <a:chOff x="4490631" y="1820337"/>
              <a:chExt cx="3210739" cy="3217326"/>
            </a:xfrm>
          </p:grpSpPr>
          <p:sp>
            <p:nvSpPr>
              <p:cNvPr id="30" name="PPT世界-7-2"/>
              <p:cNvSpPr/>
              <p:nvPr/>
            </p:nvSpPr>
            <p:spPr>
              <a:xfrm>
                <a:off x="4490631" y="1820337"/>
                <a:ext cx="3210736" cy="3210736"/>
              </a:xfrm>
              <a:prstGeom prst="ellipse">
                <a:avLst/>
              </a:prstGeom>
              <a:gradFill flip="none" rotWithShape="1">
                <a:gsLst>
                  <a:gs pos="50000">
                    <a:schemeClr val="accent1">
                      <a:alpha val="31000"/>
                    </a:schemeClr>
                  </a:gs>
                  <a:gs pos="0">
                    <a:schemeClr val="bg1">
                      <a:alpha val="0"/>
                    </a:schemeClr>
                  </a:gs>
                  <a:gs pos="100000">
                    <a:schemeClr val="accent1"/>
                  </a:gs>
                </a:gsLst>
                <a:path path="circle">
                  <a:fillToRect l="50000" t="50000" r="50000" b="50000"/>
                </a:path>
                <a:tileRect/>
              </a:gradFill>
              <a:ln>
                <a:solidFill>
                  <a:schemeClr val="accent1">
                    <a:lumMod val="75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1" name="PPT世界-7-3"/>
              <p:cNvSpPr/>
              <p:nvPr/>
            </p:nvSpPr>
            <p:spPr>
              <a:xfrm>
                <a:off x="5251160" y="3431111"/>
                <a:ext cx="1689682" cy="878050"/>
              </a:xfrm>
              <a:custGeom>
                <a:avLst/>
                <a:gdLst>
                  <a:gd name="connsiteX0" fmla="*/ 1024281 w 1026314"/>
                  <a:gd name="connsiteY0" fmla="*/ 0 h 533328"/>
                  <a:gd name="connsiteX1" fmla="*/ 1026314 w 1026314"/>
                  <a:gd name="connsiteY1" fmla="*/ 20171 h 533328"/>
                  <a:gd name="connsiteX2" fmla="*/ 513157 w 1026314"/>
                  <a:gd name="connsiteY2" fmla="*/ 533328 h 533328"/>
                  <a:gd name="connsiteX3" fmla="*/ 0 w 1026314"/>
                  <a:gd name="connsiteY3" fmla="*/ 20171 h 533328"/>
                  <a:gd name="connsiteX4" fmla="*/ 2033 w 1026314"/>
                  <a:gd name="connsiteY4" fmla="*/ 3 h 533328"/>
                  <a:gd name="connsiteX5" fmla="*/ 10426 w 1026314"/>
                  <a:gd name="connsiteY5" fmla="*/ 15536 h 533328"/>
                  <a:gd name="connsiteX6" fmla="*/ 513156 w 1026314"/>
                  <a:gd name="connsiteY6" fmla="*/ 91986 h 533328"/>
                  <a:gd name="connsiteX7" fmla="*/ 1015886 w 1026314"/>
                  <a:gd name="connsiteY7" fmla="*/ 15536 h 533328"/>
                  <a:gd name="connsiteX8" fmla="*/ 1024281 w 1026314"/>
                  <a:gd name="connsiteY8" fmla="*/ 0 h 533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314" h="533328">
                    <a:moveTo>
                      <a:pt x="1024281" y="0"/>
                    </a:moveTo>
                    <a:lnTo>
                      <a:pt x="1026314" y="20171"/>
                    </a:lnTo>
                    <a:cubicBezTo>
                      <a:pt x="1026314" y="303580"/>
                      <a:pt x="796566" y="533328"/>
                      <a:pt x="513157" y="533328"/>
                    </a:cubicBezTo>
                    <a:cubicBezTo>
                      <a:pt x="229748" y="533328"/>
                      <a:pt x="0" y="303580"/>
                      <a:pt x="0" y="20171"/>
                    </a:cubicBezTo>
                    <a:lnTo>
                      <a:pt x="2033" y="3"/>
                    </a:lnTo>
                    <a:lnTo>
                      <a:pt x="10426" y="15536"/>
                    </a:lnTo>
                    <a:cubicBezTo>
                      <a:pt x="58276" y="59166"/>
                      <a:pt x="265174" y="91986"/>
                      <a:pt x="513156" y="91986"/>
                    </a:cubicBezTo>
                    <a:cubicBezTo>
                      <a:pt x="761138" y="91986"/>
                      <a:pt x="968037" y="59166"/>
                      <a:pt x="1015886" y="15536"/>
                    </a:cubicBezTo>
                    <a:lnTo>
                      <a:pt x="1024281"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2" name="PPT世界-7-4"/>
              <p:cNvSpPr/>
              <p:nvPr/>
            </p:nvSpPr>
            <p:spPr>
              <a:xfrm>
                <a:off x="4490634" y="3057896"/>
                <a:ext cx="3210734" cy="748794"/>
              </a:xfrm>
              <a:custGeom>
                <a:avLst/>
                <a:gdLst>
                  <a:gd name="connsiteX0" fmla="*/ 975101 w 1950202"/>
                  <a:gd name="connsiteY0" fmla="*/ 0 h 454818"/>
                  <a:gd name="connsiteX1" fmla="*/ 1950202 w 1950202"/>
                  <a:gd name="connsiteY1" fmla="*/ 227409 h 454818"/>
                  <a:gd name="connsiteX2" fmla="*/ 975101 w 1950202"/>
                  <a:gd name="connsiteY2" fmla="*/ 454818 h 454818"/>
                  <a:gd name="connsiteX3" fmla="*/ 5034 w 1950202"/>
                  <a:gd name="connsiteY3" fmla="*/ 250660 h 454818"/>
                  <a:gd name="connsiteX4" fmla="*/ 0 w 1950202"/>
                  <a:gd name="connsiteY4" fmla="*/ 227409 h 454818"/>
                  <a:gd name="connsiteX5" fmla="*/ 0 w 1950202"/>
                  <a:gd name="connsiteY5" fmla="*/ 227409 h 454818"/>
                  <a:gd name="connsiteX6" fmla="*/ 5034 w 1950202"/>
                  <a:gd name="connsiteY6" fmla="*/ 204158 h 454818"/>
                  <a:gd name="connsiteX7" fmla="*/ 975101 w 1950202"/>
                  <a:gd name="connsiteY7" fmla="*/ 0 h 454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0202" h="454818">
                    <a:moveTo>
                      <a:pt x="975101" y="0"/>
                    </a:moveTo>
                    <a:cubicBezTo>
                      <a:pt x="1513634" y="0"/>
                      <a:pt x="1950202" y="101814"/>
                      <a:pt x="1950202" y="227409"/>
                    </a:cubicBezTo>
                    <a:cubicBezTo>
                      <a:pt x="1950202" y="353004"/>
                      <a:pt x="1513634" y="454818"/>
                      <a:pt x="975101" y="454818"/>
                    </a:cubicBezTo>
                    <a:cubicBezTo>
                      <a:pt x="470226" y="454818"/>
                      <a:pt x="54969" y="365333"/>
                      <a:pt x="5034" y="250660"/>
                    </a:cubicBezTo>
                    <a:lnTo>
                      <a:pt x="0" y="227409"/>
                    </a:lnTo>
                    <a:lnTo>
                      <a:pt x="0" y="227409"/>
                    </a:lnTo>
                    <a:lnTo>
                      <a:pt x="5034" y="204158"/>
                    </a:lnTo>
                    <a:cubicBezTo>
                      <a:pt x="54969" y="89485"/>
                      <a:pt x="470226" y="0"/>
                      <a:pt x="975101" y="0"/>
                    </a:cubicBezTo>
                    <a:close/>
                  </a:path>
                </a:pathLst>
              </a:custGeom>
              <a:gradFill>
                <a:gsLst>
                  <a:gs pos="0">
                    <a:schemeClr val="accent1">
                      <a:lumMod val="40000"/>
                      <a:lumOff val="60000"/>
                      <a:alpha val="60000"/>
                    </a:schemeClr>
                  </a:gs>
                  <a:gs pos="100000">
                    <a:schemeClr val="accent1">
                      <a:lumMod val="40000"/>
                      <a:lumOff val="60000"/>
                    </a:schemeClr>
                  </a:gs>
                </a:gsLst>
                <a:path path="circle">
                  <a:fillToRect l="50000" t="50000" r="50000" b="50000"/>
                </a:path>
              </a:gradFill>
              <a:ln w="12700">
                <a:solidFill>
                  <a:schemeClr val="accent1">
                    <a:lumMod val="60000"/>
                    <a:lumOff val="40000"/>
                    <a:alpha val="57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3" name="PPT世界-7-5"/>
              <p:cNvSpPr/>
              <p:nvPr/>
            </p:nvSpPr>
            <p:spPr>
              <a:xfrm>
                <a:off x="4490633" y="3427689"/>
                <a:ext cx="3210737" cy="1609974"/>
              </a:xfrm>
              <a:custGeom>
                <a:avLst/>
                <a:gdLst>
                  <a:gd name="connsiteX0" fmla="*/ 1949597 w 1950204"/>
                  <a:gd name="connsiteY0" fmla="*/ 0 h 977899"/>
                  <a:gd name="connsiteX1" fmla="*/ 1950063 w 1950204"/>
                  <a:gd name="connsiteY1" fmla="*/ 0 h 977899"/>
                  <a:gd name="connsiteX2" fmla="*/ 1950204 w 1950204"/>
                  <a:gd name="connsiteY2" fmla="*/ 2797 h 977899"/>
                  <a:gd name="connsiteX3" fmla="*/ 975102 w 1950204"/>
                  <a:gd name="connsiteY3" fmla="*/ 977899 h 977899"/>
                  <a:gd name="connsiteX4" fmla="*/ 0 w 1950204"/>
                  <a:gd name="connsiteY4" fmla="*/ 2797 h 977899"/>
                  <a:gd name="connsiteX5" fmla="*/ 0 w 1950204"/>
                  <a:gd name="connsiteY5" fmla="*/ 2796 h 977899"/>
                  <a:gd name="connsiteX6" fmla="*/ 5034 w 1950204"/>
                  <a:gd name="connsiteY6" fmla="*/ 26047 h 977899"/>
                  <a:gd name="connsiteX7" fmla="*/ 975101 w 1950204"/>
                  <a:gd name="connsiteY7" fmla="*/ 230205 h 977899"/>
                  <a:gd name="connsiteX8" fmla="*/ 1950202 w 1950204"/>
                  <a:gd name="connsiteY8" fmla="*/ 2796 h 977899"/>
                  <a:gd name="connsiteX9" fmla="*/ 141 w 1950204"/>
                  <a:gd name="connsiteY9" fmla="*/ 0 h 977899"/>
                  <a:gd name="connsiteX10" fmla="*/ 606 w 1950204"/>
                  <a:gd name="connsiteY10" fmla="*/ 0 h 977899"/>
                  <a:gd name="connsiteX11" fmla="*/ 0 w 1950204"/>
                  <a:gd name="connsiteY11" fmla="*/ 2796 h 97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0204" h="977899">
                    <a:moveTo>
                      <a:pt x="1949597" y="0"/>
                    </a:moveTo>
                    <a:lnTo>
                      <a:pt x="1950063" y="0"/>
                    </a:lnTo>
                    <a:lnTo>
                      <a:pt x="1950204" y="2797"/>
                    </a:lnTo>
                    <a:cubicBezTo>
                      <a:pt x="1950204" y="541331"/>
                      <a:pt x="1513636" y="977899"/>
                      <a:pt x="975102" y="977899"/>
                    </a:cubicBezTo>
                    <a:cubicBezTo>
                      <a:pt x="436568" y="977899"/>
                      <a:pt x="0" y="541331"/>
                      <a:pt x="0" y="2797"/>
                    </a:cubicBezTo>
                    <a:lnTo>
                      <a:pt x="0" y="2796"/>
                    </a:lnTo>
                    <a:lnTo>
                      <a:pt x="5034" y="26047"/>
                    </a:lnTo>
                    <a:cubicBezTo>
                      <a:pt x="54969" y="140720"/>
                      <a:pt x="470226" y="230205"/>
                      <a:pt x="975101" y="230205"/>
                    </a:cubicBezTo>
                    <a:cubicBezTo>
                      <a:pt x="1513634" y="230205"/>
                      <a:pt x="1950202" y="128391"/>
                      <a:pt x="1950202" y="2796"/>
                    </a:cubicBezTo>
                    <a:close/>
                    <a:moveTo>
                      <a:pt x="141" y="0"/>
                    </a:moveTo>
                    <a:lnTo>
                      <a:pt x="606" y="0"/>
                    </a:lnTo>
                    <a:lnTo>
                      <a:pt x="0" y="2796"/>
                    </a:lnTo>
                    <a:close/>
                  </a:path>
                </a:pathLst>
              </a:custGeom>
              <a:solidFill>
                <a:schemeClr val="accent1">
                  <a:alpha val="78000"/>
                </a:schemeClr>
              </a:solidFill>
              <a:ln>
                <a:solidFill>
                  <a:schemeClr val="accent1">
                    <a:lumMod val="75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4" name="PPT世界-7-6"/>
              <p:cNvSpPr/>
              <p:nvPr/>
            </p:nvSpPr>
            <p:spPr>
              <a:xfrm>
                <a:off x="5254507" y="2619478"/>
                <a:ext cx="1682988" cy="963074"/>
              </a:xfrm>
              <a:custGeom>
                <a:avLst/>
                <a:gdLst>
                  <a:gd name="connsiteX0" fmla="*/ 511124 w 1022248"/>
                  <a:gd name="connsiteY0" fmla="*/ 0 h 584972"/>
                  <a:gd name="connsiteX1" fmla="*/ 1013855 w 1022248"/>
                  <a:gd name="connsiteY1" fmla="*/ 409738 h 584972"/>
                  <a:gd name="connsiteX2" fmla="*/ 1021316 w 1022248"/>
                  <a:gd name="connsiteY2" fmla="*/ 483742 h 584972"/>
                  <a:gd name="connsiteX3" fmla="*/ 1022248 w 1022248"/>
                  <a:gd name="connsiteY3" fmla="*/ 492986 h 584972"/>
                  <a:gd name="connsiteX4" fmla="*/ 1013853 w 1022248"/>
                  <a:gd name="connsiteY4" fmla="*/ 508522 h 584972"/>
                  <a:gd name="connsiteX5" fmla="*/ 511123 w 1022248"/>
                  <a:gd name="connsiteY5" fmla="*/ 584972 h 584972"/>
                  <a:gd name="connsiteX6" fmla="*/ 8393 w 1022248"/>
                  <a:gd name="connsiteY6" fmla="*/ 508522 h 584972"/>
                  <a:gd name="connsiteX7" fmla="*/ 0 w 1022248"/>
                  <a:gd name="connsiteY7" fmla="*/ 492989 h 584972"/>
                  <a:gd name="connsiteX8" fmla="*/ 933 w 1022248"/>
                  <a:gd name="connsiteY8" fmla="*/ 483737 h 584972"/>
                  <a:gd name="connsiteX9" fmla="*/ 8393 w 1022248"/>
                  <a:gd name="connsiteY9" fmla="*/ 409738 h 584972"/>
                  <a:gd name="connsiteX10" fmla="*/ 511124 w 1022248"/>
                  <a:gd name="connsiteY10" fmla="*/ 0 h 58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2248" h="584972">
                    <a:moveTo>
                      <a:pt x="511124" y="0"/>
                    </a:moveTo>
                    <a:cubicBezTo>
                      <a:pt x="759107" y="0"/>
                      <a:pt x="966006" y="175901"/>
                      <a:pt x="1013855" y="409738"/>
                    </a:cubicBezTo>
                    <a:lnTo>
                      <a:pt x="1021316" y="483742"/>
                    </a:lnTo>
                    <a:lnTo>
                      <a:pt x="1022248" y="492986"/>
                    </a:lnTo>
                    <a:lnTo>
                      <a:pt x="1013853" y="508522"/>
                    </a:lnTo>
                    <a:cubicBezTo>
                      <a:pt x="966004" y="552152"/>
                      <a:pt x="759105" y="584972"/>
                      <a:pt x="511123" y="584972"/>
                    </a:cubicBezTo>
                    <a:cubicBezTo>
                      <a:pt x="263141" y="584972"/>
                      <a:pt x="56243" y="552152"/>
                      <a:pt x="8393" y="508522"/>
                    </a:cubicBezTo>
                    <a:lnTo>
                      <a:pt x="0" y="492989"/>
                    </a:lnTo>
                    <a:lnTo>
                      <a:pt x="933" y="483737"/>
                    </a:lnTo>
                    <a:lnTo>
                      <a:pt x="8393" y="409738"/>
                    </a:lnTo>
                    <a:cubicBezTo>
                      <a:pt x="56243" y="175901"/>
                      <a:pt x="263141" y="0"/>
                      <a:pt x="5111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29" name="PPT世界-7-7"/>
            <p:cNvSpPr txBox="1"/>
            <p:nvPr/>
          </p:nvSpPr>
          <p:spPr>
            <a:xfrm>
              <a:off x="5272835" y="3361088"/>
              <a:ext cx="1665174" cy="52322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grpSp>
      <p:grpSp>
        <p:nvGrpSpPr>
          <p:cNvPr id="35" name="PPT世界-8"/>
          <p:cNvGrpSpPr/>
          <p:nvPr/>
        </p:nvGrpSpPr>
        <p:grpSpPr>
          <a:xfrm>
            <a:off x="1126613" y="1783254"/>
            <a:ext cx="2910840" cy="4519628"/>
            <a:chOff x="1126613" y="1783254"/>
            <a:chExt cx="2910840" cy="4519628"/>
          </a:xfrm>
        </p:grpSpPr>
        <p:grpSp>
          <p:nvGrpSpPr>
            <p:cNvPr id="36" name="组合 35"/>
            <p:cNvGrpSpPr/>
            <p:nvPr/>
          </p:nvGrpSpPr>
          <p:grpSpPr>
            <a:xfrm>
              <a:off x="1456178" y="1783254"/>
              <a:ext cx="2581275" cy="1192108"/>
              <a:chOff x="1456178" y="1783254"/>
              <a:chExt cx="2581275" cy="1192108"/>
            </a:xfrm>
          </p:grpSpPr>
          <p:sp>
            <p:nvSpPr>
              <p:cNvPr id="41" name="PPT世界-8-1"/>
              <p:cNvSpPr/>
              <p:nvPr/>
            </p:nvSpPr>
            <p:spPr>
              <a:xfrm>
                <a:off x="2304561" y="1783254"/>
                <a:ext cx="1669392" cy="487107"/>
              </a:xfrm>
              <a:prstGeom prst="roundRect">
                <a:avLst>
                  <a:gd name="adj" fmla="val 50000"/>
                </a:avLst>
              </a:prstGeom>
              <a:solidFill>
                <a:schemeClr val="accent1"/>
              </a:solidFill>
              <a:ln w="12700" cap="flat" cmpd="sng" algn="ctr">
                <a:noFill/>
                <a:prstDash val="solid"/>
                <a:miter lim="800000"/>
              </a:ln>
              <a:effectLst>
                <a:outerShdw blurRad="3175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42" name="PPT世界-8-2"/>
              <p:cNvSpPr txBox="1"/>
              <p:nvPr/>
            </p:nvSpPr>
            <p:spPr>
              <a:xfrm>
                <a:off x="1456178" y="2270361"/>
                <a:ext cx="2581275" cy="705001"/>
              </a:xfrm>
              <a:prstGeom prst="rect">
                <a:avLst/>
              </a:prstGeom>
              <a:noFill/>
            </p:spPr>
            <p:txBody>
              <a:bodyPr wrap="square"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a:t>
                </a:r>
              </a:p>
            </p:txBody>
          </p:sp>
        </p:grpSp>
        <p:sp>
          <p:nvSpPr>
            <p:cNvPr id="37" name="PPT世界-8-3"/>
            <p:cNvSpPr/>
            <p:nvPr/>
          </p:nvSpPr>
          <p:spPr>
            <a:xfrm>
              <a:off x="1974996" y="3447014"/>
              <a:ext cx="1669392" cy="487107"/>
            </a:xfrm>
            <a:prstGeom prst="roundRect">
              <a:avLst>
                <a:gd name="adj" fmla="val 50000"/>
              </a:avLst>
            </a:prstGeom>
            <a:solidFill>
              <a:schemeClr val="accent3"/>
            </a:solidFill>
            <a:ln w="12700" cap="flat" cmpd="sng" algn="ctr">
              <a:noFill/>
              <a:prstDash val="solid"/>
              <a:miter lim="800000"/>
            </a:ln>
            <a:effectLst>
              <a:outerShdw blurRad="317500" dist="76200" dir="5400000" algn="t"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38" name="PPT世界-8-4"/>
            <p:cNvSpPr txBox="1"/>
            <p:nvPr/>
          </p:nvSpPr>
          <p:spPr>
            <a:xfrm>
              <a:off x="1126613" y="3934121"/>
              <a:ext cx="2581275" cy="705001"/>
            </a:xfrm>
            <a:prstGeom prst="rect">
              <a:avLst/>
            </a:prstGeom>
            <a:noFill/>
          </p:spPr>
          <p:txBody>
            <a:bodyPr wrap="square"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a:t>
              </a:r>
            </a:p>
          </p:txBody>
        </p:sp>
        <p:sp>
          <p:nvSpPr>
            <p:cNvPr id="39" name="PPT世界-8-5"/>
            <p:cNvSpPr/>
            <p:nvPr/>
          </p:nvSpPr>
          <p:spPr>
            <a:xfrm>
              <a:off x="2304561" y="5110774"/>
              <a:ext cx="1669392" cy="487107"/>
            </a:xfrm>
            <a:prstGeom prst="roundRect">
              <a:avLst>
                <a:gd name="adj" fmla="val 50000"/>
              </a:avLst>
            </a:prstGeom>
            <a:solidFill>
              <a:schemeClr val="accent1"/>
            </a:solidFill>
            <a:ln w="12700" cap="flat" cmpd="sng" algn="ctr">
              <a:noFill/>
              <a:prstDash val="solid"/>
              <a:miter lim="800000"/>
            </a:ln>
            <a:effectLst>
              <a:outerShdw blurRad="3175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40" name="PPT世界-8-6"/>
            <p:cNvSpPr txBox="1"/>
            <p:nvPr/>
          </p:nvSpPr>
          <p:spPr>
            <a:xfrm>
              <a:off x="1488020" y="5597881"/>
              <a:ext cx="2549433" cy="705001"/>
            </a:xfrm>
            <a:prstGeom prst="rect">
              <a:avLst/>
            </a:prstGeom>
            <a:noFill/>
          </p:spPr>
          <p:txBody>
            <a:bodyPr wrap="square"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a:t>
              </a:r>
            </a:p>
          </p:txBody>
        </p:sp>
      </p:grpSp>
      <p:grpSp>
        <p:nvGrpSpPr>
          <p:cNvPr id="43" name="PPT世界-9"/>
          <p:cNvGrpSpPr/>
          <p:nvPr/>
        </p:nvGrpSpPr>
        <p:grpSpPr>
          <a:xfrm>
            <a:off x="8217353" y="1783254"/>
            <a:ext cx="2910840" cy="4519628"/>
            <a:chOff x="8217353" y="1783254"/>
            <a:chExt cx="2910840" cy="4519628"/>
          </a:xfrm>
        </p:grpSpPr>
        <p:sp>
          <p:nvSpPr>
            <p:cNvPr id="44" name="PPT世界-9-1"/>
            <p:cNvSpPr/>
            <p:nvPr/>
          </p:nvSpPr>
          <p:spPr>
            <a:xfrm flipH="1">
              <a:off x="8280853" y="1783254"/>
              <a:ext cx="1669392" cy="487107"/>
            </a:xfrm>
            <a:prstGeom prst="roundRect">
              <a:avLst>
                <a:gd name="adj" fmla="val 50000"/>
              </a:avLst>
            </a:prstGeom>
            <a:solidFill>
              <a:schemeClr val="accent3"/>
            </a:solidFill>
            <a:ln w="12700" cap="flat" cmpd="sng" algn="ctr">
              <a:noFill/>
              <a:prstDash val="solid"/>
              <a:miter lim="800000"/>
            </a:ln>
            <a:effectLst>
              <a:outerShdw blurRad="317500" dist="76200" dir="5400000" algn="t"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45" name="PPT世界-9-2"/>
            <p:cNvSpPr txBox="1"/>
            <p:nvPr/>
          </p:nvSpPr>
          <p:spPr>
            <a:xfrm flipH="1">
              <a:off x="8217353" y="2270361"/>
              <a:ext cx="2581275" cy="705001"/>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a:t>
              </a:r>
            </a:p>
          </p:txBody>
        </p:sp>
        <p:sp>
          <p:nvSpPr>
            <p:cNvPr id="46" name="PPT世界-9-3"/>
            <p:cNvSpPr/>
            <p:nvPr/>
          </p:nvSpPr>
          <p:spPr>
            <a:xfrm flipH="1">
              <a:off x="8610418" y="3447014"/>
              <a:ext cx="1669392" cy="487107"/>
            </a:xfrm>
            <a:prstGeom prst="roundRect">
              <a:avLst>
                <a:gd name="adj" fmla="val 50000"/>
              </a:avLst>
            </a:prstGeom>
            <a:solidFill>
              <a:schemeClr val="accent1"/>
            </a:solidFill>
            <a:ln w="12700" cap="flat" cmpd="sng" algn="ctr">
              <a:noFill/>
              <a:prstDash val="solid"/>
              <a:miter lim="800000"/>
            </a:ln>
            <a:effectLst>
              <a:outerShdw blurRad="3175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47" name="PPT世界-9-4"/>
            <p:cNvSpPr txBox="1"/>
            <p:nvPr/>
          </p:nvSpPr>
          <p:spPr>
            <a:xfrm flipH="1">
              <a:off x="8546918" y="3934121"/>
              <a:ext cx="2581275" cy="705001"/>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a:t>
              </a:r>
            </a:p>
          </p:txBody>
        </p:sp>
        <p:sp>
          <p:nvSpPr>
            <p:cNvPr id="48" name="PPT世界-9-5"/>
            <p:cNvSpPr/>
            <p:nvPr/>
          </p:nvSpPr>
          <p:spPr>
            <a:xfrm flipH="1">
              <a:off x="8280853" y="5110774"/>
              <a:ext cx="1669392" cy="487107"/>
            </a:xfrm>
            <a:prstGeom prst="roundRect">
              <a:avLst>
                <a:gd name="adj" fmla="val 50000"/>
              </a:avLst>
            </a:prstGeom>
            <a:solidFill>
              <a:schemeClr val="accent3"/>
            </a:solidFill>
            <a:ln w="12700" cap="flat" cmpd="sng" algn="ctr">
              <a:noFill/>
              <a:prstDash val="solid"/>
              <a:miter lim="800000"/>
            </a:ln>
            <a:effectLst>
              <a:outerShdw blurRad="317500" dist="76200" dir="5400000" algn="t"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49" name="PPT世界-9-6"/>
            <p:cNvSpPr txBox="1"/>
            <p:nvPr/>
          </p:nvSpPr>
          <p:spPr>
            <a:xfrm flipH="1">
              <a:off x="8217353" y="5597881"/>
              <a:ext cx="2581275" cy="705001"/>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anim calcmode="lin" valueType="num">
                                      <p:cBhvr>
                                        <p:cTn id="14" dur="500" fill="hold"/>
                                        <p:tgtEl>
                                          <p:spTgt spid="35"/>
                                        </p:tgtEl>
                                        <p:attrNameLst>
                                          <p:attrName>ppt_x</p:attrName>
                                        </p:attrNameLst>
                                      </p:cBhvr>
                                      <p:tavLst>
                                        <p:tav tm="0">
                                          <p:val>
                                            <p:strVal val="#ppt_x"/>
                                          </p:val>
                                        </p:tav>
                                        <p:tav tm="100000">
                                          <p:val>
                                            <p:strVal val="#ppt_x"/>
                                          </p:val>
                                        </p:tav>
                                      </p:tavLst>
                                    </p:anim>
                                    <p:anim calcmode="lin" valueType="num">
                                      <p:cBhvr>
                                        <p:cTn id="15" dur="5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anim calcmode="lin" valueType="num">
                                      <p:cBhvr>
                                        <p:cTn id="20" dur="500" fill="hold"/>
                                        <p:tgtEl>
                                          <p:spTgt spid="43"/>
                                        </p:tgtEl>
                                        <p:attrNameLst>
                                          <p:attrName>ppt_x</p:attrName>
                                        </p:attrNameLst>
                                      </p:cBhvr>
                                      <p:tavLst>
                                        <p:tav tm="0">
                                          <p:val>
                                            <p:strVal val="#ppt_x"/>
                                          </p:val>
                                        </p:tav>
                                        <p:tav tm="100000">
                                          <p:val>
                                            <p:strVal val="#ppt_x"/>
                                          </p:val>
                                        </p:tav>
                                      </p:tavLst>
                                    </p:anim>
                                    <p:anim calcmode="lin" valueType="num">
                                      <p:cBhvr>
                                        <p:cTn id="21"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PPT世界-1"/>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2" name="PPT世界-2"/>
          <p:cNvSpPr/>
          <p:nvPr/>
        </p:nvSpPr>
        <p:spPr>
          <a:xfrm>
            <a:off x="0" y="3047139"/>
            <a:ext cx="4088495" cy="3810861"/>
          </a:xfrm>
          <a:custGeom>
            <a:avLst/>
            <a:gdLst>
              <a:gd name="connsiteX0" fmla="*/ 1253491 w 4088495"/>
              <a:gd name="connsiteY0" fmla="*/ 0 h 3810861"/>
              <a:gd name="connsiteX1" fmla="*/ 4088495 w 4088495"/>
              <a:gd name="connsiteY1" fmla="*/ 2835004 h 3810861"/>
              <a:gd name="connsiteX2" fmla="*/ 3961039 w 4088495"/>
              <a:gd name="connsiteY2" fmla="*/ 3678048 h 3810861"/>
              <a:gd name="connsiteX3" fmla="*/ 3912429 w 4088495"/>
              <a:gd name="connsiteY3" fmla="*/ 3810861 h 3810861"/>
              <a:gd name="connsiteX4" fmla="*/ 0 w 4088495"/>
              <a:gd name="connsiteY4" fmla="*/ 3810861 h 3810861"/>
              <a:gd name="connsiteX5" fmla="*/ 0 w 4088495"/>
              <a:gd name="connsiteY5" fmla="*/ 295038 h 3810861"/>
              <a:gd name="connsiteX6" fmla="*/ 149980 w 4088495"/>
              <a:gd name="connsiteY6" fmla="*/ 222789 h 3810861"/>
              <a:gd name="connsiteX7" fmla="*/ 1253491 w 4088495"/>
              <a:gd name="connsiteY7" fmla="*/ 0 h 381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88495" h="3810861">
                <a:moveTo>
                  <a:pt x="1253491" y="0"/>
                </a:moveTo>
                <a:cubicBezTo>
                  <a:pt x="2819220" y="0"/>
                  <a:pt x="4088495" y="1269275"/>
                  <a:pt x="4088495" y="2835004"/>
                </a:cubicBezTo>
                <a:cubicBezTo>
                  <a:pt x="4088495" y="3128578"/>
                  <a:pt x="4043872" y="3411730"/>
                  <a:pt x="3961039" y="3678048"/>
                </a:cubicBezTo>
                <a:lnTo>
                  <a:pt x="3912429" y="3810861"/>
                </a:lnTo>
                <a:lnTo>
                  <a:pt x="0" y="3810861"/>
                </a:lnTo>
                <a:lnTo>
                  <a:pt x="0" y="295038"/>
                </a:lnTo>
                <a:lnTo>
                  <a:pt x="149980" y="222789"/>
                </a:lnTo>
                <a:cubicBezTo>
                  <a:pt x="489155" y="79330"/>
                  <a:pt x="862059" y="0"/>
                  <a:pt x="125349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51" name="PPT世界-3"/>
          <p:cNvSpPr/>
          <p:nvPr/>
        </p:nvSpPr>
        <p:spPr>
          <a:xfrm rot="2567741">
            <a:off x="3614221" y="2939974"/>
            <a:ext cx="2438429" cy="2438429"/>
          </a:xfrm>
          <a:custGeom>
            <a:avLst/>
            <a:gdLst>
              <a:gd name="connsiteX0" fmla="*/ 273000 w 2786744"/>
              <a:gd name="connsiteY0" fmla="*/ 567474 h 2786744"/>
              <a:gd name="connsiteX1" fmla="*/ 273000 w 2786744"/>
              <a:gd name="connsiteY1" fmla="*/ 2219270 h 2786744"/>
              <a:gd name="connsiteX2" fmla="*/ 237966 w 2786744"/>
              <a:gd name="connsiteY2" fmla="*/ 2172420 h 2786744"/>
              <a:gd name="connsiteX3" fmla="*/ 0 w 2786744"/>
              <a:gd name="connsiteY3" fmla="*/ 1393372 h 2786744"/>
              <a:gd name="connsiteX4" fmla="*/ 237966 w 2786744"/>
              <a:gd name="connsiteY4" fmla="*/ 614325 h 2786744"/>
              <a:gd name="connsiteX5" fmla="*/ 2513743 w 2786744"/>
              <a:gd name="connsiteY5" fmla="*/ 567473 h 2786744"/>
              <a:gd name="connsiteX6" fmla="*/ 2548778 w 2786744"/>
              <a:gd name="connsiteY6" fmla="*/ 614325 h 2786744"/>
              <a:gd name="connsiteX7" fmla="*/ 2786744 w 2786744"/>
              <a:gd name="connsiteY7" fmla="*/ 1393372 h 2786744"/>
              <a:gd name="connsiteX8" fmla="*/ 2548778 w 2786744"/>
              <a:gd name="connsiteY8" fmla="*/ 2172420 h 2786744"/>
              <a:gd name="connsiteX9" fmla="*/ 2513743 w 2786744"/>
              <a:gd name="connsiteY9" fmla="*/ 2219271 h 2786744"/>
              <a:gd name="connsiteX10" fmla="*/ 2108796 w 2786744"/>
              <a:gd name="connsiteY10" fmla="*/ 199314 h 2786744"/>
              <a:gd name="connsiteX11" fmla="*/ 2172419 w 2786744"/>
              <a:gd name="connsiteY11" fmla="*/ 237966 h 2786744"/>
              <a:gd name="connsiteX12" fmla="*/ 2279686 w 2786744"/>
              <a:gd name="connsiteY12" fmla="*/ 318179 h 2786744"/>
              <a:gd name="connsiteX13" fmla="*/ 2297743 w 2786744"/>
              <a:gd name="connsiteY13" fmla="*/ 334590 h 2786744"/>
              <a:gd name="connsiteX14" fmla="*/ 2297743 w 2786744"/>
              <a:gd name="connsiteY14" fmla="*/ 2452154 h 2786744"/>
              <a:gd name="connsiteX15" fmla="*/ 2279686 w 2786744"/>
              <a:gd name="connsiteY15" fmla="*/ 2468566 h 2786744"/>
              <a:gd name="connsiteX16" fmla="*/ 2172419 w 2786744"/>
              <a:gd name="connsiteY16" fmla="*/ 2548778 h 2786744"/>
              <a:gd name="connsiteX17" fmla="*/ 2108796 w 2786744"/>
              <a:gd name="connsiteY17" fmla="*/ 2587430 h 2786744"/>
              <a:gd name="connsiteX18" fmla="*/ 677949 w 2786744"/>
              <a:gd name="connsiteY18" fmla="*/ 199313 h 2786744"/>
              <a:gd name="connsiteX19" fmla="*/ 677949 w 2786744"/>
              <a:gd name="connsiteY19" fmla="*/ 2587431 h 2786744"/>
              <a:gd name="connsiteX20" fmla="*/ 614325 w 2786744"/>
              <a:gd name="connsiteY20" fmla="*/ 2548778 h 2786744"/>
              <a:gd name="connsiteX21" fmla="*/ 507058 w 2786744"/>
              <a:gd name="connsiteY21" fmla="*/ 2468566 h 2786744"/>
              <a:gd name="connsiteX22" fmla="*/ 489000 w 2786744"/>
              <a:gd name="connsiteY22" fmla="*/ 2452153 h 2786744"/>
              <a:gd name="connsiteX23" fmla="*/ 489000 w 2786744"/>
              <a:gd name="connsiteY23" fmla="*/ 334591 h 2786744"/>
              <a:gd name="connsiteX24" fmla="*/ 507058 w 2786744"/>
              <a:gd name="connsiteY24" fmla="*/ 318179 h 2786744"/>
              <a:gd name="connsiteX25" fmla="*/ 614325 w 2786744"/>
              <a:gd name="connsiteY25" fmla="*/ 237966 h 2786744"/>
              <a:gd name="connsiteX26" fmla="*/ 1703847 w 2786744"/>
              <a:gd name="connsiteY26" fmla="*/ 35935 h 2786744"/>
              <a:gd name="connsiteX27" fmla="*/ 1807718 w 2786744"/>
              <a:gd name="connsiteY27" fmla="*/ 62643 h 2786744"/>
              <a:gd name="connsiteX28" fmla="*/ 1892796 w 2786744"/>
              <a:gd name="connsiteY28" fmla="*/ 93782 h 2786744"/>
              <a:gd name="connsiteX29" fmla="*/ 1892796 w 2786744"/>
              <a:gd name="connsiteY29" fmla="*/ 2692962 h 2786744"/>
              <a:gd name="connsiteX30" fmla="*/ 1807718 w 2786744"/>
              <a:gd name="connsiteY30" fmla="*/ 2724101 h 2786744"/>
              <a:gd name="connsiteX31" fmla="*/ 1703847 w 2786744"/>
              <a:gd name="connsiteY31" fmla="*/ 2750809 h 2786744"/>
              <a:gd name="connsiteX32" fmla="*/ 1082898 w 2786744"/>
              <a:gd name="connsiteY32" fmla="*/ 35935 h 2786744"/>
              <a:gd name="connsiteX33" fmla="*/ 1082898 w 2786744"/>
              <a:gd name="connsiteY33" fmla="*/ 2750809 h 2786744"/>
              <a:gd name="connsiteX34" fmla="*/ 979026 w 2786744"/>
              <a:gd name="connsiteY34" fmla="*/ 2724101 h 2786744"/>
              <a:gd name="connsiteX35" fmla="*/ 893949 w 2786744"/>
              <a:gd name="connsiteY35" fmla="*/ 2692962 h 2786744"/>
              <a:gd name="connsiteX36" fmla="*/ 893949 w 2786744"/>
              <a:gd name="connsiteY36" fmla="*/ 93782 h 2786744"/>
              <a:gd name="connsiteX37" fmla="*/ 979026 w 2786744"/>
              <a:gd name="connsiteY37" fmla="*/ 62643 h 2786744"/>
              <a:gd name="connsiteX38" fmla="*/ 1393372 w 2786744"/>
              <a:gd name="connsiteY38" fmla="*/ 0 h 2786744"/>
              <a:gd name="connsiteX39" fmla="*/ 1487847 w 2786744"/>
              <a:gd name="connsiteY39" fmla="*/ 4771 h 2786744"/>
              <a:gd name="connsiteX40" fmla="*/ 1487847 w 2786744"/>
              <a:gd name="connsiteY40" fmla="*/ 2781974 h 2786744"/>
              <a:gd name="connsiteX41" fmla="*/ 1393372 w 2786744"/>
              <a:gd name="connsiteY41" fmla="*/ 2786744 h 2786744"/>
              <a:gd name="connsiteX42" fmla="*/ 1298898 w 2786744"/>
              <a:gd name="connsiteY42" fmla="*/ 2781974 h 2786744"/>
              <a:gd name="connsiteX43" fmla="*/ 1298898 w 2786744"/>
              <a:gd name="connsiteY43" fmla="*/ 4771 h 278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786744" h="2786744">
                <a:moveTo>
                  <a:pt x="273000" y="567474"/>
                </a:moveTo>
                <a:lnTo>
                  <a:pt x="273000" y="2219270"/>
                </a:lnTo>
                <a:lnTo>
                  <a:pt x="237966" y="2172420"/>
                </a:lnTo>
                <a:cubicBezTo>
                  <a:pt x="87727" y="1950036"/>
                  <a:pt x="0" y="1681949"/>
                  <a:pt x="0" y="1393372"/>
                </a:cubicBezTo>
                <a:cubicBezTo>
                  <a:pt x="0" y="1104795"/>
                  <a:pt x="87727" y="836708"/>
                  <a:pt x="237966" y="614325"/>
                </a:cubicBezTo>
                <a:close/>
                <a:moveTo>
                  <a:pt x="2513743" y="567473"/>
                </a:moveTo>
                <a:lnTo>
                  <a:pt x="2548778" y="614325"/>
                </a:lnTo>
                <a:cubicBezTo>
                  <a:pt x="2699017" y="836708"/>
                  <a:pt x="2786744" y="1104795"/>
                  <a:pt x="2786744" y="1393372"/>
                </a:cubicBezTo>
                <a:cubicBezTo>
                  <a:pt x="2786744" y="1681949"/>
                  <a:pt x="2699017" y="1950036"/>
                  <a:pt x="2548778" y="2172420"/>
                </a:cubicBezTo>
                <a:lnTo>
                  <a:pt x="2513743" y="2219271"/>
                </a:lnTo>
                <a:close/>
                <a:moveTo>
                  <a:pt x="2108796" y="199314"/>
                </a:moveTo>
                <a:lnTo>
                  <a:pt x="2172419" y="237966"/>
                </a:lnTo>
                <a:cubicBezTo>
                  <a:pt x="2209483" y="263006"/>
                  <a:pt x="2245278" y="289782"/>
                  <a:pt x="2279686" y="318179"/>
                </a:cubicBezTo>
                <a:lnTo>
                  <a:pt x="2297743" y="334590"/>
                </a:lnTo>
                <a:lnTo>
                  <a:pt x="2297743" y="2452154"/>
                </a:lnTo>
                <a:lnTo>
                  <a:pt x="2279686" y="2468566"/>
                </a:lnTo>
                <a:cubicBezTo>
                  <a:pt x="2245278" y="2496962"/>
                  <a:pt x="2209483" y="2523738"/>
                  <a:pt x="2172419" y="2548778"/>
                </a:cubicBezTo>
                <a:lnTo>
                  <a:pt x="2108796" y="2587430"/>
                </a:lnTo>
                <a:close/>
                <a:moveTo>
                  <a:pt x="677949" y="199313"/>
                </a:moveTo>
                <a:lnTo>
                  <a:pt x="677949" y="2587431"/>
                </a:lnTo>
                <a:lnTo>
                  <a:pt x="614325" y="2548778"/>
                </a:lnTo>
                <a:cubicBezTo>
                  <a:pt x="577261" y="2523738"/>
                  <a:pt x="541466" y="2496962"/>
                  <a:pt x="507058" y="2468566"/>
                </a:cubicBezTo>
                <a:lnTo>
                  <a:pt x="489000" y="2452153"/>
                </a:lnTo>
                <a:lnTo>
                  <a:pt x="489000" y="334591"/>
                </a:lnTo>
                <a:lnTo>
                  <a:pt x="507058" y="318179"/>
                </a:lnTo>
                <a:cubicBezTo>
                  <a:pt x="541466" y="289782"/>
                  <a:pt x="577261" y="263006"/>
                  <a:pt x="614325" y="237966"/>
                </a:cubicBezTo>
                <a:close/>
                <a:moveTo>
                  <a:pt x="1703847" y="35935"/>
                </a:moveTo>
                <a:lnTo>
                  <a:pt x="1807718" y="62643"/>
                </a:lnTo>
                <a:lnTo>
                  <a:pt x="1892796" y="93782"/>
                </a:lnTo>
                <a:lnTo>
                  <a:pt x="1892796" y="2692962"/>
                </a:lnTo>
                <a:lnTo>
                  <a:pt x="1807718" y="2724101"/>
                </a:lnTo>
                <a:lnTo>
                  <a:pt x="1703847" y="2750809"/>
                </a:lnTo>
                <a:close/>
                <a:moveTo>
                  <a:pt x="1082898" y="35935"/>
                </a:moveTo>
                <a:lnTo>
                  <a:pt x="1082898" y="2750809"/>
                </a:lnTo>
                <a:lnTo>
                  <a:pt x="979026" y="2724101"/>
                </a:lnTo>
                <a:lnTo>
                  <a:pt x="893949" y="2692962"/>
                </a:lnTo>
                <a:lnTo>
                  <a:pt x="893949" y="93782"/>
                </a:lnTo>
                <a:lnTo>
                  <a:pt x="979026" y="62643"/>
                </a:lnTo>
                <a:close/>
                <a:moveTo>
                  <a:pt x="1393372" y="0"/>
                </a:moveTo>
                <a:lnTo>
                  <a:pt x="1487847" y="4771"/>
                </a:lnTo>
                <a:lnTo>
                  <a:pt x="1487847" y="2781974"/>
                </a:lnTo>
                <a:lnTo>
                  <a:pt x="1393372" y="2786744"/>
                </a:lnTo>
                <a:lnTo>
                  <a:pt x="1298898" y="2781974"/>
                </a:lnTo>
                <a:lnTo>
                  <a:pt x="1298898" y="477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54" name="PPT世界-5"/>
          <p:cNvSpPr/>
          <p:nvPr/>
        </p:nvSpPr>
        <p:spPr>
          <a:xfrm flipH="1">
            <a:off x="11140730" y="5821734"/>
            <a:ext cx="1138353" cy="1152378"/>
          </a:xfrm>
          <a:custGeom>
            <a:avLst/>
            <a:gdLst>
              <a:gd name="connsiteX0" fmla="*/ 42858 w 1426286"/>
              <a:gd name="connsiteY0" fmla="*/ 0 h 1443858"/>
              <a:gd name="connsiteX1" fmla="*/ 0 w 1426286"/>
              <a:gd name="connsiteY1" fmla="*/ 2164 h 1443858"/>
              <a:gd name="connsiteX2" fmla="*/ 0 w 1426286"/>
              <a:gd name="connsiteY2" fmla="*/ 1443858 h 1443858"/>
              <a:gd name="connsiteX3" fmla="*/ 1423235 w 1426286"/>
              <a:gd name="connsiteY3" fmla="*/ 1443858 h 1443858"/>
              <a:gd name="connsiteX4" fmla="*/ 1426286 w 1426286"/>
              <a:gd name="connsiteY4" fmla="*/ 1383429 h 1443858"/>
              <a:gd name="connsiteX5" fmla="*/ 42858 w 1426286"/>
              <a:gd name="connsiteY5" fmla="*/ 0 h 144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286" h="1443858">
                <a:moveTo>
                  <a:pt x="42858" y="0"/>
                </a:moveTo>
                <a:lnTo>
                  <a:pt x="0" y="2164"/>
                </a:lnTo>
                <a:lnTo>
                  <a:pt x="0" y="1443858"/>
                </a:lnTo>
                <a:lnTo>
                  <a:pt x="1423235" y="1443858"/>
                </a:lnTo>
                <a:lnTo>
                  <a:pt x="1426286" y="1383429"/>
                </a:lnTo>
                <a:cubicBezTo>
                  <a:pt x="1426286" y="619382"/>
                  <a:pt x="806904" y="0"/>
                  <a:pt x="42858" y="0"/>
                </a:cubicBezTo>
                <a:close/>
              </a:path>
            </a:pathLst>
          </a:custGeom>
          <a:noFill/>
          <a:ln w="206375" cap="flat">
            <a:solidFill>
              <a:schemeClr val="accent3"/>
            </a:solid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17" name="PPT世界-6"/>
          <p:cNvSpPr/>
          <p:nvPr/>
        </p:nvSpPr>
        <p:spPr>
          <a:xfrm>
            <a:off x="674515" y="428"/>
            <a:ext cx="4539428" cy="1083428"/>
          </a:xfrm>
          <a:custGeom>
            <a:avLst/>
            <a:gdLst>
              <a:gd name="connsiteX0" fmla="*/ 0 w 4539428"/>
              <a:gd name="connsiteY0" fmla="*/ 0 h 1083428"/>
              <a:gd name="connsiteX1" fmla="*/ 4539429 w 4539428"/>
              <a:gd name="connsiteY1" fmla="*/ 0 h 1083428"/>
              <a:gd name="connsiteX2" fmla="*/ 4539429 w 4539428"/>
              <a:gd name="connsiteY2" fmla="*/ 1083429 h 1083428"/>
              <a:gd name="connsiteX3" fmla="*/ 0 w 4539428"/>
              <a:gd name="connsiteY3" fmla="*/ 1083429 h 1083428"/>
            </a:gdLst>
            <a:ahLst/>
            <a:cxnLst>
              <a:cxn ang="0">
                <a:pos x="connsiteX0" y="connsiteY0"/>
              </a:cxn>
              <a:cxn ang="0">
                <a:pos x="connsiteX1" y="connsiteY1"/>
              </a:cxn>
              <a:cxn ang="0">
                <a:pos x="connsiteX2" y="connsiteY2"/>
              </a:cxn>
              <a:cxn ang="0">
                <a:pos x="connsiteX3" y="connsiteY3"/>
              </a:cxn>
            </a:cxnLst>
            <a:rect l="l" t="t" r="r" b="b"/>
            <a:pathLst>
              <a:path w="4539428" h="1083428">
                <a:moveTo>
                  <a:pt x="0" y="0"/>
                </a:moveTo>
                <a:lnTo>
                  <a:pt x="4539429" y="0"/>
                </a:lnTo>
                <a:lnTo>
                  <a:pt x="4539429" y="1083429"/>
                </a:lnTo>
                <a:lnTo>
                  <a:pt x="0" y="1083429"/>
                </a:lnTo>
                <a:close/>
              </a:path>
            </a:pathLst>
          </a:custGeom>
          <a:solidFill>
            <a:schemeClr val="accent3"/>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19" name="PPT世界-7"/>
          <p:cNvSpPr/>
          <p:nvPr/>
        </p:nvSpPr>
        <p:spPr>
          <a:xfrm>
            <a:off x="643658" y="6212999"/>
            <a:ext cx="891428" cy="150857"/>
          </a:xfrm>
          <a:custGeom>
            <a:avLst/>
            <a:gdLst>
              <a:gd name="connsiteX0" fmla="*/ 0 w 891428"/>
              <a:gd name="connsiteY0" fmla="*/ 0 h 150857"/>
              <a:gd name="connsiteX1" fmla="*/ 891429 w 891428"/>
              <a:gd name="connsiteY1" fmla="*/ 0 h 150857"/>
              <a:gd name="connsiteX2" fmla="*/ 891429 w 891428"/>
              <a:gd name="connsiteY2" fmla="*/ 150857 h 150857"/>
              <a:gd name="connsiteX3" fmla="*/ 0 w 891428"/>
              <a:gd name="connsiteY3" fmla="*/ 150857 h 150857"/>
            </a:gdLst>
            <a:ahLst/>
            <a:cxnLst>
              <a:cxn ang="0">
                <a:pos x="connsiteX0" y="connsiteY0"/>
              </a:cxn>
              <a:cxn ang="0">
                <a:pos x="connsiteX1" y="connsiteY1"/>
              </a:cxn>
              <a:cxn ang="0">
                <a:pos x="connsiteX2" y="connsiteY2"/>
              </a:cxn>
              <a:cxn ang="0">
                <a:pos x="connsiteX3" y="connsiteY3"/>
              </a:cxn>
            </a:cxnLst>
            <a:rect l="l" t="t" r="r" b="b"/>
            <a:pathLst>
              <a:path w="891428" h="150857">
                <a:moveTo>
                  <a:pt x="0" y="0"/>
                </a:moveTo>
                <a:lnTo>
                  <a:pt x="891429" y="0"/>
                </a:lnTo>
                <a:lnTo>
                  <a:pt x="891429" y="150857"/>
                </a:lnTo>
                <a:lnTo>
                  <a:pt x="0" y="150857"/>
                </a:lnTo>
                <a:close/>
              </a:path>
            </a:pathLst>
          </a:custGeom>
          <a:solidFill>
            <a:schemeClr val="bg1"/>
          </a:solidFill>
          <a:ln w="3429" cap="flat">
            <a:noFill/>
            <a:prstDash val="solid"/>
            <a:miter/>
          </a:ln>
        </p:spPr>
        <p:txBody>
          <a:bodyPr rtlCol="0" anchor="ctr"/>
          <a:lstStyle/>
          <a:p>
            <a:endParaRPr lang="zh-CN" altLang="en-US">
              <a:cs typeface="思源黑体 CN Bold" panose="020B0800000000000000" pitchFamily="34" charset="-122"/>
            </a:endParaRPr>
          </a:p>
        </p:txBody>
      </p:sp>
      <p:pic>
        <p:nvPicPr>
          <p:cNvPr id="55" name="PPT世界-8" descr="桌子上的广告&#10;&#10;中度可信度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37037" y="798288"/>
            <a:ext cx="5057562" cy="5021942"/>
          </a:xfrm>
          <a:custGeom>
            <a:avLst/>
            <a:gdLst>
              <a:gd name="connsiteX0" fmla="*/ 37480 w 5321359"/>
              <a:gd name="connsiteY0" fmla="*/ 0 h 5283881"/>
              <a:gd name="connsiteX1" fmla="*/ 5321359 w 5321359"/>
              <a:gd name="connsiteY1" fmla="*/ 0 h 5283881"/>
              <a:gd name="connsiteX2" fmla="*/ 3760472 w 5321359"/>
              <a:gd name="connsiteY2" fmla="*/ 3749495 h 5283881"/>
              <a:gd name="connsiteX3" fmla="*/ 0 w 5321359"/>
              <a:gd name="connsiteY3" fmla="*/ 5283748 h 5283881"/>
            </a:gdLst>
            <a:ahLst/>
            <a:cxnLst>
              <a:cxn ang="0">
                <a:pos x="connsiteX0" y="connsiteY0"/>
              </a:cxn>
              <a:cxn ang="0">
                <a:pos x="connsiteX1" y="connsiteY1"/>
              </a:cxn>
              <a:cxn ang="0">
                <a:pos x="connsiteX2" y="connsiteY2"/>
              </a:cxn>
              <a:cxn ang="0">
                <a:pos x="connsiteX3" y="connsiteY3"/>
              </a:cxn>
            </a:cxnLst>
            <a:rect l="l" t="t" r="r" b="b"/>
            <a:pathLst>
              <a:path w="5321359" h="5283881">
                <a:moveTo>
                  <a:pt x="37480" y="0"/>
                </a:moveTo>
                <a:lnTo>
                  <a:pt x="5321359" y="0"/>
                </a:lnTo>
                <a:cubicBezTo>
                  <a:pt x="5321359" y="1407867"/>
                  <a:pt x="4759509" y="2757519"/>
                  <a:pt x="3760472" y="3749495"/>
                </a:cubicBezTo>
                <a:cubicBezTo>
                  <a:pt x="2761435" y="4741470"/>
                  <a:pt x="1407832" y="5293733"/>
                  <a:pt x="0" y="5283748"/>
                </a:cubicBezTo>
                <a:close/>
              </a:path>
            </a:pathLst>
          </a:custGeom>
          <a:ln w="41275">
            <a:solidFill>
              <a:schemeClr val="accent1"/>
            </a:solidFill>
          </a:ln>
        </p:spPr>
      </p:pic>
      <p:sp>
        <p:nvSpPr>
          <p:cNvPr id="9" name="PPT世界-9"/>
          <p:cNvSpPr/>
          <p:nvPr/>
        </p:nvSpPr>
        <p:spPr>
          <a:xfrm>
            <a:off x="3256171" y="3342973"/>
            <a:ext cx="2438428" cy="2438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9" name="PPT世界-10"/>
          <p:cNvSpPr/>
          <p:nvPr/>
        </p:nvSpPr>
        <p:spPr>
          <a:xfrm>
            <a:off x="0" y="0"/>
            <a:ext cx="2069396" cy="1637102"/>
          </a:xfrm>
          <a:custGeom>
            <a:avLst/>
            <a:gdLst>
              <a:gd name="connsiteX0" fmla="*/ 895288 w 2069396"/>
              <a:gd name="connsiteY0" fmla="*/ 0 h 1637102"/>
              <a:gd name="connsiteX1" fmla="*/ 2069396 w 2069396"/>
              <a:gd name="connsiteY1" fmla="*/ 0 h 1637102"/>
              <a:gd name="connsiteX2" fmla="*/ 1992016 w 2069396"/>
              <a:gd name="connsiteY2" fmla="*/ 211417 h 1637102"/>
              <a:gd name="connsiteX3" fmla="*/ 68180 w 2069396"/>
              <a:gd name="connsiteY3" fmla="*/ 1633659 h 1637102"/>
              <a:gd name="connsiteX4" fmla="*/ 0 w 2069396"/>
              <a:gd name="connsiteY4" fmla="*/ 1637102 h 1637102"/>
              <a:gd name="connsiteX5" fmla="*/ 0 w 2069396"/>
              <a:gd name="connsiteY5" fmla="*/ 563336 h 1637102"/>
              <a:gd name="connsiteX6" fmla="*/ 85812 w 2069396"/>
              <a:gd name="connsiteY6" fmla="*/ 550239 h 1637102"/>
              <a:gd name="connsiteX7" fmla="*/ 888588 w 2069396"/>
              <a:gd name="connsiteY7" fmla="*/ 12344 h 163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396" h="1637102">
                <a:moveTo>
                  <a:pt x="895288" y="0"/>
                </a:moveTo>
                <a:lnTo>
                  <a:pt x="2069396" y="0"/>
                </a:lnTo>
                <a:lnTo>
                  <a:pt x="1992016" y="211417"/>
                </a:lnTo>
                <a:cubicBezTo>
                  <a:pt x="1665203" y="984091"/>
                  <a:pt x="936633" y="1545463"/>
                  <a:pt x="68180" y="1633659"/>
                </a:cubicBezTo>
                <a:lnTo>
                  <a:pt x="0" y="1637102"/>
                </a:lnTo>
                <a:lnTo>
                  <a:pt x="0" y="563336"/>
                </a:lnTo>
                <a:lnTo>
                  <a:pt x="85812" y="550239"/>
                </a:lnTo>
                <a:cubicBezTo>
                  <a:pt x="418840" y="482092"/>
                  <a:pt x="704718" y="284507"/>
                  <a:pt x="888588" y="1234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grpSp>
        <p:nvGrpSpPr>
          <p:cNvPr id="93" name="PPT世界-11"/>
          <p:cNvGrpSpPr/>
          <p:nvPr/>
        </p:nvGrpSpPr>
        <p:grpSpPr>
          <a:xfrm>
            <a:off x="6583713" y="3436921"/>
            <a:ext cx="4960587" cy="1562541"/>
            <a:chOff x="6583713" y="3436921"/>
            <a:chExt cx="4960587" cy="1562541"/>
          </a:xfrm>
        </p:grpSpPr>
        <p:grpSp>
          <p:nvGrpSpPr>
            <p:cNvPr id="68" name="组合 67"/>
            <p:cNvGrpSpPr/>
            <p:nvPr/>
          </p:nvGrpSpPr>
          <p:grpSpPr>
            <a:xfrm>
              <a:off x="6632879" y="4703414"/>
              <a:ext cx="1564281" cy="296048"/>
              <a:chOff x="6861478" y="4674386"/>
              <a:chExt cx="1564281" cy="296048"/>
            </a:xfrm>
          </p:grpSpPr>
          <p:sp>
            <p:nvSpPr>
              <p:cNvPr id="20" name="PPT世界-11-1"/>
              <p:cNvSpPr/>
              <p:nvPr/>
            </p:nvSpPr>
            <p:spPr>
              <a:xfrm flipH="1">
                <a:off x="6861478" y="4674386"/>
                <a:ext cx="1564281" cy="296048"/>
              </a:xfrm>
              <a:prstGeom prst="roundRect">
                <a:avLst/>
              </a:prstGeom>
              <a:solidFill>
                <a:schemeClr val="accent3"/>
              </a:solidFill>
              <a:ln w="3429" cap="flat">
                <a:noFill/>
                <a:prstDash val="solid"/>
                <a:miter/>
              </a:ln>
            </p:spPr>
            <p:txBody>
              <a:bodyPr rtlCol="0" anchor="ctr"/>
              <a:lstStyle/>
              <a:p>
                <a:pPr algn="ctr"/>
                <a:endParaRPr lang="zh-CN" altLang="en-US">
                  <a:cs typeface="思源黑体 CN Bold" panose="020B0800000000000000" pitchFamily="34" charset="-122"/>
                </a:endParaRPr>
              </a:p>
            </p:txBody>
          </p:sp>
          <p:sp>
            <p:nvSpPr>
              <p:cNvPr id="58" name="PPT世界-11-2"/>
              <p:cNvSpPr txBox="1"/>
              <p:nvPr/>
            </p:nvSpPr>
            <p:spPr>
              <a:xfrm>
                <a:off x="6933812" y="4683911"/>
                <a:ext cx="1419614" cy="27699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汇报人：</a:t>
                </a:r>
                <a:r>
                  <a:rPr kumimoji="0" lang="en-US" altLang="zh-CN"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PPT</a:t>
                </a:r>
                <a:r>
                  <a:rPr kumimoji="0" lang="zh-CN" altLang="en-US"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世界</a:t>
                </a:r>
                <a:endParaRPr kumimoji="0" lang="zh-CN" altLang="en-US"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60" name="PPT世界-11-3"/>
            <p:cNvSpPr txBox="1"/>
            <p:nvPr/>
          </p:nvSpPr>
          <p:spPr>
            <a:xfrm>
              <a:off x="6583713" y="3436921"/>
              <a:ext cx="455701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大学文学专业知识分享</a:t>
              </a:r>
              <a:r>
                <a:rPr kumimoji="0" lang="en-US" altLang="zh-CN" sz="2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kumimoji="0" lang="zh-CN" altLang="en-US" sz="2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模板</a:t>
              </a:r>
            </a:p>
          </p:txBody>
        </p:sp>
        <p:sp>
          <p:nvSpPr>
            <p:cNvPr id="61" name="PPT世界-11-4"/>
            <p:cNvSpPr txBox="1"/>
            <p:nvPr/>
          </p:nvSpPr>
          <p:spPr>
            <a:xfrm>
              <a:off x="6597677" y="4214397"/>
              <a:ext cx="4946623" cy="24622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UNIVERSITY LITERATURE PROFESSIONAL KNOWLEDGE SHARING PPT TEMPLATE</a:t>
              </a:r>
              <a:endParaRPr kumimoji="0" lang="zh-CN" altLang="en-US" sz="10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2" name="PPT世界-11-5"/>
            <p:cNvSpPr/>
            <p:nvPr/>
          </p:nvSpPr>
          <p:spPr>
            <a:xfrm rot="10800000" flipV="1">
              <a:off x="6691788" y="4033257"/>
              <a:ext cx="4752000" cy="47068"/>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67" name="组合 66"/>
            <p:cNvGrpSpPr/>
            <p:nvPr/>
          </p:nvGrpSpPr>
          <p:grpSpPr>
            <a:xfrm>
              <a:off x="8522849" y="4703414"/>
              <a:ext cx="1564281" cy="296048"/>
              <a:chOff x="8751448" y="4674386"/>
              <a:chExt cx="1564281" cy="296048"/>
            </a:xfrm>
          </p:grpSpPr>
          <p:sp>
            <p:nvSpPr>
              <p:cNvPr id="66" name="PPT世界-11-6"/>
              <p:cNvSpPr/>
              <p:nvPr/>
            </p:nvSpPr>
            <p:spPr>
              <a:xfrm flipH="1">
                <a:off x="8751448" y="4674386"/>
                <a:ext cx="1564281" cy="296048"/>
              </a:xfrm>
              <a:prstGeom prst="roundRect">
                <a:avLst/>
              </a:prstGeom>
              <a:solidFill>
                <a:schemeClr val="accent3"/>
              </a:solidFill>
              <a:ln w="3429" cap="flat">
                <a:noFill/>
                <a:prstDash val="solid"/>
                <a:miter/>
              </a:ln>
            </p:spPr>
            <p:txBody>
              <a:bodyPr rtlCol="0" anchor="ctr"/>
              <a:lstStyle/>
              <a:p>
                <a:pPr algn="ctr"/>
                <a:endParaRPr lang="zh-CN" altLang="en-US">
                  <a:cs typeface="思源黑体 CN Bold" panose="020B0800000000000000" pitchFamily="34" charset="-122"/>
                </a:endParaRPr>
              </a:p>
            </p:txBody>
          </p:sp>
          <p:sp>
            <p:nvSpPr>
              <p:cNvPr id="63" name="PPT世界-11-7"/>
              <p:cNvSpPr txBox="1"/>
              <p:nvPr/>
            </p:nvSpPr>
            <p:spPr>
              <a:xfrm>
                <a:off x="8856377" y="4683911"/>
                <a:ext cx="1354424" cy="27699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活动时间：</a:t>
                </a:r>
                <a:r>
                  <a:rPr kumimoji="0" lang="en-US" altLang="zh-CN"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20XX</a:t>
                </a:r>
                <a:endParaRPr kumimoji="0" lang="zh-CN" altLang="en-US" sz="12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81" name="PPT世界-14"/>
          <p:cNvGrpSpPr/>
          <p:nvPr/>
        </p:nvGrpSpPr>
        <p:grpSpPr>
          <a:xfrm>
            <a:off x="6665520" y="5958253"/>
            <a:ext cx="1522906" cy="280925"/>
            <a:chOff x="6580602" y="6001795"/>
            <a:chExt cx="1850151" cy="341291"/>
          </a:xfrm>
        </p:grpSpPr>
        <p:sp>
          <p:nvSpPr>
            <p:cNvPr id="73" name="PPT世界-14-1"/>
            <p:cNvSpPr/>
            <p:nvPr/>
          </p:nvSpPr>
          <p:spPr>
            <a:xfrm>
              <a:off x="6580602" y="6001795"/>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4" name="PPT世界-14-2"/>
            <p:cNvSpPr/>
            <p:nvPr/>
          </p:nvSpPr>
          <p:spPr>
            <a:xfrm>
              <a:off x="6673527" y="6068820"/>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5" name="PPT世界-14-3"/>
            <p:cNvSpPr/>
            <p:nvPr/>
          </p:nvSpPr>
          <p:spPr>
            <a:xfrm>
              <a:off x="7083555" y="6001795"/>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6" name="PPT世界-14-4"/>
            <p:cNvSpPr/>
            <p:nvPr/>
          </p:nvSpPr>
          <p:spPr>
            <a:xfrm>
              <a:off x="7150568" y="6068938"/>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7" name="PPT世界-14-5"/>
            <p:cNvSpPr/>
            <p:nvPr/>
          </p:nvSpPr>
          <p:spPr>
            <a:xfrm>
              <a:off x="7586509" y="6001795"/>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8" name="PPT世界-14-6"/>
            <p:cNvSpPr/>
            <p:nvPr/>
          </p:nvSpPr>
          <p:spPr>
            <a:xfrm>
              <a:off x="7653534" y="6086998"/>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9" name="PPT世界-14-7"/>
            <p:cNvSpPr/>
            <p:nvPr/>
          </p:nvSpPr>
          <p:spPr>
            <a:xfrm>
              <a:off x="8089461" y="6001795"/>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0" name="PPT世界-14-8"/>
            <p:cNvSpPr/>
            <p:nvPr/>
          </p:nvSpPr>
          <p:spPr>
            <a:xfrm>
              <a:off x="8178435" y="6068820"/>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92" name="PPT世界-15"/>
          <p:cNvGrpSpPr/>
          <p:nvPr/>
        </p:nvGrpSpPr>
        <p:grpSpPr>
          <a:xfrm>
            <a:off x="6393015" y="1200996"/>
            <a:ext cx="4933348" cy="2056891"/>
            <a:chOff x="6393015" y="1200996"/>
            <a:chExt cx="4933348" cy="2056891"/>
          </a:xfrm>
        </p:grpSpPr>
        <p:sp>
          <p:nvSpPr>
            <p:cNvPr id="64" name="PPT世界-15-1"/>
            <p:cNvSpPr txBox="1"/>
            <p:nvPr/>
          </p:nvSpPr>
          <p:spPr>
            <a:xfrm>
              <a:off x="6583712" y="1200996"/>
              <a:ext cx="474265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lumMod val="8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THANKS FOR WATCHING</a:t>
              </a:r>
              <a:endParaRPr kumimoji="0" lang="zh-CN" altLang="en-US" sz="2400" b="0" i="0" u="none" strike="noStrike" kern="1200" cap="none" spc="0" normalizeH="0" baseline="0" noProof="0" dirty="0">
                <a:ln>
                  <a:noFill/>
                </a:ln>
                <a:solidFill>
                  <a:prstClr val="white">
                    <a:lumMod val="8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91" name="组合 90"/>
            <p:cNvGrpSpPr/>
            <p:nvPr/>
          </p:nvGrpSpPr>
          <p:grpSpPr>
            <a:xfrm>
              <a:off x="6393015" y="1851506"/>
              <a:ext cx="4832548" cy="1406381"/>
              <a:chOff x="6393015" y="1943766"/>
              <a:chExt cx="4832548" cy="1406381"/>
            </a:xfrm>
          </p:grpSpPr>
          <p:grpSp>
            <p:nvGrpSpPr>
              <p:cNvPr id="82" name="组合 81"/>
              <p:cNvGrpSpPr/>
              <p:nvPr/>
            </p:nvGrpSpPr>
            <p:grpSpPr>
              <a:xfrm>
                <a:off x="6393015" y="1943766"/>
                <a:ext cx="4832548" cy="1350452"/>
                <a:chOff x="1278601" y="1527703"/>
                <a:chExt cx="3640208" cy="821426"/>
              </a:xfrm>
            </p:grpSpPr>
            <p:sp>
              <p:nvSpPr>
                <p:cNvPr id="83" name="PPT世界-15-2"/>
                <p:cNvSpPr/>
                <p:nvPr/>
              </p:nvSpPr>
              <p:spPr>
                <a:xfrm rot="196441">
                  <a:off x="1383861" y="1527703"/>
                  <a:ext cx="3534948" cy="812821"/>
                </a:xfrm>
                <a:prstGeom prst="roundRect">
                  <a:avLst>
                    <a:gd name="adj" fmla="val 6866"/>
                  </a:avLst>
                </a:prstGeom>
                <a:gradFill flip="none" rotWithShape="0">
                  <a:gsLst>
                    <a:gs pos="0">
                      <a:schemeClr val="accent1"/>
                    </a:gs>
                    <a:gs pos="100000">
                      <a:schemeClr val="accent2"/>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84" name="PPT世界-15-3"/>
                <p:cNvSpPr/>
                <p:nvPr/>
              </p:nvSpPr>
              <p:spPr>
                <a:xfrm>
                  <a:off x="1278601" y="1535397"/>
                  <a:ext cx="3536319" cy="813732"/>
                </a:xfrm>
                <a:prstGeom prst="roundRect">
                  <a:avLst>
                    <a:gd name="adj" fmla="val 5939"/>
                  </a:avLst>
                </a:prstGeom>
                <a:solidFill>
                  <a:schemeClr val="bg1"/>
                </a:solidFill>
                <a:ln w="9525">
                  <a:solidFill>
                    <a:schemeClr val="accent3"/>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87" name="PPT世界-15-4"/>
                <p:cNvSpPr/>
                <p:nvPr/>
              </p:nvSpPr>
              <p:spPr>
                <a:xfrm>
                  <a:off x="4562920" y="2171215"/>
                  <a:ext cx="252000" cy="17791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90" name="PPT世界-15-5"/>
                <p:cNvSpPr/>
                <p:nvPr/>
              </p:nvSpPr>
              <p:spPr>
                <a:xfrm flipH="1" flipV="1">
                  <a:off x="1278601" y="1535397"/>
                  <a:ext cx="180000" cy="133750"/>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sp>
            <p:nvSpPr>
              <p:cNvPr id="59" name="PPT世界-15-6"/>
              <p:cNvSpPr txBox="1"/>
              <p:nvPr/>
            </p:nvSpPr>
            <p:spPr>
              <a:xfrm>
                <a:off x="6532101" y="1965152"/>
                <a:ext cx="4555544" cy="138499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8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谢谢观看</a:t>
                </a:r>
              </a:p>
            </p:txBody>
          </p:sp>
        </p:grpSp>
      </p:grpSp>
      <p:pic>
        <p:nvPicPr>
          <p:cNvPr id="42" name="图片 41">
            <a:hlinkClick r:id="rId4"/>
            <a:extLst>
              <a:ext uri="{FF2B5EF4-FFF2-40B4-BE49-F238E27FC236}">
                <a16:creationId xmlns:a16="http://schemas.microsoft.com/office/drawing/2014/main" id="{27CE162F-60A6-4808-8E90-385DB55E854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593645" y="374991"/>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500"/>
                                        <p:tgtEl>
                                          <p:spTgt spid="92"/>
                                        </p:tgtEl>
                                      </p:cBhvr>
                                    </p:animEffect>
                                    <p:anim calcmode="lin" valueType="num">
                                      <p:cBhvr>
                                        <p:cTn id="8" dur="500" fill="hold"/>
                                        <p:tgtEl>
                                          <p:spTgt spid="92"/>
                                        </p:tgtEl>
                                        <p:attrNameLst>
                                          <p:attrName>ppt_x</p:attrName>
                                        </p:attrNameLst>
                                      </p:cBhvr>
                                      <p:tavLst>
                                        <p:tav tm="0">
                                          <p:val>
                                            <p:strVal val="#ppt_x"/>
                                          </p:val>
                                        </p:tav>
                                        <p:tav tm="100000">
                                          <p:val>
                                            <p:strVal val="#ppt_x"/>
                                          </p:val>
                                        </p:tav>
                                      </p:tavLst>
                                    </p:anim>
                                    <p:anim calcmode="lin" valueType="num">
                                      <p:cBhvr>
                                        <p:cTn id="9" dur="500" fill="hold"/>
                                        <p:tgtEl>
                                          <p:spTgt spid="9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500"/>
                                        <p:tgtEl>
                                          <p:spTgt spid="93"/>
                                        </p:tgtEl>
                                      </p:cBhvr>
                                    </p:animEffect>
                                    <p:anim calcmode="lin" valueType="num">
                                      <p:cBhvr>
                                        <p:cTn id="14" dur="500" fill="hold"/>
                                        <p:tgtEl>
                                          <p:spTgt spid="93"/>
                                        </p:tgtEl>
                                        <p:attrNameLst>
                                          <p:attrName>ppt_x</p:attrName>
                                        </p:attrNameLst>
                                      </p:cBhvr>
                                      <p:tavLst>
                                        <p:tav tm="0">
                                          <p:val>
                                            <p:strVal val="#ppt_x"/>
                                          </p:val>
                                        </p:tav>
                                        <p:tav tm="100000">
                                          <p:val>
                                            <p:strVal val="#ppt_x"/>
                                          </p:val>
                                        </p:tav>
                                      </p:tavLst>
                                    </p:anim>
                                    <p:anim calcmode="lin" valueType="num">
                                      <p:cBhvr>
                                        <p:cTn id="15" dur="5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PPT世界-1">
            <a:extLst>
              <a:ext uri="{FF2B5EF4-FFF2-40B4-BE49-F238E27FC236}">
                <a16:creationId xmlns:a16="http://schemas.microsoft.com/office/drawing/2014/main" id="{BEE08418-1BB1-44F8-BCB1-890F59D7E1F2}"/>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44" name="PPT世界-2"/>
          <p:cNvSpPr txBox="1"/>
          <p:nvPr/>
        </p:nvSpPr>
        <p:spPr>
          <a:xfrm rot="5400000">
            <a:off x="-1136912" y="2875006"/>
            <a:ext cx="4742651"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0" i="0" u="none" strike="noStrike" kern="1200" cap="none" spc="0" normalizeH="0" baseline="0" noProof="0" dirty="0">
                <a:ln>
                  <a:noFill/>
                </a:ln>
                <a:gradFill flip="none" rotWithShape="1">
                  <a:gsLst>
                    <a:gs pos="27000">
                      <a:schemeClr val="accent1">
                        <a:lumMod val="60000"/>
                        <a:lumOff val="40000"/>
                        <a:alpha val="0"/>
                      </a:schemeClr>
                    </a:gs>
                    <a:gs pos="100000">
                      <a:schemeClr val="accent1">
                        <a:alpha val="30000"/>
                      </a:schemeClr>
                    </a:gs>
                  </a:gsLst>
                  <a:lin ang="54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CONTENTS</a:t>
            </a:r>
            <a:endParaRPr kumimoji="0" lang="zh-CN" altLang="en-US" sz="6600" b="0" i="0" u="none" strike="noStrike" kern="1200" cap="none" spc="0" normalizeH="0" baseline="0" noProof="0" dirty="0">
              <a:ln>
                <a:noFill/>
              </a:ln>
              <a:gradFill flip="none" rotWithShape="1">
                <a:gsLst>
                  <a:gs pos="27000">
                    <a:schemeClr val="accent1">
                      <a:lumMod val="60000"/>
                      <a:lumOff val="40000"/>
                      <a:alpha val="0"/>
                    </a:schemeClr>
                  </a:gs>
                  <a:gs pos="100000">
                    <a:schemeClr val="accent1">
                      <a:alpha val="30000"/>
                    </a:schemeClr>
                  </a:gs>
                </a:gsLst>
                <a:lin ang="54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3"/>
          <p:cNvSpPr/>
          <p:nvPr/>
        </p:nvSpPr>
        <p:spPr>
          <a:xfrm flipH="1">
            <a:off x="6889551" y="428"/>
            <a:ext cx="4539428" cy="1083428"/>
          </a:xfrm>
          <a:custGeom>
            <a:avLst/>
            <a:gdLst>
              <a:gd name="connsiteX0" fmla="*/ 0 w 4539428"/>
              <a:gd name="connsiteY0" fmla="*/ 0 h 1083428"/>
              <a:gd name="connsiteX1" fmla="*/ 4539429 w 4539428"/>
              <a:gd name="connsiteY1" fmla="*/ 0 h 1083428"/>
              <a:gd name="connsiteX2" fmla="*/ 4539429 w 4539428"/>
              <a:gd name="connsiteY2" fmla="*/ 1083429 h 1083428"/>
              <a:gd name="connsiteX3" fmla="*/ 0 w 4539428"/>
              <a:gd name="connsiteY3" fmla="*/ 1083429 h 1083428"/>
            </a:gdLst>
            <a:ahLst/>
            <a:cxnLst>
              <a:cxn ang="0">
                <a:pos x="connsiteX0" y="connsiteY0"/>
              </a:cxn>
              <a:cxn ang="0">
                <a:pos x="connsiteX1" y="connsiteY1"/>
              </a:cxn>
              <a:cxn ang="0">
                <a:pos x="connsiteX2" y="connsiteY2"/>
              </a:cxn>
              <a:cxn ang="0">
                <a:pos x="connsiteX3" y="connsiteY3"/>
              </a:cxn>
            </a:cxnLst>
            <a:rect l="l" t="t" r="r" b="b"/>
            <a:pathLst>
              <a:path w="4539428" h="1083428">
                <a:moveTo>
                  <a:pt x="0" y="0"/>
                </a:moveTo>
                <a:lnTo>
                  <a:pt x="4539429" y="0"/>
                </a:lnTo>
                <a:lnTo>
                  <a:pt x="4539429" y="1083429"/>
                </a:lnTo>
                <a:lnTo>
                  <a:pt x="0" y="1083429"/>
                </a:lnTo>
                <a:close/>
              </a:path>
            </a:pathLst>
          </a:custGeom>
          <a:solidFill>
            <a:schemeClr val="accent3"/>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148" name="PPT世界-4"/>
          <p:cNvSpPr/>
          <p:nvPr/>
        </p:nvSpPr>
        <p:spPr>
          <a:xfrm flipH="1">
            <a:off x="8014999" y="3047139"/>
            <a:ext cx="4177001" cy="3810861"/>
          </a:xfrm>
          <a:custGeom>
            <a:avLst/>
            <a:gdLst>
              <a:gd name="connsiteX0" fmla="*/ 1341997 w 4177001"/>
              <a:gd name="connsiteY0" fmla="*/ 0 h 3810861"/>
              <a:gd name="connsiteX1" fmla="*/ 238486 w 4177001"/>
              <a:gd name="connsiteY1" fmla="*/ 222789 h 3810861"/>
              <a:gd name="connsiteX2" fmla="*/ 0 w 4177001"/>
              <a:gd name="connsiteY2" fmla="*/ 337674 h 3810861"/>
              <a:gd name="connsiteX3" fmla="*/ 0 w 4177001"/>
              <a:gd name="connsiteY3" fmla="*/ 3810861 h 3810861"/>
              <a:gd name="connsiteX4" fmla="*/ 4000935 w 4177001"/>
              <a:gd name="connsiteY4" fmla="*/ 3810861 h 3810861"/>
              <a:gd name="connsiteX5" fmla="*/ 4049545 w 4177001"/>
              <a:gd name="connsiteY5" fmla="*/ 3678048 h 3810861"/>
              <a:gd name="connsiteX6" fmla="*/ 4177001 w 4177001"/>
              <a:gd name="connsiteY6" fmla="*/ 2835004 h 3810861"/>
              <a:gd name="connsiteX7" fmla="*/ 1341997 w 4177001"/>
              <a:gd name="connsiteY7" fmla="*/ 0 h 381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77001" h="3810861">
                <a:moveTo>
                  <a:pt x="1341997" y="0"/>
                </a:moveTo>
                <a:cubicBezTo>
                  <a:pt x="950565" y="0"/>
                  <a:pt x="577661" y="79330"/>
                  <a:pt x="238486" y="222789"/>
                </a:cubicBezTo>
                <a:lnTo>
                  <a:pt x="0" y="337674"/>
                </a:lnTo>
                <a:lnTo>
                  <a:pt x="0" y="3810861"/>
                </a:lnTo>
                <a:lnTo>
                  <a:pt x="4000935" y="3810861"/>
                </a:lnTo>
                <a:lnTo>
                  <a:pt x="4049545" y="3678048"/>
                </a:lnTo>
                <a:cubicBezTo>
                  <a:pt x="4132378" y="3411730"/>
                  <a:pt x="4177001" y="3128578"/>
                  <a:pt x="4177001" y="2835004"/>
                </a:cubicBezTo>
                <a:cubicBezTo>
                  <a:pt x="4177001" y="1269275"/>
                  <a:pt x="2907726" y="0"/>
                  <a:pt x="134199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51" name="PPT世界-5"/>
          <p:cNvSpPr/>
          <p:nvPr/>
        </p:nvSpPr>
        <p:spPr>
          <a:xfrm rot="19032259" flipH="1">
            <a:off x="6050844" y="2939974"/>
            <a:ext cx="2438429" cy="2438429"/>
          </a:xfrm>
          <a:custGeom>
            <a:avLst/>
            <a:gdLst>
              <a:gd name="connsiteX0" fmla="*/ 273000 w 2786744"/>
              <a:gd name="connsiteY0" fmla="*/ 567474 h 2786744"/>
              <a:gd name="connsiteX1" fmla="*/ 273000 w 2786744"/>
              <a:gd name="connsiteY1" fmla="*/ 2219270 h 2786744"/>
              <a:gd name="connsiteX2" fmla="*/ 237966 w 2786744"/>
              <a:gd name="connsiteY2" fmla="*/ 2172420 h 2786744"/>
              <a:gd name="connsiteX3" fmla="*/ 0 w 2786744"/>
              <a:gd name="connsiteY3" fmla="*/ 1393372 h 2786744"/>
              <a:gd name="connsiteX4" fmla="*/ 237966 w 2786744"/>
              <a:gd name="connsiteY4" fmla="*/ 614325 h 2786744"/>
              <a:gd name="connsiteX5" fmla="*/ 2513743 w 2786744"/>
              <a:gd name="connsiteY5" fmla="*/ 567473 h 2786744"/>
              <a:gd name="connsiteX6" fmla="*/ 2548778 w 2786744"/>
              <a:gd name="connsiteY6" fmla="*/ 614325 h 2786744"/>
              <a:gd name="connsiteX7" fmla="*/ 2786744 w 2786744"/>
              <a:gd name="connsiteY7" fmla="*/ 1393372 h 2786744"/>
              <a:gd name="connsiteX8" fmla="*/ 2548778 w 2786744"/>
              <a:gd name="connsiteY8" fmla="*/ 2172420 h 2786744"/>
              <a:gd name="connsiteX9" fmla="*/ 2513743 w 2786744"/>
              <a:gd name="connsiteY9" fmla="*/ 2219271 h 2786744"/>
              <a:gd name="connsiteX10" fmla="*/ 2108796 w 2786744"/>
              <a:gd name="connsiteY10" fmla="*/ 199314 h 2786744"/>
              <a:gd name="connsiteX11" fmla="*/ 2172419 w 2786744"/>
              <a:gd name="connsiteY11" fmla="*/ 237966 h 2786744"/>
              <a:gd name="connsiteX12" fmla="*/ 2279686 w 2786744"/>
              <a:gd name="connsiteY12" fmla="*/ 318179 h 2786744"/>
              <a:gd name="connsiteX13" fmla="*/ 2297743 w 2786744"/>
              <a:gd name="connsiteY13" fmla="*/ 334590 h 2786744"/>
              <a:gd name="connsiteX14" fmla="*/ 2297743 w 2786744"/>
              <a:gd name="connsiteY14" fmla="*/ 2452154 h 2786744"/>
              <a:gd name="connsiteX15" fmla="*/ 2279686 w 2786744"/>
              <a:gd name="connsiteY15" fmla="*/ 2468566 h 2786744"/>
              <a:gd name="connsiteX16" fmla="*/ 2172419 w 2786744"/>
              <a:gd name="connsiteY16" fmla="*/ 2548778 h 2786744"/>
              <a:gd name="connsiteX17" fmla="*/ 2108796 w 2786744"/>
              <a:gd name="connsiteY17" fmla="*/ 2587430 h 2786744"/>
              <a:gd name="connsiteX18" fmla="*/ 677949 w 2786744"/>
              <a:gd name="connsiteY18" fmla="*/ 199313 h 2786744"/>
              <a:gd name="connsiteX19" fmla="*/ 677949 w 2786744"/>
              <a:gd name="connsiteY19" fmla="*/ 2587431 h 2786744"/>
              <a:gd name="connsiteX20" fmla="*/ 614325 w 2786744"/>
              <a:gd name="connsiteY20" fmla="*/ 2548778 h 2786744"/>
              <a:gd name="connsiteX21" fmla="*/ 507058 w 2786744"/>
              <a:gd name="connsiteY21" fmla="*/ 2468566 h 2786744"/>
              <a:gd name="connsiteX22" fmla="*/ 489000 w 2786744"/>
              <a:gd name="connsiteY22" fmla="*/ 2452153 h 2786744"/>
              <a:gd name="connsiteX23" fmla="*/ 489000 w 2786744"/>
              <a:gd name="connsiteY23" fmla="*/ 334591 h 2786744"/>
              <a:gd name="connsiteX24" fmla="*/ 507058 w 2786744"/>
              <a:gd name="connsiteY24" fmla="*/ 318179 h 2786744"/>
              <a:gd name="connsiteX25" fmla="*/ 614325 w 2786744"/>
              <a:gd name="connsiteY25" fmla="*/ 237966 h 2786744"/>
              <a:gd name="connsiteX26" fmla="*/ 1703847 w 2786744"/>
              <a:gd name="connsiteY26" fmla="*/ 35935 h 2786744"/>
              <a:gd name="connsiteX27" fmla="*/ 1807718 w 2786744"/>
              <a:gd name="connsiteY27" fmla="*/ 62643 h 2786744"/>
              <a:gd name="connsiteX28" fmla="*/ 1892796 w 2786744"/>
              <a:gd name="connsiteY28" fmla="*/ 93782 h 2786744"/>
              <a:gd name="connsiteX29" fmla="*/ 1892796 w 2786744"/>
              <a:gd name="connsiteY29" fmla="*/ 2692962 h 2786744"/>
              <a:gd name="connsiteX30" fmla="*/ 1807718 w 2786744"/>
              <a:gd name="connsiteY30" fmla="*/ 2724101 h 2786744"/>
              <a:gd name="connsiteX31" fmla="*/ 1703847 w 2786744"/>
              <a:gd name="connsiteY31" fmla="*/ 2750809 h 2786744"/>
              <a:gd name="connsiteX32" fmla="*/ 1082898 w 2786744"/>
              <a:gd name="connsiteY32" fmla="*/ 35935 h 2786744"/>
              <a:gd name="connsiteX33" fmla="*/ 1082898 w 2786744"/>
              <a:gd name="connsiteY33" fmla="*/ 2750809 h 2786744"/>
              <a:gd name="connsiteX34" fmla="*/ 979026 w 2786744"/>
              <a:gd name="connsiteY34" fmla="*/ 2724101 h 2786744"/>
              <a:gd name="connsiteX35" fmla="*/ 893949 w 2786744"/>
              <a:gd name="connsiteY35" fmla="*/ 2692962 h 2786744"/>
              <a:gd name="connsiteX36" fmla="*/ 893949 w 2786744"/>
              <a:gd name="connsiteY36" fmla="*/ 93782 h 2786744"/>
              <a:gd name="connsiteX37" fmla="*/ 979026 w 2786744"/>
              <a:gd name="connsiteY37" fmla="*/ 62643 h 2786744"/>
              <a:gd name="connsiteX38" fmla="*/ 1393372 w 2786744"/>
              <a:gd name="connsiteY38" fmla="*/ 0 h 2786744"/>
              <a:gd name="connsiteX39" fmla="*/ 1487847 w 2786744"/>
              <a:gd name="connsiteY39" fmla="*/ 4771 h 2786744"/>
              <a:gd name="connsiteX40" fmla="*/ 1487847 w 2786744"/>
              <a:gd name="connsiteY40" fmla="*/ 2781974 h 2786744"/>
              <a:gd name="connsiteX41" fmla="*/ 1393372 w 2786744"/>
              <a:gd name="connsiteY41" fmla="*/ 2786744 h 2786744"/>
              <a:gd name="connsiteX42" fmla="*/ 1298898 w 2786744"/>
              <a:gd name="connsiteY42" fmla="*/ 2781974 h 2786744"/>
              <a:gd name="connsiteX43" fmla="*/ 1298898 w 2786744"/>
              <a:gd name="connsiteY43" fmla="*/ 4771 h 278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786744" h="2786744">
                <a:moveTo>
                  <a:pt x="273000" y="567474"/>
                </a:moveTo>
                <a:lnTo>
                  <a:pt x="273000" y="2219270"/>
                </a:lnTo>
                <a:lnTo>
                  <a:pt x="237966" y="2172420"/>
                </a:lnTo>
                <a:cubicBezTo>
                  <a:pt x="87727" y="1950036"/>
                  <a:pt x="0" y="1681949"/>
                  <a:pt x="0" y="1393372"/>
                </a:cubicBezTo>
                <a:cubicBezTo>
                  <a:pt x="0" y="1104795"/>
                  <a:pt x="87727" y="836708"/>
                  <a:pt x="237966" y="614325"/>
                </a:cubicBezTo>
                <a:close/>
                <a:moveTo>
                  <a:pt x="2513743" y="567473"/>
                </a:moveTo>
                <a:lnTo>
                  <a:pt x="2548778" y="614325"/>
                </a:lnTo>
                <a:cubicBezTo>
                  <a:pt x="2699017" y="836708"/>
                  <a:pt x="2786744" y="1104795"/>
                  <a:pt x="2786744" y="1393372"/>
                </a:cubicBezTo>
                <a:cubicBezTo>
                  <a:pt x="2786744" y="1681949"/>
                  <a:pt x="2699017" y="1950036"/>
                  <a:pt x="2548778" y="2172420"/>
                </a:cubicBezTo>
                <a:lnTo>
                  <a:pt x="2513743" y="2219271"/>
                </a:lnTo>
                <a:close/>
                <a:moveTo>
                  <a:pt x="2108796" y="199314"/>
                </a:moveTo>
                <a:lnTo>
                  <a:pt x="2172419" y="237966"/>
                </a:lnTo>
                <a:cubicBezTo>
                  <a:pt x="2209483" y="263006"/>
                  <a:pt x="2245278" y="289782"/>
                  <a:pt x="2279686" y="318179"/>
                </a:cubicBezTo>
                <a:lnTo>
                  <a:pt x="2297743" y="334590"/>
                </a:lnTo>
                <a:lnTo>
                  <a:pt x="2297743" y="2452154"/>
                </a:lnTo>
                <a:lnTo>
                  <a:pt x="2279686" y="2468566"/>
                </a:lnTo>
                <a:cubicBezTo>
                  <a:pt x="2245278" y="2496962"/>
                  <a:pt x="2209483" y="2523738"/>
                  <a:pt x="2172419" y="2548778"/>
                </a:cubicBezTo>
                <a:lnTo>
                  <a:pt x="2108796" y="2587430"/>
                </a:lnTo>
                <a:close/>
                <a:moveTo>
                  <a:pt x="677949" y="199313"/>
                </a:moveTo>
                <a:lnTo>
                  <a:pt x="677949" y="2587431"/>
                </a:lnTo>
                <a:lnTo>
                  <a:pt x="614325" y="2548778"/>
                </a:lnTo>
                <a:cubicBezTo>
                  <a:pt x="577261" y="2523738"/>
                  <a:pt x="541466" y="2496962"/>
                  <a:pt x="507058" y="2468566"/>
                </a:cubicBezTo>
                <a:lnTo>
                  <a:pt x="489000" y="2452153"/>
                </a:lnTo>
                <a:lnTo>
                  <a:pt x="489000" y="334591"/>
                </a:lnTo>
                <a:lnTo>
                  <a:pt x="507058" y="318179"/>
                </a:lnTo>
                <a:cubicBezTo>
                  <a:pt x="541466" y="289782"/>
                  <a:pt x="577261" y="263006"/>
                  <a:pt x="614325" y="237966"/>
                </a:cubicBezTo>
                <a:close/>
                <a:moveTo>
                  <a:pt x="1703847" y="35935"/>
                </a:moveTo>
                <a:lnTo>
                  <a:pt x="1807718" y="62643"/>
                </a:lnTo>
                <a:lnTo>
                  <a:pt x="1892796" y="93782"/>
                </a:lnTo>
                <a:lnTo>
                  <a:pt x="1892796" y="2692962"/>
                </a:lnTo>
                <a:lnTo>
                  <a:pt x="1807718" y="2724101"/>
                </a:lnTo>
                <a:lnTo>
                  <a:pt x="1703847" y="2750809"/>
                </a:lnTo>
                <a:close/>
                <a:moveTo>
                  <a:pt x="1082898" y="35935"/>
                </a:moveTo>
                <a:lnTo>
                  <a:pt x="1082898" y="2750809"/>
                </a:lnTo>
                <a:lnTo>
                  <a:pt x="979026" y="2724101"/>
                </a:lnTo>
                <a:lnTo>
                  <a:pt x="893949" y="2692962"/>
                </a:lnTo>
                <a:lnTo>
                  <a:pt x="893949" y="93782"/>
                </a:lnTo>
                <a:lnTo>
                  <a:pt x="979026" y="62643"/>
                </a:lnTo>
                <a:close/>
                <a:moveTo>
                  <a:pt x="1393372" y="0"/>
                </a:moveTo>
                <a:lnTo>
                  <a:pt x="1487847" y="4771"/>
                </a:lnTo>
                <a:lnTo>
                  <a:pt x="1487847" y="2781974"/>
                </a:lnTo>
                <a:lnTo>
                  <a:pt x="1393372" y="2786744"/>
                </a:lnTo>
                <a:lnTo>
                  <a:pt x="1298898" y="2781974"/>
                </a:lnTo>
                <a:lnTo>
                  <a:pt x="1298898" y="477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47" name="PPT世界-6"/>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6408895" y="798288"/>
            <a:ext cx="5057562" cy="5021942"/>
          </a:xfrm>
          <a:custGeom>
            <a:avLst/>
            <a:gdLst>
              <a:gd name="connsiteX0" fmla="*/ 5057562 w 5057562"/>
              <a:gd name="connsiteY0" fmla="*/ 0 h 5021942"/>
              <a:gd name="connsiteX1" fmla="*/ 35622 w 5057562"/>
              <a:gd name="connsiteY1" fmla="*/ 0 h 5021942"/>
              <a:gd name="connsiteX2" fmla="*/ 0 w 5057562"/>
              <a:gd name="connsiteY2" fmla="*/ 5021816 h 5021942"/>
              <a:gd name="connsiteX3" fmla="*/ 3574053 w 5057562"/>
              <a:gd name="connsiteY3" fmla="*/ 3563621 h 5021942"/>
              <a:gd name="connsiteX4" fmla="*/ 5057562 w 5057562"/>
              <a:gd name="connsiteY4" fmla="*/ 0 h 5021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7562" h="5021942">
                <a:moveTo>
                  <a:pt x="5057562" y="0"/>
                </a:moveTo>
                <a:lnTo>
                  <a:pt x="35622" y="0"/>
                </a:lnTo>
                <a:lnTo>
                  <a:pt x="0" y="5021816"/>
                </a:lnTo>
                <a:cubicBezTo>
                  <a:pt x="1338041" y="5031306"/>
                  <a:pt x="2624542" y="4506420"/>
                  <a:pt x="3574053" y="3563621"/>
                </a:cubicBezTo>
                <a:cubicBezTo>
                  <a:pt x="4523564" y="2620820"/>
                  <a:pt x="5057562" y="1338075"/>
                  <a:pt x="5057562" y="0"/>
                </a:cubicBezTo>
                <a:close/>
              </a:path>
            </a:pathLst>
          </a:custGeom>
          <a:ln w="41275">
            <a:solidFill>
              <a:schemeClr val="accent1"/>
            </a:solidFill>
          </a:ln>
        </p:spPr>
      </p:pic>
      <p:sp>
        <p:nvSpPr>
          <p:cNvPr id="19" name="PPT世界-8"/>
          <p:cNvSpPr/>
          <p:nvPr/>
        </p:nvSpPr>
        <p:spPr>
          <a:xfrm flipH="1">
            <a:off x="10568408" y="6212999"/>
            <a:ext cx="891428" cy="150857"/>
          </a:xfrm>
          <a:custGeom>
            <a:avLst/>
            <a:gdLst>
              <a:gd name="connsiteX0" fmla="*/ 0 w 891428"/>
              <a:gd name="connsiteY0" fmla="*/ 0 h 150857"/>
              <a:gd name="connsiteX1" fmla="*/ 891429 w 891428"/>
              <a:gd name="connsiteY1" fmla="*/ 0 h 150857"/>
              <a:gd name="connsiteX2" fmla="*/ 891429 w 891428"/>
              <a:gd name="connsiteY2" fmla="*/ 150857 h 150857"/>
              <a:gd name="connsiteX3" fmla="*/ 0 w 891428"/>
              <a:gd name="connsiteY3" fmla="*/ 150857 h 150857"/>
            </a:gdLst>
            <a:ahLst/>
            <a:cxnLst>
              <a:cxn ang="0">
                <a:pos x="connsiteX0" y="connsiteY0"/>
              </a:cxn>
              <a:cxn ang="0">
                <a:pos x="connsiteX1" y="connsiteY1"/>
              </a:cxn>
              <a:cxn ang="0">
                <a:pos x="connsiteX2" y="connsiteY2"/>
              </a:cxn>
              <a:cxn ang="0">
                <a:pos x="connsiteX3" y="connsiteY3"/>
              </a:cxn>
            </a:cxnLst>
            <a:rect l="l" t="t" r="r" b="b"/>
            <a:pathLst>
              <a:path w="891428" h="150857">
                <a:moveTo>
                  <a:pt x="0" y="0"/>
                </a:moveTo>
                <a:lnTo>
                  <a:pt x="891429" y="0"/>
                </a:lnTo>
                <a:lnTo>
                  <a:pt x="891429" y="150857"/>
                </a:lnTo>
                <a:lnTo>
                  <a:pt x="0" y="150857"/>
                </a:lnTo>
                <a:close/>
              </a:path>
            </a:pathLst>
          </a:custGeom>
          <a:solidFill>
            <a:schemeClr val="bg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9" name="PPT世界-9"/>
          <p:cNvSpPr/>
          <p:nvPr/>
        </p:nvSpPr>
        <p:spPr>
          <a:xfrm flipH="1">
            <a:off x="6408895" y="3342973"/>
            <a:ext cx="2438428" cy="2438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46" name="PPT世界-10"/>
          <p:cNvSpPr/>
          <p:nvPr/>
        </p:nvSpPr>
        <p:spPr>
          <a:xfrm flipH="1">
            <a:off x="10034098" y="0"/>
            <a:ext cx="2157902" cy="1641571"/>
          </a:xfrm>
          <a:custGeom>
            <a:avLst/>
            <a:gdLst>
              <a:gd name="connsiteX0" fmla="*/ 2157902 w 2157902"/>
              <a:gd name="connsiteY0" fmla="*/ 0 h 1641571"/>
              <a:gd name="connsiteX1" fmla="*/ 983793 w 2157902"/>
              <a:gd name="connsiteY1" fmla="*/ 0 h 1641571"/>
              <a:gd name="connsiteX2" fmla="*/ 977093 w 2157902"/>
              <a:gd name="connsiteY2" fmla="*/ 12344 h 1641571"/>
              <a:gd name="connsiteX3" fmla="*/ 47330 w 2157902"/>
              <a:gd name="connsiteY3" fmla="*/ 569620 h 1641571"/>
              <a:gd name="connsiteX4" fmla="*/ 0 w 2157902"/>
              <a:gd name="connsiteY4" fmla="*/ 572010 h 1641571"/>
              <a:gd name="connsiteX5" fmla="*/ 0 w 2157902"/>
              <a:gd name="connsiteY5" fmla="*/ 1641571 h 1641571"/>
              <a:gd name="connsiteX6" fmla="*/ 156686 w 2157902"/>
              <a:gd name="connsiteY6" fmla="*/ 1633659 h 1641571"/>
              <a:gd name="connsiteX7" fmla="*/ 2080522 w 2157902"/>
              <a:gd name="connsiteY7" fmla="*/ 211417 h 1641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7902" h="1641571">
                <a:moveTo>
                  <a:pt x="2157902" y="0"/>
                </a:moveTo>
                <a:lnTo>
                  <a:pt x="983793" y="0"/>
                </a:lnTo>
                <a:lnTo>
                  <a:pt x="977093" y="12344"/>
                </a:lnTo>
                <a:cubicBezTo>
                  <a:pt x="770240" y="318528"/>
                  <a:pt x="434282" y="530323"/>
                  <a:pt x="47330" y="569620"/>
                </a:cubicBezTo>
                <a:lnTo>
                  <a:pt x="0" y="572010"/>
                </a:lnTo>
                <a:lnTo>
                  <a:pt x="0" y="1641571"/>
                </a:lnTo>
                <a:lnTo>
                  <a:pt x="156686" y="1633659"/>
                </a:lnTo>
                <a:cubicBezTo>
                  <a:pt x="1025139" y="1545463"/>
                  <a:pt x="1753708" y="984091"/>
                  <a:pt x="2080522" y="21141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grpSp>
        <p:nvGrpSpPr>
          <p:cNvPr id="10" name="PPT世界-13"/>
          <p:cNvGrpSpPr/>
          <p:nvPr/>
        </p:nvGrpSpPr>
        <p:grpSpPr>
          <a:xfrm>
            <a:off x="1291677" y="1377720"/>
            <a:ext cx="3255299" cy="734570"/>
            <a:chOff x="1278601" y="1527703"/>
            <a:chExt cx="3640208" cy="821426"/>
          </a:xfrm>
        </p:grpSpPr>
        <p:sp>
          <p:nvSpPr>
            <p:cNvPr id="50" name="PPT世界-13-1"/>
            <p:cNvSpPr/>
            <p:nvPr/>
          </p:nvSpPr>
          <p:spPr>
            <a:xfrm rot="196441">
              <a:off x="1383861" y="1527703"/>
              <a:ext cx="3534948" cy="812821"/>
            </a:xfrm>
            <a:prstGeom prst="roundRect">
              <a:avLst>
                <a:gd name="adj" fmla="val 6866"/>
              </a:avLst>
            </a:prstGeom>
            <a:gradFill flip="none" rotWithShape="0">
              <a:gsLst>
                <a:gs pos="0">
                  <a:schemeClr val="accent1"/>
                </a:gs>
                <a:gs pos="100000">
                  <a:schemeClr val="accent2"/>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52" name="PPT世界-13-2"/>
            <p:cNvSpPr/>
            <p:nvPr/>
          </p:nvSpPr>
          <p:spPr>
            <a:xfrm>
              <a:off x="1278601" y="1535397"/>
              <a:ext cx="3536319" cy="813732"/>
            </a:xfrm>
            <a:prstGeom prst="roundRect">
              <a:avLst>
                <a:gd name="adj" fmla="val 5939"/>
              </a:avLst>
            </a:prstGeom>
            <a:solidFill>
              <a:schemeClr val="bg1"/>
            </a:solidFill>
            <a:ln w="9525">
              <a:solidFill>
                <a:schemeClr val="accent3"/>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53" name="PPT世界-13-3"/>
            <p:cNvSpPr txBox="1"/>
            <p:nvPr/>
          </p:nvSpPr>
          <p:spPr>
            <a:xfrm>
              <a:off x="2389608" y="1645782"/>
              <a:ext cx="2016341" cy="4474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normalizeH="0" baseline="0" noProof="0" dirty="0">
                  <a:ln>
                    <a:noFill/>
                  </a:ln>
                  <a:gradFill>
                    <a:gsLst>
                      <a:gs pos="10000">
                        <a:schemeClr val="accent1"/>
                      </a:gs>
                      <a:gs pos="9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中国语言文学</a:t>
              </a:r>
            </a:p>
          </p:txBody>
        </p:sp>
        <p:sp>
          <p:nvSpPr>
            <p:cNvPr id="54" name="PPT世界-13-4"/>
            <p:cNvSpPr/>
            <p:nvPr/>
          </p:nvSpPr>
          <p:spPr>
            <a:xfrm>
              <a:off x="2433228" y="2028173"/>
              <a:ext cx="2016341" cy="24091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CHINESE LITERATURE</a:t>
              </a:r>
              <a:endParaRPr kumimoji="0" lang="zh-CN" altLang="en-US"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57" name="PPT世界-13-5"/>
            <p:cNvSpPr/>
            <p:nvPr/>
          </p:nvSpPr>
          <p:spPr>
            <a:xfrm>
              <a:off x="4562920" y="2098035"/>
              <a:ext cx="252000" cy="25109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65" name="PPT世界-13-6"/>
            <p:cNvSpPr/>
            <p:nvPr/>
          </p:nvSpPr>
          <p:spPr>
            <a:xfrm>
              <a:off x="1654008" y="1672263"/>
              <a:ext cx="540000" cy="540000"/>
            </a:xfrm>
            <a:prstGeom prst="ellipse">
              <a:avLst/>
            </a:prstGeom>
            <a:gradFill flip="none" rotWithShape="0">
              <a:gsLst>
                <a:gs pos="0">
                  <a:schemeClr val="accent1"/>
                </a:gs>
                <a:gs pos="100000">
                  <a:schemeClr val="accent2"/>
                </a:gs>
              </a:gsLst>
              <a:lin ang="2700000" scaled="0"/>
              <a:tileRect/>
            </a:gra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82" name="PPT世界-13-7"/>
            <p:cNvSpPr txBox="1"/>
            <p:nvPr/>
          </p:nvSpPr>
          <p:spPr>
            <a:xfrm>
              <a:off x="1642042" y="1720341"/>
              <a:ext cx="562988" cy="4474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01</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sp>
          <p:nvSpPr>
            <p:cNvPr id="83" name="PPT世界-13-8"/>
            <p:cNvSpPr/>
            <p:nvPr/>
          </p:nvSpPr>
          <p:spPr>
            <a:xfrm flipH="1" flipV="1">
              <a:off x="1278601" y="1535397"/>
              <a:ext cx="180000" cy="180000"/>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grpSp>
        <p:nvGrpSpPr>
          <p:cNvPr id="108" name="PPT世界-14"/>
          <p:cNvGrpSpPr/>
          <p:nvPr/>
        </p:nvGrpSpPr>
        <p:grpSpPr>
          <a:xfrm>
            <a:off x="1917120" y="2558887"/>
            <a:ext cx="3255299" cy="734570"/>
            <a:chOff x="1278601" y="1527703"/>
            <a:chExt cx="3640208" cy="821426"/>
          </a:xfrm>
        </p:grpSpPr>
        <p:sp>
          <p:nvSpPr>
            <p:cNvPr id="109" name="PPT世界-14-1"/>
            <p:cNvSpPr/>
            <p:nvPr/>
          </p:nvSpPr>
          <p:spPr>
            <a:xfrm rot="196441">
              <a:off x="1383861" y="1527703"/>
              <a:ext cx="3534948" cy="812821"/>
            </a:xfrm>
            <a:prstGeom prst="roundRect">
              <a:avLst>
                <a:gd name="adj" fmla="val 6866"/>
              </a:avLst>
            </a:prstGeom>
            <a:gradFill flip="none" rotWithShape="0">
              <a:gsLst>
                <a:gs pos="0">
                  <a:schemeClr val="accent3"/>
                </a:gs>
                <a:gs pos="100000">
                  <a:schemeClr val="accent4"/>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110" name="PPT世界-14-2"/>
            <p:cNvSpPr/>
            <p:nvPr/>
          </p:nvSpPr>
          <p:spPr>
            <a:xfrm>
              <a:off x="1278601" y="1535397"/>
              <a:ext cx="3536319" cy="813732"/>
            </a:xfrm>
            <a:prstGeom prst="roundRect">
              <a:avLst>
                <a:gd name="adj" fmla="val 5939"/>
              </a:avLst>
            </a:prstGeom>
            <a:solidFill>
              <a:schemeClr val="bg1"/>
            </a:solidFill>
            <a:ln w="9525">
              <a:solidFill>
                <a:schemeClr val="accent1"/>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11" name="PPT世界-14-3"/>
            <p:cNvSpPr txBox="1"/>
            <p:nvPr/>
          </p:nvSpPr>
          <p:spPr>
            <a:xfrm>
              <a:off x="2389608" y="1645782"/>
              <a:ext cx="2016341" cy="4474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normalizeH="0" baseline="0" noProof="0" dirty="0">
                  <a:ln>
                    <a:noFill/>
                  </a:ln>
                  <a:gradFill>
                    <a:gsLst>
                      <a:gs pos="10000">
                        <a:schemeClr val="accent3"/>
                      </a:gs>
                      <a:gs pos="90000">
                        <a:schemeClr val="accent4"/>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外国语言文学</a:t>
              </a:r>
            </a:p>
          </p:txBody>
        </p:sp>
        <p:sp>
          <p:nvSpPr>
            <p:cNvPr id="112" name="PPT世界-14-4"/>
            <p:cNvSpPr/>
            <p:nvPr/>
          </p:nvSpPr>
          <p:spPr>
            <a:xfrm>
              <a:off x="2433228" y="2028173"/>
              <a:ext cx="2016341" cy="24091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FOREIGN LITERATURE</a:t>
              </a:r>
              <a:endParaRPr kumimoji="0" lang="zh-CN" altLang="en-US"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13" name="PPT世界-14-5"/>
            <p:cNvSpPr/>
            <p:nvPr/>
          </p:nvSpPr>
          <p:spPr>
            <a:xfrm>
              <a:off x="4562920" y="2098035"/>
              <a:ext cx="252000" cy="25109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14" name="PPT世界-14-6"/>
            <p:cNvSpPr/>
            <p:nvPr/>
          </p:nvSpPr>
          <p:spPr>
            <a:xfrm>
              <a:off x="1654008" y="1672263"/>
              <a:ext cx="540000" cy="540000"/>
            </a:xfrm>
            <a:prstGeom prst="ellipse">
              <a:avLst/>
            </a:prstGeom>
            <a:solidFill>
              <a:schemeClr val="accent3"/>
            </a:soli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115" name="PPT世界-14-7"/>
            <p:cNvSpPr txBox="1"/>
            <p:nvPr/>
          </p:nvSpPr>
          <p:spPr>
            <a:xfrm>
              <a:off x="1642042" y="1720341"/>
              <a:ext cx="562988" cy="4474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02</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sp>
          <p:nvSpPr>
            <p:cNvPr id="116" name="PPT世界-14-8"/>
            <p:cNvSpPr/>
            <p:nvPr/>
          </p:nvSpPr>
          <p:spPr>
            <a:xfrm flipH="1" flipV="1">
              <a:off x="1278601" y="1535397"/>
              <a:ext cx="180000" cy="180000"/>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grpSp>
        <p:nvGrpSpPr>
          <p:cNvPr id="117" name="PPT世界-15"/>
          <p:cNvGrpSpPr/>
          <p:nvPr/>
        </p:nvGrpSpPr>
        <p:grpSpPr>
          <a:xfrm>
            <a:off x="1291677" y="3740054"/>
            <a:ext cx="3255299" cy="734570"/>
            <a:chOff x="1278601" y="1527703"/>
            <a:chExt cx="3640208" cy="821426"/>
          </a:xfrm>
        </p:grpSpPr>
        <p:sp>
          <p:nvSpPr>
            <p:cNvPr id="118" name="PPT世界-15-1"/>
            <p:cNvSpPr/>
            <p:nvPr/>
          </p:nvSpPr>
          <p:spPr>
            <a:xfrm rot="196441">
              <a:off x="1383861" y="1527703"/>
              <a:ext cx="3534948" cy="812821"/>
            </a:xfrm>
            <a:prstGeom prst="roundRect">
              <a:avLst>
                <a:gd name="adj" fmla="val 6866"/>
              </a:avLst>
            </a:prstGeom>
            <a:gradFill flip="none" rotWithShape="0">
              <a:gsLst>
                <a:gs pos="0">
                  <a:schemeClr val="accent1"/>
                </a:gs>
                <a:gs pos="100000">
                  <a:schemeClr val="accent2"/>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119" name="PPT世界-15-2"/>
            <p:cNvSpPr/>
            <p:nvPr/>
          </p:nvSpPr>
          <p:spPr>
            <a:xfrm>
              <a:off x="1278601" y="1535397"/>
              <a:ext cx="3536319" cy="813732"/>
            </a:xfrm>
            <a:prstGeom prst="roundRect">
              <a:avLst>
                <a:gd name="adj" fmla="val 5939"/>
              </a:avLst>
            </a:prstGeom>
            <a:solidFill>
              <a:schemeClr val="bg1"/>
            </a:solidFill>
            <a:ln w="9525">
              <a:solidFill>
                <a:schemeClr val="accent3"/>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20" name="PPT世界-15-3"/>
            <p:cNvSpPr txBox="1"/>
            <p:nvPr/>
          </p:nvSpPr>
          <p:spPr>
            <a:xfrm>
              <a:off x="2389608" y="1645782"/>
              <a:ext cx="2016341" cy="4474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normalizeH="0" baseline="0" noProof="0" dirty="0">
                  <a:ln>
                    <a:noFill/>
                  </a:ln>
                  <a:gradFill>
                    <a:gsLst>
                      <a:gs pos="10000">
                        <a:schemeClr val="accent1"/>
                      </a:gs>
                      <a:gs pos="9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中外史学理论</a:t>
              </a:r>
            </a:p>
          </p:txBody>
        </p:sp>
        <p:sp>
          <p:nvSpPr>
            <p:cNvPr id="121" name="PPT世界-15-4"/>
            <p:cNvSpPr/>
            <p:nvPr/>
          </p:nvSpPr>
          <p:spPr>
            <a:xfrm>
              <a:off x="2433228" y="2028173"/>
              <a:ext cx="2016341" cy="24091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HISTORICAL THEORY</a:t>
              </a:r>
              <a:endParaRPr kumimoji="0" lang="zh-CN" altLang="en-US"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22" name="PPT世界-15-5"/>
            <p:cNvSpPr/>
            <p:nvPr/>
          </p:nvSpPr>
          <p:spPr>
            <a:xfrm>
              <a:off x="4562920" y="2098035"/>
              <a:ext cx="252000" cy="25109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23" name="PPT世界-15-6"/>
            <p:cNvSpPr/>
            <p:nvPr/>
          </p:nvSpPr>
          <p:spPr>
            <a:xfrm>
              <a:off x="1654008" y="1672263"/>
              <a:ext cx="540000" cy="540000"/>
            </a:xfrm>
            <a:prstGeom prst="ellipse">
              <a:avLst/>
            </a:prstGeom>
            <a:gradFill flip="none" rotWithShape="0">
              <a:gsLst>
                <a:gs pos="0">
                  <a:schemeClr val="accent1"/>
                </a:gs>
                <a:gs pos="100000">
                  <a:schemeClr val="accent2"/>
                </a:gs>
              </a:gsLst>
              <a:lin ang="2700000" scaled="0"/>
              <a:tileRect/>
            </a:gra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124" name="PPT世界-15-7"/>
            <p:cNvSpPr txBox="1"/>
            <p:nvPr/>
          </p:nvSpPr>
          <p:spPr>
            <a:xfrm>
              <a:off x="1642042" y="1720341"/>
              <a:ext cx="562988" cy="4474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03</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sp>
          <p:nvSpPr>
            <p:cNvPr id="125" name="PPT世界-15-8"/>
            <p:cNvSpPr/>
            <p:nvPr/>
          </p:nvSpPr>
          <p:spPr>
            <a:xfrm flipH="1" flipV="1">
              <a:off x="1278601" y="1535397"/>
              <a:ext cx="180000" cy="180000"/>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grpSp>
        <p:nvGrpSpPr>
          <p:cNvPr id="126" name="PPT世界-16"/>
          <p:cNvGrpSpPr/>
          <p:nvPr/>
        </p:nvGrpSpPr>
        <p:grpSpPr>
          <a:xfrm>
            <a:off x="1917120" y="4921222"/>
            <a:ext cx="3255299" cy="734570"/>
            <a:chOff x="1278601" y="1527703"/>
            <a:chExt cx="3640208" cy="821426"/>
          </a:xfrm>
        </p:grpSpPr>
        <p:sp>
          <p:nvSpPr>
            <p:cNvPr id="127" name="PPT世界-16-1"/>
            <p:cNvSpPr/>
            <p:nvPr/>
          </p:nvSpPr>
          <p:spPr>
            <a:xfrm rot="196441">
              <a:off x="1383861" y="1527703"/>
              <a:ext cx="3534948" cy="812821"/>
            </a:xfrm>
            <a:prstGeom prst="roundRect">
              <a:avLst>
                <a:gd name="adj" fmla="val 6866"/>
              </a:avLst>
            </a:prstGeom>
            <a:gradFill flip="none" rotWithShape="0">
              <a:gsLst>
                <a:gs pos="0">
                  <a:schemeClr val="accent3"/>
                </a:gs>
                <a:gs pos="100000">
                  <a:schemeClr val="accent4"/>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128" name="PPT世界-16-2"/>
            <p:cNvSpPr/>
            <p:nvPr/>
          </p:nvSpPr>
          <p:spPr>
            <a:xfrm>
              <a:off x="1278601" y="1535397"/>
              <a:ext cx="3536319" cy="813732"/>
            </a:xfrm>
            <a:prstGeom prst="roundRect">
              <a:avLst>
                <a:gd name="adj" fmla="val 5939"/>
              </a:avLst>
            </a:prstGeom>
            <a:solidFill>
              <a:schemeClr val="bg1"/>
            </a:solidFill>
            <a:ln w="9525">
              <a:solidFill>
                <a:schemeClr val="accent1"/>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29" name="PPT世界-16-3"/>
            <p:cNvSpPr txBox="1"/>
            <p:nvPr/>
          </p:nvSpPr>
          <p:spPr>
            <a:xfrm>
              <a:off x="2389608" y="1645782"/>
              <a:ext cx="2016341" cy="4474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normalizeH="0" baseline="0" noProof="0" dirty="0">
                  <a:ln>
                    <a:noFill/>
                  </a:ln>
                  <a:gradFill>
                    <a:gsLst>
                      <a:gs pos="10000">
                        <a:schemeClr val="accent3"/>
                      </a:gs>
                      <a:gs pos="90000">
                        <a:schemeClr val="accent4"/>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现代文学常识</a:t>
              </a:r>
            </a:p>
          </p:txBody>
        </p:sp>
        <p:sp>
          <p:nvSpPr>
            <p:cNvPr id="130" name="PPT世界-16-4"/>
            <p:cNvSpPr/>
            <p:nvPr/>
          </p:nvSpPr>
          <p:spPr>
            <a:xfrm>
              <a:off x="2433228" y="2028173"/>
              <a:ext cx="2016341" cy="24091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COMMON LITERATURE</a:t>
              </a:r>
              <a:endParaRPr kumimoji="0" lang="zh-CN" altLang="en-US"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31" name="PPT世界-16-5"/>
            <p:cNvSpPr/>
            <p:nvPr/>
          </p:nvSpPr>
          <p:spPr>
            <a:xfrm>
              <a:off x="4562920" y="2098035"/>
              <a:ext cx="252000" cy="25109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32" name="PPT世界-16-6"/>
            <p:cNvSpPr/>
            <p:nvPr/>
          </p:nvSpPr>
          <p:spPr>
            <a:xfrm>
              <a:off x="1654008" y="1672263"/>
              <a:ext cx="540000" cy="540000"/>
            </a:xfrm>
            <a:prstGeom prst="ellipse">
              <a:avLst/>
            </a:prstGeom>
            <a:solidFill>
              <a:schemeClr val="accent3"/>
            </a:soli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133" name="PPT世界-16-7"/>
            <p:cNvSpPr txBox="1"/>
            <p:nvPr/>
          </p:nvSpPr>
          <p:spPr>
            <a:xfrm>
              <a:off x="1642042" y="1720341"/>
              <a:ext cx="562988" cy="4474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04</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sp>
          <p:nvSpPr>
            <p:cNvPr id="134" name="PPT世界-16-8"/>
            <p:cNvSpPr/>
            <p:nvPr/>
          </p:nvSpPr>
          <p:spPr>
            <a:xfrm flipH="1" flipV="1">
              <a:off x="1278601" y="1535397"/>
              <a:ext cx="180000" cy="180000"/>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grpSp>
        <p:nvGrpSpPr>
          <p:cNvPr id="135" name="PPT世界-17"/>
          <p:cNvGrpSpPr/>
          <p:nvPr/>
        </p:nvGrpSpPr>
        <p:grpSpPr>
          <a:xfrm>
            <a:off x="479818" y="6212999"/>
            <a:ext cx="1522906" cy="280925"/>
            <a:chOff x="6580602" y="6001795"/>
            <a:chExt cx="1850151" cy="341291"/>
          </a:xfrm>
        </p:grpSpPr>
        <p:sp>
          <p:nvSpPr>
            <p:cNvPr id="136" name="PPT世界-17-1"/>
            <p:cNvSpPr/>
            <p:nvPr/>
          </p:nvSpPr>
          <p:spPr>
            <a:xfrm>
              <a:off x="6580602" y="6001795"/>
              <a:ext cx="341292" cy="34129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7" name="PPT世界-17-2"/>
            <p:cNvSpPr/>
            <p:nvPr/>
          </p:nvSpPr>
          <p:spPr>
            <a:xfrm>
              <a:off x="6673527" y="6068820"/>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8" name="PPT世界-17-3"/>
            <p:cNvSpPr/>
            <p:nvPr/>
          </p:nvSpPr>
          <p:spPr>
            <a:xfrm>
              <a:off x="7083555" y="6001795"/>
              <a:ext cx="341292" cy="34129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9" name="PPT世界-17-4"/>
            <p:cNvSpPr/>
            <p:nvPr/>
          </p:nvSpPr>
          <p:spPr>
            <a:xfrm>
              <a:off x="7150568" y="6068938"/>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0" name="PPT世界-17-5"/>
            <p:cNvSpPr/>
            <p:nvPr/>
          </p:nvSpPr>
          <p:spPr>
            <a:xfrm>
              <a:off x="7586509" y="6001795"/>
              <a:ext cx="341292" cy="34129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1" name="PPT世界-17-6"/>
            <p:cNvSpPr/>
            <p:nvPr/>
          </p:nvSpPr>
          <p:spPr>
            <a:xfrm>
              <a:off x="7653534" y="6086998"/>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2" name="PPT世界-17-7"/>
            <p:cNvSpPr/>
            <p:nvPr/>
          </p:nvSpPr>
          <p:spPr>
            <a:xfrm>
              <a:off x="8089461" y="6001795"/>
              <a:ext cx="341292" cy="34129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3" name="PPT世界-17-8"/>
            <p:cNvSpPr/>
            <p:nvPr/>
          </p:nvSpPr>
          <p:spPr>
            <a:xfrm>
              <a:off x="8178435" y="6068820"/>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pic>
        <p:nvPicPr>
          <p:cNvPr id="59" name="图片 58">
            <a:hlinkClick r:id="rId4"/>
            <a:extLst>
              <a:ext uri="{FF2B5EF4-FFF2-40B4-BE49-F238E27FC236}">
                <a16:creationId xmlns:a16="http://schemas.microsoft.com/office/drawing/2014/main" id="{CE6839B4-B2C2-482F-9BBA-83A474192BE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9818" y="374991"/>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8"/>
                                        </p:tgtEl>
                                        <p:attrNameLst>
                                          <p:attrName>style.visibility</p:attrName>
                                        </p:attrNameLst>
                                      </p:cBhvr>
                                      <p:to>
                                        <p:strVal val="visible"/>
                                      </p:to>
                                    </p:set>
                                    <p:animEffect transition="in" filter="fade">
                                      <p:cBhvr>
                                        <p:cTn id="13" dur="500"/>
                                        <p:tgtEl>
                                          <p:spTgt spid="108"/>
                                        </p:tgtEl>
                                      </p:cBhvr>
                                    </p:animEffect>
                                    <p:anim calcmode="lin" valueType="num">
                                      <p:cBhvr>
                                        <p:cTn id="14" dur="500" fill="hold"/>
                                        <p:tgtEl>
                                          <p:spTgt spid="108"/>
                                        </p:tgtEl>
                                        <p:attrNameLst>
                                          <p:attrName>ppt_x</p:attrName>
                                        </p:attrNameLst>
                                      </p:cBhvr>
                                      <p:tavLst>
                                        <p:tav tm="0">
                                          <p:val>
                                            <p:strVal val="#ppt_x"/>
                                          </p:val>
                                        </p:tav>
                                        <p:tav tm="100000">
                                          <p:val>
                                            <p:strVal val="#ppt_x"/>
                                          </p:val>
                                        </p:tav>
                                      </p:tavLst>
                                    </p:anim>
                                    <p:anim calcmode="lin" valueType="num">
                                      <p:cBhvr>
                                        <p:cTn id="15" dur="500" fill="hold"/>
                                        <p:tgtEl>
                                          <p:spTgt spid="10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17"/>
                                        </p:tgtEl>
                                        <p:attrNameLst>
                                          <p:attrName>style.visibility</p:attrName>
                                        </p:attrNameLst>
                                      </p:cBhvr>
                                      <p:to>
                                        <p:strVal val="visible"/>
                                      </p:to>
                                    </p:set>
                                    <p:animEffect transition="in" filter="fade">
                                      <p:cBhvr>
                                        <p:cTn id="19" dur="500"/>
                                        <p:tgtEl>
                                          <p:spTgt spid="117"/>
                                        </p:tgtEl>
                                      </p:cBhvr>
                                    </p:animEffect>
                                    <p:anim calcmode="lin" valueType="num">
                                      <p:cBhvr>
                                        <p:cTn id="20" dur="500" fill="hold"/>
                                        <p:tgtEl>
                                          <p:spTgt spid="117"/>
                                        </p:tgtEl>
                                        <p:attrNameLst>
                                          <p:attrName>ppt_x</p:attrName>
                                        </p:attrNameLst>
                                      </p:cBhvr>
                                      <p:tavLst>
                                        <p:tav tm="0">
                                          <p:val>
                                            <p:strVal val="#ppt_x"/>
                                          </p:val>
                                        </p:tav>
                                        <p:tav tm="100000">
                                          <p:val>
                                            <p:strVal val="#ppt_x"/>
                                          </p:val>
                                        </p:tav>
                                      </p:tavLst>
                                    </p:anim>
                                    <p:anim calcmode="lin" valueType="num">
                                      <p:cBhvr>
                                        <p:cTn id="21" dur="500" fill="hold"/>
                                        <p:tgtEl>
                                          <p:spTgt spid="11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26"/>
                                        </p:tgtEl>
                                        <p:attrNameLst>
                                          <p:attrName>style.visibility</p:attrName>
                                        </p:attrNameLst>
                                      </p:cBhvr>
                                      <p:to>
                                        <p:strVal val="visible"/>
                                      </p:to>
                                    </p:set>
                                    <p:animEffect transition="in" filter="fade">
                                      <p:cBhvr>
                                        <p:cTn id="25" dur="500"/>
                                        <p:tgtEl>
                                          <p:spTgt spid="126"/>
                                        </p:tgtEl>
                                      </p:cBhvr>
                                    </p:animEffect>
                                    <p:anim calcmode="lin" valueType="num">
                                      <p:cBhvr>
                                        <p:cTn id="26" dur="500" fill="hold"/>
                                        <p:tgtEl>
                                          <p:spTgt spid="126"/>
                                        </p:tgtEl>
                                        <p:attrNameLst>
                                          <p:attrName>ppt_x</p:attrName>
                                        </p:attrNameLst>
                                      </p:cBhvr>
                                      <p:tavLst>
                                        <p:tav tm="0">
                                          <p:val>
                                            <p:strVal val="#ppt_x"/>
                                          </p:val>
                                        </p:tav>
                                        <p:tav tm="100000">
                                          <p:val>
                                            <p:strVal val="#ppt_x"/>
                                          </p:val>
                                        </p:tav>
                                      </p:tavLst>
                                    </p:anim>
                                    <p:anim calcmode="lin" valueType="num">
                                      <p:cBhvr>
                                        <p:cTn id="27" dur="500" fill="hold"/>
                                        <p:tgtEl>
                                          <p:spTgt spid="1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3">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4"/>
            <a:extLst>
              <a:ext uri="{FF2B5EF4-FFF2-40B4-BE49-F238E27FC236}">
                <a16:creationId xmlns:a16="http://schemas.microsoft.com/office/drawing/2014/main" id="{95008260-2B3D-463D-8DF8-91125D9DE33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52048" b="28421"/>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47951"/>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9"/>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3">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4">
              <a:extLst>
                <a:ext uri="{BEBA8EAE-BF5A-486C-A8C5-ECC9F3942E4B}">
                  <a14:imgProps xmlns:a14="http://schemas.microsoft.com/office/drawing/2010/main">
                    <a14:imgLayer r:embed="rId5">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6"/>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8"/>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9"/>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6"/>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10"/>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6"/>
            <a:extLst>
              <a:ext uri="{FF2B5EF4-FFF2-40B4-BE49-F238E27FC236}">
                <a16:creationId xmlns:a16="http://schemas.microsoft.com/office/drawing/2014/main" id="{2B767422-E4CC-4A04-8C57-C4A8F9BC2DC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3" cstate="print">
              <a:extLst>
                <a:ext uri="{28A0092B-C50C-407E-A947-70E740481C1C}">
                  <a14:useLocalDpi xmlns:a14="http://schemas.microsoft.com/office/drawing/2010/main" val="0"/>
                </a:ext>
              </a:extLst>
            </a:blip>
            <a:srcRect/>
            <a:stretch/>
          </p:blipFill>
          <p:spPr>
            <a:xfrm>
              <a:off x="1612717" y="1416086"/>
              <a:ext cx="1966528" cy="1966528"/>
            </a:xfrm>
            <a:prstGeom prst="roundRect">
              <a:avLst>
                <a:gd name="adj" fmla="val 10080"/>
              </a:avLst>
            </a:prstGeom>
            <a:blipFill dpi="0" rotWithShape="1">
              <a:blip r:embed="rId14"/>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print">
            <a:extLst>
              <a:ext uri="{28A0092B-C50C-407E-A947-70E740481C1C}">
                <a14:useLocalDpi xmlns:a14="http://schemas.microsoft.com/office/drawing/2010/main" val="0"/>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print">
            <a:extLst>
              <a:ext uri="{28A0092B-C50C-407E-A947-70E740481C1C}">
                <a14:useLocalDpi xmlns:a14="http://schemas.microsoft.com/office/drawing/2010/main" val="0"/>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ïṡľidê">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ïṡľidê">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3273394-3791-DC37-772E-236DF6E97049}"/>
              </a:ext>
            </a:extLst>
          </p:cNvPr>
          <p:cNvSpPr txBox="1"/>
          <p:nvPr/>
        </p:nvSpPr>
        <p:spPr>
          <a:xfrm>
            <a:off x="498542" y="4314376"/>
            <a:ext cx="6094378" cy="1200329"/>
          </a:xfrm>
          <a:prstGeom prst="rect">
            <a:avLst/>
          </a:prstGeom>
          <a:noFill/>
        </p:spPr>
        <p:txBody>
          <a:bodyPr wrap="square">
            <a:spAutoFit/>
          </a:bodyPr>
          <a:lstStyle/>
          <a:p>
            <a:r>
              <a:rPr lang="en-US" altLang="zh-CN" dirty="0">
                <a:hlinkClick r:id="rId3"/>
              </a:rPr>
              <a:t>PPT</a:t>
            </a:r>
            <a:r>
              <a:rPr lang="zh-CN" altLang="en-US" dirty="0">
                <a:hlinkClick r:id="rId3"/>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3852428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PPT世界-1"/>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65" name="PPT世界-2"/>
          <p:cNvSpPr/>
          <p:nvPr/>
        </p:nvSpPr>
        <p:spPr>
          <a:xfrm>
            <a:off x="0" y="3047139"/>
            <a:ext cx="4088495" cy="3810861"/>
          </a:xfrm>
          <a:custGeom>
            <a:avLst/>
            <a:gdLst>
              <a:gd name="connsiteX0" fmla="*/ 1253491 w 4088495"/>
              <a:gd name="connsiteY0" fmla="*/ 0 h 3810861"/>
              <a:gd name="connsiteX1" fmla="*/ 4088495 w 4088495"/>
              <a:gd name="connsiteY1" fmla="*/ 2835004 h 3810861"/>
              <a:gd name="connsiteX2" fmla="*/ 3961039 w 4088495"/>
              <a:gd name="connsiteY2" fmla="*/ 3678048 h 3810861"/>
              <a:gd name="connsiteX3" fmla="*/ 3912429 w 4088495"/>
              <a:gd name="connsiteY3" fmla="*/ 3810861 h 3810861"/>
              <a:gd name="connsiteX4" fmla="*/ 0 w 4088495"/>
              <a:gd name="connsiteY4" fmla="*/ 3810861 h 3810861"/>
              <a:gd name="connsiteX5" fmla="*/ 0 w 4088495"/>
              <a:gd name="connsiteY5" fmla="*/ 295038 h 3810861"/>
              <a:gd name="connsiteX6" fmla="*/ 149980 w 4088495"/>
              <a:gd name="connsiteY6" fmla="*/ 222789 h 3810861"/>
              <a:gd name="connsiteX7" fmla="*/ 1253491 w 4088495"/>
              <a:gd name="connsiteY7" fmla="*/ 0 h 381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88495" h="3810861">
                <a:moveTo>
                  <a:pt x="1253491" y="0"/>
                </a:moveTo>
                <a:cubicBezTo>
                  <a:pt x="2819220" y="0"/>
                  <a:pt x="4088495" y="1269275"/>
                  <a:pt x="4088495" y="2835004"/>
                </a:cubicBezTo>
                <a:cubicBezTo>
                  <a:pt x="4088495" y="3128578"/>
                  <a:pt x="4043872" y="3411730"/>
                  <a:pt x="3961039" y="3678048"/>
                </a:cubicBezTo>
                <a:lnTo>
                  <a:pt x="3912429" y="3810861"/>
                </a:lnTo>
                <a:lnTo>
                  <a:pt x="0" y="3810861"/>
                </a:lnTo>
                <a:lnTo>
                  <a:pt x="0" y="295038"/>
                </a:lnTo>
                <a:lnTo>
                  <a:pt x="149980" y="222789"/>
                </a:lnTo>
                <a:cubicBezTo>
                  <a:pt x="489155" y="79330"/>
                  <a:pt x="862059" y="0"/>
                  <a:pt x="125349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69" name="PPT世界-3"/>
          <p:cNvSpPr/>
          <p:nvPr/>
        </p:nvSpPr>
        <p:spPr>
          <a:xfrm flipH="1">
            <a:off x="11140730" y="5821734"/>
            <a:ext cx="1138353" cy="1152378"/>
          </a:xfrm>
          <a:custGeom>
            <a:avLst/>
            <a:gdLst>
              <a:gd name="connsiteX0" fmla="*/ 42858 w 1426286"/>
              <a:gd name="connsiteY0" fmla="*/ 0 h 1443858"/>
              <a:gd name="connsiteX1" fmla="*/ 0 w 1426286"/>
              <a:gd name="connsiteY1" fmla="*/ 2164 h 1443858"/>
              <a:gd name="connsiteX2" fmla="*/ 0 w 1426286"/>
              <a:gd name="connsiteY2" fmla="*/ 1443858 h 1443858"/>
              <a:gd name="connsiteX3" fmla="*/ 1423235 w 1426286"/>
              <a:gd name="connsiteY3" fmla="*/ 1443858 h 1443858"/>
              <a:gd name="connsiteX4" fmla="*/ 1426286 w 1426286"/>
              <a:gd name="connsiteY4" fmla="*/ 1383429 h 1443858"/>
              <a:gd name="connsiteX5" fmla="*/ 42858 w 1426286"/>
              <a:gd name="connsiteY5" fmla="*/ 0 h 144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286" h="1443858">
                <a:moveTo>
                  <a:pt x="42858" y="0"/>
                </a:moveTo>
                <a:lnTo>
                  <a:pt x="0" y="2164"/>
                </a:lnTo>
                <a:lnTo>
                  <a:pt x="0" y="1443858"/>
                </a:lnTo>
                <a:lnTo>
                  <a:pt x="1423235" y="1443858"/>
                </a:lnTo>
                <a:lnTo>
                  <a:pt x="1426286" y="1383429"/>
                </a:lnTo>
                <a:cubicBezTo>
                  <a:pt x="1426286" y="619382"/>
                  <a:pt x="806904" y="0"/>
                  <a:pt x="42858" y="0"/>
                </a:cubicBezTo>
                <a:close/>
              </a:path>
            </a:pathLst>
          </a:custGeom>
          <a:noFill/>
          <a:ln w="206375" cap="flat">
            <a:solidFill>
              <a:schemeClr val="accent3"/>
            </a:solid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48" name="PPT世界-4"/>
          <p:cNvSpPr/>
          <p:nvPr/>
        </p:nvSpPr>
        <p:spPr>
          <a:xfrm rot="21403559" flipH="1">
            <a:off x="4637604" y="2513720"/>
            <a:ext cx="6671274" cy="1766256"/>
          </a:xfrm>
          <a:prstGeom prst="roundRect">
            <a:avLst>
              <a:gd name="adj" fmla="val 6866"/>
            </a:avLst>
          </a:prstGeom>
          <a:gradFill flip="none" rotWithShape="0">
            <a:gsLst>
              <a:gs pos="0">
                <a:schemeClr val="accent1"/>
              </a:gs>
              <a:gs pos="100000">
                <a:schemeClr val="accent2"/>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思源黑体 CN Bold" panose="020B0800000000000000" pitchFamily="34" charset="-122"/>
              <a:sym typeface="+mn-lt"/>
            </a:endParaRPr>
          </a:p>
        </p:txBody>
      </p:sp>
      <p:sp>
        <p:nvSpPr>
          <p:cNvPr id="49" name="PPT世界-5"/>
          <p:cNvSpPr/>
          <p:nvPr/>
        </p:nvSpPr>
        <p:spPr>
          <a:xfrm flipH="1">
            <a:off x="4983176" y="2558091"/>
            <a:ext cx="6553979" cy="1768238"/>
          </a:xfrm>
          <a:prstGeom prst="roundRect">
            <a:avLst>
              <a:gd name="adj" fmla="val 5939"/>
            </a:avLst>
          </a:prstGeom>
          <a:solidFill>
            <a:schemeClr val="bg1"/>
          </a:solidFill>
          <a:ln w="9525">
            <a:solidFill>
              <a:schemeClr val="accent4"/>
            </a:solidFill>
          </a:ln>
          <a:effectLst>
            <a:outerShdw blurRad="165100" dist="38100" dir="10800000" algn="r" rotWithShape="0">
              <a:srgbClr val="0C53C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50" name="PPT世界-6"/>
          <p:cNvSpPr/>
          <p:nvPr/>
        </p:nvSpPr>
        <p:spPr>
          <a:xfrm flipV="1">
            <a:off x="11051977" y="2558091"/>
            <a:ext cx="485178" cy="51983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nvGrpSpPr>
          <p:cNvPr id="4" name="PPT世界-7"/>
          <p:cNvGrpSpPr/>
          <p:nvPr/>
        </p:nvGrpSpPr>
        <p:grpSpPr>
          <a:xfrm flipH="1">
            <a:off x="6351990" y="2876185"/>
            <a:ext cx="4828779" cy="1073142"/>
            <a:chOff x="6052863" y="2905681"/>
            <a:chExt cx="4828779" cy="1073142"/>
          </a:xfrm>
        </p:grpSpPr>
        <p:sp>
          <p:nvSpPr>
            <p:cNvPr id="52" name="PPT世界-7-1"/>
            <p:cNvSpPr txBox="1"/>
            <p:nvPr/>
          </p:nvSpPr>
          <p:spPr>
            <a:xfrm flipH="1">
              <a:off x="6418986" y="3009020"/>
              <a:ext cx="316340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normalizeH="0" baseline="0" noProof="0" dirty="0">
                  <a:ln>
                    <a:noFill/>
                  </a:ln>
                  <a:gradFill>
                    <a:gsLst>
                      <a:gs pos="10000">
                        <a:schemeClr val="accent1"/>
                      </a:gs>
                      <a:gs pos="9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中国语言文学</a:t>
              </a:r>
            </a:p>
          </p:txBody>
        </p:sp>
        <p:sp>
          <p:nvSpPr>
            <p:cNvPr id="53" name="PPT世界-7-2"/>
            <p:cNvSpPr/>
            <p:nvPr/>
          </p:nvSpPr>
          <p:spPr>
            <a:xfrm flipH="1">
              <a:off x="6052863" y="3709073"/>
              <a:ext cx="3481340" cy="2616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CHINESE LITERATURE</a:t>
              </a:r>
              <a:endParaRPr kumimoji="0" lang="zh-CN" altLang="en-US" sz="105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54" name="PPT世界-7-3"/>
            <p:cNvSpPr/>
            <p:nvPr/>
          </p:nvSpPr>
          <p:spPr>
            <a:xfrm flipH="1">
              <a:off x="9808500" y="2905681"/>
              <a:ext cx="1073142" cy="1073142"/>
            </a:xfrm>
            <a:prstGeom prst="ellipse">
              <a:avLst/>
            </a:prstGeom>
            <a:gradFill flip="none" rotWithShape="0">
              <a:gsLst>
                <a:gs pos="0">
                  <a:schemeClr val="accent1"/>
                </a:gs>
                <a:gs pos="100000">
                  <a:schemeClr val="accent2"/>
                </a:gs>
              </a:gsLst>
              <a:lin ang="2700000" scaled="0"/>
              <a:tileRect/>
            </a:gra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思源黑体 CN Bold" panose="020B0800000000000000" pitchFamily="34" charset="-122"/>
                <a:sym typeface="+mn-lt"/>
              </a:endParaRPr>
            </a:p>
          </p:txBody>
        </p:sp>
        <p:sp>
          <p:nvSpPr>
            <p:cNvPr id="57" name="PPT世界-7-4"/>
            <p:cNvSpPr txBox="1"/>
            <p:nvPr/>
          </p:nvSpPr>
          <p:spPr>
            <a:xfrm flipH="1">
              <a:off x="9973665" y="3122894"/>
              <a:ext cx="7428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outerShdw blurRad="127000" dist="38100" dir="2700000" algn="tl" rotWithShape="0">
                      <a:schemeClr val="accent2">
                        <a:alpha val="30000"/>
                      </a:scheme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01</a:t>
              </a:r>
              <a:endParaRPr kumimoji="0" lang="zh-CN" altLang="en-US" sz="3600" b="0" i="0" u="none" strike="noStrike" kern="1200" cap="none" spc="0" normalizeH="0" baseline="0" noProof="0" dirty="0">
                <a:ln>
                  <a:noFill/>
                </a:ln>
                <a:solidFill>
                  <a:prstClr val="white"/>
                </a:solidFill>
                <a:effectLst>
                  <a:outerShdw blurRad="127000" dist="38100" dir="2700000" algn="tl" rotWithShape="0">
                    <a:schemeClr val="accent2">
                      <a:alpha val="30000"/>
                    </a:scheme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grpSp>
      <p:sp>
        <p:nvSpPr>
          <p:cNvPr id="51" name="PPT世界-8"/>
          <p:cNvSpPr/>
          <p:nvPr/>
        </p:nvSpPr>
        <p:spPr>
          <a:xfrm rot="2567741">
            <a:off x="3614221" y="2939974"/>
            <a:ext cx="2438429" cy="2438429"/>
          </a:xfrm>
          <a:custGeom>
            <a:avLst/>
            <a:gdLst>
              <a:gd name="connsiteX0" fmla="*/ 273000 w 2786744"/>
              <a:gd name="connsiteY0" fmla="*/ 567474 h 2786744"/>
              <a:gd name="connsiteX1" fmla="*/ 273000 w 2786744"/>
              <a:gd name="connsiteY1" fmla="*/ 2219270 h 2786744"/>
              <a:gd name="connsiteX2" fmla="*/ 237966 w 2786744"/>
              <a:gd name="connsiteY2" fmla="*/ 2172420 h 2786744"/>
              <a:gd name="connsiteX3" fmla="*/ 0 w 2786744"/>
              <a:gd name="connsiteY3" fmla="*/ 1393372 h 2786744"/>
              <a:gd name="connsiteX4" fmla="*/ 237966 w 2786744"/>
              <a:gd name="connsiteY4" fmla="*/ 614325 h 2786744"/>
              <a:gd name="connsiteX5" fmla="*/ 2513743 w 2786744"/>
              <a:gd name="connsiteY5" fmla="*/ 567473 h 2786744"/>
              <a:gd name="connsiteX6" fmla="*/ 2548778 w 2786744"/>
              <a:gd name="connsiteY6" fmla="*/ 614325 h 2786744"/>
              <a:gd name="connsiteX7" fmla="*/ 2786744 w 2786744"/>
              <a:gd name="connsiteY7" fmla="*/ 1393372 h 2786744"/>
              <a:gd name="connsiteX8" fmla="*/ 2548778 w 2786744"/>
              <a:gd name="connsiteY8" fmla="*/ 2172420 h 2786744"/>
              <a:gd name="connsiteX9" fmla="*/ 2513743 w 2786744"/>
              <a:gd name="connsiteY9" fmla="*/ 2219271 h 2786744"/>
              <a:gd name="connsiteX10" fmla="*/ 2108796 w 2786744"/>
              <a:gd name="connsiteY10" fmla="*/ 199314 h 2786744"/>
              <a:gd name="connsiteX11" fmla="*/ 2172419 w 2786744"/>
              <a:gd name="connsiteY11" fmla="*/ 237966 h 2786744"/>
              <a:gd name="connsiteX12" fmla="*/ 2279686 w 2786744"/>
              <a:gd name="connsiteY12" fmla="*/ 318179 h 2786744"/>
              <a:gd name="connsiteX13" fmla="*/ 2297743 w 2786744"/>
              <a:gd name="connsiteY13" fmla="*/ 334590 h 2786744"/>
              <a:gd name="connsiteX14" fmla="*/ 2297743 w 2786744"/>
              <a:gd name="connsiteY14" fmla="*/ 2452154 h 2786744"/>
              <a:gd name="connsiteX15" fmla="*/ 2279686 w 2786744"/>
              <a:gd name="connsiteY15" fmla="*/ 2468566 h 2786744"/>
              <a:gd name="connsiteX16" fmla="*/ 2172419 w 2786744"/>
              <a:gd name="connsiteY16" fmla="*/ 2548778 h 2786744"/>
              <a:gd name="connsiteX17" fmla="*/ 2108796 w 2786744"/>
              <a:gd name="connsiteY17" fmla="*/ 2587430 h 2786744"/>
              <a:gd name="connsiteX18" fmla="*/ 677949 w 2786744"/>
              <a:gd name="connsiteY18" fmla="*/ 199313 h 2786744"/>
              <a:gd name="connsiteX19" fmla="*/ 677949 w 2786744"/>
              <a:gd name="connsiteY19" fmla="*/ 2587431 h 2786744"/>
              <a:gd name="connsiteX20" fmla="*/ 614325 w 2786744"/>
              <a:gd name="connsiteY20" fmla="*/ 2548778 h 2786744"/>
              <a:gd name="connsiteX21" fmla="*/ 507058 w 2786744"/>
              <a:gd name="connsiteY21" fmla="*/ 2468566 h 2786744"/>
              <a:gd name="connsiteX22" fmla="*/ 489000 w 2786744"/>
              <a:gd name="connsiteY22" fmla="*/ 2452153 h 2786744"/>
              <a:gd name="connsiteX23" fmla="*/ 489000 w 2786744"/>
              <a:gd name="connsiteY23" fmla="*/ 334591 h 2786744"/>
              <a:gd name="connsiteX24" fmla="*/ 507058 w 2786744"/>
              <a:gd name="connsiteY24" fmla="*/ 318179 h 2786744"/>
              <a:gd name="connsiteX25" fmla="*/ 614325 w 2786744"/>
              <a:gd name="connsiteY25" fmla="*/ 237966 h 2786744"/>
              <a:gd name="connsiteX26" fmla="*/ 1703847 w 2786744"/>
              <a:gd name="connsiteY26" fmla="*/ 35935 h 2786744"/>
              <a:gd name="connsiteX27" fmla="*/ 1807718 w 2786744"/>
              <a:gd name="connsiteY27" fmla="*/ 62643 h 2786744"/>
              <a:gd name="connsiteX28" fmla="*/ 1892796 w 2786744"/>
              <a:gd name="connsiteY28" fmla="*/ 93782 h 2786744"/>
              <a:gd name="connsiteX29" fmla="*/ 1892796 w 2786744"/>
              <a:gd name="connsiteY29" fmla="*/ 2692962 h 2786744"/>
              <a:gd name="connsiteX30" fmla="*/ 1807718 w 2786744"/>
              <a:gd name="connsiteY30" fmla="*/ 2724101 h 2786744"/>
              <a:gd name="connsiteX31" fmla="*/ 1703847 w 2786744"/>
              <a:gd name="connsiteY31" fmla="*/ 2750809 h 2786744"/>
              <a:gd name="connsiteX32" fmla="*/ 1082898 w 2786744"/>
              <a:gd name="connsiteY32" fmla="*/ 35935 h 2786744"/>
              <a:gd name="connsiteX33" fmla="*/ 1082898 w 2786744"/>
              <a:gd name="connsiteY33" fmla="*/ 2750809 h 2786744"/>
              <a:gd name="connsiteX34" fmla="*/ 979026 w 2786744"/>
              <a:gd name="connsiteY34" fmla="*/ 2724101 h 2786744"/>
              <a:gd name="connsiteX35" fmla="*/ 893949 w 2786744"/>
              <a:gd name="connsiteY35" fmla="*/ 2692962 h 2786744"/>
              <a:gd name="connsiteX36" fmla="*/ 893949 w 2786744"/>
              <a:gd name="connsiteY36" fmla="*/ 93782 h 2786744"/>
              <a:gd name="connsiteX37" fmla="*/ 979026 w 2786744"/>
              <a:gd name="connsiteY37" fmla="*/ 62643 h 2786744"/>
              <a:gd name="connsiteX38" fmla="*/ 1393372 w 2786744"/>
              <a:gd name="connsiteY38" fmla="*/ 0 h 2786744"/>
              <a:gd name="connsiteX39" fmla="*/ 1487847 w 2786744"/>
              <a:gd name="connsiteY39" fmla="*/ 4771 h 2786744"/>
              <a:gd name="connsiteX40" fmla="*/ 1487847 w 2786744"/>
              <a:gd name="connsiteY40" fmla="*/ 2781974 h 2786744"/>
              <a:gd name="connsiteX41" fmla="*/ 1393372 w 2786744"/>
              <a:gd name="connsiteY41" fmla="*/ 2786744 h 2786744"/>
              <a:gd name="connsiteX42" fmla="*/ 1298898 w 2786744"/>
              <a:gd name="connsiteY42" fmla="*/ 2781974 h 2786744"/>
              <a:gd name="connsiteX43" fmla="*/ 1298898 w 2786744"/>
              <a:gd name="connsiteY43" fmla="*/ 4771 h 278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786744" h="2786744">
                <a:moveTo>
                  <a:pt x="273000" y="567474"/>
                </a:moveTo>
                <a:lnTo>
                  <a:pt x="273000" y="2219270"/>
                </a:lnTo>
                <a:lnTo>
                  <a:pt x="237966" y="2172420"/>
                </a:lnTo>
                <a:cubicBezTo>
                  <a:pt x="87727" y="1950036"/>
                  <a:pt x="0" y="1681949"/>
                  <a:pt x="0" y="1393372"/>
                </a:cubicBezTo>
                <a:cubicBezTo>
                  <a:pt x="0" y="1104795"/>
                  <a:pt x="87727" y="836708"/>
                  <a:pt x="237966" y="614325"/>
                </a:cubicBezTo>
                <a:close/>
                <a:moveTo>
                  <a:pt x="2513743" y="567473"/>
                </a:moveTo>
                <a:lnTo>
                  <a:pt x="2548778" y="614325"/>
                </a:lnTo>
                <a:cubicBezTo>
                  <a:pt x="2699017" y="836708"/>
                  <a:pt x="2786744" y="1104795"/>
                  <a:pt x="2786744" y="1393372"/>
                </a:cubicBezTo>
                <a:cubicBezTo>
                  <a:pt x="2786744" y="1681949"/>
                  <a:pt x="2699017" y="1950036"/>
                  <a:pt x="2548778" y="2172420"/>
                </a:cubicBezTo>
                <a:lnTo>
                  <a:pt x="2513743" y="2219271"/>
                </a:lnTo>
                <a:close/>
                <a:moveTo>
                  <a:pt x="2108796" y="199314"/>
                </a:moveTo>
                <a:lnTo>
                  <a:pt x="2172419" y="237966"/>
                </a:lnTo>
                <a:cubicBezTo>
                  <a:pt x="2209483" y="263006"/>
                  <a:pt x="2245278" y="289782"/>
                  <a:pt x="2279686" y="318179"/>
                </a:cubicBezTo>
                <a:lnTo>
                  <a:pt x="2297743" y="334590"/>
                </a:lnTo>
                <a:lnTo>
                  <a:pt x="2297743" y="2452154"/>
                </a:lnTo>
                <a:lnTo>
                  <a:pt x="2279686" y="2468566"/>
                </a:lnTo>
                <a:cubicBezTo>
                  <a:pt x="2245278" y="2496962"/>
                  <a:pt x="2209483" y="2523738"/>
                  <a:pt x="2172419" y="2548778"/>
                </a:cubicBezTo>
                <a:lnTo>
                  <a:pt x="2108796" y="2587430"/>
                </a:lnTo>
                <a:close/>
                <a:moveTo>
                  <a:pt x="677949" y="199313"/>
                </a:moveTo>
                <a:lnTo>
                  <a:pt x="677949" y="2587431"/>
                </a:lnTo>
                <a:lnTo>
                  <a:pt x="614325" y="2548778"/>
                </a:lnTo>
                <a:cubicBezTo>
                  <a:pt x="577261" y="2523738"/>
                  <a:pt x="541466" y="2496962"/>
                  <a:pt x="507058" y="2468566"/>
                </a:cubicBezTo>
                <a:lnTo>
                  <a:pt x="489000" y="2452153"/>
                </a:lnTo>
                <a:lnTo>
                  <a:pt x="489000" y="334591"/>
                </a:lnTo>
                <a:lnTo>
                  <a:pt x="507058" y="318179"/>
                </a:lnTo>
                <a:cubicBezTo>
                  <a:pt x="541466" y="289782"/>
                  <a:pt x="577261" y="263006"/>
                  <a:pt x="614325" y="237966"/>
                </a:cubicBezTo>
                <a:close/>
                <a:moveTo>
                  <a:pt x="1703847" y="35935"/>
                </a:moveTo>
                <a:lnTo>
                  <a:pt x="1807718" y="62643"/>
                </a:lnTo>
                <a:lnTo>
                  <a:pt x="1892796" y="93782"/>
                </a:lnTo>
                <a:lnTo>
                  <a:pt x="1892796" y="2692962"/>
                </a:lnTo>
                <a:lnTo>
                  <a:pt x="1807718" y="2724101"/>
                </a:lnTo>
                <a:lnTo>
                  <a:pt x="1703847" y="2750809"/>
                </a:lnTo>
                <a:close/>
                <a:moveTo>
                  <a:pt x="1082898" y="35935"/>
                </a:moveTo>
                <a:lnTo>
                  <a:pt x="1082898" y="2750809"/>
                </a:lnTo>
                <a:lnTo>
                  <a:pt x="979026" y="2724101"/>
                </a:lnTo>
                <a:lnTo>
                  <a:pt x="893949" y="2692962"/>
                </a:lnTo>
                <a:lnTo>
                  <a:pt x="893949" y="93782"/>
                </a:lnTo>
                <a:lnTo>
                  <a:pt x="979026" y="62643"/>
                </a:lnTo>
                <a:close/>
                <a:moveTo>
                  <a:pt x="1393372" y="0"/>
                </a:moveTo>
                <a:lnTo>
                  <a:pt x="1487847" y="4771"/>
                </a:lnTo>
                <a:lnTo>
                  <a:pt x="1487847" y="2781974"/>
                </a:lnTo>
                <a:lnTo>
                  <a:pt x="1393372" y="2786744"/>
                </a:lnTo>
                <a:lnTo>
                  <a:pt x="1298898" y="2781974"/>
                </a:lnTo>
                <a:lnTo>
                  <a:pt x="1298898" y="477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7" name="PPT世界-10"/>
          <p:cNvSpPr/>
          <p:nvPr/>
        </p:nvSpPr>
        <p:spPr>
          <a:xfrm>
            <a:off x="674515" y="428"/>
            <a:ext cx="4539428" cy="1083428"/>
          </a:xfrm>
          <a:custGeom>
            <a:avLst/>
            <a:gdLst>
              <a:gd name="connsiteX0" fmla="*/ 0 w 4539428"/>
              <a:gd name="connsiteY0" fmla="*/ 0 h 1083428"/>
              <a:gd name="connsiteX1" fmla="*/ 4539429 w 4539428"/>
              <a:gd name="connsiteY1" fmla="*/ 0 h 1083428"/>
              <a:gd name="connsiteX2" fmla="*/ 4539429 w 4539428"/>
              <a:gd name="connsiteY2" fmla="*/ 1083429 h 1083428"/>
              <a:gd name="connsiteX3" fmla="*/ 0 w 4539428"/>
              <a:gd name="connsiteY3" fmla="*/ 1083429 h 1083428"/>
            </a:gdLst>
            <a:ahLst/>
            <a:cxnLst>
              <a:cxn ang="0">
                <a:pos x="connsiteX0" y="connsiteY0"/>
              </a:cxn>
              <a:cxn ang="0">
                <a:pos x="connsiteX1" y="connsiteY1"/>
              </a:cxn>
              <a:cxn ang="0">
                <a:pos x="connsiteX2" y="connsiteY2"/>
              </a:cxn>
              <a:cxn ang="0">
                <a:pos x="connsiteX3" y="connsiteY3"/>
              </a:cxn>
            </a:cxnLst>
            <a:rect l="l" t="t" r="r" b="b"/>
            <a:pathLst>
              <a:path w="4539428" h="1083428">
                <a:moveTo>
                  <a:pt x="0" y="0"/>
                </a:moveTo>
                <a:lnTo>
                  <a:pt x="4539429" y="0"/>
                </a:lnTo>
                <a:lnTo>
                  <a:pt x="4539429" y="1083429"/>
                </a:lnTo>
                <a:lnTo>
                  <a:pt x="0" y="1083429"/>
                </a:lnTo>
                <a:close/>
              </a:path>
            </a:pathLst>
          </a:custGeom>
          <a:solidFill>
            <a:schemeClr val="accent3"/>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19" name="PPT世界-11"/>
          <p:cNvSpPr/>
          <p:nvPr/>
        </p:nvSpPr>
        <p:spPr>
          <a:xfrm>
            <a:off x="643658" y="6212999"/>
            <a:ext cx="891428" cy="150857"/>
          </a:xfrm>
          <a:custGeom>
            <a:avLst/>
            <a:gdLst>
              <a:gd name="connsiteX0" fmla="*/ 0 w 891428"/>
              <a:gd name="connsiteY0" fmla="*/ 0 h 150857"/>
              <a:gd name="connsiteX1" fmla="*/ 891429 w 891428"/>
              <a:gd name="connsiteY1" fmla="*/ 0 h 150857"/>
              <a:gd name="connsiteX2" fmla="*/ 891429 w 891428"/>
              <a:gd name="connsiteY2" fmla="*/ 150857 h 150857"/>
              <a:gd name="connsiteX3" fmla="*/ 0 w 891428"/>
              <a:gd name="connsiteY3" fmla="*/ 150857 h 150857"/>
            </a:gdLst>
            <a:ahLst/>
            <a:cxnLst>
              <a:cxn ang="0">
                <a:pos x="connsiteX0" y="connsiteY0"/>
              </a:cxn>
              <a:cxn ang="0">
                <a:pos x="connsiteX1" y="connsiteY1"/>
              </a:cxn>
              <a:cxn ang="0">
                <a:pos x="connsiteX2" y="connsiteY2"/>
              </a:cxn>
              <a:cxn ang="0">
                <a:pos x="connsiteX3" y="connsiteY3"/>
              </a:cxn>
            </a:cxnLst>
            <a:rect l="l" t="t" r="r" b="b"/>
            <a:pathLst>
              <a:path w="891428" h="150857">
                <a:moveTo>
                  <a:pt x="0" y="0"/>
                </a:moveTo>
                <a:lnTo>
                  <a:pt x="891429" y="0"/>
                </a:lnTo>
                <a:lnTo>
                  <a:pt x="891429" y="150857"/>
                </a:lnTo>
                <a:lnTo>
                  <a:pt x="0" y="150857"/>
                </a:lnTo>
                <a:close/>
              </a:path>
            </a:pathLst>
          </a:custGeom>
          <a:solidFill>
            <a:schemeClr val="bg1"/>
          </a:solidFill>
          <a:ln w="3429" cap="flat">
            <a:noFill/>
            <a:prstDash val="solid"/>
            <a:miter/>
          </a:ln>
        </p:spPr>
        <p:txBody>
          <a:bodyPr rtlCol="0" anchor="ctr"/>
          <a:lstStyle/>
          <a:p>
            <a:endParaRPr lang="zh-CN" altLang="en-US">
              <a:cs typeface="思源黑体 CN Bold" panose="020B0800000000000000" pitchFamily="34" charset="-122"/>
            </a:endParaRPr>
          </a:p>
        </p:txBody>
      </p:sp>
      <p:pic>
        <p:nvPicPr>
          <p:cNvPr id="55" name="PPT世界-12" descr="桌子上的广告&#10;&#10;中度可信度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37037" y="798288"/>
            <a:ext cx="5057562" cy="5021942"/>
          </a:xfrm>
          <a:custGeom>
            <a:avLst/>
            <a:gdLst>
              <a:gd name="connsiteX0" fmla="*/ 37480 w 5321359"/>
              <a:gd name="connsiteY0" fmla="*/ 0 h 5283881"/>
              <a:gd name="connsiteX1" fmla="*/ 5321359 w 5321359"/>
              <a:gd name="connsiteY1" fmla="*/ 0 h 5283881"/>
              <a:gd name="connsiteX2" fmla="*/ 3760472 w 5321359"/>
              <a:gd name="connsiteY2" fmla="*/ 3749495 h 5283881"/>
              <a:gd name="connsiteX3" fmla="*/ 0 w 5321359"/>
              <a:gd name="connsiteY3" fmla="*/ 5283748 h 5283881"/>
            </a:gdLst>
            <a:ahLst/>
            <a:cxnLst>
              <a:cxn ang="0">
                <a:pos x="connsiteX0" y="connsiteY0"/>
              </a:cxn>
              <a:cxn ang="0">
                <a:pos x="connsiteX1" y="connsiteY1"/>
              </a:cxn>
              <a:cxn ang="0">
                <a:pos x="connsiteX2" y="connsiteY2"/>
              </a:cxn>
              <a:cxn ang="0">
                <a:pos x="connsiteX3" y="connsiteY3"/>
              </a:cxn>
            </a:cxnLst>
            <a:rect l="l" t="t" r="r" b="b"/>
            <a:pathLst>
              <a:path w="5321359" h="5283881">
                <a:moveTo>
                  <a:pt x="37480" y="0"/>
                </a:moveTo>
                <a:lnTo>
                  <a:pt x="5321359" y="0"/>
                </a:lnTo>
                <a:cubicBezTo>
                  <a:pt x="5321359" y="1407867"/>
                  <a:pt x="4759509" y="2757519"/>
                  <a:pt x="3760472" y="3749495"/>
                </a:cubicBezTo>
                <a:cubicBezTo>
                  <a:pt x="2761435" y="4741470"/>
                  <a:pt x="1407832" y="5293733"/>
                  <a:pt x="0" y="5283748"/>
                </a:cubicBezTo>
                <a:close/>
              </a:path>
            </a:pathLst>
          </a:custGeom>
          <a:ln w="41275">
            <a:solidFill>
              <a:schemeClr val="accent1"/>
            </a:solidFill>
          </a:ln>
        </p:spPr>
      </p:pic>
      <p:sp>
        <p:nvSpPr>
          <p:cNvPr id="9" name="PPT世界-13"/>
          <p:cNvSpPr/>
          <p:nvPr/>
        </p:nvSpPr>
        <p:spPr>
          <a:xfrm>
            <a:off x="3256171" y="3342973"/>
            <a:ext cx="2438428" cy="2438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85" name="PPT世界-16"/>
          <p:cNvSpPr/>
          <p:nvPr/>
        </p:nvSpPr>
        <p:spPr>
          <a:xfrm>
            <a:off x="0" y="0"/>
            <a:ext cx="2069396" cy="1637102"/>
          </a:xfrm>
          <a:custGeom>
            <a:avLst/>
            <a:gdLst>
              <a:gd name="connsiteX0" fmla="*/ 895288 w 2069396"/>
              <a:gd name="connsiteY0" fmla="*/ 0 h 1637102"/>
              <a:gd name="connsiteX1" fmla="*/ 2069396 w 2069396"/>
              <a:gd name="connsiteY1" fmla="*/ 0 h 1637102"/>
              <a:gd name="connsiteX2" fmla="*/ 1992016 w 2069396"/>
              <a:gd name="connsiteY2" fmla="*/ 211417 h 1637102"/>
              <a:gd name="connsiteX3" fmla="*/ 68180 w 2069396"/>
              <a:gd name="connsiteY3" fmla="*/ 1633659 h 1637102"/>
              <a:gd name="connsiteX4" fmla="*/ 0 w 2069396"/>
              <a:gd name="connsiteY4" fmla="*/ 1637102 h 1637102"/>
              <a:gd name="connsiteX5" fmla="*/ 0 w 2069396"/>
              <a:gd name="connsiteY5" fmla="*/ 563336 h 1637102"/>
              <a:gd name="connsiteX6" fmla="*/ 85812 w 2069396"/>
              <a:gd name="connsiteY6" fmla="*/ 550239 h 1637102"/>
              <a:gd name="connsiteX7" fmla="*/ 888588 w 2069396"/>
              <a:gd name="connsiteY7" fmla="*/ 12344 h 163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396" h="1637102">
                <a:moveTo>
                  <a:pt x="895288" y="0"/>
                </a:moveTo>
                <a:lnTo>
                  <a:pt x="2069396" y="0"/>
                </a:lnTo>
                <a:lnTo>
                  <a:pt x="1992016" y="211417"/>
                </a:lnTo>
                <a:cubicBezTo>
                  <a:pt x="1665203" y="984091"/>
                  <a:pt x="936633" y="1545463"/>
                  <a:pt x="68180" y="1633659"/>
                </a:cubicBezTo>
                <a:lnTo>
                  <a:pt x="0" y="1637102"/>
                </a:lnTo>
                <a:lnTo>
                  <a:pt x="0" y="563336"/>
                </a:lnTo>
                <a:lnTo>
                  <a:pt x="85812" y="550239"/>
                </a:lnTo>
                <a:cubicBezTo>
                  <a:pt x="418840" y="482092"/>
                  <a:pt x="704718" y="284507"/>
                  <a:pt x="888588" y="1234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pic>
        <p:nvPicPr>
          <p:cNvPr id="22" name="图片 21">
            <a:hlinkClick r:id="rId4"/>
            <a:extLst>
              <a:ext uri="{FF2B5EF4-FFF2-40B4-BE49-F238E27FC236}">
                <a16:creationId xmlns:a16="http://schemas.microsoft.com/office/drawing/2014/main" id="{7C069255-3692-4467-9505-093BAC32C2D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593645" y="374991"/>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PT世界-1">
            <a:extLst>
              <a:ext uri="{FF2B5EF4-FFF2-40B4-BE49-F238E27FC236}">
                <a16:creationId xmlns:a16="http://schemas.microsoft.com/office/drawing/2014/main" id="{B0A94EA2-BBBC-43BF-B9D0-226EDB0B7C48}"/>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2" name="PPT世界-2"/>
          <p:cNvSpPr/>
          <p:nvPr/>
        </p:nvSpPr>
        <p:spPr>
          <a:xfrm>
            <a:off x="0" y="0"/>
            <a:ext cx="2069396" cy="1637102"/>
          </a:xfrm>
          <a:custGeom>
            <a:avLst/>
            <a:gdLst>
              <a:gd name="connsiteX0" fmla="*/ 895288 w 2069396"/>
              <a:gd name="connsiteY0" fmla="*/ 0 h 1637102"/>
              <a:gd name="connsiteX1" fmla="*/ 2069396 w 2069396"/>
              <a:gd name="connsiteY1" fmla="*/ 0 h 1637102"/>
              <a:gd name="connsiteX2" fmla="*/ 1992016 w 2069396"/>
              <a:gd name="connsiteY2" fmla="*/ 211417 h 1637102"/>
              <a:gd name="connsiteX3" fmla="*/ 68180 w 2069396"/>
              <a:gd name="connsiteY3" fmla="*/ 1633659 h 1637102"/>
              <a:gd name="connsiteX4" fmla="*/ 0 w 2069396"/>
              <a:gd name="connsiteY4" fmla="*/ 1637102 h 1637102"/>
              <a:gd name="connsiteX5" fmla="*/ 0 w 2069396"/>
              <a:gd name="connsiteY5" fmla="*/ 563336 h 1637102"/>
              <a:gd name="connsiteX6" fmla="*/ 85812 w 2069396"/>
              <a:gd name="connsiteY6" fmla="*/ 550239 h 1637102"/>
              <a:gd name="connsiteX7" fmla="*/ 888588 w 2069396"/>
              <a:gd name="connsiteY7" fmla="*/ 12344 h 163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396" h="1637102">
                <a:moveTo>
                  <a:pt x="895288" y="0"/>
                </a:moveTo>
                <a:lnTo>
                  <a:pt x="2069396" y="0"/>
                </a:lnTo>
                <a:lnTo>
                  <a:pt x="1992016" y="211417"/>
                </a:lnTo>
                <a:cubicBezTo>
                  <a:pt x="1665203" y="984091"/>
                  <a:pt x="936633" y="1545463"/>
                  <a:pt x="68180" y="1633659"/>
                </a:cubicBezTo>
                <a:lnTo>
                  <a:pt x="0" y="1637102"/>
                </a:lnTo>
                <a:lnTo>
                  <a:pt x="0" y="563336"/>
                </a:lnTo>
                <a:lnTo>
                  <a:pt x="85812" y="550239"/>
                </a:lnTo>
                <a:cubicBezTo>
                  <a:pt x="418840" y="482092"/>
                  <a:pt x="704718" y="284507"/>
                  <a:pt x="888588" y="1234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grpSp>
        <p:nvGrpSpPr>
          <p:cNvPr id="9" name="PPT世界-4"/>
          <p:cNvGrpSpPr/>
          <p:nvPr/>
        </p:nvGrpSpPr>
        <p:grpSpPr>
          <a:xfrm>
            <a:off x="319220" y="318177"/>
            <a:ext cx="3255299" cy="734570"/>
            <a:chOff x="1278601" y="1527703"/>
            <a:chExt cx="3640208" cy="821426"/>
          </a:xfrm>
        </p:grpSpPr>
        <p:sp>
          <p:nvSpPr>
            <p:cNvPr id="10" name="PPT世界-4-1"/>
            <p:cNvSpPr/>
            <p:nvPr/>
          </p:nvSpPr>
          <p:spPr>
            <a:xfrm rot="196441">
              <a:off x="1383861" y="1527703"/>
              <a:ext cx="3534948" cy="812821"/>
            </a:xfrm>
            <a:prstGeom prst="roundRect">
              <a:avLst>
                <a:gd name="adj" fmla="val 6866"/>
              </a:avLst>
            </a:prstGeom>
            <a:gradFill flip="none" rotWithShape="0">
              <a:gsLst>
                <a:gs pos="0">
                  <a:schemeClr val="accent1"/>
                </a:gs>
                <a:gs pos="100000">
                  <a:schemeClr val="accent2"/>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11" name="PPT世界-4-2"/>
            <p:cNvSpPr/>
            <p:nvPr/>
          </p:nvSpPr>
          <p:spPr>
            <a:xfrm>
              <a:off x="1278601" y="1535397"/>
              <a:ext cx="3536319" cy="813732"/>
            </a:xfrm>
            <a:prstGeom prst="roundRect">
              <a:avLst>
                <a:gd name="adj" fmla="val 5939"/>
              </a:avLst>
            </a:prstGeom>
            <a:solidFill>
              <a:schemeClr val="bg1"/>
            </a:solidFill>
            <a:ln w="9525">
              <a:solidFill>
                <a:schemeClr val="accent3"/>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2" name="PPT世界-4-3"/>
            <p:cNvSpPr txBox="1"/>
            <p:nvPr/>
          </p:nvSpPr>
          <p:spPr>
            <a:xfrm>
              <a:off x="2389608" y="1645782"/>
              <a:ext cx="2016341" cy="4474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normalizeH="0" baseline="0" noProof="0" dirty="0">
                  <a:ln>
                    <a:noFill/>
                  </a:ln>
                  <a:gradFill>
                    <a:gsLst>
                      <a:gs pos="10000">
                        <a:schemeClr val="accent1"/>
                      </a:gs>
                      <a:gs pos="9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中国语言文学</a:t>
              </a:r>
            </a:p>
          </p:txBody>
        </p:sp>
        <p:sp>
          <p:nvSpPr>
            <p:cNvPr id="13" name="PPT世界-4-4"/>
            <p:cNvSpPr/>
            <p:nvPr/>
          </p:nvSpPr>
          <p:spPr>
            <a:xfrm>
              <a:off x="2433228" y="2028173"/>
              <a:ext cx="2016341" cy="24091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CHINESE LITERATURE</a:t>
              </a:r>
              <a:endParaRPr kumimoji="0" lang="zh-CN" altLang="en-US"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4" name="PPT世界-4-5"/>
            <p:cNvSpPr/>
            <p:nvPr/>
          </p:nvSpPr>
          <p:spPr>
            <a:xfrm>
              <a:off x="4562920" y="2098035"/>
              <a:ext cx="252000" cy="25109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5" name="PPT世界-4-6"/>
            <p:cNvSpPr/>
            <p:nvPr/>
          </p:nvSpPr>
          <p:spPr>
            <a:xfrm>
              <a:off x="1654008" y="1672263"/>
              <a:ext cx="540000" cy="540000"/>
            </a:xfrm>
            <a:prstGeom prst="ellipse">
              <a:avLst/>
            </a:prstGeom>
            <a:gradFill flip="none" rotWithShape="0">
              <a:gsLst>
                <a:gs pos="0">
                  <a:schemeClr val="accent1"/>
                </a:gs>
                <a:gs pos="100000">
                  <a:schemeClr val="accent2"/>
                </a:gs>
              </a:gsLst>
              <a:lin ang="2700000" scaled="0"/>
              <a:tileRect/>
            </a:gra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16" name="PPT世界-4-7"/>
            <p:cNvSpPr txBox="1"/>
            <p:nvPr/>
          </p:nvSpPr>
          <p:spPr>
            <a:xfrm>
              <a:off x="1642042" y="1720341"/>
              <a:ext cx="562988" cy="4474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01</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sp>
          <p:nvSpPr>
            <p:cNvPr id="17" name="PPT世界-4-8"/>
            <p:cNvSpPr/>
            <p:nvPr/>
          </p:nvSpPr>
          <p:spPr>
            <a:xfrm flipH="1" flipV="1">
              <a:off x="1278601" y="1535397"/>
              <a:ext cx="180000" cy="180000"/>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sp>
        <p:nvSpPr>
          <p:cNvPr id="24" name="PPT世界-5"/>
          <p:cNvSpPr/>
          <p:nvPr/>
        </p:nvSpPr>
        <p:spPr>
          <a:xfrm flipH="1">
            <a:off x="11694316" y="6342744"/>
            <a:ext cx="497685" cy="515256"/>
          </a:xfrm>
          <a:custGeom>
            <a:avLst/>
            <a:gdLst>
              <a:gd name="connsiteX0" fmla="*/ 42858 w 497685"/>
              <a:gd name="connsiteY0" fmla="*/ 0 h 515256"/>
              <a:gd name="connsiteX1" fmla="*/ 0 w 497685"/>
              <a:gd name="connsiteY1" fmla="*/ 4321 h 515256"/>
              <a:gd name="connsiteX2" fmla="*/ 0 w 497685"/>
              <a:gd name="connsiteY2" fmla="*/ 515256 h 515256"/>
              <a:gd name="connsiteX3" fmla="*/ 491593 w 497685"/>
              <a:gd name="connsiteY3" fmla="*/ 515256 h 515256"/>
              <a:gd name="connsiteX4" fmla="*/ 497685 w 497685"/>
              <a:gd name="connsiteY4" fmla="*/ 454827 h 515256"/>
              <a:gd name="connsiteX5" fmla="*/ 42858 w 497685"/>
              <a:gd name="connsiteY5" fmla="*/ 0 h 51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7685" h="515256">
                <a:moveTo>
                  <a:pt x="42858" y="0"/>
                </a:moveTo>
                <a:lnTo>
                  <a:pt x="0" y="4321"/>
                </a:lnTo>
                <a:lnTo>
                  <a:pt x="0" y="515256"/>
                </a:lnTo>
                <a:lnTo>
                  <a:pt x="491593" y="515256"/>
                </a:lnTo>
                <a:lnTo>
                  <a:pt x="497685" y="454827"/>
                </a:lnTo>
                <a:cubicBezTo>
                  <a:pt x="497685" y="203633"/>
                  <a:pt x="294052" y="0"/>
                  <a:pt x="42858" y="0"/>
                </a:cubicBezTo>
                <a:close/>
              </a:path>
            </a:pathLst>
          </a:custGeom>
          <a:noFill/>
          <a:ln w="127000" cap="flat">
            <a:solidFill>
              <a:schemeClr val="accent3"/>
            </a:solid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18" name="PPT世界-6"/>
          <p:cNvGrpSpPr/>
          <p:nvPr/>
        </p:nvGrpSpPr>
        <p:grpSpPr>
          <a:xfrm>
            <a:off x="1820873" y="1459786"/>
            <a:ext cx="8550255" cy="1097784"/>
            <a:chOff x="1820873" y="1364684"/>
            <a:chExt cx="8550255" cy="1097784"/>
          </a:xfrm>
        </p:grpSpPr>
        <p:sp>
          <p:nvSpPr>
            <p:cNvPr id="19" name="PPT世界-6-1"/>
            <p:cNvSpPr/>
            <p:nvPr/>
          </p:nvSpPr>
          <p:spPr>
            <a:xfrm>
              <a:off x="1820873" y="1832744"/>
              <a:ext cx="8550255" cy="629724"/>
            </a:xfrm>
            <a:prstGeom prst="rect">
              <a:avLst/>
            </a:prstGeom>
          </p:spPr>
          <p:txBody>
            <a:bodyPr wrap="square">
              <a:spAutoFit/>
            </a:bodyPr>
            <a:lstStyle/>
            <a:p>
              <a:pPr algn="ctr">
                <a:lnSpc>
                  <a:spcPct val="130000"/>
                </a:lnSpc>
                <a:defRPr/>
              </a:pPr>
              <a:r>
                <a:rPr kumimoji="0" lang="zh-CN" altLang="en-US" sz="1400" b="0" i="0" u="none" strike="noStrike" kern="1200" cap="none" spc="0" normalizeH="0" baseline="0" noProof="0" dirty="0">
                  <a:ln>
                    <a:noFill/>
                  </a:ln>
                  <a:solidFill>
                    <a:srgbClr val="333333"/>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单击此处键入文本单击此处键入文本单击单击此处键入文本单击此处键入文本单击单击此处键入文本单击此处键入文本单击单击此处键入文本单击此处键入文本单击单击此处键入文本单击此处键入文本单击</a:t>
              </a:r>
            </a:p>
          </p:txBody>
        </p:sp>
        <p:sp>
          <p:nvSpPr>
            <p:cNvPr id="20" name="PPT世界-6-2"/>
            <p:cNvSpPr/>
            <p:nvPr/>
          </p:nvSpPr>
          <p:spPr>
            <a:xfrm>
              <a:off x="5081071" y="1402162"/>
              <a:ext cx="2029858" cy="325155"/>
            </a:xfrm>
            <a:prstGeom prst="roundRect">
              <a:avLst>
                <a:gd name="adj" fmla="val 50000"/>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6-3"/>
            <p:cNvSpPr/>
            <p:nvPr/>
          </p:nvSpPr>
          <p:spPr>
            <a:xfrm>
              <a:off x="5234225" y="1364684"/>
              <a:ext cx="17235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grpSp>
      <p:grpSp>
        <p:nvGrpSpPr>
          <p:cNvPr id="23" name="PPT世界-7"/>
          <p:cNvGrpSpPr/>
          <p:nvPr/>
        </p:nvGrpSpPr>
        <p:grpSpPr>
          <a:xfrm>
            <a:off x="660400" y="2848314"/>
            <a:ext cx="10858500" cy="3456508"/>
            <a:chOff x="660400" y="2753212"/>
            <a:chExt cx="10858500" cy="3456508"/>
          </a:xfrm>
        </p:grpSpPr>
        <p:sp>
          <p:nvSpPr>
            <p:cNvPr id="25" name="PPT世界-7-1"/>
            <p:cNvSpPr/>
            <p:nvPr/>
          </p:nvSpPr>
          <p:spPr>
            <a:xfrm>
              <a:off x="660400" y="3073129"/>
              <a:ext cx="10858500" cy="2962546"/>
            </a:xfrm>
            <a:prstGeom prst="roundRect">
              <a:avLst>
                <a:gd name="adj" fmla="val 3575"/>
              </a:avLst>
            </a:prstGeom>
            <a:solidFill>
              <a:schemeClr val="accent1"/>
            </a:solidFill>
            <a:ln w="12700" cap="flat" cmpd="sng" algn="ctr">
              <a:noFill/>
              <a:prstDash val="solid"/>
              <a:miter lim="800000"/>
            </a:ln>
            <a:effectLst>
              <a:outerShdw blurRad="127000" dist="38100" dir="2700000" algn="tl" rotWithShape="0">
                <a:srgbClr val="3346F5">
                  <a:alpha val="3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7-2"/>
            <p:cNvSpPr/>
            <p:nvPr/>
          </p:nvSpPr>
          <p:spPr>
            <a:xfrm>
              <a:off x="3476134" y="2988478"/>
              <a:ext cx="5212700" cy="3094093"/>
            </a:xfrm>
            <a:prstGeom prst="roundRect">
              <a:avLst>
                <a:gd name="adj" fmla="val 400"/>
              </a:avLst>
            </a:prstGeom>
            <a:gradFill>
              <a:gsLst>
                <a:gs pos="0">
                  <a:srgbClr val="F4F5F9"/>
                </a:gs>
                <a:gs pos="59000">
                  <a:schemeClr val="bg1"/>
                </a:gs>
              </a:gsLst>
              <a:lin ang="5400000" scaled="1"/>
            </a:gradFill>
            <a:ln>
              <a:solidFill>
                <a:schemeClr val="bg1"/>
              </a:solidFill>
            </a:ln>
            <a:effectLst>
              <a:outerShdw blurRad="127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7" name="PPT世界-7-3"/>
            <p:cNvSpPr/>
            <p:nvPr/>
          </p:nvSpPr>
          <p:spPr>
            <a:xfrm>
              <a:off x="894232" y="3213463"/>
              <a:ext cx="2421944" cy="2644122"/>
            </a:xfrm>
            <a:prstGeom prst="rect">
              <a:avLst/>
            </a:prstGeom>
          </p:spPr>
          <p:txBody>
            <a:bodyPr wrap="square">
              <a:spAutoFit/>
            </a:bodyPr>
            <a:lstStyle/>
            <a:p>
              <a:pPr algn="ctr">
                <a:lnSpc>
                  <a:spcPct val="150000"/>
                </a:lnSpc>
                <a:defRPr/>
              </a:pP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单击此处键入文本单击此处键入文本单击单击此处键入文本单击此处键入文本单击单击此处键入文本单击此处键入文本单击单击此处键入文本单击此处键入文本单击单击此处键入文本单击此处键入文本单击</a:t>
              </a:r>
            </a:p>
          </p:txBody>
        </p:sp>
        <p:pic>
          <p:nvPicPr>
            <p:cNvPr id="29" name="PPT世界-7-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481047" y="2753212"/>
              <a:ext cx="5353748" cy="3456508"/>
            </a:xfrm>
            <a:prstGeom prst="roundRect">
              <a:avLst>
                <a:gd name="adj" fmla="val 3650"/>
              </a:avLst>
            </a:prstGeom>
          </p:spPr>
        </p:pic>
        <p:sp>
          <p:nvSpPr>
            <p:cNvPr id="30" name="PPT世界-7-5">
              <a:extLst>
                <a:ext uri="{FF2B5EF4-FFF2-40B4-BE49-F238E27FC236}">
                  <a16:creationId xmlns:a16="http://schemas.microsoft.com/office/drawing/2014/main" id="{64133058-F3F7-40CA-B991-048180B062AA}"/>
                </a:ext>
              </a:extLst>
            </p:cNvPr>
            <p:cNvSpPr/>
            <p:nvPr/>
          </p:nvSpPr>
          <p:spPr>
            <a:xfrm>
              <a:off x="8965875" y="3213463"/>
              <a:ext cx="2421944" cy="2644122"/>
            </a:xfrm>
            <a:prstGeom prst="rect">
              <a:avLst/>
            </a:prstGeom>
          </p:spPr>
          <p:txBody>
            <a:bodyPr wrap="square">
              <a:spAutoFit/>
            </a:bodyPr>
            <a:lstStyle/>
            <a:p>
              <a:pPr algn="ctr">
                <a:lnSpc>
                  <a:spcPct val="150000"/>
                </a:lnSpc>
                <a:defRPr/>
              </a:pP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单击此处键入文本单击此处键入文本单击单击此处键入文本单击此处键入文本单击单击此处键入文本单击此处键入文本单击单击此处键入文本单击此处键入文本单击单击此处键入文本单击此处键入文本单击</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strVal val="#ppt_x"/>
                                          </p:val>
                                        </p:tav>
                                        <p:tav tm="100000">
                                          <p:val>
                                            <p:strVal val="#ppt_x"/>
                                          </p:val>
                                        </p:tav>
                                      </p:tavLst>
                                    </p:anim>
                                    <p:anim calcmode="lin" valueType="num">
                                      <p:cBhvr>
                                        <p:cTn id="15"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PT世界-1">
            <a:extLst>
              <a:ext uri="{FF2B5EF4-FFF2-40B4-BE49-F238E27FC236}">
                <a16:creationId xmlns:a16="http://schemas.microsoft.com/office/drawing/2014/main" id="{7E91CB02-E5C2-4B01-A162-0857121828E2}"/>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2" name="PPT世界-2"/>
          <p:cNvSpPr/>
          <p:nvPr/>
        </p:nvSpPr>
        <p:spPr>
          <a:xfrm>
            <a:off x="0" y="0"/>
            <a:ext cx="2069396" cy="1637102"/>
          </a:xfrm>
          <a:custGeom>
            <a:avLst/>
            <a:gdLst>
              <a:gd name="connsiteX0" fmla="*/ 895288 w 2069396"/>
              <a:gd name="connsiteY0" fmla="*/ 0 h 1637102"/>
              <a:gd name="connsiteX1" fmla="*/ 2069396 w 2069396"/>
              <a:gd name="connsiteY1" fmla="*/ 0 h 1637102"/>
              <a:gd name="connsiteX2" fmla="*/ 1992016 w 2069396"/>
              <a:gd name="connsiteY2" fmla="*/ 211417 h 1637102"/>
              <a:gd name="connsiteX3" fmla="*/ 68180 w 2069396"/>
              <a:gd name="connsiteY3" fmla="*/ 1633659 h 1637102"/>
              <a:gd name="connsiteX4" fmla="*/ 0 w 2069396"/>
              <a:gd name="connsiteY4" fmla="*/ 1637102 h 1637102"/>
              <a:gd name="connsiteX5" fmla="*/ 0 w 2069396"/>
              <a:gd name="connsiteY5" fmla="*/ 563336 h 1637102"/>
              <a:gd name="connsiteX6" fmla="*/ 85812 w 2069396"/>
              <a:gd name="connsiteY6" fmla="*/ 550239 h 1637102"/>
              <a:gd name="connsiteX7" fmla="*/ 888588 w 2069396"/>
              <a:gd name="connsiteY7" fmla="*/ 12344 h 163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396" h="1637102">
                <a:moveTo>
                  <a:pt x="895288" y="0"/>
                </a:moveTo>
                <a:lnTo>
                  <a:pt x="2069396" y="0"/>
                </a:lnTo>
                <a:lnTo>
                  <a:pt x="1992016" y="211417"/>
                </a:lnTo>
                <a:cubicBezTo>
                  <a:pt x="1665203" y="984091"/>
                  <a:pt x="936633" y="1545463"/>
                  <a:pt x="68180" y="1633659"/>
                </a:cubicBezTo>
                <a:lnTo>
                  <a:pt x="0" y="1637102"/>
                </a:lnTo>
                <a:lnTo>
                  <a:pt x="0" y="563336"/>
                </a:lnTo>
                <a:lnTo>
                  <a:pt x="85812" y="550239"/>
                </a:lnTo>
                <a:cubicBezTo>
                  <a:pt x="418840" y="482092"/>
                  <a:pt x="704718" y="284507"/>
                  <a:pt x="888588" y="1234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grpSp>
        <p:nvGrpSpPr>
          <p:cNvPr id="9" name="PPT世界-4"/>
          <p:cNvGrpSpPr/>
          <p:nvPr/>
        </p:nvGrpSpPr>
        <p:grpSpPr>
          <a:xfrm>
            <a:off x="319220" y="318177"/>
            <a:ext cx="3255299" cy="734570"/>
            <a:chOff x="1278601" y="1527703"/>
            <a:chExt cx="3640208" cy="821426"/>
          </a:xfrm>
        </p:grpSpPr>
        <p:sp>
          <p:nvSpPr>
            <p:cNvPr id="10" name="PPT世界-4-1"/>
            <p:cNvSpPr/>
            <p:nvPr/>
          </p:nvSpPr>
          <p:spPr>
            <a:xfrm rot="196441">
              <a:off x="1383861" y="1527703"/>
              <a:ext cx="3534948" cy="812821"/>
            </a:xfrm>
            <a:prstGeom prst="roundRect">
              <a:avLst>
                <a:gd name="adj" fmla="val 6866"/>
              </a:avLst>
            </a:prstGeom>
            <a:gradFill flip="none" rotWithShape="0">
              <a:gsLst>
                <a:gs pos="0">
                  <a:schemeClr val="accent1"/>
                </a:gs>
                <a:gs pos="100000">
                  <a:schemeClr val="accent2"/>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11" name="PPT世界-4-2"/>
            <p:cNvSpPr/>
            <p:nvPr/>
          </p:nvSpPr>
          <p:spPr>
            <a:xfrm>
              <a:off x="1278601" y="1535397"/>
              <a:ext cx="3536319" cy="813732"/>
            </a:xfrm>
            <a:prstGeom prst="roundRect">
              <a:avLst>
                <a:gd name="adj" fmla="val 5939"/>
              </a:avLst>
            </a:prstGeom>
            <a:solidFill>
              <a:schemeClr val="bg1"/>
            </a:solidFill>
            <a:ln w="9525">
              <a:solidFill>
                <a:schemeClr val="accent3"/>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2" name="PPT世界-4-3"/>
            <p:cNvSpPr txBox="1"/>
            <p:nvPr/>
          </p:nvSpPr>
          <p:spPr>
            <a:xfrm>
              <a:off x="2389608" y="1645782"/>
              <a:ext cx="2016341" cy="4474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normalizeH="0" baseline="0" noProof="0" dirty="0">
                  <a:ln>
                    <a:noFill/>
                  </a:ln>
                  <a:gradFill>
                    <a:gsLst>
                      <a:gs pos="10000">
                        <a:schemeClr val="accent1"/>
                      </a:gs>
                      <a:gs pos="9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中国语言文学</a:t>
              </a:r>
            </a:p>
          </p:txBody>
        </p:sp>
        <p:sp>
          <p:nvSpPr>
            <p:cNvPr id="13" name="PPT世界-4-4"/>
            <p:cNvSpPr/>
            <p:nvPr/>
          </p:nvSpPr>
          <p:spPr>
            <a:xfrm>
              <a:off x="2433228" y="2028173"/>
              <a:ext cx="2016341" cy="24091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CHINESE LITERATURE</a:t>
              </a:r>
              <a:endParaRPr kumimoji="0" lang="zh-CN" altLang="en-US"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4" name="PPT世界-4-5"/>
            <p:cNvSpPr/>
            <p:nvPr/>
          </p:nvSpPr>
          <p:spPr>
            <a:xfrm>
              <a:off x="4562920" y="2098035"/>
              <a:ext cx="252000" cy="25109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5" name="PPT世界-4-6"/>
            <p:cNvSpPr/>
            <p:nvPr/>
          </p:nvSpPr>
          <p:spPr>
            <a:xfrm>
              <a:off x="1654008" y="1672263"/>
              <a:ext cx="540000" cy="540000"/>
            </a:xfrm>
            <a:prstGeom prst="ellipse">
              <a:avLst/>
            </a:prstGeom>
            <a:gradFill flip="none" rotWithShape="0">
              <a:gsLst>
                <a:gs pos="0">
                  <a:schemeClr val="accent1"/>
                </a:gs>
                <a:gs pos="100000">
                  <a:schemeClr val="accent2"/>
                </a:gs>
              </a:gsLst>
              <a:lin ang="2700000" scaled="0"/>
              <a:tileRect/>
            </a:gra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16" name="PPT世界-4-7"/>
            <p:cNvSpPr txBox="1"/>
            <p:nvPr/>
          </p:nvSpPr>
          <p:spPr>
            <a:xfrm>
              <a:off x="1642042" y="1720341"/>
              <a:ext cx="562988" cy="4474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01</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sp>
          <p:nvSpPr>
            <p:cNvPr id="17" name="PPT世界-4-8"/>
            <p:cNvSpPr/>
            <p:nvPr/>
          </p:nvSpPr>
          <p:spPr>
            <a:xfrm flipH="1" flipV="1">
              <a:off x="1278601" y="1535397"/>
              <a:ext cx="180000" cy="180000"/>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sp>
        <p:nvSpPr>
          <p:cNvPr id="24" name="PPT世界-5"/>
          <p:cNvSpPr/>
          <p:nvPr/>
        </p:nvSpPr>
        <p:spPr>
          <a:xfrm flipH="1">
            <a:off x="11694316" y="6342744"/>
            <a:ext cx="497685" cy="515256"/>
          </a:xfrm>
          <a:custGeom>
            <a:avLst/>
            <a:gdLst>
              <a:gd name="connsiteX0" fmla="*/ 42858 w 497685"/>
              <a:gd name="connsiteY0" fmla="*/ 0 h 515256"/>
              <a:gd name="connsiteX1" fmla="*/ 0 w 497685"/>
              <a:gd name="connsiteY1" fmla="*/ 4321 h 515256"/>
              <a:gd name="connsiteX2" fmla="*/ 0 w 497685"/>
              <a:gd name="connsiteY2" fmla="*/ 515256 h 515256"/>
              <a:gd name="connsiteX3" fmla="*/ 491593 w 497685"/>
              <a:gd name="connsiteY3" fmla="*/ 515256 h 515256"/>
              <a:gd name="connsiteX4" fmla="*/ 497685 w 497685"/>
              <a:gd name="connsiteY4" fmla="*/ 454827 h 515256"/>
              <a:gd name="connsiteX5" fmla="*/ 42858 w 497685"/>
              <a:gd name="connsiteY5" fmla="*/ 0 h 51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7685" h="515256">
                <a:moveTo>
                  <a:pt x="42858" y="0"/>
                </a:moveTo>
                <a:lnTo>
                  <a:pt x="0" y="4321"/>
                </a:lnTo>
                <a:lnTo>
                  <a:pt x="0" y="515256"/>
                </a:lnTo>
                <a:lnTo>
                  <a:pt x="491593" y="515256"/>
                </a:lnTo>
                <a:lnTo>
                  <a:pt x="497685" y="454827"/>
                </a:lnTo>
                <a:cubicBezTo>
                  <a:pt x="497685" y="203633"/>
                  <a:pt x="294052" y="0"/>
                  <a:pt x="42858" y="0"/>
                </a:cubicBezTo>
                <a:close/>
              </a:path>
            </a:pathLst>
          </a:custGeom>
          <a:noFill/>
          <a:ln w="127000" cap="flat">
            <a:solidFill>
              <a:schemeClr val="accent3"/>
            </a:solid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18" name="PPT世界-6"/>
          <p:cNvGrpSpPr/>
          <p:nvPr/>
        </p:nvGrpSpPr>
        <p:grpSpPr>
          <a:xfrm>
            <a:off x="1144717" y="1938165"/>
            <a:ext cx="3736780" cy="3739832"/>
            <a:chOff x="1144717" y="1938165"/>
            <a:chExt cx="3736780" cy="3739832"/>
          </a:xfrm>
        </p:grpSpPr>
        <p:sp>
          <p:nvSpPr>
            <p:cNvPr id="19" name="PPT世界-6-1"/>
            <p:cNvSpPr/>
            <p:nvPr/>
          </p:nvSpPr>
          <p:spPr bwMode="auto">
            <a:xfrm>
              <a:off x="3113661" y="1941406"/>
              <a:ext cx="1767836" cy="2140755"/>
            </a:xfrm>
            <a:custGeom>
              <a:avLst/>
              <a:gdLst>
                <a:gd name="T0" fmla="*/ 4 w 1092"/>
                <a:gd name="T1" fmla="*/ 0 h 1319"/>
                <a:gd name="T2" fmla="*/ 124 w 1092"/>
                <a:gd name="T3" fmla="*/ 13 h 1319"/>
                <a:gd name="T4" fmla="*/ 238 w 1092"/>
                <a:gd name="T5" fmla="*/ 37 h 1319"/>
                <a:gd name="T6" fmla="*/ 348 w 1092"/>
                <a:gd name="T7" fmla="*/ 72 h 1319"/>
                <a:gd name="T8" fmla="*/ 454 w 1092"/>
                <a:gd name="T9" fmla="*/ 119 h 1319"/>
                <a:gd name="T10" fmla="*/ 554 w 1092"/>
                <a:gd name="T11" fmla="*/ 174 h 1319"/>
                <a:gd name="T12" fmla="*/ 646 w 1092"/>
                <a:gd name="T13" fmla="*/ 241 h 1319"/>
                <a:gd name="T14" fmla="*/ 732 w 1092"/>
                <a:gd name="T15" fmla="*/ 314 h 1319"/>
                <a:gd name="T16" fmla="*/ 811 w 1092"/>
                <a:gd name="T17" fmla="*/ 396 h 1319"/>
                <a:gd name="T18" fmla="*/ 880 w 1092"/>
                <a:gd name="T19" fmla="*/ 487 h 1319"/>
                <a:gd name="T20" fmla="*/ 941 w 1092"/>
                <a:gd name="T21" fmla="*/ 583 h 1319"/>
                <a:gd name="T22" fmla="*/ 994 w 1092"/>
                <a:gd name="T23" fmla="*/ 685 h 1319"/>
                <a:gd name="T24" fmla="*/ 1035 w 1092"/>
                <a:gd name="T25" fmla="*/ 791 h 1319"/>
                <a:gd name="T26" fmla="*/ 1064 w 1092"/>
                <a:gd name="T27" fmla="*/ 905 h 1319"/>
                <a:gd name="T28" fmla="*/ 1084 w 1092"/>
                <a:gd name="T29" fmla="*/ 1021 h 1319"/>
                <a:gd name="T30" fmla="*/ 1092 w 1092"/>
                <a:gd name="T31" fmla="*/ 1142 h 1319"/>
                <a:gd name="T32" fmla="*/ 768 w 1092"/>
                <a:gd name="T33" fmla="*/ 1319 h 1319"/>
                <a:gd name="T34" fmla="*/ 442 w 1092"/>
                <a:gd name="T35" fmla="*/ 1142 h 1319"/>
                <a:gd name="T36" fmla="*/ 436 w 1092"/>
                <a:gd name="T37" fmla="*/ 1068 h 1319"/>
                <a:gd name="T38" fmla="*/ 418 w 1092"/>
                <a:gd name="T39" fmla="*/ 995 h 1319"/>
                <a:gd name="T40" fmla="*/ 391 w 1092"/>
                <a:gd name="T41" fmla="*/ 930 h 1319"/>
                <a:gd name="T42" fmla="*/ 355 w 1092"/>
                <a:gd name="T43" fmla="*/ 868 h 1319"/>
                <a:gd name="T44" fmla="*/ 312 w 1092"/>
                <a:gd name="T45" fmla="*/ 813 h 1319"/>
                <a:gd name="T46" fmla="*/ 261 w 1092"/>
                <a:gd name="T47" fmla="*/ 764 h 1319"/>
                <a:gd name="T48" fmla="*/ 204 w 1092"/>
                <a:gd name="T49" fmla="*/ 722 h 1319"/>
                <a:gd name="T50" fmla="*/ 141 w 1092"/>
                <a:gd name="T51" fmla="*/ 689 h 1319"/>
                <a:gd name="T52" fmla="*/ 73 w 1092"/>
                <a:gd name="T53" fmla="*/ 665 h 1319"/>
                <a:gd name="T54" fmla="*/ 0 w 1092"/>
                <a:gd name="T55" fmla="*/ 652 h 1319"/>
                <a:gd name="T56" fmla="*/ 181 w 1092"/>
                <a:gd name="T57" fmla="*/ 320 h 1319"/>
                <a:gd name="T58" fmla="*/ 4 w 1092"/>
                <a:gd name="T59" fmla="*/ 0 h 1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2" h="1319">
                  <a:moveTo>
                    <a:pt x="4" y="0"/>
                  </a:moveTo>
                  <a:lnTo>
                    <a:pt x="124" y="13"/>
                  </a:lnTo>
                  <a:lnTo>
                    <a:pt x="238" y="37"/>
                  </a:lnTo>
                  <a:lnTo>
                    <a:pt x="348" y="72"/>
                  </a:lnTo>
                  <a:lnTo>
                    <a:pt x="454" y="119"/>
                  </a:lnTo>
                  <a:lnTo>
                    <a:pt x="554" y="174"/>
                  </a:lnTo>
                  <a:lnTo>
                    <a:pt x="646" y="241"/>
                  </a:lnTo>
                  <a:lnTo>
                    <a:pt x="732" y="314"/>
                  </a:lnTo>
                  <a:lnTo>
                    <a:pt x="811" y="396"/>
                  </a:lnTo>
                  <a:lnTo>
                    <a:pt x="880" y="487"/>
                  </a:lnTo>
                  <a:lnTo>
                    <a:pt x="941" y="583"/>
                  </a:lnTo>
                  <a:lnTo>
                    <a:pt x="994" y="685"/>
                  </a:lnTo>
                  <a:lnTo>
                    <a:pt x="1035" y="791"/>
                  </a:lnTo>
                  <a:lnTo>
                    <a:pt x="1064" y="905"/>
                  </a:lnTo>
                  <a:lnTo>
                    <a:pt x="1084" y="1021"/>
                  </a:lnTo>
                  <a:lnTo>
                    <a:pt x="1092" y="1142"/>
                  </a:lnTo>
                  <a:lnTo>
                    <a:pt x="768" y="1319"/>
                  </a:lnTo>
                  <a:lnTo>
                    <a:pt x="442" y="1142"/>
                  </a:lnTo>
                  <a:lnTo>
                    <a:pt x="436" y="1068"/>
                  </a:lnTo>
                  <a:lnTo>
                    <a:pt x="418" y="995"/>
                  </a:lnTo>
                  <a:lnTo>
                    <a:pt x="391" y="930"/>
                  </a:lnTo>
                  <a:lnTo>
                    <a:pt x="355" y="868"/>
                  </a:lnTo>
                  <a:lnTo>
                    <a:pt x="312" y="813"/>
                  </a:lnTo>
                  <a:lnTo>
                    <a:pt x="261" y="764"/>
                  </a:lnTo>
                  <a:lnTo>
                    <a:pt x="204" y="722"/>
                  </a:lnTo>
                  <a:lnTo>
                    <a:pt x="141" y="689"/>
                  </a:lnTo>
                  <a:lnTo>
                    <a:pt x="73" y="665"/>
                  </a:lnTo>
                  <a:lnTo>
                    <a:pt x="0" y="652"/>
                  </a:lnTo>
                  <a:lnTo>
                    <a:pt x="181" y="320"/>
                  </a:lnTo>
                  <a:lnTo>
                    <a:pt x="4" y="0"/>
                  </a:lnTo>
                  <a:close/>
                </a:path>
              </a:pathLst>
            </a:custGeom>
            <a:solidFill>
              <a:schemeClr val="accent3"/>
            </a:solidFill>
            <a:ln w="0">
              <a:noFill/>
              <a:prstDash val="solid"/>
              <a:round/>
            </a:ln>
            <a:effectLst/>
          </p:spPr>
          <p:txBody>
            <a:bodyPr vert="horz" wrap="square" lIns="45143" tIns="22533" rIns="45143" bIns="22533" numCol="1" anchor="t" anchorCtr="0" compatLnSpc="1"/>
            <a:lstStyle/>
            <a:p>
              <a:pPr marL="0" marR="0" lvl="0" indent="0" algn="l" defTabSz="1192530" rtl="0" eaLnBrk="1" fontAlgn="auto" latinLnBrk="0" hangingPunct="1">
                <a:lnSpc>
                  <a:spcPct val="100000"/>
                </a:lnSpc>
                <a:spcBef>
                  <a:spcPts val="0"/>
                </a:spcBef>
                <a:spcAft>
                  <a:spcPts val="0"/>
                </a:spcAft>
                <a:buClrTx/>
                <a:buSzTx/>
                <a:buFontTx/>
                <a:buNone/>
                <a:defRPr/>
              </a:pPr>
              <a:endParaRPr kumimoji="0" lang="es-SV" sz="24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20" name="PPT世界-6-2"/>
            <p:cNvSpPr/>
            <p:nvPr/>
          </p:nvSpPr>
          <p:spPr bwMode="auto">
            <a:xfrm>
              <a:off x="1147961" y="1938165"/>
              <a:ext cx="2140863" cy="1767745"/>
            </a:xfrm>
            <a:custGeom>
              <a:avLst/>
              <a:gdLst>
                <a:gd name="T0" fmla="*/ 1143 w 1320"/>
                <a:gd name="T1" fmla="*/ 0 h 1090"/>
                <a:gd name="T2" fmla="*/ 1320 w 1320"/>
                <a:gd name="T3" fmla="*/ 322 h 1090"/>
                <a:gd name="T4" fmla="*/ 1141 w 1320"/>
                <a:gd name="T5" fmla="*/ 650 h 1090"/>
                <a:gd name="T6" fmla="*/ 1067 w 1320"/>
                <a:gd name="T7" fmla="*/ 656 h 1090"/>
                <a:gd name="T8" fmla="*/ 996 w 1320"/>
                <a:gd name="T9" fmla="*/ 673 h 1090"/>
                <a:gd name="T10" fmla="*/ 929 w 1320"/>
                <a:gd name="T11" fmla="*/ 699 h 1090"/>
                <a:gd name="T12" fmla="*/ 868 w 1320"/>
                <a:gd name="T13" fmla="*/ 736 h 1090"/>
                <a:gd name="T14" fmla="*/ 813 w 1320"/>
                <a:gd name="T15" fmla="*/ 779 h 1090"/>
                <a:gd name="T16" fmla="*/ 764 w 1320"/>
                <a:gd name="T17" fmla="*/ 830 h 1090"/>
                <a:gd name="T18" fmla="*/ 723 w 1320"/>
                <a:gd name="T19" fmla="*/ 887 h 1090"/>
                <a:gd name="T20" fmla="*/ 690 w 1320"/>
                <a:gd name="T21" fmla="*/ 950 h 1090"/>
                <a:gd name="T22" fmla="*/ 666 w 1320"/>
                <a:gd name="T23" fmla="*/ 1019 h 1090"/>
                <a:gd name="T24" fmla="*/ 650 w 1320"/>
                <a:gd name="T25" fmla="*/ 1090 h 1090"/>
                <a:gd name="T26" fmla="*/ 321 w 1320"/>
                <a:gd name="T27" fmla="*/ 911 h 1090"/>
                <a:gd name="T28" fmla="*/ 0 w 1320"/>
                <a:gd name="T29" fmla="*/ 1088 h 1090"/>
                <a:gd name="T30" fmla="*/ 12 w 1320"/>
                <a:gd name="T31" fmla="*/ 968 h 1090"/>
                <a:gd name="T32" fmla="*/ 38 w 1320"/>
                <a:gd name="T33" fmla="*/ 852 h 1090"/>
                <a:gd name="T34" fmla="*/ 73 w 1320"/>
                <a:gd name="T35" fmla="*/ 742 h 1090"/>
                <a:gd name="T36" fmla="*/ 120 w 1320"/>
                <a:gd name="T37" fmla="*/ 638 h 1090"/>
                <a:gd name="T38" fmla="*/ 175 w 1320"/>
                <a:gd name="T39" fmla="*/ 538 h 1090"/>
                <a:gd name="T40" fmla="*/ 242 w 1320"/>
                <a:gd name="T41" fmla="*/ 445 h 1090"/>
                <a:gd name="T42" fmla="*/ 315 w 1320"/>
                <a:gd name="T43" fmla="*/ 359 h 1090"/>
                <a:gd name="T44" fmla="*/ 397 w 1320"/>
                <a:gd name="T45" fmla="*/ 280 h 1090"/>
                <a:gd name="T46" fmla="*/ 485 w 1320"/>
                <a:gd name="T47" fmla="*/ 210 h 1090"/>
                <a:gd name="T48" fmla="*/ 582 w 1320"/>
                <a:gd name="T49" fmla="*/ 149 h 1090"/>
                <a:gd name="T50" fmla="*/ 684 w 1320"/>
                <a:gd name="T51" fmla="*/ 98 h 1090"/>
                <a:gd name="T52" fmla="*/ 792 w 1320"/>
                <a:gd name="T53" fmla="*/ 57 h 1090"/>
                <a:gd name="T54" fmla="*/ 906 w 1320"/>
                <a:gd name="T55" fmla="*/ 27 h 1090"/>
                <a:gd name="T56" fmla="*/ 1022 w 1320"/>
                <a:gd name="T57" fmla="*/ 8 h 1090"/>
                <a:gd name="T58" fmla="*/ 1143 w 1320"/>
                <a:gd name="T5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0" h="1090">
                  <a:moveTo>
                    <a:pt x="1143" y="0"/>
                  </a:moveTo>
                  <a:lnTo>
                    <a:pt x="1320" y="322"/>
                  </a:lnTo>
                  <a:lnTo>
                    <a:pt x="1141" y="650"/>
                  </a:lnTo>
                  <a:lnTo>
                    <a:pt x="1067" y="656"/>
                  </a:lnTo>
                  <a:lnTo>
                    <a:pt x="996" y="673"/>
                  </a:lnTo>
                  <a:lnTo>
                    <a:pt x="929" y="699"/>
                  </a:lnTo>
                  <a:lnTo>
                    <a:pt x="868" y="736"/>
                  </a:lnTo>
                  <a:lnTo>
                    <a:pt x="813" y="779"/>
                  </a:lnTo>
                  <a:lnTo>
                    <a:pt x="764" y="830"/>
                  </a:lnTo>
                  <a:lnTo>
                    <a:pt x="723" y="887"/>
                  </a:lnTo>
                  <a:lnTo>
                    <a:pt x="690" y="950"/>
                  </a:lnTo>
                  <a:lnTo>
                    <a:pt x="666" y="1019"/>
                  </a:lnTo>
                  <a:lnTo>
                    <a:pt x="650" y="1090"/>
                  </a:lnTo>
                  <a:lnTo>
                    <a:pt x="321" y="911"/>
                  </a:lnTo>
                  <a:lnTo>
                    <a:pt x="0" y="1088"/>
                  </a:lnTo>
                  <a:lnTo>
                    <a:pt x="12" y="968"/>
                  </a:lnTo>
                  <a:lnTo>
                    <a:pt x="38" y="852"/>
                  </a:lnTo>
                  <a:lnTo>
                    <a:pt x="73" y="742"/>
                  </a:lnTo>
                  <a:lnTo>
                    <a:pt x="120" y="638"/>
                  </a:lnTo>
                  <a:lnTo>
                    <a:pt x="175" y="538"/>
                  </a:lnTo>
                  <a:lnTo>
                    <a:pt x="242" y="445"/>
                  </a:lnTo>
                  <a:lnTo>
                    <a:pt x="315" y="359"/>
                  </a:lnTo>
                  <a:lnTo>
                    <a:pt x="397" y="280"/>
                  </a:lnTo>
                  <a:lnTo>
                    <a:pt x="485" y="210"/>
                  </a:lnTo>
                  <a:lnTo>
                    <a:pt x="582" y="149"/>
                  </a:lnTo>
                  <a:lnTo>
                    <a:pt x="684" y="98"/>
                  </a:lnTo>
                  <a:lnTo>
                    <a:pt x="792" y="57"/>
                  </a:lnTo>
                  <a:lnTo>
                    <a:pt x="906" y="27"/>
                  </a:lnTo>
                  <a:lnTo>
                    <a:pt x="1022" y="8"/>
                  </a:lnTo>
                  <a:lnTo>
                    <a:pt x="1143" y="0"/>
                  </a:lnTo>
                  <a:close/>
                </a:path>
              </a:pathLst>
            </a:cu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s-SV"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21" name="PPT世界-6-3"/>
            <p:cNvSpPr/>
            <p:nvPr/>
          </p:nvSpPr>
          <p:spPr bwMode="auto">
            <a:xfrm>
              <a:off x="2740633" y="3910252"/>
              <a:ext cx="2137621" cy="1767745"/>
            </a:xfrm>
            <a:custGeom>
              <a:avLst/>
              <a:gdLst>
                <a:gd name="T0" fmla="*/ 668 w 1320"/>
                <a:gd name="T1" fmla="*/ 0 h 1090"/>
                <a:gd name="T2" fmla="*/ 1000 w 1320"/>
                <a:gd name="T3" fmla="*/ 179 h 1090"/>
                <a:gd name="T4" fmla="*/ 1320 w 1320"/>
                <a:gd name="T5" fmla="*/ 2 h 1090"/>
                <a:gd name="T6" fmla="*/ 1306 w 1320"/>
                <a:gd name="T7" fmla="*/ 122 h 1090"/>
                <a:gd name="T8" fmla="*/ 1283 w 1320"/>
                <a:gd name="T9" fmla="*/ 236 h 1090"/>
                <a:gd name="T10" fmla="*/ 1245 w 1320"/>
                <a:gd name="T11" fmla="*/ 348 h 1090"/>
                <a:gd name="T12" fmla="*/ 1200 w 1320"/>
                <a:gd name="T13" fmla="*/ 452 h 1090"/>
                <a:gd name="T14" fmla="*/ 1143 w 1320"/>
                <a:gd name="T15" fmla="*/ 552 h 1090"/>
                <a:gd name="T16" fmla="*/ 1078 w 1320"/>
                <a:gd name="T17" fmla="*/ 644 h 1090"/>
                <a:gd name="T18" fmla="*/ 1004 w 1320"/>
                <a:gd name="T19" fmla="*/ 731 h 1090"/>
                <a:gd name="T20" fmla="*/ 923 w 1320"/>
                <a:gd name="T21" fmla="*/ 809 h 1090"/>
                <a:gd name="T22" fmla="*/ 833 w 1320"/>
                <a:gd name="T23" fmla="*/ 878 h 1090"/>
                <a:gd name="T24" fmla="*/ 737 w 1320"/>
                <a:gd name="T25" fmla="*/ 941 h 1090"/>
                <a:gd name="T26" fmla="*/ 635 w 1320"/>
                <a:gd name="T27" fmla="*/ 992 h 1090"/>
                <a:gd name="T28" fmla="*/ 527 w 1320"/>
                <a:gd name="T29" fmla="*/ 1033 h 1090"/>
                <a:gd name="T30" fmla="*/ 415 w 1320"/>
                <a:gd name="T31" fmla="*/ 1063 h 1090"/>
                <a:gd name="T32" fmla="*/ 297 w 1320"/>
                <a:gd name="T33" fmla="*/ 1082 h 1090"/>
                <a:gd name="T34" fmla="*/ 177 w 1320"/>
                <a:gd name="T35" fmla="*/ 1090 h 1090"/>
                <a:gd name="T36" fmla="*/ 0 w 1320"/>
                <a:gd name="T37" fmla="*/ 768 h 1090"/>
                <a:gd name="T38" fmla="*/ 177 w 1320"/>
                <a:gd name="T39" fmla="*/ 440 h 1090"/>
                <a:gd name="T40" fmla="*/ 252 w 1320"/>
                <a:gd name="T41" fmla="*/ 434 h 1090"/>
                <a:gd name="T42" fmla="*/ 322 w 1320"/>
                <a:gd name="T43" fmla="*/ 416 h 1090"/>
                <a:gd name="T44" fmla="*/ 389 w 1320"/>
                <a:gd name="T45" fmla="*/ 389 h 1090"/>
                <a:gd name="T46" fmla="*/ 450 w 1320"/>
                <a:gd name="T47" fmla="*/ 354 h 1090"/>
                <a:gd name="T48" fmla="*/ 507 w 1320"/>
                <a:gd name="T49" fmla="*/ 310 h 1090"/>
                <a:gd name="T50" fmla="*/ 556 w 1320"/>
                <a:gd name="T51" fmla="*/ 259 h 1090"/>
                <a:gd name="T52" fmla="*/ 597 w 1320"/>
                <a:gd name="T53" fmla="*/ 202 h 1090"/>
                <a:gd name="T54" fmla="*/ 631 w 1320"/>
                <a:gd name="T55" fmla="*/ 140 h 1090"/>
                <a:gd name="T56" fmla="*/ 654 w 1320"/>
                <a:gd name="T57" fmla="*/ 71 h 1090"/>
                <a:gd name="T58" fmla="*/ 668 w 1320"/>
                <a:gd name="T5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0" h="1090">
                  <a:moveTo>
                    <a:pt x="668" y="0"/>
                  </a:moveTo>
                  <a:lnTo>
                    <a:pt x="1000" y="179"/>
                  </a:lnTo>
                  <a:lnTo>
                    <a:pt x="1320" y="2"/>
                  </a:lnTo>
                  <a:lnTo>
                    <a:pt x="1306" y="122"/>
                  </a:lnTo>
                  <a:lnTo>
                    <a:pt x="1283" y="236"/>
                  </a:lnTo>
                  <a:lnTo>
                    <a:pt x="1245" y="348"/>
                  </a:lnTo>
                  <a:lnTo>
                    <a:pt x="1200" y="452"/>
                  </a:lnTo>
                  <a:lnTo>
                    <a:pt x="1143" y="552"/>
                  </a:lnTo>
                  <a:lnTo>
                    <a:pt x="1078" y="644"/>
                  </a:lnTo>
                  <a:lnTo>
                    <a:pt x="1004" y="731"/>
                  </a:lnTo>
                  <a:lnTo>
                    <a:pt x="923" y="809"/>
                  </a:lnTo>
                  <a:lnTo>
                    <a:pt x="833" y="878"/>
                  </a:lnTo>
                  <a:lnTo>
                    <a:pt x="737" y="941"/>
                  </a:lnTo>
                  <a:lnTo>
                    <a:pt x="635" y="992"/>
                  </a:lnTo>
                  <a:lnTo>
                    <a:pt x="527" y="1033"/>
                  </a:lnTo>
                  <a:lnTo>
                    <a:pt x="415" y="1063"/>
                  </a:lnTo>
                  <a:lnTo>
                    <a:pt x="297" y="1082"/>
                  </a:lnTo>
                  <a:lnTo>
                    <a:pt x="177" y="1090"/>
                  </a:lnTo>
                  <a:lnTo>
                    <a:pt x="0" y="768"/>
                  </a:lnTo>
                  <a:lnTo>
                    <a:pt x="177" y="440"/>
                  </a:lnTo>
                  <a:lnTo>
                    <a:pt x="252" y="434"/>
                  </a:lnTo>
                  <a:lnTo>
                    <a:pt x="322" y="416"/>
                  </a:lnTo>
                  <a:lnTo>
                    <a:pt x="389" y="389"/>
                  </a:lnTo>
                  <a:lnTo>
                    <a:pt x="450" y="354"/>
                  </a:lnTo>
                  <a:lnTo>
                    <a:pt x="507" y="310"/>
                  </a:lnTo>
                  <a:lnTo>
                    <a:pt x="556" y="259"/>
                  </a:lnTo>
                  <a:lnTo>
                    <a:pt x="597" y="202"/>
                  </a:lnTo>
                  <a:lnTo>
                    <a:pt x="631" y="140"/>
                  </a:lnTo>
                  <a:lnTo>
                    <a:pt x="654" y="71"/>
                  </a:lnTo>
                  <a:lnTo>
                    <a:pt x="668" y="0"/>
                  </a:lnTo>
                  <a:close/>
                </a:path>
              </a:pathLst>
            </a:cu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s-SV"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23" name="PPT世界-6-4"/>
            <p:cNvSpPr/>
            <p:nvPr/>
          </p:nvSpPr>
          <p:spPr bwMode="auto">
            <a:xfrm>
              <a:off x="1144717" y="3533996"/>
              <a:ext cx="1767836" cy="2140755"/>
            </a:xfrm>
            <a:custGeom>
              <a:avLst/>
              <a:gdLst>
                <a:gd name="T0" fmla="*/ 323 w 1090"/>
                <a:gd name="T1" fmla="*/ 0 h 1320"/>
                <a:gd name="T2" fmla="*/ 648 w 1090"/>
                <a:gd name="T3" fmla="*/ 177 h 1320"/>
                <a:gd name="T4" fmla="*/ 656 w 1090"/>
                <a:gd name="T5" fmla="*/ 252 h 1320"/>
                <a:gd name="T6" fmla="*/ 674 w 1090"/>
                <a:gd name="T7" fmla="*/ 323 h 1320"/>
                <a:gd name="T8" fmla="*/ 700 w 1090"/>
                <a:gd name="T9" fmla="*/ 389 h 1320"/>
                <a:gd name="T10" fmla="*/ 735 w 1090"/>
                <a:gd name="T11" fmla="*/ 452 h 1320"/>
                <a:gd name="T12" fmla="*/ 780 w 1090"/>
                <a:gd name="T13" fmla="*/ 507 h 1320"/>
                <a:gd name="T14" fmla="*/ 831 w 1090"/>
                <a:gd name="T15" fmla="*/ 556 h 1320"/>
                <a:gd name="T16" fmla="*/ 888 w 1090"/>
                <a:gd name="T17" fmla="*/ 597 h 1320"/>
                <a:gd name="T18" fmla="*/ 951 w 1090"/>
                <a:gd name="T19" fmla="*/ 631 h 1320"/>
                <a:gd name="T20" fmla="*/ 1020 w 1090"/>
                <a:gd name="T21" fmla="*/ 654 h 1320"/>
                <a:gd name="T22" fmla="*/ 1090 w 1090"/>
                <a:gd name="T23" fmla="*/ 668 h 1320"/>
                <a:gd name="T24" fmla="*/ 912 w 1090"/>
                <a:gd name="T25" fmla="*/ 1000 h 1320"/>
                <a:gd name="T26" fmla="*/ 1086 w 1090"/>
                <a:gd name="T27" fmla="*/ 1320 h 1320"/>
                <a:gd name="T28" fmla="*/ 969 w 1090"/>
                <a:gd name="T29" fmla="*/ 1306 h 1320"/>
                <a:gd name="T30" fmla="*/ 853 w 1090"/>
                <a:gd name="T31" fmla="*/ 1283 h 1320"/>
                <a:gd name="T32" fmla="*/ 743 w 1090"/>
                <a:gd name="T33" fmla="*/ 1247 h 1320"/>
                <a:gd name="T34" fmla="*/ 639 w 1090"/>
                <a:gd name="T35" fmla="*/ 1200 h 1320"/>
                <a:gd name="T36" fmla="*/ 539 w 1090"/>
                <a:gd name="T37" fmla="*/ 1143 h 1320"/>
                <a:gd name="T38" fmla="*/ 446 w 1090"/>
                <a:gd name="T39" fmla="*/ 1079 h 1320"/>
                <a:gd name="T40" fmla="*/ 360 w 1090"/>
                <a:gd name="T41" fmla="*/ 1006 h 1320"/>
                <a:gd name="T42" fmla="*/ 281 w 1090"/>
                <a:gd name="T43" fmla="*/ 923 h 1320"/>
                <a:gd name="T44" fmla="*/ 211 w 1090"/>
                <a:gd name="T45" fmla="*/ 833 h 1320"/>
                <a:gd name="T46" fmla="*/ 150 w 1090"/>
                <a:gd name="T47" fmla="*/ 737 h 1320"/>
                <a:gd name="T48" fmla="*/ 99 w 1090"/>
                <a:gd name="T49" fmla="*/ 635 h 1320"/>
                <a:gd name="T50" fmla="*/ 57 w 1090"/>
                <a:gd name="T51" fmla="*/ 527 h 1320"/>
                <a:gd name="T52" fmla="*/ 26 w 1090"/>
                <a:gd name="T53" fmla="*/ 415 h 1320"/>
                <a:gd name="T54" fmla="*/ 8 w 1090"/>
                <a:gd name="T55" fmla="*/ 299 h 1320"/>
                <a:gd name="T56" fmla="*/ 0 w 1090"/>
                <a:gd name="T57" fmla="*/ 177 h 1320"/>
                <a:gd name="T58" fmla="*/ 323 w 1090"/>
                <a:gd name="T59" fmla="*/ 0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0" h="1320">
                  <a:moveTo>
                    <a:pt x="323" y="0"/>
                  </a:moveTo>
                  <a:lnTo>
                    <a:pt x="648" y="177"/>
                  </a:lnTo>
                  <a:lnTo>
                    <a:pt x="656" y="252"/>
                  </a:lnTo>
                  <a:lnTo>
                    <a:pt x="674" y="323"/>
                  </a:lnTo>
                  <a:lnTo>
                    <a:pt x="700" y="389"/>
                  </a:lnTo>
                  <a:lnTo>
                    <a:pt x="735" y="452"/>
                  </a:lnTo>
                  <a:lnTo>
                    <a:pt x="780" y="507"/>
                  </a:lnTo>
                  <a:lnTo>
                    <a:pt x="831" y="556"/>
                  </a:lnTo>
                  <a:lnTo>
                    <a:pt x="888" y="597"/>
                  </a:lnTo>
                  <a:lnTo>
                    <a:pt x="951" y="631"/>
                  </a:lnTo>
                  <a:lnTo>
                    <a:pt x="1020" y="654"/>
                  </a:lnTo>
                  <a:lnTo>
                    <a:pt x="1090" y="668"/>
                  </a:lnTo>
                  <a:lnTo>
                    <a:pt x="912" y="1000"/>
                  </a:lnTo>
                  <a:lnTo>
                    <a:pt x="1086" y="1320"/>
                  </a:lnTo>
                  <a:lnTo>
                    <a:pt x="969" y="1306"/>
                  </a:lnTo>
                  <a:lnTo>
                    <a:pt x="853" y="1283"/>
                  </a:lnTo>
                  <a:lnTo>
                    <a:pt x="743" y="1247"/>
                  </a:lnTo>
                  <a:lnTo>
                    <a:pt x="639" y="1200"/>
                  </a:lnTo>
                  <a:lnTo>
                    <a:pt x="539" y="1143"/>
                  </a:lnTo>
                  <a:lnTo>
                    <a:pt x="446" y="1079"/>
                  </a:lnTo>
                  <a:lnTo>
                    <a:pt x="360" y="1006"/>
                  </a:lnTo>
                  <a:lnTo>
                    <a:pt x="281" y="923"/>
                  </a:lnTo>
                  <a:lnTo>
                    <a:pt x="211" y="833"/>
                  </a:lnTo>
                  <a:lnTo>
                    <a:pt x="150" y="737"/>
                  </a:lnTo>
                  <a:lnTo>
                    <a:pt x="99" y="635"/>
                  </a:lnTo>
                  <a:lnTo>
                    <a:pt x="57" y="527"/>
                  </a:lnTo>
                  <a:lnTo>
                    <a:pt x="26" y="415"/>
                  </a:lnTo>
                  <a:lnTo>
                    <a:pt x="8" y="299"/>
                  </a:lnTo>
                  <a:lnTo>
                    <a:pt x="0" y="177"/>
                  </a:lnTo>
                  <a:lnTo>
                    <a:pt x="323" y="0"/>
                  </a:lnTo>
                  <a:close/>
                </a:path>
              </a:pathLst>
            </a:custGeom>
            <a:solidFill>
              <a:schemeClr val="accent3"/>
            </a:solidFill>
            <a:ln w="0">
              <a:noFill/>
              <a:prstDash val="solid"/>
              <a:round/>
            </a:ln>
            <a:effectLst/>
          </p:spPr>
          <p:txBody>
            <a:bodyPr vert="horz" wrap="square" lIns="45143" tIns="22533" rIns="45143" bIns="22533" numCol="1" anchor="t" anchorCtr="0" compatLnSpc="1"/>
            <a:lstStyle/>
            <a:p>
              <a:pPr marL="0" marR="0" lvl="0" indent="0" algn="l" defTabSz="1192530" rtl="0" eaLnBrk="1" fontAlgn="auto" latinLnBrk="0" hangingPunct="1">
                <a:lnSpc>
                  <a:spcPct val="100000"/>
                </a:lnSpc>
                <a:spcBef>
                  <a:spcPts val="0"/>
                </a:spcBef>
                <a:spcAft>
                  <a:spcPts val="0"/>
                </a:spcAft>
                <a:buClrTx/>
                <a:buSzTx/>
                <a:buFontTx/>
                <a:buNone/>
                <a:defRPr/>
              </a:pPr>
              <a:endParaRPr kumimoji="0" lang="es-SV" sz="24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25" name="PPT世界-6-5"/>
            <p:cNvSpPr>
              <a:spLocks noChangeAspect="1"/>
            </p:cNvSpPr>
            <p:nvPr/>
          </p:nvSpPr>
          <p:spPr bwMode="auto">
            <a:xfrm>
              <a:off x="4123538" y="3466316"/>
              <a:ext cx="473963" cy="473916"/>
            </a:xfrm>
            <a:prstGeom prst="ellipse">
              <a:avLst/>
            </a:prstGeom>
            <a:noFill/>
            <a:ln w="38100" cap="flat" cmpd="sng" algn="ctr">
              <a:solidFill>
                <a:sysClr val="window" lastClr="FFFFFF"/>
              </a:solidFill>
              <a:prstDash val="solid"/>
              <a:miter lim="800000"/>
            </a:ln>
            <a:effectLst/>
          </p:spPr>
          <p:txBody>
            <a:bodyPr lIns="0" tIns="0" rIns="0" bIns="0" rtlCol="0" anchor="ctr"/>
            <a:lstStyle/>
            <a:p>
              <a:pPr marL="0" marR="0" lvl="0" indent="0" algn="ctr" defTabSz="168910" rtl="0" eaLnBrk="1" fontAlgn="auto" latinLnBrk="0" hangingPunct="1">
                <a:lnSpc>
                  <a:spcPct val="100000"/>
                </a:lnSpc>
                <a:spcBef>
                  <a:spcPts val="0"/>
                </a:spcBef>
                <a:spcAft>
                  <a:spcPts val="0"/>
                </a:spcAft>
                <a:buClrTx/>
                <a:buSzTx/>
                <a:buFontTx/>
                <a:buNone/>
                <a:defRPr/>
              </a:pPr>
              <a:r>
                <a:rPr kumimoji="0" lang="es-MX" sz="1735"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rPr>
                <a:t>01</a:t>
              </a:r>
              <a:endParaRPr kumimoji="0" lang="es-SV" sz="1735"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26" name="PPT世界-6-6"/>
            <p:cNvSpPr/>
            <p:nvPr/>
          </p:nvSpPr>
          <p:spPr>
            <a:xfrm>
              <a:off x="3506520" y="2801553"/>
              <a:ext cx="1079953" cy="599504"/>
            </a:xfrm>
            <a:prstGeom prst="rect">
              <a:avLst/>
            </a:prstGeom>
          </p:spPr>
          <p:txBody>
            <a:bodyPr wrap="square" lIns="45143" tIns="22533" rIns="45143" bIns="22533">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ea"/>
                  <a:sym typeface="+mn-lt"/>
                </a:rPr>
                <a:t>添加标题文字</a:t>
              </a:r>
            </a:p>
          </p:txBody>
        </p:sp>
        <p:sp>
          <p:nvSpPr>
            <p:cNvPr id="27" name="PPT世界-6-7"/>
            <p:cNvSpPr>
              <a:spLocks noChangeAspect="1"/>
            </p:cNvSpPr>
            <p:nvPr/>
          </p:nvSpPr>
          <p:spPr bwMode="auto">
            <a:xfrm>
              <a:off x="2856790" y="4937646"/>
              <a:ext cx="473963" cy="473916"/>
            </a:xfrm>
            <a:prstGeom prst="ellipse">
              <a:avLst/>
            </a:prstGeom>
            <a:noFill/>
            <a:ln w="38100" cap="flat" cmpd="sng" algn="ctr">
              <a:solidFill>
                <a:sysClr val="window" lastClr="FFFFFF"/>
              </a:solidFill>
              <a:prstDash val="solid"/>
              <a:miter lim="800000"/>
            </a:ln>
            <a:effectLst/>
          </p:spPr>
          <p:txBody>
            <a:bodyPr lIns="0" tIns="0" rIns="0" bIns="0" rtlCol="0" anchor="ctr"/>
            <a:lstStyle/>
            <a:p>
              <a:pPr marL="0" marR="0" lvl="0" indent="0" algn="ctr" defTabSz="168910" rtl="0" eaLnBrk="1" fontAlgn="auto" latinLnBrk="0" hangingPunct="1">
                <a:lnSpc>
                  <a:spcPct val="100000"/>
                </a:lnSpc>
                <a:spcBef>
                  <a:spcPts val="0"/>
                </a:spcBef>
                <a:spcAft>
                  <a:spcPts val="0"/>
                </a:spcAft>
                <a:buClrTx/>
                <a:buSzTx/>
                <a:buFontTx/>
                <a:buNone/>
                <a:defRPr/>
              </a:pPr>
              <a:r>
                <a:rPr kumimoji="0" lang="es-MX" sz="1735"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rPr>
                <a:t>02</a:t>
              </a:r>
              <a:endParaRPr kumimoji="0" lang="es-SV" sz="1735"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28" name="PPT世界-6-8"/>
            <p:cNvSpPr/>
            <p:nvPr/>
          </p:nvSpPr>
          <p:spPr>
            <a:xfrm>
              <a:off x="3235114" y="4655775"/>
              <a:ext cx="1052761" cy="599504"/>
            </a:xfrm>
            <a:prstGeom prst="rect">
              <a:avLst/>
            </a:prstGeom>
          </p:spPr>
          <p:txBody>
            <a:bodyPr wrap="square" lIns="45143" tIns="22533" rIns="45143" bIns="22533">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ea"/>
                  <a:sym typeface="+mn-lt"/>
                </a:rPr>
                <a:t>添加标题文字</a:t>
              </a:r>
            </a:p>
          </p:txBody>
        </p:sp>
        <p:sp>
          <p:nvSpPr>
            <p:cNvPr id="29" name="PPT世界-6-9"/>
            <p:cNvSpPr>
              <a:spLocks noChangeAspect="1"/>
            </p:cNvSpPr>
            <p:nvPr/>
          </p:nvSpPr>
          <p:spPr bwMode="auto">
            <a:xfrm>
              <a:off x="1441850" y="3660400"/>
              <a:ext cx="473963" cy="473916"/>
            </a:xfrm>
            <a:prstGeom prst="ellipse">
              <a:avLst/>
            </a:prstGeom>
            <a:noFill/>
            <a:ln w="38100" cap="flat" cmpd="sng" algn="ctr">
              <a:solidFill>
                <a:sysClr val="window" lastClr="FFFFFF"/>
              </a:solidFill>
              <a:prstDash val="solid"/>
              <a:miter lim="800000"/>
            </a:ln>
            <a:effectLst/>
          </p:spPr>
          <p:txBody>
            <a:bodyPr lIns="0" tIns="0" rIns="0" bIns="0" rtlCol="0" anchor="ctr"/>
            <a:lstStyle/>
            <a:p>
              <a:pPr marL="0" marR="0" lvl="0" indent="0" algn="ctr" defTabSz="168910" rtl="0" eaLnBrk="1" fontAlgn="auto" latinLnBrk="0" hangingPunct="1">
                <a:lnSpc>
                  <a:spcPct val="100000"/>
                </a:lnSpc>
                <a:spcBef>
                  <a:spcPts val="0"/>
                </a:spcBef>
                <a:spcAft>
                  <a:spcPts val="0"/>
                </a:spcAft>
                <a:buClrTx/>
                <a:buSzTx/>
                <a:buFontTx/>
                <a:buNone/>
                <a:defRPr/>
              </a:pPr>
              <a:r>
                <a:rPr kumimoji="0" lang="es-MX" sz="1735"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rPr>
                <a:t>03</a:t>
              </a:r>
              <a:endParaRPr kumimoji="0" lang="es-SV" sz="1735"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30" name="PPT世界-6-10"/>
            <p:cNvSpPr/>
            <p:nvPr/>
          </p:nvSpPr>
          <p:spPr>
            <a:xfrm>
              <a:off x="1470718" y="4425603"/>
              <a:ext cx="1052761" cy="599504"/>
            </a:xfrm>
            <a:prstGeom prst="rect">
              <a:avLst/>
            </a:prstGeom>
          </p:spPr>
          <p:txBody>
            <a:bodyPr wrap="square" lIns="45143" tIns="22533" rIns="45143" bIns="22533">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ea"/>
                  <a:sym typeface="+mn-lt"/>
                </a:rPr>
                <a:t>添加标题文字</a:t>
              </a:r>
            </a:p>
          </p:txBody>
        </p:sp>
        <p:sp>
          <p:nvSpPr>
            <p:cNvPr id="31" name="PPT世界-6-11"/>
            <p:cNvSpPr>
              <a:spLocks noChangeAspect="1"/>
            </p:cNvSpPr>
            <p:nvPr/>
          </p:nvSpPr>
          <p:spPr bwMode="auto">
            <a:xfrm>
              <a:off x="2678783" y="2220406"/>
              <a:ext cx="473963" cy="473916"/>
            </a:xfrm>
            <a:prstGeom prst="ellipse">
              <a:avLst/>
            </a:prstGeom>
            <a:noFill/>
            <a:ln w="38100" cap="flat" cmpd="sng" algn="ctr">
              <a:solidFill>
                <a:sysClr val="window" lastClr="FFFFFF"/>
              </a:solidFill>
              <a:prstDash val="solid"/>
              <a:miter lim="800000"/>
            </a:ln>
            <a:effectLst/>
          </p:spPr>
          <p:txBody>
            <a:bodyPr lIns="0" tIns="0" rIns="0" bIns="0" rtlCol="0" anchor="ctr"/>
            <a:lstStyle/>
            <a:p>
              <a:pPr marL="0" marR="0" lvl="0" indent="0" algn="ctr" defTabSz="168910" rtl="0" eaLnBrk="1" fontAlgn="auto" latinLnBrk="0" hangingPunct="1">
                <a:lnSpc>
                  <a:spcPct val="100000"/>
                </a:lnSpc>
                <a:spcBef>
                  <a:spcPts val="0"/>
                </a:spcBef>
                <a:spcAft>
                  <a:spcPts val="0"/>
                </a:spcAft>
                <a:buClrTx/>
                <a:buSzTx/>
                <a:buFontTx/>
                <a:buNone/>
                <a:defRPr/>
              </a:pPr>
              <a:r>
                <a:rPr kumimoji="0" lang="es-MX" sz="1735"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rPr>
                <a:t>04</a:t>
              </a:r>
              <a:endParaRPr kumimoji="0" lang="es-SV" sz="1735"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32" name="PPT世界-6-12"/>
            <p:cNvSpPr/>
            <p:nvPr/>
          </p:nvSpPr>
          <p:spPr>
            <a:xfrm>
              <a:off x="1652454" y="2571381"/>
              <a:ext cx="1052761" cy="599504"/>
            </a:xfrm>
            <a:prstGeom prst="rect">
              <a:avLst/>
            </a:prstGeom>
          </p:spPr>
          <p:txBody>
            <a:bodyPr wrap="square" lIns="45143" tIns="22533" rIns="45143" bIns="22533">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ea"/>
                  <a:sym typeface="+mn-lt"/>
                </a:rPr>
                <a:t>添加标题文字</a:t>
              </a:r>
            </a:p>
          </p:txBody>
        </p:sp>
      </p:grpSp>
      <p:grpSp>
        <p:nvGrpSpPr>
          <p:cNvPr id="33" name="PPT世界-7"/>
          <p:cNvGrpSpPr/>
          <p:nvPr/>
        </p:nvGrpSpPr>
        <p:grpSpPr>
          <a:xfrm>
            <a:off x="5432215" y="1923605"/>
            <a:ext cx="5985994" cy="1610391"/>
            <a:chOff x="5450751" y="1790666"/>
            <a:chExt cx="5985994" cy="1610391"/>
          </a:xfrm>
        </p:grpSpPr>
        <p:sp>
          <p:nvSpPr>
            <p:cNvPr id="34" name="PPT世界-7-1"/>
            <p:cNvSpPr/>
            <p:nvPr/>
          </p:nvSpPr>
          <p:spPr>
            <a:xfrm>
              <a:off x="5480372" y="2372762"/>
              <a:ext cx="5956373" cy="1028295"/>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单击此处键入文本单击此处键入文本单击单击此处键入文本单击此处键入文本单击单击此处键入文本单击此处键入文本单击单击此处键入文本单击此处键入文本单击单击此处键入文本单击此处键入文本单击</a:t>
              </a:r>
            </a:p>
          </p:txBody>
        </p:sp>
        <p:sp>
          <p:nvSpPr>
            <p:cNvPr id="35" name="PPT世界-7-2"/>
            <p:cNvSpPr/>
            <p:nvPr/>
          </p:nvSpPr>
          <p:spPr>
            <a:xfrm>
              <a:off x="5450751" y="1790666"/>
              <a:ext cx="2339103"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grpSp>
      <p:grpSp>
        <p:nvGrpSpPr>
          <p:cNvPr id="36" name="PPT世界-8"/>
          <p:cNvGrpSpPr/>
          <p:nvPr/>
        </p:nvGrpSpPr>
        <p:grpSpPr>
          <a:xfrm>
            <a:off x="5432215" y="4030297"/>
            <a:ext cx="5985994" cy="1610391"/>
            <a:chOff x="5450751" y="1790666"/>
            <a:chExt cx="5985994" cy="1610391"/>
          </a:xfrm>
        </p:grpSpPr>
        <p:sp>
          <p:nvSpPr>
            <p:cNvPr id="37" name="PPT世界-8-1"/>
            <p:cNvSpPr/>
            <p:nvPr/>
          </p:nvSpPr>
          <p:spPr>
            <a:xfrm>
              <a:off x="5480372" y="2372762"/>
              <a:ext cx="5956373" cy="1028295"/>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单击此处键入文本单击此处键入文本单击单击此处键入文本单击此处键入文本单击单击此处键入文本单击此处键入文本单击单击此处键入文本单击此处键入文本单击单击此处键入文本单击此处键入文本单击</a:t>
              </a:r>
            </a:p>
          </p:txBody>
        </p:sp>
        <p:sp>
          <p:nvSpPr>
            <p:cNvPr id="38" name="PPT世界-8-2"/>
            <p:cNvSpPr/>
            <p:nvPr/>
          </p:nvSpPr>
          <p:spPr>
            <a:xfrm>
              <a:off x="5450751" y="1790666"/>
              <a:ext cx="2339103"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anim calcmode="lin" valueType="num">
                                      <p:cBhvr>
                                        <p:cTn id="14" dur="500" fill="hold"/>
                                        <p:tgtEl>
                                          <p:spTgt spid="33"/>
                                        </p:tgtEl>
                                        <p:attrNameLst>
                                          <p:attrName>ppt_x</p:attrName>
                                        </p:attrNameLst>
                                      </p:cBhvr>
                                      <p:tavLst>
                                        <p:tav tm="0">
                                          <p:val>
                                            <p:strVal val="#ppt_x"/>
                                          </p:val>
                                        </p:tav>
                                        <p:tav tm="100000">
                                          <p:val>
                                            <p:strVal val="#ppt_x"/>
                                          </p:val>
                                        </p:tav>
                                      </p:tavLst>
                                    </p:anim>
                                    <p:anim calcmode="lin" valueType="num">
                                      <p:cBhvr>
                                        <p:cTn id="15" dur="5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anim calcmode="lin" valueType="num">
                                      <p:cBhvr>
                                        <p:cTn id="20" dur="500" fill="hold"/>
                                        <p:tgtEl>
                                          <p:spTgt spid="36"/>
                                        </p:tgtEl>
                                        <p:attrNameLst>
                                          <p:attrName>ppt_x</p:attrName>
                                        </p:attrNameLst>
                                      </p:cBhvr>
                                      <p:tavLst>
                                        <p:tav tm="0">
                                          <p:val>
                                            <p:strVal val="#ppt_x"/>
                                          </p:val>
                                        </p:tav>
                                        <p:tav tm="100000">
                                          <p:val>
                                            <p:strVal val="#ppt_x"/>
                                          </p:val>
                                        </p:tav>
                                      </p:tavLst>
                                    </p:anim>
                                    <p:anim calcmode="lin" valueType="num">
                                      <p:cBhvr>
                                        <p:cTn id="21"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PPT世界-1">
            <a:extLst>
              <a:ext uri="{FF2B5EF4-FFF2-40B4-BE49-F238E27FC236}">
                <a16:creationId xmlns:a16="http://schemas.microsoft.com/office/drawing/2014/main" id="{8B99FB1D-594E-4D5C-A0A6-4A385B587E93}"/>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2" name="PPT世界-2"/>
          <p:cNvSpPr/>
          <p:nvPr/>
        </p:nvSpPr>
        <p:spPr>
          <a:xfrm>
            <a:off x="0" y="0"/>
            <a:ext cx="2069396" cy="1637102"/>
          </a:xfrm>
          <a:custGeom>
            <a:avLst/>
            <a:gdLst>
              <a:gd name="connsiteX0" fmla="*/ 895288 w 2069396"/>
              <a:gd name="connsiteY0" fmla="*/ 0 h 1637102"/>
              <a:gd name="connsiteX1" fmla="*/ 2069396 w 2069396"/>
              <a:gd name="connsiteY1" fmla="*/ 0 h 1637102"/>
              <a:gd name="connsiteX2" fmla="*/ 1992016 w 2069396"/>
              <a:gd name="connsiteY2" fmla="*/ 211417 h 1637102"/>
              <a:gd name="connsiteX3" fmla="*/ 68180 w 2069396"/>
              <a:gd name="connsiteY3" fmla="*/ 1633659 h 1637102"/>
              <a:gd name="connsiteX4" fmla="*/ 0 w 2069396"/>
              <a:gd name="connsiteY4" fmla="*/ 1637102 h 1637102"/>
              <a:gd name="connsiteX5" fmla="*/ 0 w 2069396"/>
              <a:gd name="connsiteY5" fmla="*/ 563336 h 1637102"/>
              <a:gd name="connsiteX6" fmla="*/ 85812 w 2069396"/>
              <a:gd name="connsiteY6" fmla="*/ 550239 h 1637102"/>
              <a:gd name="connsiteX7" fmla="*/ 888588 w 2069396"/>
              <a:gd name="connsiteY7" fmla="*/ 12344 h 163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396" h="1637102">
                <a:moveTo>
                  <a:pt x="895288" y="0"/>
                </a:moveTo>
                <a:lnTo>
                  <a:pt x="2069396" y="0"/>
                </a:lnTo>
                <a:lnTo>
                  <a:pt x="1992016" y="211417"/>
                </a:lnTo>
                <a:cubicBezTo>
                  <a:pt x="1665203" y="984091"/>
                  <a:pt x="936633" y="1545463"/>
                  <a:pt x="68180" y="1633659"/>
                </a:cubicBezTo>
                <a:lnTo>
                  <a:pt x="0" y="1637102"/>
                </a:lnTo>
                <a:lnTo>
                  <a:pt x="0" y="563336"/>
                </a:lnTo>
                <a:lnTo>
                  <a:pt x="85812" y="550239"/>
                </a:lnTo>
                <a:cubicBezTo>
                  <a:pt x="418840" y="482092"/>
                  <a:pt x="704718" y="284507"/>
                  <a:pt x="888588" y="1234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grpSp>
        <p:nvGrpSpPr>
          <p:cNvPr id="9" name="PPT世界-4"/>
          <p:cNvGrpSpPr/>
          <p:nvPr/>
        </p:nvGrpSpPr>
        <p:grpSpPr>
          <a:xfrm>
            <a:off x="319220" y="318177"/>
            <a:ext cx="3255299" cy="734570"/>
            <a:chOff x="1278601" y="1527703"/>
            <a:chExt cx="3640208" cy="821426"/>
          </a:xfrm>
        </p:grpSpPr>
        <p:sp>
          <p:nvSpPr>
            <p:cNvPr id="10" name="PPT世界-4-1"/>
            <p:cNvSpPr/>
            <p:nvPr/>
          </p:nvSpPr>
          <p:spPr>
            <a:xfrm rot="196441">
              <a:off x="1383861" y="1527703"/>
              <a:ext cx="3534948" cy="812821"/>
            </a:xfrm>
            <a:prstGeom prst="roundRect">
              <a:avLst>
                <a:gd name="adj" fmla="val 6866"/>
              </a:avLst>
            </a:prstGeom>
            <a:gradFill flip="none" rotWithShape="0">
              <a:gsLst>
                <a:gs pos="0">
                  <a:schemeClr val="accent1"/>
                </a:gs>
                <a:gs pos="100000">
                  <a:schemeClr val="accent2"/>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11" name="PPT世界-4-2"/>
            <p:cNvSpPr/>
            <p:nvPr/>
          </p:nvSpPr>
          <p:spPr>
            <a:xfrm>
              <a:off x="1278601" y="1535397"/>
              <a:ext cx="3536319" cy="813732"/>
            </a:xfrm>
            <a:prstGeom prst="roundRect">
              <a:avLst>
                <a:gd name="adj" fmla="val 5939"/>
              </a:avLst>
            </a:prstGeom>
            <a:solidFill>
              <a:schemeClr val="bg1"/>
            </a:solidFill>
            <a:ln w="9525">
              <a:solidFill>
                <a:schemeClr val="accent3"/>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2" name="PPT世界-4-3"/>
            <p:cNvSpPr txBox="1"/>
            <p:nvPr/>
          </p:nvSpPr>
          <p:spPr>
            <a:xfrm>
              <a:off x="2389608" y="1645782"/>
              <a:ext cx="2016341" cy="4474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normalizeH="0" baseline="0" noProof="0" dirty="0">
                  <a:ln>
                    <a:noFill/>
                  </a:ln>
                  <a:gradFill>
                    <a:gsLst>
                      <a:gs pos="10000">
                        <a:schemeClr val="accent1"/>
                      </a:gs>
                      <a:gs pos="9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中国语言文学</a:t>
              </a:r>
            </a:p>
          </p:txBody>
        </p:sp>
        <p:sp>
          <p:nvSpPr>
            <p:cNvPr id="13" name="PPT世界-4-4"/>
            <p:cNvSpPr/>
            <p:nvPr/>
          </p:nvSpPr>
          <p:spPr>
            <a:xfrm>
              <a:off x="2433228" y="2028173"/>
              <a:ext cx="2016341" cy="24091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CHINESE LITERATURE</a:t>
              </a:r>
              <a:endParaRPr kumimoji="0" lang="zh-CN" altLang="en-US"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4" name="PPT世界-4-5"/>
            <p:cNvSpPr/>
            <p:nvPr/>
          </p:nvSpPr>
          <p:spPr>
            <a:xfrm>
              <a:off x="4562920" y="2098035"/>
              <a:ext cx="252000" cy="25109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5" name="PPT世界-4-6"/>
            <p:cNvSpPr/>
            <p:nvPr/>
          </p:nvSpPr>
          <p:spPr>
            <a:xfrm>
              <a:off x="1654008" y="1672263"/>
              <a:ext cx="540000" cy="540000"/>
            </a:xfrm>
            <a:prstGeom prst="ellipse">
              <a:avLst/>
            </a:prstGeom>
            <a:gradFill flip="none" rotWithShape="0">
              <a:gsLst>
                <a:gs pos="0">
                  <a:schemeClr val="accent1"/>
                </a:gs>
                <a:gs pos="100000">
                  <a:schemeClr val="accent2"/>
                </a:gs>
              </a:gsLst>
              <a:lin ang="2700000" scaled="0"/>
              <a:tileRect/>
            </a:gra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16" name="PPT世界-4-7"/>
            <p:cNvSpPr txBox="1"/>
            <p:nvPr/>
          </p:nvSpPr>
          <p:spPr>
            <a:xfrm>
              <a:off x="1642042" y="1720341"/>
              <a:ext cx="562988" cy="4474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01</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sp>
          <p:nvSpPr>
            <p:cNvPr id="17" name="PPT世界-4-8"/>
            <p:cNvSpPr/>
            <p:nvPr/>
          </p:nvSpPr>
          <p:spPr>
            <a:xfrm flipH="1" flipV="1">
              <a:off x="1278601" y="1535397"/>
              <a:ext cx="180000" cy="180000"/>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sp>
        <p:nvSpPr>
          <p:cNvPr id="24" name="PPT世界-5"/>
          <p:cNvSpPr/>
          <p:nvPr/>
        </p:nvSpPr>
        <p:spPr>
          <a:xfrm flipH="1">
            <a:off x="11694316" y="6342744"/>
            <a:ext cx="497685" cy="515256"/>
          </a:xfrm>
          <a:custGeom>
            <a:avLst/>
            <a:gdLst>
              <a:gd name="connsiteX0" fmla="*/ 42858 w 497685"/>
              <a:gd name="connsiteY0" fmla="*/ 0 h 515256"/>
              <a:gd name="connsiteX1" fmla="*/ 0 w 497685"/>
              <a:gd name="connsiteY1" fmla="*/ 4321 h 515256"/>
              <a:gd name="connsiteX2" fmla="*/ 0 w 497685"/>
              <a:gd name="connsiteY2" fmla="*/ 515256 h 515256"/>
              <a:gd name="connsiteX3" fmla="*/ 491593 w 497685"/>
              <a:gd name="connsiteY3" fmla="*/ 515256 h 515256"/>
              <a:gd name="connsiteX4" fmla="*/ 497685 w 497685"/>
              <a:gd name="connsiteY4" fmla="*/ 454827 h 515256"/>
              <a:gd name="connsiteX5" fmla="*/ 42858 w 497685"/>
              <a:gd name="connsiteY5" fmla="*/ 0 h 51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7685" h="515256">
                <a:moveTo>
                  <a:pt x="42858" y="0"/>
                </a:moveTo>
                <a:lnTo>
                  <a:pt x="0" y="4321"/>
                </a:lnTo>
                <a:lnTo>
                  <a:pt x="0" y="515256"/>
                </a:lnTo>
                <a:lnTo>
                  <a:pt x="491593" y="515256"/>
                </a:lnTo>
                <a:lnTo>
                  <a:pt x="497685" y="454827"/>
                </a:lnTo>
                <a:cubicBezTo>
                  <a:pt x="497685" y="203633"/>
                  <a:pt x="294052" y="0"/>
                  <a:pt x="42858" y="0"/>
                </a:cubicBezTo>
                <a:close/>
              </a:path>
            </a:pathLst>
          </a:custGeom>
          <a:noFill/>
          <a:ln w="127000" cap="flat">
            <a:solidFill>
              <a:schemeClr val="accent3"/>
            </a:solid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5" name="PPT世界-6">
            <a:extLst>
              <a:ext uri="{FF2B5EF4-FFF2-40B4-BE49-F238E27FC236}">
                <a16:creationId xmlns:a16="http://schemas.microsoft.com/office/drawing/2014/main" id="{2F9F2CA9-E39F-438C-9C2C-BAF8D745F1E9}"/>
              </a:ext>
            </a:extLst>
          </p:cNvPr>
          <p:cNvGrpSpPr/>
          <p:nvPr/>
        </p:nvGrpSpPr>
        <p:grpSpPr>
          <a:xfrm>
            <a:off x="524613" y="1625847"/>
            <a:ext cx="3634153" cy="4748199"/>
            <a:chOff x="524613" y="1625847"/>
            <a:chExt cx="3634153" cy="4748199"/>
          </a:xfrm>
        </p:grpSpPr>
        <p:sp>
          <p:nvSpPr>
            <p:cNvPr id="18" name="PPT世界-6-1"/>
            <p:cNvSpPr/>
            <p:nvPr/>
          </p:nvSpPr>
          <p:spPr>
            <a:xfrm>
              <a:off x="1077552" y="2355716"/>
              <a:ext cx="2801815" cy="4018330"/>
            </a:xfrm>
            <a:prstGeom prst="roundRect">
              <a:avLst>
                <a:gd name="adj" fmla="val 5427"/>
              </a:avLst>
            </a:prstGeom>
            <a:solidFill>
              <a:sysClr val="window" lastClr="FFFFFF"/>
            </a:solidFill>
            <a:ln w="12700" cap="flat" cmpd="sng" algn="ctr">
              <a:noFill/>
              <a:prstDash val="solid"/>
              <a:miter lim="800000"/>
            </a:ln>
            <a:effectLst>
              <a:outerShdw blurRad="647700" dir="5400000" sx="102000" sy="102000" algn="ctr" rotWithShape="0">
                <a:schemeClr val="accent1">
                  <a:alpha val="1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19" name="PPT世界-6-2"/>
            <p:cNvSpPr/>
            <p:nvPr/>
          </p:nvSpPr>
          <p:spPr>
            <a:xfrm>
              <a:off x="1192828" y="2106494"/>
              <a:ext cx="2965938" cy="498445"/>
            </a:xfrm>
            <a:prstGeom prst="roundRect">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20" name="PPT世界-6-3"/>
            <p:cNvSpPr/>
            <p:nvPr/>
          </p:nvSpPr>
          <p:spPr>
            <a:xfrm>
              <a:off x="524613" y="1625847"/>
              <a:ext cx="1371600" cy="1371600"/>
            </a:xfrm>
            <a:prstGeom prst="star10">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21" name="PPT世界-6-4"/>
            <p:cNvSpPr txBox="1"/>
            <p:nvPr/>
          </p:nvSpPr>
          <p:spPr>
            <a:xfrm>
              <a:off x="2011489" y="2141554"/>
              <a:ext cx="2098430"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3" name="PPT世界-6-5"/>
            <p:cNvSpPr/>
            <p:nvPr/>
          </p:nvSpPr>
          <p:spPr>
            <a:xfrm>
              <a:off x="1335342" y="3091236"/>
              <a:ext cx="699338" cy="69933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01</a:t>
              </a: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5" name="PPT世界-6-6"/>
            <p:cNvSpPr txBox="1"/>
            <p:nvPr/>
          </p:nvSpPr>
          <p:spPr>
            <a:xfrm>
              <a:off x="2128469" y="3183046"/>
              <a:ext cx="156813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6" name="PPT世界-6-7"/>
            <p:cNvSpPr txBox="1"/>
            <p:nvPr/>
          </p:nvSpPr>
          <p:spPr>
            <a:xfrm>
              <a:off x="2128469" y="3516241"/>
              <a:ext cx="163741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ADD YOUR TITLE HERE</a:t>
              </a:r>
            </a:p>
          </p:txBody>
        </p:sp>
        <p:sp>
          <p:nvSpPr>
            <p:cNvPr id="27" name="PPT世界-6-8"/>
            <p:cNvSpPr txBox="1"/>
            <p:nvPr/>
          </p:nvSpPr>
          <p:spPr>
            <a:xfrm>
              <a:off x="1255107" y="4111046"/>
              <a:ext cx="2510777"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8" name="PPT世界-6-9"/>
            <p:cNvSpPr txBox="1"/>
            <p:nvPr/>
          </p:nvSpPr>
          <p:spPr>
            <a:xfrm>
              <a:off x="1255107" y="4622916"/>
              <a:ext cx="2441501" cy="1351460"/>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a:t>
              </a:r>
            </a:p>
          </p:txBody>
        </p:sp>
        <p:sp>
          <p:nvSpPr>
            <p:cNvPr id="47" name="PPT世界-6-10"/>
            <p:cNvSpPr/>
            <p:nvPr/>
          </p:nvSpPr>
          <p:spPr>
            <a:xfrm>
              <a:off x="931978" y="1907232"/>
              <a:ext cx="616317" cy="730516"/>
            </a:xfrm>
            <a:custGeom>
              <a:avLst/>
              <a:gdLst>
                <a:gd name="connsiteX0" fmla="*/ 663824 w 1168363"/>
                <a:gd name="connsiteY0" fmla="*/ 179717 h 1384846"/>
                <a:gd name="connsiteX1" fmla="*/ 751180 w 1168363"/>
                <a:gd name="connsiteY1" fmla="*/ 267072 h 1384846"/>
                <a:gd name="connsiteX2" fmla="*/ 663959 w 1168363"/>
                <a:gd name="connsiteY2" fmla="*/ 354292 h 1384846"/>
                <a:gd name="connsiteX3" fmla="*/ 585258 w 1168363"/>
                <a:gd name="connsiteY3" fmla="*/ 304259 h 1384846"/>
                <a:gd name="connsiteX4" fmla="*/ 405138 w 1168363"/>
                <a:gd name="connsiteY4" fmla="*/ 383771 h 1384846"/>
                <a:gd name="connsiteX5" fmla="*/ 414063 w 1168363"/>
                <a:gd name="connsiteY5" fmla="*/ 407977 h 1384846"/>
                <a:gd name="connsiteX6" fmla="*/ 457470 w 1168363"/>
                <a:gd name="connsiteY6" fmla="*/ 406760 h 1384846"/>
                <a:gd name="connsiteX7" fmla="*/ 503447 w 1168363"/>
                <a:gd name="connsiteY7" fmla="*/ 370925 h 1384846"/>
                <a:gd name="connsiteX8" fmla="*/ 550776 w 1168363"/>
                <a:gd name="connsiteY8" fmla="*/ 418254 h 1384846"/>
                <a:gd name="connsiteX9" fmla="*/ 503447 w 1168363"/>
                <a:gd name="connsiteY9" fmla="*/ 465583 h 1384846"/>
                <a:gd name="connsiteX10" fmla="*/ 457199 w 1168363"/>
                <a:gd name="connsiteY10" fmla="*/ 428396 h 1384846"/>
                <a:gd name="connsiteX11" fmla="*/ 417849 w 1168363"/>
                <a:gd name="connsiteY11" fmla="*/ 429478 h 1384846"/>
                <a:gd name="connsiteX12" fmla="*/ 418254 w 1168363"/>
                <a:gd name="connsiteY12" fmla="*/ 439890 h 1384846"/>
                <a:gd name="connsiteX13" fmla="*/ 396213 w 1168363"/>
                <a:gd name="connsiteY13" fmla="*/ 512641 h 1384846"/>
                <a:gd name="connsiteX14" fmla="*/ 518457 w 1168363"/>
                <a:gd name="connsiteY14" fmla="*/ 583229 h 1384846"/>
                <a:gd name="connsiteX15" fmla="*/ 549018 w 1168363"/>
                <a:gd name="connsiteY15" fmla="*/ 570518 h 1384846"/>
                <a:gd name="connsiteX16" fmla="*/ 592560 w 1168363"/>
                <a:gd name="connsiteY16" fmla="*/ 614061 h 1384846"/>
                <a:gd name="connsiteX17" fmla="*/ 549018 w 1168363"/>
                <a:gd name="connsiteY17" fmla="*/ 657604 h 1384846"/>
                <a:gd name="connsiteX18" fmla="*/ 505610 w 1168363"/>
                <a:gd name="connsiteY18" fmla="*/ 614061 h 1384846"/>
                <a:gd name="connsiteX19" fmla="*/ 508045 w 1168363"/>
                <a:gd name="connsiteY19" fmla="*/ 602026 h 1384846"/>
                <a:gd name="connsiteX20" fmla="*/ 382285 w 1168363"/>
                <a:gd name="connsiteY20" fmla="*/ 529409 h 1384846"/>
                <a:gd name="connsiteX21" fmla="*/ 287491 w 1168363"/>
                <a:gd name="connsiteY21" fmla="*/ 570383 h 1384846"/>
                <a:gd name="connsiteX22" fmla="*/ 156729 w 1168363"/>
                <a:gd name="connsiteY22" fmla="*/ 439620 h 1384846"/>
                <a:gd name="connsiteX23" fmla="*/ 287491 w 1168363"/>
                <a:gd name="connsiteY23" fmla="*/ 308857 h 1384846"/>
                <a:gd name="connsiteX24" fmla="*/ 394319 w 1168363"/>
                <a:gd name="connsiteY24" fmla="*/ 364570 h 1384846"/>
                <a:gd name="connsiteX25" fmla="*/ 578362 w 1168363"/>
                <a:gd name="connsiteY25" fmla="*/ 282758 h 1384846"/>
                <a:gd name="connsiteX26" fmla="*/ 576603 w 1168363"/>
                <a:gd name="connsiteY26" fmla="*/ 266936 h 1384846"/>
                <a:gd name="connsiteX27" fmla="*/ 663824 w 1168363"/>
                <a:gd name="connsiteY27" fmla="*/ 179717 h 1384846"/>
                <a:gd name="connsiteX28" fmla="*/ 530626 w 1168363"/>
                <a:gd name="connsiteY28" fmla="*/ 86544 h 1384846"/>
                <a:gd name="connsiteX29" fmla="*/ 355373 w 1168363"/>
                <a:gd name="connsiteY29" fmla="*/ 118322 h 1384846"/>
                <a:gd name="connsiteX30" fmla="*/ 213927 w 1168363"/>
                <a:gd name="connsiteY30" fmla="*/ 205002 h 1384846"/>
                <a:gd name="connsiteX31" fmla="*/ 120486 w 1168363"/>
                <a:gd name="connsiteY31" fmla="*/ 331032 h 1384846"/>
                <a:gd name="connsiteX32" fmla="*/ 86815 w 1168363"/>
                <a:gd name="connsiteY32" fmla="*/ 482620 h 1384846"/>
                <a:gd name="connsiteX33" fmla="*/ 89114 w 1168363"/>
                <a:gd name="connsiteY33" fmla="*/ 529543 h 1384846"/>
                <a:gd name="connsiteX34" fmla="*/ 89249 w 1168363"/>
                <a:gd name="connsiteY34" fmla="*/ 531977 h 1384846"/>
                <a:gd name="connsiteX35" fmla="*/ 89249 w 1168363"/>
                <a:gd name="connsiteY35" fmla="*/ 534412 h 1384846"/>
                <a:gd name="connsiteX36" fmla="*/ 218119 w 1168363"/>
                <a:gd name="connsiteY36" fmla="*/ 895329 h 1384846"/>
                <a:gd name="connsiteX37" fmla="*/ 218119 w 1168363"/>
                <a:gd name="connsiteY37" fmla="*/ 895599 h 1384846"/>
                <a:gd name="connsiteX38" fmla="*/ 222176 w 1168363"/>
                <a:gd name="connsiteY38" fmla="*/ 902225 h 1384846"/>
                <a:gd name="connsiteX39" fmla="*/ 250303 w 1168363"/>
                <a:gd name="connsiteY39" fmla="*/ 1141169 h 1384846"/>
                <a:gd name="connsiteX40" fmla="*/ 212845 w 1168363"/>
                <a:gd name="connsiteY40" fmla="*/ 1216489 h 1384846"/>
                <a:gd name="connsiteX41" fmla="*/ 333466 w 1168363"/>
                <a:gd name="connsiteY41" fmla="*/ 1269092 h 1384846"/>
                <a:gd name="connsiteX42" fmla="*/ 491275 w 1168363"/>
                <a:gd name="connsiteY42" fmla="*/ 1297895 h 1384846"/>
                <a:gd name="connsiteX43" fmla="*/ 559294 w 1168363"/>
                <a:gd name="connsiteY43" fmla="*/ 1298031 h 1384846"/>
                <a:gd name="connsiteX44" fmla="*/ 583364 w 1168363"/>
                <a:gd name="connsiteY44" fmla="*/ 1296407 h 1384846"/>
                <a:gd name="connsiteX45" fmla="*/ 813383 w 1168363"/>
                <a:gd name="connsiteY45" fmla="*/ 1115070 h 1384846"/>
                <a:gd name="connsiteX46" fmla="*/ 939548 w 1168363"/>
                <a:gd name="connsiteY46" fmla="*/ 1115070 h 1384846"/>
                <a:gd name="connsiteX47" fmla="*/ 948743 w 1168363"/>
                <a:gd name="connsiteY47" fmla="*/ 1042454 h 1384846"/>
                <a:gd name="connsiteX48" fmla="*/ 926702 w 1168363"/>
                <a:gd name="connsiteY48" fmla="*/ 973083 h 1384846"/>
                <a:gd name="connsiteX49" fmla="*/ 977140 w 1168363"/>
                <a:gd name="connsiteY49" fmla="*/ 903577 h 1384846"/>
                <a:gd name="connsiteX50" fmla="*/ 979575 w 1168363"/>
                <a:gd name="connsiteY50" fmla="*/ 889784 h 1384846"/>
                <a:gd name="connsiteX51" fmla="*/ 993232 w 1168363"/>
                <a:gd name="connsiteY51" fmla="*/ 828663 h 1384846"/>
                <a:gd name="connsiteX52" fmla="*/ 1000535 w 1168363"/>
                <a:gd name="connsiteY52" fmla="*/ 800941 h 1384846"/>
                <a:gd name="connsiteX53" fmla="*/ 1045159 w 1168363"/>
                <a:gd name="connsiteY53" fmla="*/ 740360 h 1384846"/>
                <a:gd name="connsiteX54" fmla="*/ 1014463 w 1168363"/>
                <a:gd name="connsiteY54" fmla="*/ 677886 h 1384846"/>
                <a:gd name="connsiteX55" fmla="*/ 986065 w 1168363"/>
                <a:gd name="connsiteY55" fmla="*/ 498982 h 1384846"/>
                <a:gd name="connsiteX56" fmla="*/ 985930 w 1168363"/>
                <a:gd name="connsiteY56" fmla="*/ 474642 h 1384846"/>
                <a:gd name="connsiteX57" fmla="*/ 960508 w 1168363"/>
                <a:gd name="connsiteY57" fmla="*/ 353074 h 1384846"/>
                <a:gd name="connsiteX58" fmla="*/ 853409 w 1168363"/>
                <a:gd name="connsiteY58" fmla="*/ 210546 h 1384846"/>
                <a:gd name="connsiteX59" fmla="*/ 848811 w 1168363"/>
                <a:gd name="connsiteY59" fmla="*/ 207031 h 1384846"/>
                <a:gd name="connsiteX60" fmla="*/ 846513 w 1168363"/>
                <a:gd name="connsiteY60" fmla="*/ 204731 h 1384846"/>
                <a:gd name="connsiteX61" fmla="*/ 706554 w 1168363"/>
                <a:gd name="connsiteY61" fmla="*/ 118998 h 1384846"/>
                <a:gd name="connsiteX62" fmla="*/ 530626 w 1168363"/>
                <a:gd name="connsiteY62" fmla="*/ 86544 h 1384846"/>
                <a:gd name="connsiteX63" fmla="*/ 530626 w 1168363"/>
                <a:gd name="connsiteY63" fmla="*/ 0 h 1384846"/>
                <a:gd name="connsiteX64" fmla="*/ 906688 w 1168363"/>
                <a:gd name="connsiteY64" fmla="*/ 142257 h 1384846"/>
                <a:gd name="connsiteX65" fmla="*/ 1041643 w 1168363"/>
                <a:gd name="connsiteY65" fmla="*/ 323054 h 1384846"/>
                <a:gd name="connsiteX66" fmla="*/ 1072475 w 1168363"/>
                <a:gd name="connsiteY66" fmla="*/ 473290 h 1384846"/>
                <a:gd name="connsiteX67" fmla="*/ 1093976 w 1168363"/>
                <a:gd name="connsiteY67" fmla="*/ 643538 h 1384846"/>
                <a:gd name="connsiteX68" fmla="*/ 1159289 w 1168363"/>
                <a:gd name="connsiteY68" fmla="*/ 752666 h 1384846"/>
                <a:gd name="connsiteX69" fmla="*/ 1162130 w 1168363"/>
                <a:gd name="connsiteY69" fmla="*/ 756452 h 1384846"/>
                <a:gd name="connsiteX70" fmla="*/ 1087485 w 1168363"/>
                <a:gd name="connsiteY70" fmla="*/ 816222 h 1384846"/>
                <a:gd name="connsiteX71" fmla="*/ 1064226 w 1168363"/>
                <a:gd name="connsiteY71" fmla="*/ 908175 h 1384846"/>
                <a:gd name="connsiteX72" fmla="*/ 1063550 w 1168363"/>
                <a:gd name="connsiteY72" fmla="*/ 943334 h 1384846"/>
                <a:gd name="connsiteX73" fmla="*/ 1063820 w 1168363"/>
                <a:gd name="connsiteY73" fmla="*/ 946579 h 1384846"/>
                <a:gd name="connsiteX74" fmla="*/ 1063820 w 1168363"/>
                <a:gd name="connsiteY74" fmla="*/ 949013 h 1384846"/>
                <a:gd name="connsiteX75" fmla="*/ 1049216 w 1168363"/>
                <a:gd name="connsiteY75" fmla="*/ 972407 h 1384846"/>
                <a:gd name="connsiteX76" fmla="*/ 1014328 w 1168363"/>
                <a:gd name="connsiteY76" fmla="*/ 982008 h 1384846"/>
                <a:gd name="connsiteX77" fmla="*/ 1013922 w 1168363"/>
                <a:gd name="connsiteY77" fmla="*/ 985118 h 1384846"/>
                <a:gd name="connsiteX78" fmla="*/ 1059629 w 1168363"/>
                <a:gd name="connsiteY78" fmla="*/ 1018655 h 1384846"/>
                <a:gd name="connsiteX79" fmla="*/ 1059629 w 1168363"/>
                <a:gd name="connsiteY79" fmla="*/ 1021629 h 1384846"/>
                <a:gd name="connsiteX80" fmla="*/ 1047999 w 1168363"/>
                <a:gd name="connsiteY80" fmla="*/ 1044212 h 1384846"/>
                <a:gd name="connsiteX81" fmla="*/ 1026092 w 1168363"/>
                <a:gd name="connsiteY81" fmla="*/ 1108444 h 1384846"/>
                <a:gd name="connsiteX82" fmla="*/ 1005944 w 1168363"/>
                <a:gd name="connsiteY82" fmla="*/ 1190796 h 1384846"/>
                <a:gd name="connsiteX83" fmla="*/ 1000940 w 1168363"/>
                <a:gd name="connsiteY83" fmla="*/ 1193096 h 1384846"/>
                <a:gd name="connsiteX84" fmla="*/ 954964 w 1168363"/>
                <a:gd name="connsiteY84" fmla="*/ 1201885 h 1384846"/>
                <a:gd name="connsiteX85" fmla="*/ 813653 w 1168363"/>
                <a:gd name="connsiteY85" fmla="*/ 1201885 h 1384846"/>
                <a:gd name="connsiteX86" fmla="*/ 651517 w 1168363"/>
                <a:gd name="connsiteY86" fmla="*/ 1360234 h 1384846"/>
                <a:gd name="connsiteX87" fmla="*/ 629205 w 1168363"/>
                <a:gd name="connsiteY87" fmla="*/ 1378490 h 1384846"/>
                <a:gd name="connsiteX88" fmla="*/ 561592 w 1168363"/>
                <a:gd name="connsiteY88" fmla="*/ 1384846 h 1384846"/>
                <a:gd name="connsiteX89" fmla="*/ 489111 w 1168363"/>
                <a:gd name="connsiteY89" fmla="*/ 1384710 h 1384846"/>
                <a:gd name="connsiteX90" fmla="*/ 144692 w 1168363"/>
                <a:gd name="connsiteY90" fmla="*/ 1276800 h 1384846"/>
                <a:gd name="connsiteX91" fmla="*/ 130763 w 1168363"/>
                <a:gd name="connsiteY91" fmla="*/ 1180519 h 1384846"/>
                <a:gd name="connsiteX92" fmla="*/ 165651 w 1168363"/>
                <a:gd name="connsiteY92" fmla="*/ 1123590 h 1384846"/>
                <a:gd name="connsiteX93" fmla="*/ 146449 w 1168363"/>
                <a:gd name="connsiteY93" fmla="*/ 944280 h 1384846"/>
                <a:gd name="connsiteX94" fmla="*/ 146314 w 1168363"/>
                <a:gd name="connsiteY94" fmla="*/ 944145 h 1384846"/>
                <a:gd name="connsiteX95" fmla="*/ 2569 w 1168363"/>
                <a:gd name="connsiteY95" fmla="*/ 536305 h 1384846"/>
                <a:gd name="connsiteX96" fmla="*/ 0 w 1168363"/>
                <a:gd name="connsiteY96" fmla="*/ 483026 h 1384846"/>
                <a:gd name="connsiteX97" fmla="*/ 530626 w 1168363"/>
                <a:gd name="connsiteY97" fmla="*/ 0 h 13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168363" h="1384846">
                  <a:moveTo>
                    <a:pt x="663824" y="179717"/>
                  </a:moveTo>
                  <a:cubicBezTo>
                    <a:pt x="712099" y="179852"/>
                    <a:pt x="751180" y="218796"/>
                    <a:pt x="751180" y="267072"/>
                  </a:cubicBezTo>
                  <a:cubicBezTo>
                    <a:pt x="751180" y="315213"/>
                    <a:pt x="712235" y="354292"/>
                    <a:pt x="663959" y="354292"/>
                  </a:cubicBezTo>
                  <a:cubicBezTo>
                    <a:pt x="629071" y="354292"/>
                    <a:pt x="599321" y="333738"/>
                    <a:pt x="585258" y="304259"/>
                  </a:cubicBezTo>
                  <a:lnTo>
                    <a:pt x="405138" y="383771"/>
                  </a:lnTo>
                  <a:cubicBezTo>
                    <a:pt x="408924" y="391479"/>
                    <a:pt x="411899" y="399593"/>
                    <a:pt x="414063" y="407977"/>
                  </a:cubicBezTo>
                  <a:lnTo>
                    <a:pt x="457470" y="406760"/>
                  </a:lnTo>
                  <a:cubicBezTo>
                    <a:pt x="462609" y="386205"/>
                    <a:pt x="481269" y="370925"/>
                    <a:pt x="503447" y="370925"/>
                  </a:cubicBezTo>
                  <a:cubicBezTo>
                    <a:pt x="529545" y="370925"/>
                    <a:pt x="550776" y="392155"/>
                    <a:pt x="550776" y="418254"/>
                  </a:cubicBezTo>
                  <a:cubicBezTo>
                    <a:pt x="550776" y="444353"/>
                    <a:pt x="529545" y="465583"/>
                    <a:pt x="503447" y="465583"/>
                  </a:cubicBezTo>
                  <a:cubicBezTo>
                    <a:pt x="480729" y="465583"/>
                    <a:pt x="461797" y="449626"/>
                    <a:pt x="457199" y="428396"/>
                  </a:cubicBezTo>
                  <a:lnTo>
                    <a:pt x="417849" y="429478"/>
                  </a:lnTo>
                  <a:cubicBezTo>
                    <a:pt x="418119" y="432858"/>
                    <a:pt x="418254" y="436375"/>
                    <a:pt x="418254" y="439890"/>
                  </a:cubicBezTo>
                  <a:cubicBezTo>
                    <a:pt x="418254" y="466800"/>
                    <a:pt x="410005" y="491817"/>
                    <a:pt x="396213" y="512641"/>
                  </a:cubicBezTo>
                  <a:lnTo>
                    <a:pt x="518457" y="583229"/>
                  </a:lnTo>
                  <a:cubicBezTo>
                    <a:pt x="526435" y="575386"/>
                    <a:pt x="537118" y="570518"/>
                    <a:pt x="549018" y="570518"/>
                  </a:cubicBezTo>
                  <a:cubicBezTo>
                    <a:pt x="573088" y="570518"/>
                    <a:pt x="592560" y="589991"/>
                    <a:pt x="592560" y="614061"/>
                  </a:cubicBezTo>
                  <a:cubicBezTo>
                    <a:pt x="592560" y="638131"/>
                    <a:pt x="573088" y="657604"/>
                    <a:pt x="549018" y="657604"/>
                  </a:cubicBezTo>
                  <a:cubicBezTo>
                    <a:pt x="524948" y="657604"/>
                    <a:pt x="505610" y="638131"/>
                    <a:pt x="505610" y="614061"/>
                  </a:cubicBezTo>
                  <a:cubicBezTo>
                    <a:pt x="505610" y="609734"/>
                    <a:pt x="506827" y="606082"/>
                    <a:pt x="508045" y="602026"/>
                  </a:cubicBezTo>
                  <a:lnTo>
                    <a:pt x="382285" y="529409"/>
                  </a:lnTo>
                  <a:cubicBezTo>
                    <a:pt x="358350" y="554427"/>
                    <a:pt x="325084" y="570383"/>
                    <a:pt x="287491" y="570383"/>
                  </a:cubicBezTo>
                  <a:cubicBezTo>
                    <a:pt x="215281" y="570383"/>
                    <a:pt x="156729" y="511830"/>
                    <a:pt x="156729" y="439620"/>
                  </a:cubicBezTo>
                  <a:cubicBezTo>
                    <a:pt x="156729" y="367409"/>
                    <a:pt x="215281" y="308857"/>
                    <a:pt x="287491" y="308857"/>
                  </a:cubicBezTo>
                  <a:cubicBezTo>
                    <a:pt x="331846" y="308857"/>
                    <a:pt x="370655" y="330899"/>
                    <a:pt x="394319" y="364570"/>
                  </a:cubicBezTo>
                  <a:lnTo>
                    <a:pt x="578362" y="282758"/>
                  </a:lnTo>
                  <a:cubicBezTo>
                    <a:pt x="577415" y="277484"/>
                    <a:pt x="576603" y="272346"/>
                    <a:pt x="576603" y="266936"/>
                  </a:cubicBezTo>
                  <a:cubicBezTo>
                    <a:pt x="576603" y="218796"/>
                    <a:pt x="615549" y="179717"/>
                    <a:pt x="663824" y="179717"/>
                  </a:cubicBezTo>
                  <a:close/>
                  <a:moveTo>
                    <a:pt x="530626" y="86544"/>
                  </a:moveTo>
                  <a:cubicBezTo>
                    <a:pt x="469639" y="86544"/>
                    <a:pt x="410545" y="97362"/>
                    <a:pt x="355373" y="118322"/>
                  </a:cubicBezTo>
                  <a:cubicBezTo>
                    <a:pt x="302229" y="138741"/>
                    <a:pt x="254630" y="167950"/>
                    <a:pt x="213927" y="205002"/>
                  </a:cubicBezTo>
                  <a:cubicBezTo>
                    <a:pt x="173765" y="241648"/>
                    <a:pt x="142392" y="283974"/>
                    <a:pt x="120486" y="331032"/>
                  </a:cubicBezTo>
                  <a:cubicBezTo>
                    <a:pt x="98174" y="379172"/>
                    <a:pt x="86815" y="430153"/>
                    <a:pt x="86815" y="482620"/>
                  </a:cubicBezTo>
                  <a:cubicBezTo>
                    <a:pt x="86815" y="493439"/>
                    <a:pt x="88167" y="517103"/>
                    <a:pt x="89114" y="529543"/>
                  </a:cubicBezTo>
                  <a:lnTo>
                    <a:pt x="89249" y="531977"/>
                  </a:lnTo>
                  <a:lnTo>
                    <a:pt x="89249" y="534412"/>
                  </a:lnTo>
                  <a:cubicBezTo>
                    <a:pt x="91277" y="650570"/>
                    <a:pt x="134549" y="771868"/>
                    <a:pt x="218119" y="895329"/>
                  </a:cubicBezTo>
                  <a:lnTo>
                    <a:pt x="218119" y="895599"/>
                  </a:lnTo>
                  <a:cubicBezTo>
                    <a:pt x="219607" y="897762"/>
                    <a:pt x="220959" y="899927"/>
                    <a:pt x="222176" y="902225"/>
                  </a:cubicBezTo>
                  <a:cubicBezTo>
                    <a:pt x="239756" y="932786"/>
                    <a:pt x="276807" y="1015950"/>
                    <a:pt x="250303" y="1141169"/>
                  </a:cubicBezTo>
                  <a:cubicBezTo>
                    <a:pt x="244353" y="1169431"/>
                    <a:pt x="227991" y="1196341"/>
                    <a:pt x="212845" y="1216489"/>
                  </a:cubicBezTo>
                  <a:cubicBezTo>
                    <a:pt x="251114" y="1238125"/>
                    <a:pt x="291547" y="1255840"/>
                    <a:pt x="333466" y="1269092"/>
                  </a:cubicBezTo>
                  <a:cubicBezTo>
                    <a:pt x="384447" y="1285319"/>
                    <a:pt x="437455" y="1294920"/>
                    <a:pt x="491275" y="1297895"/>
                  </a:cubicBezTo>
                  <a:lnTo>
                    <a:pt x="559294" y="1298031"/>
                  </a:lnTo>
                  <a:cubicBezTo>
                    <a:pt x="567272" y="1297625"/>
                    <a:pt x="575385" y="1297084"/>
                    <a:pt x="583364" y="1296407"/>
                  </a:cubicBezTo>
                  <a:cubicBezTo>
                    <a:pt x="633803" y="1180655"/>
                    <a:pt x="716290" y="1115070"/>
                    <a:pt x="813383" y="1115070"/>
                  </a:cubicBezTo>
                  <a:lnTo>
                    <a:pt x="939548" y="1115070"/>
                  </a:lnTo>
                  <a:cubicBezTo>
                    <a:pt x="937114" y="1090189"/>
                    <a:pt x="940360" y="1065442"/>
                    <a:pt x="948743" y="1042454"/>
                  </a:cubicBezTo>
                  <a:cubicBezTo>
                    <a:pt x="932246" y="1024063"/>
                    <a:pt x="923592" y="999047"/>
                    <a:pt x="926702" y="973083"/>
                  </a:cubicBezTo>
                  <a:cubicBezTo>
                    <a:pt x="930488" y="941982"/>
                    <a:pt x="950231" y="916154"/>
                    <a:pt x="977140" y="903577"/>
                  </a:cubicBezTo>
                  <a:cubicBezTo>
                    <a:pt x="977817" y="898844"/>
                    <a:pt x="978629" y="894247"/>
                    <a:pt x="979575" y="889784"/>
                  </a:cubicBezTo>
                  <a:cubicBezTo>
                    <a:pt x="984037" y="869095"/>
                    <a:pt x="988770" y="847188"/>
                    <a:pt x="993232" y="828663"/>
                  </a:cubicBezTo>
                  <a:cubicBezTo>
                    <a:pt x="996072" y="817033"/>
                    <a:pt x="998506" y="807838"/>
                    <a:pt x="1000535" y="800941"/>
                  </a:cubicBezTo>
                  <a:cubicBezTo>
                    <a:pt x="1010271" y="767946"/>
                    <a:pt x="1027715" y="749961"/>
                    <a:pt x="1045159" y="740360"/>
                  </a:cubicBezTo>
                  <a:cubicBezTo>
                    <a:pt x="1034477" y="721564"/>
                    <a:pt x="1024334" y="700874"/>
                    <a:pt x="1014463" y="677886"/>
                  </a:cubicBezTo>
                  <a:cubicBezTo>
                    <a:pt x="986336" y="612436"/>
                    <a:pt x="986201" y="552126"/>
                    <a:pt x="986065" y="498982"/>
                  </a:cubicBezTo>
                  <a:cubicBezTo>
                    <a:pt x="986065" y="491004"/>
                    <a:pt x="986065" y="482620"/>
                    <a:pt x="985930" y="474642"/>
                  </a:cubicBezTo>
                  <a:cubicBezTo>
                    <a:pt x="985524" y="442052"/>
                    <a:pt x="975247" y="393236"/>
                    <a:pt x="960508" y="353074"/>
                  </a:cubicBezTo>
                  <a:cubicBezTo>
                    <a:pt x="940360" y="298443"/>
                    <a:pt x="904389" y="250438"/>
                    <a:pt x="853409" y="210546"/>
                  </a:cubicBezTo>
                  <a:lnTo>
                    <a:pt x="848811" y="207031"/>
                  </a:lnTo>
                  <a:lnTo>
                    <a:pt x="846513" y="204731"/>
                  </a:lnTo>
                  <a:cubicBezTo>
                    <a:pt x="806080" y="168086"/>
                    <a:pt x="759022" y="139282"/>
                    <a:pt x="706554" y="118998"/>
                  </a:cubicBezTo>
                  <a:cubicBezTo>
                    <a:pt x="650976" y="97498"/>
                    <a:pt x="591748" y="86544"/>
                    <a:pt x="530626" y="86544"/>
                  </a:cubicBezTo>
                  <a:close/>
                  <a:moveTo>
                    <a:pt x="530626" y="0"/>
                  </a:moveTo>
                  <a:cubicBezTo>
                    <a:pt x="677616" y="0"/>
                    <a:pt x="810678" y="54495"/>
                    <a:pt x="906688" y="142257"/>
                  </a:cubicBezTo>
                  <a:cubicBezTo>
                    <a:pt x="965917" y="188775"/>
                    <a:pt x="1014328" y="248951"/>
                    <a:pt x="1041643" y="323054"/>
                  </a:cubicBezTo>
                  <a:cubicBezTo>
                    <a:pt x="1057871" y="367003"/>
                    <a:pt x="1071799" y="425961"/>
                    <a:pt x="1072475" y="473290"/>
                  </a:cubicBezTo>
                  <a:cubicBezTo>
                    <a:pt x="1073286" y="532518"/>
                    <a:pt x="1069229" y="585932"/>
                    <a:pt x="1093976" y="643538"/>
                  </a:cubicBezTo>
                  <a:cubicBezTo>
                    <a:pt x="1111014" y="683159"/>
                    <a:pt x="1131163" y="720888"/>
                    <a:pt x="1159289" y="752666"/>
                  </a:cubicBezTo>
                  <a:cubicBezTo>
                    <a:pt x="1160371" y="753882"/>
                    <a:pt x="1161318" y="755099"/>
                    <a:pt x="1162130" y="756452"/>
                  </a:cubicBezTo>
                  <a:cubicBezTo>
                    <a:pt x="1168755" y="767540"/>
                    <a:pt x="1189310" y="812300"/>
                    <a:pt x="1087485" y="816222"/>
                  </a:cubicBezTo>
                  <a:cubicBezTo>
                    <a:pt x="1084240" y="816492"/>
                    <a:pt x="1071934" y="872611"/>
                    <a:pt x="1064226" y="908175"/>
                  </a:cubicBezTo>
                  <a:cubicBezTo>
                    <a:pt x="1061657" y="919804"/>
                    <a:pt x="1061927" y="931569"/>
                    <a:pt x="1063550" y="943334"/>
                  </a:cubicBezTo>
                  <a:cubicBezTo>
                    <a:pt x="1063685" y="944415"/>
                    <a:pt x="1063820" y="945497"/>
                    <a:pt x="1063820" y="946579"/>
                  </a:cubicBezTo>
                  <a:lnTo>
                    <a:pt x="1063820" y="949013"/>
                  </a:lnTo>
                  <a:cubicBezTo>
                    <a:pt x="1063820" y="958208"/>
                    <a:pt x="1058141" y="966457"/>
                    <a:pt x="1049216" y="972407"/>
                  </a:cubicBezTo>
                  <a:cubicBezTo>
                    <a:pt x="1040291" y="978357"/>
                    <a:pt x="1027851" y="982008"/>
                    <a:pt x="1014328" y="982008"/>
                  </a:cubicBezTo>
                  <a:cubicBezTo>
                    <a:pt x="1012435" y="982008"/>
                    <a:pt x="1012164" y="984712"/>
                    <a:pt x="1013922" y="985118"/>
                  </a:cubicBezTo>
                  <a:cubicBezTo>
                    <a:pt x="1041237" y="991744"/>
                    <a:pt x="1059629" y="1004185"/>
                    <a:pt x="1059629" y="1018655"/>
                  </a:cubicBezTo>
                  <a:lnTo>
                    <a:pt x="1059629" y="1021629"/>
                  </a:lnTo>
                  <a:cubicBezTo>
                    <a:pt x="1059629" y="1028526"/>
                    <a:pt x="1055436" y="1036504"/>
                    <a:pt x="1047999" y="1044212"/>
                  </a:cubicBezTo>
                  <a:cubicBezTo>
                    <a:pt x="1031366" y="1061386"/>
                    <a:pt x="1023117" y="1084780"/>
                    <a:pt x="1026092" y="1108444"/>
                  </a:cubicBezTo>
                  <a:cubicBezTo>
                    <a:pt x="1029879" y="1139005"/>
                    <a:pt x="1029067" y="1176598"/>
                    <a:pt x="1005944" y="1190796"/>
                  </a:cubicBezTo>
                  <a:cubicBezTo>
                    <a:pt x="1004321" y="1191743"/>
                    <a:pt x="1002699" y="1192419"/>
                    <a:pt x="1000940" y="1193096"/>
                  </a:cubicBezTo>
                  <a:cubicBezTo>
                    <a:pt x="994315" y="1195394"/>
                    <a:pt x="974301" y="1201885"/>
                    <a:pt x="954964" y="1201885"/>
                  </a:cubicBezTo>
                  <a:lnTo>
                    <a:pt x="813653" y="1201885"/>
                  </a:lnTo>
                  <a:cubicBezTo>
                    <a:pt x="718454" y="1201885"/>
                    <a:pt x="669232" y="1310200"/>
                    <a:pt x="651517" y="1360234"/>
                  </a:cubicBezTo>
                  <a:cubicBezTo>
                    <a:pt x="648002" y="1370106"/>
                    <a:pt x="639482" y="1377002"/>
                    <a:pt x="629205" y="1378490"/>
                  </a:cubicBezTo>
                  <a:cubicBezTo>
                    <a:pt x="607028" y="1381600"/>
                    <a:pt x="584445" y="1383763"/>
                    <a:pt x="561592" y="1384846"/>
                  </a:cubicBezTo>
                  <a:lnTo>
                    <a:pt x="489111" y="1384710"/>
                  </a:lnTo>
                  <a:cubicBezTo>
                    <a:pt x="363081" y="1378219"/>
                    <a:pt x="245435" y="1339545"/>
                    <a:pt x="144692" y="1276800"/>
                  </a:cubicBezTo>
                  <a:cubicBezTo>
                    <a:pt x="111155" y="1255975"/>
                    <a:pt x="104394" y="1209864"/>
                    <a:pt x="130763" y="1180519"/>
                  </a:cubicBezTo>
                  <a:cubicBezTo>
                    <a:pt x="149019" y="1160100"/>
                    <a:pt x="162677" y="1137652"/>
                    <a:pt x="165651" y="1123590"/>
                  </a:cubicBezTo>
                  <a:cubicBezTo>
                    <a:pt x="189586" y="1010541"/>
                    <a:pt x="148072" y="947526"/>
                    <a:pt x="146449" y="944280"/>
                  </a:cubicBezTo>
                  <a:cubicBezTo>
                    <a:pt x="146314" y="944280"/>
                    <a:pt x="146314" y="944145"/>
                    <a:pt x="146314" y="944145"/>
                  </a:cubicBezTo>
                  <a:cubicBezTo>
                    <a:pt x="41650" y="789582"/>
                    <a:pt x="4598" y="651922"/>
                    <a:pt x="2569" y="536305"/>
                  </a:cubicBezTo>
                  <a:cubicBezTo>
                    <a:pt x="2569" y="536305"/>
                    <a:pt x="0" y="500875"/>
                    <a:pt x="0" y="483026"/>
                  </a:cubicBezTo>
                  <a:cubicBezTo>
                    <a:pt x="0" y="216226"/>
                    <a:pt x="237456" y="0"/>
                    <a:pt x="530626" y="0"/>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8" name="PPT世界-7">
            <a:extLst>
              <a:ext uri="{FF2B5EF4-FFF2-40B4-BE49-F238E27FC236}">
                <a16:creationId xmlns:a16="http://schemas.microsoft.com/office/drawing/2014/main" id="{1CC5C827-543D-4D75-9277-BEBB4D257434}"/>
              </a:ext>
            </a:extLst>
          </p:cNvPr>
          <p:cNvGrpSpPr/>
          <p:nvPr/>
        </p:nvGrpSpPr>
        <p:grpSpPr>
          <a:xfrm>
            <a:off x="8033235" y="1625847"/>
            <a:ext cx="3634153" cy="4748199"/>
            <a:chOff x="8033235" y="1625847"/>
            <a:chExt cx="3634153" cy="4748199"/>
          </a:xfrm>
        </p:grpSpPr>
        <p:sp>
          <p:nvSpPr>
            <p:cNvPr id="38" name="PPT世界-7-1"/>
            <p:cNvSpPr/>
            <p:nvPr/>
          </p:nvSpPr>
          <p:spPr>
            <a:xfrm>
              <a:off x="8586174" y="2355716"/>
              <a:ext cx="2801815" cy="4018330"/>
            </a:xfrm>
            <a:prstGeom prst="roundRect">
              <a:avLst>
                <a:gd name="adj" fmla="val 5427"/>
              </a:avLst>
            </a:prstGeom>
            <a:solidFill>
              <a:sysClr val="window" lastClr="FFFFFF"/>
            </a:solidFill>
            <a:ln w="12700" cap="flat" cmpd="sng" algn="ctr">
              <a:noFill/>
              <a:prstDash val="solid"/>
              <a:miter lim="800000"/>
            </a:ln>
            <a:effectLst>
              <a:outerShdw blurRad="647700" dir="5400000" sx="102000" sy="102000" algn="ctr" rotWithShape="0">
                <a:schemeClr val="accent1">
                  <a:alpha val="1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39" name="PPT世界-7-2"/>
            <p:cNvSpPr/>
            <p:nvPr/>
          </p:nvSpPr>
          <p:spPr>
            <a:xfrm>
              <a:off x="8701450" y="2106494"/>
              <a:ext cx="2965938" cy="498445"/>
            </a:xfrm>
            <a:prstGeom prst="roundRect">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40" name="PPT世界-7-3"/>
            <p:cNvSpPr/>
            <p:nvPr/>
          </p:nvSpPr>
          <p:spPr>
            <a:xfrm>
              <a:off x="8033235" y="1625847"/>
              <a:ext cx="1371600" cy="1371600"/>
            </a:xfrm>
            <a:prstGeom prst="star10">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41" name="PPT世界-7-4"/>
            <p:cNvSpPr txBox="1"/>
            <p:nvPr/>
          </p:nvSpPr>
          <p:spPr>
            <a:xfrm>
              <a:off x="9520111" y="2141554"/>
              <a:ext cx="2098430"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42" name="PPT世界-7-5"/>
            <p:cNvSpPr/>
            <p:nvPr/>
          </p:nvSpPr>
          <p:spPr>
            <a:xfrm>
              <a:off x="8843964" y="3091236"/>
              <a:ext cx="699338" cy="69933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03</a:t>
              </a: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3" name="PPT世界-7-6"/>
            <p:cNvSpPr txBox="1"/>
            <p:nvPr/>
          </p:nvSpPr>
          <p:spPr>
            <a:xfrm>
              <a:off x="9637091" y="3183046"/>
              <a:ext cx="171670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44" name="PPT世界-7-7"/>
            <p:cNvSpPr txBox="1"/>
            <p:nvPr/>
          </p:nvSpPr>
          <p:spPr>
            <a:xfrm>
              <a:off x="9637091" y="3516241"/>
              <a:ext cx="1622920"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ADD YOUR TITLE HERE</a:t>
              </a:r>
            </a:p>
          </p:txBody>
        </p:sp>
        <p:sp>
          <p:nvSpPr>
            <p:cNvPr id="45" name="PPT世界-7-8"/>
            <p:cNvSpPr txBox="1"/>
            <p:nvPr/>
          </p:nvSpPr>
          <p:spPr>
            <a:xfrm>
              <a:off x="8763730" y="4111046"/>
              <a:ext cx="2350718"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46" name="PPT世界-7-9"/>
            <p:cNvSpPr txBox="1"/>
            <p:nvPr/>
          </p:nvSpPr>
          <p:spPr>
            <a:xfrm>
              <a:off x="8763729" y="4622916"/>
              <a:ext cx="2441501" cy="1341521"/>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a:t>
              </a:r>
            </a:p>
          </p:txBody>
        </p:sp>
        <p:sp>
          <p:nvSpPr>
            <p:cNvPr id="48" name="PPT世界-7-10"/>
            <p:cNvSpPr/>
            <p:nvPr/>
          </p:nvSpPr>
          <p:spPr>
            <a:xfrm>
              <a:off x="8399707" y="1907233"/>
              <a:ext cx="730495" cy="730515"/>
            </a:xfrm>
            <a:custGeom>
              <a:avLst/>
              <a:gdLst>
                <a:gd name="connsiteX0" fmla="*/ 378660 w 1384815"/>
                <a:gd name="connsiteY0" fmla="*/ 1146819 h 1384844"/>
                <a:gd name="connsiteX1" fmla="*/ 350261 w 1384815"/>
                <a:gd name="connsiteY1" fmla="*/ 1152363 h 1384844"/>
                <a:gd name="connsiteX2" fmla="*/ 302928 w 1384815"/>
                <a:gd name="connsiteY2" fmla="*/ 1222550 h 1384844"/>
                <a:gd name="connsiteX3" fmla="*/ 302928 w 1384815"/>
                <a:gd name="connsiteY3" fmla="*/ 1224850 h 1384844"/>
                <a:gd name="connsiteX4" fmla="*/ 378660 w 1384815"/>
                <a:gd name="connsiteY4" fmla="*/ 1298282 h 1384844"/>
                <a:gd name="connsiteX5" fmla="*/ 424100 w 1384815"/>
                <a:gd name="connsiteY5" fmla="*/ 1283136 h 1384844"/>
                <a:gd name="connsiteX6" fmla="*/ 454393 w 1384815"/>
                <a:gd name="connsiteY6" fmla="*/ 1222550 h 1384844"/>
                <a:gd name="connsiteX7" fmla="*/ 451147 w 1384815"/>
                <a:gd name="connsiteY7" fmla="*/ 1200913 h 1384844"/>
                <a:gd name="connsiteX8" fmla="*/ 378660 w 1384815"/>
                <a:gd name="connsiteY8" fmla="*/ 1146819 h 1384844"/>
                <a:gd name="connsiteX9" fmla="*/ 1222532 w 1384815"/>
                <a:gd name="connsiteY9" fmla="*/ 627513 h 1384844"/>
                <a:gd name="connsiteX10" fmla="*/ 1188182 w 1384815"/>
                <a:gd name="connsiteY10" fmla="*/ 635762 h 1384844"/>
                <a:gd name="connsiteX11" fmla="*/ 1146800 w 1384815"/>
                <a:gd name="connsiteY11" fmla="*/ 703245 h 1384844"/>
                <a:gd name="connsiteX12" fmla="*/ 1183313 w 1384815"/>
                <a:gd name="connsiteY12" fmla="*/ 768023 h 1384844"/>
                <a:gd name="connsiteX13" fmla="*/ 1222532 w 1384815"/>
                <a:gd name="connsiteY13" fmla="*/ 778977 h 1384844"/>
                <a:gd name="connsiteX14" fmla="*/ 1271758 w 1384815"/>
                <a:gd name="connsiteY14" fmla="*/ 760720 h 1384844"/>
                <a:gd name="connsiteX15" fmla="*/ 1298264 w 1384815"/>
                <a:gd name="connsiteY15" fmla="*/ 703245 h 1384844"/>
                <a:gd name="connsiteX16" fmla="*/ 1275815 w 1384815"/>
                <a:gd name="connsiteY16" fmla="*/ 649556 h 1384844"/>
                <a:gd name="connsiteX17" fmla="*/ 1222532 w 1384815"/>
                <a:gd name="connsiteY17" fmla="*/ 627513 h 1384844"/>
                <a:gd name="connsiteX18" fmla="*/ 649672 w 1384815"/>
                <a:gd name="connsiteY18" fmla="*/ 476049 h 1384844"/>
                <a:gd name="connsiteX19" fmla="*/ 496720 w 1384815"/>
                <a:gd name="connsiteY19" fmla="*/ 539475 h 1384844"/>
                <a:gd name="connsiteX20" fmla="*/ 433294 w 1384815"/>
                <a:gd name="connsiteY20" fmla="*/ 692427 h 1384844"/>
                <a:gd name="connsiteX21" fmla="*/ 496720 w 1384815"/>
                <a:gd name="connsiteY21" fmla="*/ 845378 h 1384844"/>
                <a:gd name="connsiteX22" fmla="*/ 649672 w 1384815"/>
                <a:gd name="connsiteY22" fmla="*/ 908804 h 1384844"/>
                <a:gd name="connsiteX23" fmla="*/ 802624 w 1384815"/>
                <a:gd name="connsiteY23" fmla="*/ 845378 h 1384844"/>
                <a:gd name="connsiteX24" fmla="*/ 866050 w 1384815"/>
                <a:gd name="connsiteY24" fmla="*/ 692427 h 1384844"/>
                <a:gd name="connsiteX25" fmla="*/ 802624 w 1384815"/>
                <a:gd name="connsiteY25" fmla="*/ 539475 h 1384844"/>
                <a:gd name="connsiteX26" fmla="*/ 649672 w 1384815"/>
                <a:gd name="connsiteY26" fmla="*/ 476049 h 1384844"/>
                <a:gd name="connsiteX27" fmla="*/ 649672 w 1384815"/>
                <a:gd name="connsiteY27" fmla="*/ 389498 h 1384844"/>
                <a:gd name="connsiteX28" fmla="*/ 952601 w 1384815"/>
                <a:gd name="connsiteY28" fmla="*/ 692427 h 1384844"/>
                <a:gd name="connsiteX29" fmla="*/ 649672 w 1384815"/>
                <a:gd name="connsiteY29" fmla="*/ 995355 h 1384844"/>
                <a:gd name="connsiteX30" fmla="*/ 346744 w 1384815"/>
                <a:gd name="connsiteY30" fmla="*/ 692427 h 1384844"/>
                <a:gd name="connsiteX31" fmla="*/ 649672 w 1384815"/>
                <a:gd name="connsiteY31" fmla="*/ 389498 h 1384844"/>
                <a:gd name="connsiteX32" fmla="*/ 638178 w 1384815"/>
                <a:gd name="connsiteY32" fmla="*/ 129845 h 1384844"/>
                <a:gd name="connsiteX33" fmla="*/ 536887 w 1384815"/>
                <a:gd name="connsiteY33" fmla="*/ 139041 h 1384844"/>
                <a:gd name="connsiteX34" fmla="*/ 519171 w 1384815"/>
                <a:gd name="connsiteY34" fmla="*/ 160814 h 1384844"/>
                <a:gd name="connsiteX35" fmla="*/ 519171 w 1384815"/>
                <a:gd name="connsiteY35" fmla="*/ 164600 h 1384844"/>
                <a:gd name="connsiteX36" fmla="*/ 358375 w 1384815"/>
                <a:gd name="connsiteY36" fmla="*/ 324585 h 1384844"/>
                <a:gd name="connsiteX37" fmla="*/ 267091 w 1384815"/>
                <a:gd name="connsiteY37" fmla="*/ 297403 h 1384844"/>
                <a:gd name="connsiteX38" fmla="*/ 239503 w 1384815"/>
                <a:gd name="connsiteY38" fmla="*/ 300377 h 1384844"/>
                <a:gd name="connsiteX39" fmla="*/ 238556 w 1384815"/>
                <a:gd name="connsiteY39" fmla="*/ 301324 h 1384844"/>
                <a:gd name="connsiteX40" fmla="*/ 129826 w 1384815"/>
                <a:gd name="connsiteY40" fmla="*/ 466852 h 1384844"/>
                <a:gd name="connsiteX41" fmla="*/ 86550 w 1384815"/>
                <a:gd name="connsiteY41" fmla="*/ 681607 h 1384844"/>
                <a:gd name="connsiteX42" fmla="*/ 129826 w 1384815"/>
                <a:gd name="connsiteY42" fmla="*/ 896362 h 1384844"/>
                <a:gd name="connsiteX43" fmla="*/ 248158 w 1384815"/>
                <a:gd name="connsiteY43" fmla="*/ 1071762 h 1384844"/>
                <a:gd name="connsiteX44" fmla="*/ 262087 w 1384815"/>
                <a:gd name="connsiteY44" fmla="*/ 1085150 h 1384844"/>
                <a:gd name="connsiteX45" fmla="*/ 288728 w 1384815"/>
                <a:gd name="connsiteY45" fmla="*/ 1087450 h 1384844"/>
                <a:gd name="connsiteX46" fmla="*/ 378660 w 1384815"/>
                <a:gd name="connsiteY46" fmla="*/ 1060268 h 1384844"/>
                <a:gd name="connsiteX47" fmla="*/ 540944 w 1384815"/>
                <a:gd name="connsiteY47" fmla="*/ 1222550 h 1384844"/>
                <a:gd name="connsiteX48" fmla="*/ 543242 w 1384815"/>
                <a:gd name="connsiteY48" fmla="*/ 1225255 h 1384844"/>
                <a:gd name="connsiteX49" fmla="*/ 638313 w 1384815"/>
                <a:gd name="connsiteY49" fmla="*/ 1233370 h 1384844"/>
                <a:gd name="connsiteX50" fmla="*/ 853068 w 1384815"/>
                <a:gd name="connsiteY50" fmla="*/ 1190094 h 1384844"/>
                <a:gd name="connsiteX51" fmla="*/ 1028334 w 1384815"/>
                <a:gd name="connsiteY51" fmla="*/ 1071762 h 1384844"/>
                <a:gd name="connsiteX52" fmla="*/ 1146665 w 1384815"/>
                <a:gd name="connsiteY52" fmla="*/ 896362 h 1384844"/>
                <a:gd name="connsiteX53" fmla="*/ 1155861 w 1384815"/>
                <a:gd name="connsiteY53" fmla="*/ 872696 h 1384844"/>
                <a:gd name="connsiteX54" fmla="*/ 1145718 w 1384815"/>
                <a:gd name="connsiteY54" fmla="*/ 846189 h 1384844"/>
                <a:gd name="connsiteX55" fmla="*/ 1060114 w 1384815"/>
                <a:gd name="connsiteY55" fmla="*/ 703110 h 1384844"/>
                <a:gd name="connsiteX56" fmla="*/ 1156537 w 1384815"/>
                <a:gd name="connsiteY56" fmla="*/ 554756 h 1384844"/>
                <a:gd name="connsiteX57" fmla="*/ 1168708 w 1384815"/>
                <a:gd name="connsiteY57" fmla="*/ 529332 h 1384844"/>
                <a:gd name="connsiteX58" fmla="*/ 1146665 w 1384815"/>
                <a:gd name="connsiteY58" fmla="*/ 466852 h 1384844"/>
                <a:gd name="connsiteX59" fmla="*/ 1028334 w 1384815"/>
                <a:gd name="connsiteY59" fmla="*/ 291452 h 1384844"/>
                <a:gd name="connsiteX60" fmla="*/ 852932 w 1384815"/>
                <a:gd name="connsiteY60" fmla="*/ 173120 h 1384844"/>
                <a:gd name="connsiteX61" fmla="*/ 638178 w 1384815"/>
                <a:gd name="connsiteY61" fmla="*/ 129845 h 1384844"/>
                <a:gd name="connsiteX62" fmla="*/ 357023 w 1384815"/>
                <a:gd name="connsiteY62" fmla="*/ 86569 h 1384844"/>
                <a:gd name="connsiteX63" fmla="*/ 281966 w 1384815"/>
                <a:gd name="connsiteY63" fmla="*/ 151888 h 1384844"/>
                <a:gd name="connsiteX64" fmla="*/ 281290 w 1384815"/>
                <a:gd name="connsiteY64" fmla="*/ 162301 h 1384844"/>
                <a:gd name="connsiteX65" fmla="*/ 321996 w 1384815"/>
                <a:gd name="connsiteY65" fmla="*/ 229379 h 1384844"/>
                <a:gd name="connsiteX66" fmla="*/ 357023 w 1384815"/>
                <a:gd name="connsiteY66" fmla="*/ 238034 h 1384844"/>
                <a:gd name="connsiteX67" fmla="*/ 432349 w 1384815"/>
                <a:gd name="connsiteY67" fmla="*/ 169469 h 1384844"/>
                <a:gd name="connsiteX68" fmla="*/ 432755 w 1384815"/>
                <a:gd name="connsiteY68" fmla="*/ 162301 h 1384844"/>
                <a:gd name="connsiteX69" fmla="*/ 389209 w 1384815"/>
                <a:gd name="connsiteY69" fmla="*/ 93737 h 1384844"/>
                <a:gd name="connsiteX70" fmla="*/ 357023 w 1384815"/>
                <a:gd name="connsiteY70" fmla="*/ 86569 h 1384844"/>
                <a:gd name="connsiteX71" fmla="*/ 359592 w 1384815"/>
                <a:gd name="connsiteY71" fmla="*/ 18 h 1384844"/>
                <a:gd name="connsiteX72" fmla="*/ 476571 w 1384815"/>
                <a:gd name="connsiteY72" fmla="*/ 52625 h 1384844"/>
                <a:gd name="connsiteX73" fmla="*/ 497263 w 1384815"/>
                <a:gd name="connsiteY73" fmla="*/ 58982 h 1384844"/>
                <a:gd name="connsiteX74" fmla="*/ 638313 w 1384815"/>
                <a:gd name="connsiteY74" fmla="*/ 43294 h 1384844"/>
                <a:gd name="connsiteX75" fmla="*/ 1259316 w 1384815"/>
                <a:gd name="connsiteY75" fmla="*/ 533524 h 1384844"/>
                <a:gd name="connsiteX76" fmla="*/ 1273381 w 1384815"/>
                <a:gd name="connsiteY76" fmla="*/ 549076 h 1384844"/>
                <a:gd name="connsiteX77" fmla="*/ 1384815 w 1384815"/>
                <a:gd name="connsiteY77" fmla="*/ 703110 h 1384844"/>
                <a:gd name="connsiteX78" fmla="*/ 1262020 w 1384815"/>
                <a:gd name="connsiteY78" fmla="*/ 860524 h 1384844"/>
                <a:gd name="connsiteX79" fmla="*/ 1246739 w 1384815"/>
                <a:gd name="connsiteY79" fmla="*/ 874994 h 1384844"/>
                <a:gd name="connsiteX80" fmla="*/ 638313 w 1384815"/>
                <a:gd name="connsiteY80" fmla="*/ 1319785 h 1384844"/>
                <a:gd name="connsiteX81" fmla="*/ 518224 w 1384815"/>
                <a:gd name="connsiteY81" fmla="*/ 1308560 h 1384844"/>
                <a:gd name="connsiteX82" fmla="*/ 515519 w 1384815"/>
                <a:gd name="connsiteY82" fmla="*/ 1309777 h 1384844"/>
                <a:gd name="connsiteX83" fmla="*/ 380689 w 1384815"/>
                <a:gd name="connsiteY83" fmla="*/ 1384833 h 1384844"/>
                <a:gd name="connsiteX84" fmla="*/ 216377 w 1384815"/>
                <a:gd name="connsiteY84" fmla="*/ 1222686 h 1384844"/>
                <a:gd name="connsiteX85" fmla="*/ 221651 w 1384815"/>
                <a:gd name="connsiteY85" fmla="*/ 1181304 h 1384844"/>
                <a:gd name="connsiteX86" fmla="*/ 215025 w 1384815"/>
                <a:gd name="connsiteY86" fmla="*/ 1159396 h 1384844"/>
                <a:gd name="connsiteX87" fmla="*/ 0 w 1384815"/>
                <a:gd name="connsiteY87" fmla="*/ 681607 h 1384844"/>
                <a:gd name="connsiteX88" fmla="*/ 193928 w 1384815"/>
                <a:gd name="connsiteY88" fmla="*/ 223429 h 1384844"/>
                <a:gd name="connsiteX89" fmla="*/ 199878 w 1384815"/>
                <a:gd name="connsiteY89" fmla="*/ 202737 h 1384844"/>
                <a:gd name="connsiteX90" fmla="*/ 194739 w 1384815"/>
                <a:gd name="connsiteY90" fmla="*/ 160273 h 1384844"/>
                <a:gd name="connsiteX91" fmla="*/ 359592 w 1384815"/>
                <a:gd name="connsiteY91" fmla="*/ 18 h 1384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384815" h="1384844">
                  <a:moveTo>
                    <a:pt x="378660" y="1146819"/>
                  </a:moveTo>
                  <a:cubicBezTo>
                    <a:pt x="368653" y="1146819"/>
                    <a:pt x="359051" y="1148847"/>
                    <a:pt x="350261" y="1152363"/>
                  </a:cubicBezTo>
                  <a:cubicBezTo>
                    <a:pt x="322538" y="1163587"/>
                    <a:pt x="302928" y="1190770"/>
                    <a:pt x="302928" y="1222550"/>
                  </a:cubicBezTo>
                  <a:lnTo>
                    <a:pt x="302928" y="1224850"/>
                  </a:lnTo>
                  <a:cubicBezTo>
                    <a:pt x="304145" y="1265555"/>
                    <a:pt x="337684" y="1298282"/>
                    <a:pt x="378660" y="1298282"/>
                  </a:cubicBezTo>
                  <a:cubicBezTo>
                    <a:pt x="395700" y="1298282"/>
                    <a:pt x="411388" y="1292738"/>
                    <a:pt x="424100" y="1283136"/>
                  </a:cubicBezTo>
                  <a:cubicBezTo>
                    <a:pt x="442492" y="1269207"/>
                    <a:pt x="454393" y="1247299"/>
                    <a:pt x="454393" y="1222550"/>
                  </a:cubicBezTo>
                  <a:cubicBezTo>
                    <a:pt x="454393" y="1215112"/>
                    <a:pt x="453176" y="1207810"/>
                    <a:pt x="451147" y="1200913"/>
                  </a:cubicBezTo>
                  <a:cubicBezTo>
                    <a:pt x="441951" y="1169673"/>
                    <a:pt x="412875" y="1146819"/>
                    <a:pt x="378660" y="1146819"/>
                  </a:cubicBezTo>
                  <a:close/>
                  <a:moveTo>
                    <a:pt x="1222532" y="627513"/>
                  </a:moveTo>
                  <a:cubicBezTo>
                    <a:pt x="1210226" y="627513"/>
                    <a:pt x="1198460" y="630488"/>
                    <a:pt x="1188182" y="635762"/>
                  </a:cubicBezTo>
                  <a:cubicBezTo>
                    <a:pt x="1163704" y="648339"/>
                    <a:pt x="1146800" y="673899"/>
                    <a:pt x="1146800" y="703245"/>
                  </a:cubicBezTo>
                  <a:cubicBezTo>
                    <a:pt x="1146800" y="730698"/>
                    <a:pt x="1161405" y="754770"/>
                    <a:pt x="1183313" y="768023"/>
                  </a:cubicBezTo>
                  <a:cubicBezTo>
                    <a:pt x="1194809" y="774920"/>
                    <a:pt x="1208197" y="778977"/>
                    <a:pt x="1222532" y="778977"/>
                  </a:cubicBezTo>
                  <a:cubicBezTo>
                    <a:pt x="1241330" y="778977"/>
                    <a:pt x="1258505" y="772080"/>
                    <a:pt x="1271758" y="760720"/>
                  </a:cubicBezTo>
                  <a:cubicBezTo>
                    <a:pt x="1287986" y="746926"/>
                    <a:pt x="1298264" y="726235"/>
                    <a:pt x="1298264" y="703245"/>
                  </a:cubicBezTo>
                  <a:cubicBezTo>
                    <a:pt x="1298264" y="682283"/>
                    <a:pt x="1289609" y="663215"/>
                    <a:pt x="1275815" y="649556"/>
                  </a:cubicBezTo>
                  <a:cubicBezTo>
                    <a:pt x="1262156" y="635897"/>
                    <a:pt x="1243223" y="627513"/>
                    <a:pt x="1222532" y="627513"/>
                  </a:cubicBezTo>
                  <a:close/>
                  <a:moveTo>
                    <a:pt x="649672" y="476049"/>
                  </a:moveTo>
                  <a:cubicBezTo>
                    <a:pt x="591926" y="476049"/>
                    <a:pt x="537696" y="498634"/>
                    <a:pt x="496720" y="539475"/>
                  </a:cubicBezTo>
                  <a:cubicBezTo>
                    <a:pt x="455744" y="580316"/>
                    <a:pt x="433294" y="634681"/>
                    <a:pt x="433294" y="692427"/>
                  </a:cubicBezTo>
                  <a:cubicBezTo>
                    <a:pt x="433294" y="750172"/>
                    <a:pt x="455744" y="804537"/>
                    <a:pt x="496720" y="845378"/>
                  </a:cubicBezTo>
                  <a:cubicBezTo>
                    <a:pt x="537561" y="886355"/>
                    <a:pt x="591926" y="908804"/>
                    <a:pt x="649672" y="908804"/>
                  </a:cubicBezTo>
                  <a:cubicBezTo>
                    <a:pt x="707417" y="908804"/>
                    <a:pt x="761783" y="886355"/>
                    <a:pt x="802624" y="845378"/>
                  </a:cubicBezTo>
                  <a:cubicBezTo>
                    <a:pt x="843600" y="804537"/>
                    <a:pt x="866050" y="750172"/>
                    <a:pt x="866050" y="692427"/>
                  </a:cubicBezTo>
                  <a:cubicBezTo>
                    <a:pt x="866050" y="634681"/>
                    <a:pt x="843600" y="580316"/>
                    <a:pt x="802624" y="539475"/>
                  </a:cubicBezTo>
                  <a:cubicBezTo>
                    <a:pt x="761783" y="498499"/>
                    <a:pt x="707417" y="476049"/>
                    <a:pt x="649672" y="476049"/>
                  </a:cubicBezTo>
                  <a:close/>
                  <a:moveTo>
                    <a:pt x="649672" y="389498"/>
                  </a:moveTo>
                  <a:cubicBezTo>
                    <a:pt x="816958" y="389498"/>
                    <a:pt x="952601" y="525140"/>
                    <a:pt x="952601" y="692427"/>
                  </a:cubicBezTo>
                  <a:cubicBezTo>
                    <a:pt x="952601" y="859714"/>
                    <a:pt x="816958" y="995355"/>
                    <a:pt x="649672" y="995355"/>
                  </a:cubicBezTo>
                  <a:cubicBezTo>
                    <a:pt x="482385" y="995355"/>
                    <a:pt x="346744" y="859714"/>
                    <a:pt x="346744" y="692427"/>
                  </a:cubicBezTo>
                  <a:cubicBezTo>
                    <a:pt x="346744" y="525140"/>
                    <a:pt x="482385" y="389498"/>
                    <a:pt x="649672" y="389498"/>
                  </a:cubicBezTo>
                  <a:close/>
                  <a:moveTo>
                    <a:pt x="638178" y="129845"/>
                  </a:moveTo>
                  <a:cubicBezTo>
                    <a:pt x="603828" y="129845"/>
                    <a:pt x="570019" y="132956"/>
                    <a:pt x="536887" y="139041"/>
                  </a:cubicBezTo>
                  <a:cubicBezTo>
                    <a:pt x="526473" y="141070"/>
                    <a:pt x="519036" y="150266"/>
                    <a:pt x="519171" y="160814"/>
                  </a:cubicBezTo>
                  <a:lnTo>
                    <a:pt x="519171" y="164600"/>
                  </a:lnTo>
                  <a:cubicBezTo>
                    <a:pt x="518089" y="252369"/>
                    <a:pt x="446143" y="323909"/>
                    <a:pt x="358375" y="324585"/>
                  </a:cubicBezTo>
                  <a:cubicBezTo>
                    <a:pt x="324701" y="324855"/>
                    <a:pt x="293191" y="314848"/>
                    <a:pt x="267091" y="297403"/>
                  </a:cubicBezTo>
                  <a:cubicBezTo>
                    <a:pt x="258436" y="291722"/>
                    <a:pt x="246805" y="292804"/>
                    <a:pt x="239503" y="300377"/>
                  </a:cubicBezTo>
                  <a:lnTo>
                    <a:pt x="238556" y="301324"/>
                  </a:lnTo>
                  <a:cubicBezTo>
                    <a:pt x="192305" y="349739"/>
                    <a:pt x="155791" y="405320"/>
                    <a:pt x="129826" y="466852"/>
                  </a:cubicBezTo>
                  <a:cubicBezTo>
                    <a:pt x="101156" y="534876"/>
                    <a:pt x="86550" y="607092"/>
                    <a:pt x="86550" y="681607"/>
                  </a:cubicBezTo>
                  <a:cubicBezTo>
                    <a:pt x="86550" y="756122"/>
                    <a:pt x="101021" y="828338"/>
                    <a:pt x="129826" y="896362"/>
                  </a:cubicBezTo>
                  <a:cubicBezTo>
                    <a:pt x="157685" y="962086"/>
                    <a:pt x="197444" y="1021049"/>
                    <a:pt x="248158" y="1071762"/>
                  </a:cubicBezTo>
                  <a:cubicBezTo>
                    <a:pt x="252756" y="1076225"/>
                    <a:pt x="257354" y="1080824"/>
                    <a:pt x="262087" y="1085150"/>
                  </a:cubicBezTo>
                  <a:cubicBezTo>
                    <a:pt x="269389" y="1092048"/>
                    <a:pt x="280479" y="1092994"/>
                    <a:pt x="288728" y="1087450"/>
                  </a:cubicBezTo>
                  <a:cubicBezTo>
                    <a:pt x="314423" y="1070275"/>
                    <a:pt x="345392" y="1060268"/>
                    <a:pt x="378660" y="1060268"/>
                  </a:cubicBezTo>
                  <a:cubicBezTo>
                    <a:pt x="468322" y="1060268"/>
                    <a:pt x="540944" y="1132889"/>
                    <a:pt x="540944" y="1222550"/>
                  </a:cubicBezTo>
                  <a:cubicBezTo>
                    <a:pt x="540944" y="1223902"/>
                    <a:pt x="541890" y="1224985"/>
                    <a:pt x="543242" y="1225255"/>
                  </a:cubicBezTo>
                  <a:cubicBezTo>
                    <a:pt x="574346" y="1230665"/>
                    <a:pt x="606127" y="1233370"/>
                    <a:pt x="638313" y="1233370"/>
                  </a:cubicBezTo>
                  <a:cubicBezTo>
                    <a:pt x="712828" y="1233370"/>
                    <a:pt x="785044" y="1218899"/>
                    <a:pt x="853068" y="1190094"/>
                  </a:cubicBezTo>
                  <a:cubicBezTo>
                    <a:pt x="918793" y="1162235"/>
                    <a:pt x="977755" y="1122476"/>
                    <a:pt x="1028334" y="1071762"/>
                  </a:cubicBezTo>
                  <a:cubicBezTo>
                    <a:pt x="1079046" y="1021049"/>
                    <a:pt x="1118942" y="962086"/>
                    <a:pt x="1146665" y="896362"/>
                  </a:cubicBezTo>
                  <a:cubicBezTo>
                    <a:pt x="1150046" y="888518"/>
                    <a:pt x="1153156" y="880810"/>
                    <a:pt x="1155861" y="872696"/>
                  </a:cubicBezTo>
                  <a:cubicBezTo>
                    <a:pt x="1159647" y="862552"/>
                    <a:pt x="1155185" y="851328"/>
                    <a:pt x="1145718" y="846189"/>
                  </a:cubicBezTo>
                  <a:cubicBezTo>
                    <a:pt x="1094734" y="818871"/>
                    <a:pt x="1060114" y="765048"/>
                    <a:pt x="1060114" y="703110"/>
                  </a:cubicBezTo>
                  <a:cubicBezTo>
                    <a:pt x="1060114" y="636980"/>
                    <a:pt x="1099738" y="580045"/>
                    <a:pt x="1156537" y="554756"/>
                  </a:cubicBezTo>
                  <a:cubicBezTo>
                    <a:pt x="1166409" y="550429"/>
                    <a:pt x="1171683" y="539610"/>
                    <a:pt x="1168708" y="529332"/>
                  </a:cubicBezTo>
                  <a:cubicBezTo>
                    <a:pt x="1162758" y="508235"/>
                    <a:pt x="1155320" y="487273"/>
                    <a:pt x="1146665" y="466852"/>
                  </a:cubicBezTo>
                  <a:cubicBezTo>
                    <a:pt x="1118806" y="401128"/>
                    <a:pt x="1079046" y="342166"/>
                    <a:pt x="1028334" y="291452"/>
                  </a:cubicBezTo>
                  <a:cubicBezTo>
                    <a:pt x="977620" y="240739"/>
                    <a:pt x="918657" y="200844"/>
                    <a:pt x="852932" y="173120"/>
                  </a:cubicBezTo>
                  <a:cubicBezTo>
                    <a:pt x="784909" y="144450"/>
                    <a:pt x="712693" y="129845"/>
                    <a:pt x="638178" y="129845"/>
                  </a:cubicBezTo>
                  <a:close/>
                  <a:moveTo>
                    <a:pt x="357023" y="86569"/>
                  </a:moveTo>
                  <a:cubicBezTo>
                    <a:pt x="318751" y="86569"/>
                    <a:pt x="287105" y="114969"/>
                    <a:pt x="281966" y="151888"/>
                  </a:cubicBezTo>
                  <a:cubicBezTo>
                    <a:pt x="281561" y="155269"/>
                    <a:pt x="281290" y="158786"/>
                    <a:pt x="281290" y="162301"/>
                  </a:cubicBezTo>
                  <a:cubicBezTo>
                    <a:pt x="281290" y="191377"/>
                    <a:pt x="297789" y="216667"/>
                    <a:pt x="321996" y="229379"/>
                  </a:cubicBezTo>
                  <a:cubicBezTo>
                    <a:pt x="332410" y="234923"/>
                    <a:pt x="344310" y="238034"/>
                    <a:pt x="357023" y="238034"/>
                  </a:cubicBezTo>
                  <a:cubicBezTo>
                    <a:pt x="396242" y="238034"/>
                    <a:pt x="428698" y="207876"/>
                    <a:pt x="432349" y="169469"/>
                  </a:cubicBezTo>
                  <a:cubicBezTo>
                    <a:pt x="432620" y="167170"/>
                    <a:pt x="432755" y="164736"/>
                    <a:pt x="432755" y="162301"/>
                  </a:cubicBezTo>
                  <a:cubicBezTo>
                    <a:pt x="432755" y="132009"/>
                    <a:pt x="414904" y="105909"/>
                    <a:pt x="389209" y="93737"/>
                  </a:cubicBezTo>
                  <a:cubicBezTo>
                    <a:pt x="379472" y="89139"/>
                    <a:pt x="368518" y="86569"/>
                    <a:pt x="357023" y="86569"/>
                  </a:cubicBezTo>
                  <a:close/>
                  <a:moveTo>
                    <a:pt x="359592" y="18"/>
                  </a:moveTo>
                  <a:cubicBezTo>
                    <a:pt x="405843" y="694"/>
                    <a:pt x="447495" y="20845"/>
                    <a:pt x="476571" y="52625"/>
                  </a:cubicBezTo>
                  <a:cubicBezTo>
                    <a:pt x="481845" y="58305"/>
                    <a:pt x="489689" y="60739"/>
                    <a:pt x="497263" y="58982"/>
                  </a:cubicBezTo>
                  <a:cubicBezTo>
                    <a:pt x="542566" y="48703"/>
                    <a:pt x="589899" y="43294"/>
                    <a:pt x="638313" y="43294"/>
                  </a:cubicBezTo>
                  <a:cubicBezTo>
                    <a:pt x="939889" y="43294"/>
                    <a:pt x="1192644" y="252369"/>
                    <a:pt x="1259316" y="533524"/>
                  </a:cubicBezTo>
                  <a:cubicBezTo>
                    <a:pt x="1261074" y="540826"/>
                    <a:pt x="1266348" y="546777"/>
                    <a:pt x="1273381" y="549076"/>
                  </a:cubicBezTo>
                  <a:cubicBezTo>
                    <a:pt x="1338159" y="570443"/>
                    <a:pt x="1384815" y="631434"/>
                    <a:pt x="1384815" y="703110"/>
                  </a:cubicBezTo>
                  <a:cubicBezTo>
                    <a:pt x="1384815" y="779112"/>
                    <a:pt x="1332614" y="842944"/>
                    <a:pt x="1262020" y="860524"/>
                  </a:cubicBezTo>
                  <a:cubicBezTo>
                    <a:pt x="1254718" y="862282"/>
                    <a:pt x="1249038" y="867827"/>
                    <a:pt x="1246739" y="874994"/>
                  </a:cubicBezTo>
                  <a:cubicBezTo>
                    <a:pt x="1164786" y="1132889"/>
                    <a:pt x="923391" y="1319785"/>
                    <a:pt x="638313" y="1319785"/>
                  </a:cubicBezTo>
                  <a:cubicBezTo>
                    <a:pt x="597202" y="1319785"/>
                    <a:pt x="557172" y="1315999"/>
                    <a:pt x="518224" y="1308560"/>
                  </a:cubicBezTo>
                  <a:cubicBezTo>
                    <a:pt x="517142" y="1308425"/>
                    <a:pt x="516060" y="1308831"/>
                    <a:pt x="515519" y="1309777"/>
                  </a:cubicBezTo>
                  <a:cubicBezTo>
                    <a:pt x="486984" y="1354405"/>
                    <a:pt x="437353" y="1384157"/>
                    <a:pt x="380689" y="1384833"/>
                  </a:cubicBezTo>
                  <a:cubicBezTo>
                    <a:pt x="290757" y="1385916"/>
                    <a:pt x="216512" y="1312618"/>
                    <a:pt x="216377" y="1222686"/>
                  </a:cubicBezTo>
                  <a:cubicBezTo>
                    <a:pt x="216377" y="1208351"/>
                    <a:pt x="218135" y="1194557"/>
                    <a:pt x="221651" y="1181304"/>
                  </a:cubicBezTo>
                  <a:cubicBezTo>
                    <a:pt x="223680" y="1173325"/>
                    <a:pt x="221245" y="1164940"/>
                    <a:pt x="215025" y="1159396"/>
                  </a:cubicBezTo>
                  <a:cubicBezTo>
                    <a:pt x="83170" y="1042552"/>
                    <a:pt x="0" y="871748"/>
                    <a:pt x="0" y="681607"/>
                  </a:cubicBezTo>
                  <a:cubicBezTo>
                    <a:pt x="0" y="501879"/>
                    <a:pt x="74245" y="339460"/>
                    <a:pt x="193928" y="223429"/>
                  </a:cubicBezTo>
                  <a:cubicBezTo>
                    <a:pt x="199337" y="218019"/>
                    <a:pt x="201772" y="210176"/>
                    <a:pt x="199878" y="202737"/>
                  </a:cubicBezTo>
                  <a:cubicBezTo>
                    <a:pt x="196363" y="189214"/>
                    <a:pt x="194604" y="175013"/>
                    <a:pt x="194739" y="160273"/>
                  </a:cubicBezTo>
                  <a:cubicBezTo>
                    <a:pt x="195821" y="70882"/>
                    <a:pt x="270201" y="-1334"/>
                    <a:pt x="359592" y="18"/>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6" name="PPT世界-8">
            <a:extLst>
              <a:ext uri="{FF2B5EF4-FFF2-40B4-BE49-F238E27FC236}">
                <a16:creationId xmlns:a16="http://schemas.microsoft.com/office/drawing/2014/main" id="{2E0EC9D4-524F-491A-97A8-293094E2241E}"/>
              </a:ext>
            </a:extLst>
          </p:cNvPr>
          <p:cNvGrpSpPr/>
          <p:nvPr/>
        </p:nvGrpSpPr>
        <p:grpSpPr>
          <a:xfrm>
            <a:off x="4278924" y="1625847"/>
            <a:ext cx="3634153" cy="4748199"/>
            <a:chOff x="4278924" y="1625847"/>
            <a:chExt cx="3634153" cy="4748199"/>
          </a:xfrm>
        </p:grpSpPr>
        <p:sp>
          <p:nvSpPr>
            <p:cNvPr id="29" name="PPT世界-8-1"/>
            <p:cNvSpPr/>
            <p:nvPr/>
          </p:nvSpPr>
          <p:spPr>
            <a:xfrm>
              <a:off x="4831863" y="2355716"/>
              <a:ext cx="2801815" cy="4018330"/>
            </a:xfrm>
            <a:prstGeom prst="roundRect">
              <a:avLst>
                <a:gd name="adj" fmla="val 5427"/>
              </a:avLst>
            </a:prstGeom>
            <a:solidFill>
              <a:sysClr val="window" lastClr="FFFFFF"/>
            </a:solidFill>
            <a:ln w="12700" cap="flat" cmpd="sng" algn="ctr">
              <a:noFill/>
              <a:prstDash val="solid"/>
              <a:miter lim="800000"/>
            </a:ln>
            <a:effectLst>
              <a:outerShdw blurRad="647700" dir="5400000" sx="102000" sy="102000" algn="ctr" rotWithShape="0">
                <a:schemeClr val="accent1">
                  <a:alpha val="1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30" name="PPT世界-8-2"/>
            <p:cNvSpPr/>
            <p:nvPr/>
          </p:nvSpPr>
          <p:spPr>
            <a:xfrm>
              <a:off x="4947139" y="2106494"/>
              <a:ext cx="2965938" cy="498445"/>
            </a:xfrm>
            <a:prstGeom prst="roundRect">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31" name="PPT世界-8-3"/>
            <p:cNvSpPr/>
            <p:nvPr/>
          </p:nvSpPr>
          <p:spPr>
            <a:xfrm>
              <a:off x="4278924" y="1625847"/>
              <a:ext cx="1371600" cy="1371600"/>
            </a:xfrm>
            <a:prstGeom prst="star10">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32" name="PPT世界-8-4"/>
            <p:cNvSpPr txBox="1"/>
            <p:nvPr/>
          </p:nvSpPr>
          <p:spPr>
            <a:xfrm>
              <a:off x="5765800" y="2141554"/>
              <a:ext cx="2098430"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3" name="PPT世界-8-5"/>
            <p:cNvSpPr/>
            <p:nvPr/>
          </p:nvSpPr>
          <p:spPr>
            <a:xfrm>
              <a:off x="5089653" y="3091236"/>
              <a:ext cx="699338" cy="699338"/>
            </a:xfrm>
            <a:prstGeom prst="ellipse">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02</a:t>
              </a: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4" name="PPT世界-8-6"/>
            <p:cNvSpPr txBox="1"/>
            <p:nvPr/>
          </p:nvSpPr>
          <p:spPr>
            <a:xfrm>
              <a:off x="5882780" y="3183046"/>
              <a:ext cx="156813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5" name="PPT世界-8-7"/>
            <p:cNvSpPr txBox="1"/>
            <p:nvPr/>
          </p:nvSpPr>
          <p:spPr>
            <a:xfrm>
              <a:off x="5882780" y="3516241"/>
              <a:ext cx="1622920"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ADD YOUR TITLE HERE</a:t>
              </a:r>
            </a:p>
          </p:txBody>
        </p:sp>
        <p:sp>
          <p:nvSpPr>
            <p:cNvPr id="36" name="PPT世界-8-8"/>
            <p:cNvSpPr txBox="1"/>
            <p:nvPr/>
          </p:nvSpPr>
          <p:spPr>
            <a:xfrm>
              <a:off x="5009418" y="4111046"/>
              <a:ext cx="2854811"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7" name="PPT世界-8-9"/>
            <p:cNvSpPr txBox="1"/>
            <p:nvPr/>
          </p:nvSpPr>
          <p:spPr>
            <a:xfrm>
              <a:off x="5009418" y="4622916"/>
              <a:ext cx="2441501" cy="1341521"/>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a:t>
              </a:r>
            </a:p>
          </p:txBody>
        </p:sp>
        <p:sp>
          <p:nvSpPr>
            <p:cNvPr id="49" name="PPT世界-8-10"/>
            <p:cNvSpPr/>
            <p:nvPr/>
          </p:nvSpPr>
          <p:spPr>
            <a:xfrm>
              <a:off x="4572019" y="1898093"/>
              <a:ext cx="803964" cy="741940"/>
            </a:xfrm>
            <a:custGeom>
              <a:avLst/>
              <a:gdLst>
                <a:gd name="connsiteX0" fmla="*/ 1884884 w 1905000"/>
                <a:gd name="connsiteY0" fmla="*/ 922277 h 1758032"/>
                <a:gd name="connsiteX1" fmla="*/ 1661270 w 1905000"/>
                <a:gd name="connsiteY1" fmla="*/ 307989 h 1758032"/>
                <a:gd name="connsiteX2" fmla="*/ 1668339 w 1905000"/>
                <a:gd name="connsiteY2" fmla="*/ 297944 h 1758032"/>
                <a:gd name="connsiteX3" fmla="*/ 1811028 w 1905000"/>
                <a:gd name="connsiteY3" fmla="*/ 297944 h 1758032"/>
                <a:gd name="connsiteX4" fmla="*/ 1818469 w 1905000"/>
                <a:gd name="connsiteY4" fmla="*/ 290316 h 1758032"/>
                <a:gd name="connsiteX5" fmla="*/ 1785727 w 1905000"/>
                <a:gd name="connsiteY5" fmla="*/ 211437 h 1758032"/>
                <a:gd name="connsiteX6" fmla="*/ 1706848 w 1905000"/>
                <a:gd name="connsiteY6" fmla="*/ 178695 h 1758032"/>
                <a:gd name="connsiteX7" fmla="*/ 1042703 w 1905000"/>
                <a:gd name="connsiteY7" fmla="*/ 178695 h 1758032"/>
                <a:gd name="connsiteX8" fmla="*/ 1012937 w 1905000"/>
                <a:gd name="connsiteY8" fmla="*/ 148929 h 1758032"/>
                <a:gd name="connsiteX9" fmla="*/ 1012937 w 1905000"/>
                <a:gd name="connsiteY9" fmla="*/ 60935 h 1758032"/>
                <a:gd name="connsiteX10" fmla="*/ 954708 w 1905000"/>
                <a:gd name="connsiteY10" fmla="*/ 287 h 1758032"/>
                <a:gd name="connsiteX11" fmla="*/ 911176 w 1905000"/>
                <a:gd name="connsiteY11" fmla="*/ 17775 h 1758032"/>
                <a:gd name="connsiteX12" fmla="*/ 893688 w 1905000"/>
                <a:gd name="connsiteY12" fmla="*/ 59818 h 1758032"/>
                <a:gd name="connsiteX13" fmla="*/ 893688 w 1905000"/>
                <a:gd name="connsiteY13" fmla="*/ 149115 h 1758032"/>
                <a:gd name="connsiteX14" fmla="*/ 863923 w 1905000"/>
                <a:gd name="connsiteY14" fmla="*/ 178881 h 1758032"/>
                <a:gd name="connsiteX15" fmla="*/ 201824 w 1905000"/>
                <a:gd name="connsiteY15" fmla="*/ 178881 h 1758032"/>
                <a:gd name="connsiteX16" fmla="*/ 90203 w 1905000"/>
                <a:gd name="connsiteY16" fmla="*/ 290502 h 1758032"/>
                <a:gd name="connsiteX17" fmla="*/ 92435 w 1905000"/>
                <a:gd name="connsiteY17" fmla="*/ 295711 h 1758032"/>
                <a:gd name="connsiteX18" fmla="*/ 97644 w 1905000"/>
                <a:gd name="connsiteY18" fmla="*/ 297944 h 1758032"/>
                <a:gd name="connsiteX19" fmla="*/ 234752 w 1905000"/>
                <a:gd name="connsiteY19" fmla="*/ 297944 h 1758032"/>
                <a:gd name="connsiteX20" fmla="*/ 241821 w 1905000"/>
                <a:gd name="connsiteY20" fmla="*/ 307989 h 1758032"/>
                <a:gd name="connsiteX21" fmla="*/ 18207 w 1905000"/>
                <a:gd name="connsiteY21" fmla="*/ 922277 h 1758032"/>
                <a:gd name="connsiteX22" fmla="*/ 16347 w 1905000"/>
                <a:gd name="connsiteY22" fmla="*/ 926742 h 1758032"/>
                <a:gd name="connsiteX23" fmla="*/ 23230 w 1905000"/>
                <a:gd name="connsiteY23" fmla="*/ 1074082 h 1758032"/>
                <a:gd name="connsiteX24" fmla="*/ 106946 w 1905000"/>
                <a:gd name="connsiteY24" fmla="*/ 1165053 h 1758032"/>
                <a:gd name="connsiteX25" fmla="*/ 361814 w 1905000"/>
                <a:gd name="connsiteY25" fmla="*/ 1250630 h 1758032"/>
                <a:gd name="connsiteX26" fmla="*/ 710072 w 1905000"/>
                <a:gd name="connsiteY26" fmla="*/ 1058269 h 1758032"/>
                <a:gd name="connsiteX27" fmla="*/ 706351 w 1905000"/>
                <a:gd name="connsiteY27" fmla="*/ 924138 h 1758032"/>
                <a:gd name="connsiteX28" fmla="*/ 705607 w 1905000"/>
                <a:gd name="connsiteY28" fmla="*/ 922464 h 1758032"/>
                <a:gd name="connsiteX29" fmla="*/ 481807 w 1905000"/>
                <a:gd name="connsiteY29" fmla="*/ 307989 h 1758032"/>
                <a:gd name="connsiteX30" fmla="*/ 488876 w 1905000"/>
                <a:gd name="connsiteY30" fmla="*/ 297944 h 1758032"/>
                <a:gd name="connsiteX31" fmla="*/ 715281 w 1905000"/>
                <a:gd name="connsiteY31" fmla="*/ 297944 h 1758032"/>
                <a:gd name="connsiteX32" fmla="*/ 893875 w 1905000"/>
                <a:gd name="connsiteY32" fmla="*/ 476537 h 1758032"/>
                <a:gd name="connsiteX33" fmla="*/ 893875 w 1905000"/>
                <a:gd name="connsiteY33" fmla="*/ 1562238 h 1758032"/>
                <a:gd name="connsiteX34" fmla="*/ 818530 w 1905000"/>
                <a:gd name="connsiteY34" fmla="*/ 1650419 h 1758032"/>
                <a:gd name="connsiteX35" fmla="*/ 551384 w 1905000"/>
                <a:gd name="connsiteY35" fmla="*/ 1758320 h 1758032"/>
                <a:gd name="connsiteX36" fmla="*/ 1385379 w 1905000"/>
                <a:gd name="connsiteY36" fmla="*/ 1758320 h 1758032"/>
                <a:gd name="connsiteX37" fmla="*/ 1091630 w 1905000"/>
                <a:gd name="connsiteY37" fmla="*/ 1646698 h 1758032"/>
                <a:gd name="connsiteX38" fmla="*/ 1013123 w 1905000"/>
                <a:gd name="connsiteY38" fmla="*/ 1558146 h 1758032"/>
                <a:gd name="connsiteX39" fmla="*/ 1013123 w 1905000"/>
                <a:gd name="connsiteY39" fmla="*/ 476537 h 1758032"/>
                <a:gd name="connsiteX40" fmla="*/ 1191717 w 1905000"/>
                <a:gd name="connsiteY40" fmla="*/ 297944 h 1758032"/>
                <a:gd name="connsiteX41" fmla="*/ 1415889 w 1905000"/>
                <a:gd name="connsiteY41" fmla="*/ 297944 h 1758032"/>
                <a:gd name="connsiteX42" fmla="*/ 1422959 w 1905000"/>
                <a:gd name="connsiteY42" fmla="*/ 307989 h 1758032"/>
                <a:gd name="connsiteX43" fmla="*/ 1198972 w 1905000"/>
                <a:gd name="connsiteY43" fmla="*/ 922277 h 1758032"/>
                <a:gd name="connsiteX44" fmla="*/ 1197670 w 1905000"/>
                <a:gd name="connsiteY44" fmla="*/ 925068 h 1758032"/>
                <a:gd name="connsiteX45" fmla="*/ 1199158 w 1905000"/>
                <a:gd name="connsiteY45" fmla="*/ 1068687 h 1758032"/>
                <a:gd name="connsiteX46" fmla="*/ 1541277 w 1905000"/>
                <a:gd name="connsiteY46" fmla="*/ 1250630 h 1758032"/>
                <a:gd name="connsiteX47" fmla="*/ 1889163 w 1905000"/>
                <a:gd name="connsiteY47" fmla="*/ 1058827 h 1758032"/>
                <a:gd name="connsiteX48" fmla="*/ 1885442 w 1905000"/>
                <a:gd name="connsiteY48" fmla="*/ 923952 h 1758032"/>
                <a:gd name="connsiteX49" fmla="*/ 1884884 w 1905000"/>
                <a:gd name="connsiteY49" fmla="*/ 922277 h 1758032"/>
                <a:gd name="connsiteX50" fmla="*/ 361628 w 1905000"/>
                <a:gd name="connsiteY50" fmla="*/ 1131381 h 1758032"/>
                <a:gd name="connsiteX51" fmla="*/ 180988 w 1905000"/>
                <a:gd name="connsiteY51" fmla="*/ 1071850 h 1758032"/>
                <a:gd name="connsiteX52" fmla="*/ 542268 w 1905000"/>
                <a:gd name="connsiteY52" fmla="*/ 1071850 h 1758032"/>
                <a:gd name="connsiteX53" fmla="*/ 361628 w 1905000"/>
                <a:gd name="connsiteY53" fmla="*/ 1131381 h 1758032"/>
                <a:gd name="connsiteX54" fmla="*/ 589707 w 1905000"/>
                <a:gd name="connsiteY54" fmla="*/ 952787 h 1758032"/>
                <a:gd name="connsiteX55" fmla="*/ 133921 w 1905000"/>
                <a:gd name="connsiteY55" fmla="*/ 952787 h 1758032"/>
                <a:gd name="connsiteX56" fmla="*/ 354931 w 1905000"/>
                <a:gd name="connsiteY56" fmla="*/ 345569 h 1758032"/>
                <a:gd name="connsiteX57" fmla="*/ 368883 w 1905000"/>
                <a:gd name="connsiteY57" fmla="*/ 345569 h 1758032"/>
                <a:gd name="connsiteX58" fmla="*/ 589707 w 1905000"/>
                <a:gd name="connsiteY58" fmla="*/ 952787 h 1758032"/>
                <a:gd name="connsiteX59" fmla="*/ 1541463 w 1905000"/>
                <a:gd name="connsiteY59" fmla="*/ 1131381 h 1758032"/>
                <a:gd name="connsiteX60" fmla="*/ 1360823 w 1905000"/>
                <a:gd name="connsiteY60" fmla="*/ 1071850 h 1758032"/>
                <a:gd name="connsiteX61" fmla="*/ 1721917 w 1905000"/>
                <a:gd name="connsiteY61" fmla="*/ 1071850 h 1758032"/>
                <a:gd name="connsiteX62" fmla="*/ 1541463 w 1905000"/>
                <a:gd name="connsiteY62" fmla="*/ 1131381 h 1758032"/>
                <a:gd name="connsiteX63" fmla="*/ 1314686 w 1905000"/>
                <a:gd name="connsiteY63" fmla="*/ 952787 h 1758032"/>
                <a:gd name="connsiteX64" fmla="*/ 1534952 w 1905000"/>
                <a:gd name="connsiteY64" fmla="*/ 347429 h 1758032"/>
                <a:gd name="connsiteX65" fmla="*/ 1548904 w 1905000"/>
                <a:gd name="connsiteY65" fmla="*/ 347429 h 1758032"/>
                <a:gd name="connsiteX66" fmla="*/ 1769170 w 1905000"/>
                <a:gd name="connsiteY66" fmla="*/ 952787 h 1758032"/>
                <a:gd name="connsiteX67" fmla="*/ 1314686 w 1905000"/>
                <a:gd name="connsiteY67" fmla="*/ 952787 h 1758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905000" h="1758032">
                  <a:moveTo>
                    <a:pt x="1884884" y="922277"/>
                  </a:moveTo>
                  <a:lnTo>
                    <a:pt x="1661270" y="307989"/>
                  </a:lnTo>
                  <a:cubicBezTo>
                    <a:pt x="1659595" y="303153"/>
                    <a:pt x="1663130" y="297944"/>
                    <a:pt x="1668339" y="297944"/>
                  </a:cubicBezTo>
                  <a:lnTo>
                    <a:pt x="1811028" y="297944"/>
                  </a:lnTo>
                  <a:cubicBezTo>
                    <a:pt x="1815121" y="297944"/>
                    <a:pt x="1818469" y="294595"/>
                    <a:pt x="1818469" y="290316"/>
                  </a:cubicBezTo>
                  <a:cubicBezTo>
                    <a:pt x="1818469" y="259620"/>
                    <a:pt x="1806005" y="231715"/>
                    <a:pt x="1785727" y="211437"/>
                  </a:cubicBezTo>
                  <a:cubicBezTo>
                    <a:pt x="1765449" y="191159"/>
                    <a:pt x="1737544" y="178695"/>
                    <a:pt x="1706848" y="178695"/>
                  </a:cubicBezTo>
                  <a:lnTo>
                    <a:pt x="1042703" y="178695"/>
                  </a:lnTo>
                  <a:cubicBezTo>
                    <a:pt x="1026332" y="178695"/>
                    <a:pt x="1012937" y="165300"/>
                    <a:pt x="1012937" y="148929"/>
                  </a:cubicBezTo>
                  <a:lnTo>
                    <a:pt x="1012937" y="60935"/>
                  </a:lnTo>
                  <a:cubicBezTo>
                    <a:pt x="1012937" y="28379"/>
                    <a:pt x="987264" y="1031"/>
                    <a:pt x="954708" y="287"/>
                  </a:cubicBezTo>
                  <a:cubicBezTo>
                    <a:pt x="937779" y="-85"/>
                    <a:pt x="922338" y="6612"/>
                    <a:pt x="911176" y="17775"/>
                  </a:cubicBezTo>
                  <a:cubicBezTo>
                    <a:pt x="900386" y="28565"/>
                    <a:pt x="893688" y="43447"/>
                    <a:pt x="893688" y="59818"/>
                  </a:cubicBezTo>
                  <a:lnTo>
                    <a:pt x="893688" y="149115"/>
                  </a:lnTo>
                  <a:cubicBezTo>
                    <a:pt x="893688" y="165486"/>
                    <a:pt x="880294" y="178881"/>
                    <a:pt x="863923" y="178881"/>
                  </a:cubicBezTo>
                  <a:lnTo>
                    <a:pt x="201824" y="178881"/>
                  </a:lnTo>
                  <a:cubicBezTo>
                    <a:pt x="140246" y="178881"/>
                    <a:pt x="90203" y="228924"/>
                    <a:pt x="90203" y="290502"/>
                  </a:cubicBezTo>
                  <a:cubicBezTo>
                    <a:pt x="90203" y="292549"/>
                    <a:pt x="91133" y="294409"/>
                    <a:pt x="92435" y="295711"/>
                  </a:cubicBezTo>
                  <a:cubicBezTo>
                    <a:pt x="93737" y="297013"/>
                    <a:pt x="95598" y="297944"/>
                    <a:pt x="97644" y="297944"/>
                  </a:cubicBezTo>
                  <a:lnTo>
                    <a:pt x="234752" y="297944"/>
                  </a:lnTo>
                  <a:cubicBezTo>
                    <a:pt x="239961" y="297944"/>
                    <a:pt x="243496" y="303153"/>
                    <a:pt x="241821" y="307989"/>
                  </a:cubicBezTo>
                  <a:lnTo>
                    <a:pt x="18207" y="922277"/>
                  </a:lnTo>
                  <a:cubicBezTo>
                    <a:pt x="17649" y="923766"/>
                    <a:pt x="17091" y="925254"/>
                    <a:pt x="16347" y="926742"/>
                  </a:cubicBezTo>
                  <a:cubicBezTo>
                    <a:pt x="-6722" y="974181"/>
                    <a:pt x="-5419" y="1029806"/>
                    <a:pt x="23230" y="1074082"/>
                  </a:cubicBezTo>
                  <a:cubicBezTo>
                    <a:pt x="45368" y="1108499"/>
                    <a:pt x="73832" y="1139195"/>
                    <a:pt x="106946" y="1165053"/>
                  </a:cubicBezTo>
                  <a:cubicBezTo>
                    <a:pt x="175593" y="1218445"/>
                    <a:pt x="264518" y="1250630"/>
                    <a:pt x="361814" y="1250630"/>
                  </a:cubicBezTo>
                  <a:cubicBezTo>
                    <a:pt x="513247" y="1250630"/>
                    <a:pt x="644587" y="1172681"/>
                    <a:pt x="710072" y="1058269"/>
                  </a:cubicBezTo>
                  <a:cubicBezTo>
                    <a:pt x="734070" y="1016411"/>
                    <a:pt x="731094" y="965624"/>
                    <a:pt x="706351" y="924138"/>
                  </a:cubicBezTo>
                  <a:cubicBezTo>
                    <a:pt x="705979" y="923580"/>
                    <a:pt x="705793" y="923022"/>
                    <a:pt x="705607" y="922464"/>
                  </a:cubicBezTo>
                  <a:lnTo>
                    <a:pt x="481807" y="307989"/>
                  </a:lnTo>
                  <a:cubicBezTo>
                    <a:pt x="480132" y="303153"/>
                    <a:pt x="483667" y="297944"/>
                    <a:pt x="488876" y="297944"/>
                  </a:cubicBezTo>
                  <a:lnTo>
                    <a:pt x="715281" y="297944"/>
                  </a:lnTo>
                  <a:cubicBezTo>
                    <a:pt x="813879" y="297944"/>
                    <a:pt x="893875" y="377939"/>
                    <a:pt x="893875" y="476537"/>
                  </a:cubicBezTo>
                  <a:lnTo>
                    <a:pt x="893875" y="1562238"/>
                  </a:lnTo>
                  <a:cubicBezTo>
                    <a:pt x="893875" y="1606143"/>
                    <a:pt x="861876" y="1643722"/>
                    <a:pt x="818530" y="1650419"/>
                  </a:cubicBezTo>
                  <a:cubicBezTo>
                    <a:pt x="700584" y="1668651"/>
                    <a:pt x="604218" y="1707904"/>
                    <a:pt x="551384" y="1758320"/>
                  </a:cubicBezTo>
                  <a:lnTo>
                    <a:pt x="1385379" y="1758320"/>
                  </a:lnTo>
                  <a:cubicBezTo>
                    <a:pt x="1328453" y="1704183"/>
                    <a:pt x="1221669" y="1663070"/>
                    <a:pt x="1091630" y="1646698"/>
                  </a:cubicBezTo>
                  <a:cubicBezTo>
                    <a:pt x="1046795" y="1641117"/>
                    <a:pt x="1013123" y="1603166"/>
                    <a:pt x="1013123" y="1558146"/>
                  </a:cubicBezTo>
                  <a:lnTo>
                    <a:pt x="1013123" y="476537"/>
                  </a:lnTo>
                  <a:cubicBezTo>
                    <a:pt x="1013123" y="377939"/>
                    <a:pt x="1093118" y="297944"/>
                    <a:pt x="1191717" y="297944"/>
                  </a:cubicBezTo>
                  <a:lnTo>
                    <a:pt x="1415889" y="297944"/>
                  </a:lnTo>
                  <a:cubicBezTo>
                    <a:pt x="1421098" y="297944"/>
                    <a:pt x="1424633" y="303153"/>
                    <a:pt x="1422959" y="307989"/>
                  </a:cubicBezTo>
                  <a:lnTo>
                    <a:pt x="1198972" y="922277"/>
                  </a:lnTo>
                  <a:cubicBezTo>
                    <a:pt x="1198600" y="923208"/>
                    <a:pt x="1198228" y="924138"/>
                    <a:pt x="1197670" y="925068"/>
                  </a:cubicBezTo>
                  <a:cubicBezTo>
                    <a:pt x="1172927" y="970275"/>
                    <a:pt x="1171997" y="1024783"/>
                    <a:pt x="1199158" y="1068687"/>
                  </a:cubicBezTo>
                  <a:cubicBezTo>
                    <a:pt x="1266503" y="1177332"/>
                    <a:pt x="1394495" y="1250630"/>
                    <a:pt x="1541277" y="1250630"/>
                  </a:cubicBezTo>
                  <a:cubicBezTo>
                    <a:pt x="1692523" y="1250630"/>
                    <a:pt x="1823678" y="1172867"/>
                    <a:pt x="1889163" y="1058827"/>
                  </a:cubicBezTo>
                  <a:cubicBezTo>
                    <a:pt x="1913347" y="1016783"/>
                    <a:pt x="1910185" y="965624"/>
                    <a:pt x="1885442" y="923952"/>
                  </a:cubicBezTo>
                  <a:cubicBezTo>
                    <a:pt x="1885256" y="923208"/>
                    <a:pt x="1885070" y="922836"/>
                    <a:pt x="1884884" y="922277"/>
                  </a:cubicBezTo>
                  <a:close/>
                  <a:moveTo>
                    <a:pt x="361628" y="1131381"/>
                  </a:moveTo>
                  <a:cubicBezTo>
                    <a:pt x="295027" y="1131381"/>
                    <a:pt x="231031" y="1110173"/>
                    <a:pt x="180988" y="1071850"/>
                  </a:cubicBezTo>
                  <a:lnTo>
                    <a:pt x="542268" y="1071850"/>
                  </a:lnTo>
                  <a:cubicBezTo>
                    <a:pt x="492411" y="1110173"/>
                    <a:pt x="428229" y="1131381"/>
                    <a:pt x="361628" y="1131381"/>
                  </a:cubicBezTo>
                  <a:close/>
                  <a:moveTo>
                    <a:pt x="589707" y="952787"/>
                  </a:moveTo>
                  <a:lnTo>
                    <a:pt x="133921" y="952787"/>
                  </a:lnTo>
                  <a:lnTo>
                    <a:pt x="354931" y="345569"/>
                  </a:lnTo>
                  <a:cubicBezTo>
                    <a:pt x="357349" y="339057"/>
                    <a:pt x="366465" y="339057"/>
                    <a:pt x="368883" y="345569"/>
                  </a:cubicBezTo>
                  <a:lnTo>
                    <a:pt x="589707" y="952787"/>
                  </a:lnTo>
                  <a:close/>
                  <a:moveTo>
                    <a:pt x="1541463" y="1131381"/>
                  </a:moveTo>
                  <a:cubicBezTo>
                    <a:pt x="1474862" y="1131381"/>
                    <a:pt x="1410866" y="1110173"/>
                    <a:pt x="1360823" y="1071850"/>
                  </a:cubicBezTo>
                  <a:lnTo>
                    <a:pt x="1721917" y="1071850"/>
                  </a:lnTo>
                  <a:cubicBezTo>
                    <a:pt x="1672060" y="1110173"/>
                    <a:pt x="1607877" y="1131381"/>
                    <a:pt x="1541463" y="1131381"/>
                  </a:cubicBezTo>
                  <a:close/>
                  <a:moveTo>
                    <a:pt x="1314686" y="952787"/>
                  </a:moveTo>
                  <a:lnTo>
                    <a:pt x="1534952" y="347429"/>
                  </a:lnTo>
                  <a:cubicBezTo>
                    <a:pt x="1537370" y="340918"/>
                    <a:pt x="1546486" y="340918"/>
                    <a:pt x="1548904" y="347429"/>
                  </a:cubicBezTo>
                  <a:lnTo>
                    <a:pt x="1769170" y="952787"/>
                  </a:lnTo>
                  <a:lnTo>
                    <a:pt x="1314686" y="952787"/>
                  </a:ln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PPT世界-1"/>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8" name="PPT世界-2"/>
          <p:cNvSpPr/>
          <p:nvPr/>
        </p:nvSpPr>
        <p:spPr>
          <a:xfrm rot="21403559" flipH="1">
            <a:off x="4637604" y="2513720"/>
            <a:ext cx="6671274" cy="1766256"/>
          </a:xfrm>
          <a:prstGeom prst="roundRect">
            <a:avLst>
              <a:gd name="adj" fmla="val 6866"/>
            </a:avLst>
          </a:prstGeom>
          <a:gradFill flip="none" rotWithShape="0">
            <a:gsLst>
              <a:gs pos="0">
                <a:schemeClr val="accent3"/>
              </a:gs>
              <a:gs pos="100000">
                <a:schemeClr val="accent4"/>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思源黑体 CN Bold" panose="020B0800000000000000" pitchFamily="34" charset="-122"/>
              <a:sym typeface="+mn-lt"/>
            </a:endParaRPr>
          </a:p>
        </p:txBody>
      </p:sp>
      <p:sp>
        <p:nvSpPr>
          <p:cNvPr id="22" name="PPT世界-3"/>
          <p:cNvSpPr/>
          <p:nvPr/>
        </p:nvSpPr>
        <p:spPr>
          <a:xfrm>
            <a:off x="0" y="3047139"/>
            <a:ext cx="4088495" cy="3810861"/>
          </a:xfrm>
          <a:custGeom>
            <a:avLst/>
            <a:gdLst>
              <a:gd name="connsiteX0" fmla="*/ 1253491 w 4088495"/>
              <a:gd name="connsiteY0" fmla="*/ 0 h 3810861"/>
              <a:gd name="connsiteX1" fmla="*/ 4088495 w 4088495"/>
              <a:gd name="connsiteY1" fmla="*/ 2835004 h 3810861"/>
              <a:gd name="connsiteX2" fmla="*/ 3961039 w 4088495"/>
              <a:gd name="connsiteY2" fmla="*/ 3678048 h 3810861"/>
              <a:gd name="connsiteX3" fmla="*/ 3912429 w 4088495"/>
              <a:gd name="connsiteY3" fmla="*/ 3810861 h 3810861"/>
              <a:gd name="connsiteX4" fmla="*/ 0 w 4088495"/>
              <a:gd name="connsiteY4" fmla="*/ 3810861 h 3810861"/>
              <a:gd name="connsiteX5" fmla="*/ 0 w 4088495"/>
              <a:gd name="connsiteY5" fmla="*/ 295038 h 3810861"/>
              <a:gd name="connsiteX6" fmla="*/ 149980 w 4088495"/>
              <a:gd name="connsiteY6" fmla="*/ 222789 h 3810861"/>
              <a:gd name="connsiteX7" fmla="*/ 1253491 w 4088495"/>
              <a:gd name="connsiteY7" fmla="*/ 0 h 381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88495" h="3810861">
                <a:moveTo>
                  <a:pt x="1253491" y="0"/>
                </a:moveTo>
                <a:cubicBezTo>
                  <a:pt x="2819220" y="0"/>
                  <a:pt x="4088495" y="1269275"/>
                  <a:pt x="4088495" y="2835004"/>
                </a:cubicBezTo>
                <a:cubicBezTo>
                  <a:pt x="4088495" y="3128578"/>
                  <a:pt x="4043872" y="3411730"/>
                  <a:pt x="3961039" y="3678048"/>
                </a:cubicBezTo>
                <a:lnTo>
                  <a:pt x="3912429" y="3810861"/>
                </a:lnTo>
                <a:lnTo>
                  <a:pt x="0" y="3810861"/>
                </a:lnTo>
                <a:lnTo>
                  <a:pt x="0" y="295038"/>
                </a:lnTo>
                <a:lnTo>
                  <a:pt x="149980" y="222789"/>
                </a:lnTo>
                <a:cubicBezTo>
                  <a:pt x="489155" y="79330"/>
                  <a:pt x="862059" y="0"/>
                  <a:pt x="125349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3" name="PPT世界-4"/>
          <p:cNvSpPr/>
          <p:nvPr/>
        </p:nvSpPr>
        <p:spPr>
          <a:xfrm flipH="1">
            <a:off x="11140730" y="5821734"/>
            <a:ext cx="1138353" cy="1152378"/>
          </a:xfrm>
          <a:custGeom>
            <a:avLst/>
            <a:gdLst>
              <a:gd name="connsiteX0" fmla="*/ 42858 w 1426286"/>
              <a:gd name="connsiteY0" fmla="*/ 0 h 1443858"/>
              <a:gd name="connsiteX1" fmla="*/ 0 w 1426286"/>
              <a:gd name="connsiteY1" fmla="*/ 2164 h 1443858"/>
              <a:gd name="connsiteX2" fmla="*/ 0 w 1426286"/>
              <a:gd name="connsiteY2" fmla="*/ 1443858 h 1443858"/>
              <a:gd name="connsiteX3" fmla="*/ 1423235 w 1426286"/>
              <a:gd name="connsiteY3" fmla="*/ 1443858 h 1443858"/>
              <a:gd name="connsiteX4" fmla="*/ 1426286 w 1426286"/>
              <a:gd name="connsiteY4" fmla="*/ 1383429 h 1443858"/>
              <a:gd name="connsiteX5" fmla="*/ 42858 w 1426286"/>
              <a:gd name="connsiteY5" fmla="*/ 0 h 144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286" h="1443858">
                <a:moveTo>
                  <a:pt x="42858" y="0"/>
                </a:moveTo>
                <a:lnTo>
                  <a:pt x="0" y="2164"/>
                </a:lnTo>
                <a:lnTo>
                  <a:pt x="0" y="1443858"/>
                </a:lnTo>
                <a:lnTo>
                  <a:pt x="1423235" y="1443858"/>
                </a:lnTo>
                <a:lnTo>
                  <a:pt x="1426286" y="1383429"/>
                </a:lnTo>
                <a:cubicBezTo>
                  <a:pt x="1426286" y="619382"/>
                  <a:pt x="806904" y="0"/>
                  <a:pt x="42858" y="0"/>
                </a:cubicBezTo>
                <a:close/>
              </a:path>
            </a:pathLst>
          </a:custGeom>
          <a:noFill/>
          <a:ln w="206375" cap="flat">
            <a:solidFill>
              <a:schemeClr val="accent3"/>
            </a:solid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49" name="PPT世界-5"/>
          <p:cNvSpPr/>
          <p:nvPr/>
        </p:nvSpPr>
        <p:spPr>
          <a:xfrm flipH="1">
            <a:off x="4983176" y="2558091"/>
            <a:ext cx="6553979" cy="1768238"/>
          </a:xfrm>
          <a:prstGeom prst="roundRect">
            <a:avLst>
              <a:gd name="adj" fmla="val 5939"/>
            </a:avLst>
          </a:prstGeom>
          <a:solidFill>
            <a:schemeClr val="bg1"/>
          </a:solidFill>
          <a:ln w="9525">
            <a:solidFill>
              <a:schemeClr val="accent4"/>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4" name="PPT世界-6"/>
          <p:cNvSpPr/>
          <p:nvPr/>
        </p:nvSpPr>
        <p:spPr>
          <a:xfrm>
            <a:off x="0" y="0"/>
            <a:ext cx="2069396" cy="1637102"/>
          </a:xfrm>
          <a:custGeom>
            <a:avLst/>
            <a:gdLst>
              <a:gd name="connsiteX0" fmla="*/ 895288 w 2069396"/>
              <a:gd name="connsiteY0" fmla="*/ 0 h 1637102"/>
              <a:gd name="connsiteX1" fmla="*/ 2069396 w 2069396"/>
              <a:gd name="connsiteY1" fmla="*/ 0 h 1637102"/>
              <a:gd name="connsiteX2" fmla="*/ 1992016 w 2069396"/>
              <a:gd name="connsiteY2" fmla="*/ 211417 h 1637102"/>
              <a:gd name="connsiteX3" fmla="*/ 68180 w 2069396"/>
              <a:gd name="connsiteY3" fmla="*/ 1633659 h 1637102"/>
              <a:gd name="connsiteX4" fmla="*/ 0 w 2069396"/>
              <a:gd name="connsiteY4" fmla="*/ 1637102 h 1637102"/>
              <a:gd name="connsiteX5" fmla="*/ 0 w 2069396"/>
              <a:gd name="connsiteY5" fmla="*/ 563336 h 1637102"/>
              <a:gd name="connsiteX6" fmla="*/ 85812 w 2069396"/>
              <a:gd name="connsiteY6" fmla="*/ 550239 h 1637102"/>
              <a:gd name="connsiteX7" fmla="*/ 888588 w 2069396"/>
              <a:gd name="connsiteY7" fmla="*/ 12344 h 163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396" h="1637102">
                <a:moveTo>
                  <a:pt x="895288" y="0"/>
                </a:moveTo>
                <a:lnTo>
                  <a:pt x="2069396" y="0"/>
                </a:lnTo>
                <a:lnTo>
                  <a:pt x="1992016" y="211417"/>
                </a:lnTo>
                <a:cubicBezTo>
                  <a:pt x="1665203" y="984091"/>
                  <a:pt x="936633" y="1545463"/>
                  <a:pt x="68180" y="1633659"/>
                </a:cubicBezTo>
                <a:lnTo>
                  <a:pt x="0" y="1637102"/>
                </a:lnTo>
                <a:lnTo>
                  <a:pt x="0" y="563336"/>
                </a:lnTo>
                <a:lnTo>
                  <a:pt x="85812" y="550239"/>
                </a:lnTo>
                <a:cubicBezTo>
                  <a:pt x="418840" y="482092"/>
                  <a:pt x="704718" y="284507"/>
                  <a:pt x="888588" y="1234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sp>
        <p:nvSpPr>
          <p:cNvPr id="50" name="PPT世界-7"/>
          <p:cNvSpPr/>
          <p:nvPr/>
        </p:nvSpPr>
        <p:spPr>
          <a:xfrm flipV="1">
            <a:off x="11051977" y="2558091"/>
            <a:ext cx="485178" cy="51983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nvGrpSpPr>
          <p:cNvPr id="4" name="PPT世界-8"/>
          <p:cNvGrpSpPr/>
          <p:nvPr/>
        </p:nvGrpSpPr>
        <p:grpSpPr>
          <a:xfrm flipH="1">
            <a:off x="6351990" y="2876185"/>
            <a:ext cx="4828779" cy="1073142"/>
            <a:chOff x="6052863" y="2905681"/>
            <a:chExt cx="4828779" cy="1073142"/>
          </a:xfrm>
        </p:grpSpPr>
        <p:sp>
          <p:nvSpPr>
            <p:cNvPr id="52" name="PPT世界-8-1"/>
            <p:cNvSpPr txBox="1"/>
            <p:nvPr/>
          </p:nvSpPr>
          <p:spPr>
            <a:xfrm flipH="1">
              <a:off x="6418986" y="3009020"/>
              <a:ext cx="316340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normalizeH="0" baseline="0" noProof="0" dirty="0">
                  <a:ln>
                    <a:noFill/>
                  </a:ln>
                  <a:gradFill>
                    <a:gsLst>
                      <a:gs pos="10000">
                        <a:schemeClr val="accent3"/>
                      </a:gs>
                      <a:gs pos="90000">
                        <a:schemeClr val="accent4"/>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外国语言文学</a:t>
              </a:r>
            </a:p>
          </p:txBody>
        </p:sp>
        <p:sp>
          <p:nvSpPr>
            <p:cNvPr id="53" name="PPT世界-8-2"/>
            <p:cNvSpPr/>
            <p:nvPr/>
          </p:nvSpPr>
          <p:spPr>
            <a:xfrm flipH="1">
              <a:off x="6052863" y="3709073"/>
              <a:ext cx="3481340" cy="2616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CHINESE LITERATURE</a:t>
              </a:r>
              <a:endParaRPr kumimoji="0" lang="zh-CN" altLang="en-US" sz="105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54" name="PPT世界-8-3"/>
            <p:cNvSpPr/>
            <p:nvPr/>
          </p:nvSpPr>
          <p:spPr>
            <a:xfrm flipH="1">
              <a:off x="9808500" y="2905681"/>
              <a:ext cx="1073142" cy="1073142"/>
            </a:xfrm>
            <a:prstGeom prst="ellipse">
              <a:avLst/>
            </a:prstGeom>
            <a:solidFill>
              <a:schemeClr val="accent3"/>
            </a:soli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思源黑体 CN Bold" panose="020B0800000000000000" pitchFamily="34" charset="-122"/>
                <a:sym typeface="+mn-lt"/>
              </a:endParaRPr>
            </a:p>
          </p:txBody>
        </p:sp>
        <p:sp>
          <p:nvSpPr>
            <p:cNvPr id="57" name="PPT世界-8-4"/>
            <p:cNvSpPr txBox="1"/>
            <p:nvPr/>
          </p:nvSpPr>
          <p:spPr>
            <a:xfrm flipH="1">
              <a:off x="9973665" y="3122894"/>
              <a:ext cx="7428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outerShdw blurRad="127000" dist="38100" dir="2700000" algn="tl" rotWithShape="0">
                      <a:schemeClr val="accent2">
                        <a:alpha val="30000"/>
                      </a:scheme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02</a:t>
              </a:r>
              <a:endParaRPr kumimoji="0" lang="zh-CN" altLang="en-US" sz="3600" b="0" i="0" u="none" strike="noStrike" kern="1200" cap="none" spc="0" normalizeH="0" baseline="0" noProof="0" dirty="0">
                <a:ln>
                  <a:noFill/>
                </a:ln>
                <a:solidFill>
                  <a:prstClr val="white"/>
                </a:solidFill>
                <a:effectLst>
                  <a:outerShdw blurRad="127000" dist="38100" dir="2700000" algn="tl" rotWithShape="0">
                    <a:schemeClr val="accent2">
                      <a:alpha val="30000"/>
                    </a:scheme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grpSp>
      <p:sp>
        <p:nvSpPr>
          <p:cNvPr id="51" name="PPT世界-9"/>
          <p:cNvSpPr/>
          <p:nvPr/>
        </p:nvSpPr>
        <p:spPr>
          <a:xfrm rot="2567741">
            <a:off x="3614221" y="2939974"/>
            <a:ext cx="2438429" cy="2438429"/>
          </a:xfrm>
          <a:custGeom>
            <a:avLst/>
            <a:gdLst>
              <a:gd name="connsiteX0" fmla="*/ 273000 w 2786744"/>
              <a:gd name="connsiteY0" fmla="*/ 567474 h 2786744"/>
              <a:gd name="connsiteX1" fmla="*/ 273000 w 2786744"/>
              <a:gd name="connsiteY1" fmla="*/ 2219270 h 2786744"/>
              <a:gd name="connsiteX2" fmla="*/ 237966 w 2786744"/>
              <a:gd name="connsiteY2" fmla="*/ 2172420 h 2786744"/>
              <a:gd name="connsiteX3" fmla="*/ 0 w 2786744"/>
              <a:gd name="connsiteY3" fmla="*/ 1393372 h 2786744"/>
              <a:gd name="connsiteX4" fmla="*/ 237966 w 2786744"/>
              <a:gd name="connsiteY4" fmla="*/ 614325 h 2786744"/>
              <a:gd name="connsiteX5" fmla="*/ 2513743 w 2786744"/>
              <a:gd name="connsiteY5" fmla="*/ 567473 h 2786744"/>
              <a:gd name="connsiteX6" fmla="*/ 2548778 w 2786744"/>
              <a:gd name="connsiteY6" fmla="*/ 614325 h 2786744"/>
              <a:gd name="connsiteX7" fmla="*/ 2786744 w 2786744"/>
              <a:gd name="connsiteY7" fmla="*/ 1393372 h 2786744"/>
              <a:gd name="connsiteX8" fmla="*/ 2548778 w 2786744"/>
              <a:gd name="connsiteY8" fmla="*/ 2172420 h 2786744"/>
              <a:gd name="connsiteX9" fmla="*/ 2513743 w 2786744"/>
              <a:gd name="connsiteY9" fmla="*/ 2219271 h 2786744"/>
              <a:gd name="connsiteX10" fmla="*/ 2108796 w 2786744"/>
              <a:gd name="connsiteY10" fmla="*/ 199314 h 2786744"/>
              <a:gd name="connsiteX11" fmla="*/ 2172419 w 2786744"/>
              <a:gd name="connsiteY11" fmla="*/ 237966 h 2786744"/>
              <a:gd name="connsiteX12" fmla="*/ 2279686 w 2786744"/>
              <a:gd name="connsiteY12" fmla="*/ 318179 h 2786744"/>
              <a:gd name="connsiteX13" fmla="*/ 2297743 w 2786744"/>
              <a:gd name="connsiteY13" fmla="*/ 334590 h 2786744"/>
              <a:gd name="connsiteX14" fmla="*/ 2297743 w 2786744"/>
              <a:gd name="connsiteY14" fmla="*/ 2452154 h 2786744"/>
              <a:gd name="connsiteX15" fmla="*/ 2279686 w 2786744"/>
              <a:gd name="connsiteY15" fmla="*/ 2468566 h 2786744"/>
              <a:gd name="connsiteX16" fmla="*/ 2172419 w 2786744"/>
              <a:gd name="connsiteY16" fmla="*/ 2548778 h 2786744"/>
              <a:gd name="connsiteX17" fmla="*/ 2108796 w 2786744"/>
              <a:gd name="connsiteY17" fmla="*/ 2587430 h 2786744"/>
              <a:gd name="connsiteX18" fmla="*/ 677949 w 2786744"/>
              <a:gd name="connsiteY18" fmla="*/ 199313 h 2786744"/>
              <a:gd name="connsiteX19" fmla="*/ 677949 w 2786744"/>
              <a:gd name="connsiteY19" fmla="*/ 2587431 h 2786744"/>
              <a:gd name="connsiteX20" fmla="*/ 614325 w 2786744"/>
              <a:gd name="connsiteY20" fmla="*/ 2548778 h 2786744"/>
              <a:gd name="connsiteX21" fmla="*/ 507058 w 2786744"/>
              <a:gd name="connsiteY21" fmla="*/ 2468566 h 2786744"/>
              <a:gd name="connsiteX22" fmla="*/ 489000 w 2786744"/>
              <a:gd name="connsiteY22" fmla="*/ 2452153 h 2786744"/>
              <a:gd name="connsiteX23" fmla="*/ 489000 w 2786744"/>
              <a:gd name="connsiteY23" fmla="*/ 334591 h 2786744"/>
              <a:gd name="connsiteX24" fmla="*/ 507058 w 2786744"/>
              <a:gd name="connsiteY24" fmla="*/ 318179 h 2786744"/>
              <a:gd name="connsiteX25" fmla="*/ 614325 w 2786744"/>
              <a:gd name="connsiteY25" fmla="*/ 237966 h 2786744"/>
              <a:gd name="connsiteX26" fmla="*/ 1703847 w 2786744"/>
              <a:gd name="connsiteY26" fmla="*/ 35935 h 2786744"/>
              <a:gd name="connsiteX27" fmla="*/ 1807718 w 2786744"/>
              <a:gd name="connsiteY27" fmla="*/ 62643 h 2786744"/>
              <a:gd name="connsiteX28" fmla="*/ 1892796 w 2786744"/>
              <a:gd name="connsiteY28" fmla="*/ 93782 h 2786744"/>
              <a:gd name="connsiteX29" fmla="*/ 1892796 w 2786744"/>
              <a:gd name="connsiteY29" fmla="*/ 2692962 h 2786744"/>
              <a:gd name="connsiteX30" fmla="*/ 1807718 w 2786744"/>
              <a:gd name="connsiteY30" fmla="*/ 2724101 h 2786744"/>
              <a:gd name="connsiteX31" fmla="*/ 1703847 w 2786744"/>
              <a:gd name="connsiteY31" fmla="*/ 2750809 h 2786744"/>
              <a:gd name="connsiteX32" fmla="*/ 1082898 w 2786744"/>
              <a:gd name="connsiteY32" fmla="*/ 35935 h 2786744"/>
              <a:gd name="connsiteX33" fmla="*/ 1082898 w 2786744"/>
              <a:gd name="connsiteY33" fmla="*/ 2750809 h 2786744"/>
              <a:gd name="connsiteX34" fmla="*/ 979026 w 2786744"/>
              <a:gd name="connsiteY34" fmla="*/ 2724101 h 2786744"/>
              <a:gd name="connsiteX35" fmla="*/ 893949 w 2786744"/>
              <a:gd name="connsiteY35" fmla="*/ 2692962 h 2786744"/>
              <a:gd name="connsiteX36" fmla="*/ 893949 w 2786744"/>
              <a:gd name="connsiteY36" fmla="*/ 93782 h 2786744"/>
              <a:gd name="connsiteX37" fmla="*/ 979026 w 2786744"/>
              <a:gd name="connsiteY37" fmla="*/ 62643 h 2786744"/>
              <a:gd name="connsiteX38" fmla="*/ 1393372 w 2786744"/>
              <a:gd name="connsiteY38" fmla="*/ 0 h 2786744"/>
              <a:gd name="connsiteX39" fmla="*/ 1487847 w 2786744"/>
              <a:gd name="connsiteY39" fmla="*/ 4771 h 2786744"/>
              <a:gd name="connsiteX40" fmla="*/ 1487847 w 2786744"/>
              <a:gd name="connsiteY40" fmla="*/ 2781974 h 2786744"/>
              <a:gd name="connsiteX41" fmla="*/ 1393372 w 2786744"/>
              <a:gd name="connsiteY41" fmla="*/ 2786744 h 2786744"/>
              <a:gd name="connsiteX42" fmla="*/ 1298898 w 2786744"/>
              <a:gd name="connsiteY42" fmla="*/ 2781974 h 2786744"/>
              <a:gd name="connsiteX43" fmla="*/ 1298898 w 2786744"/>
              <a:gd name="connsiteY43" fmla="*/ 4771 h 278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786744" h="2786744">
                <a:moveTo>
                  <a:pt x="273000" y="567474"/>
                </a:moveTo>
                <a:lnTo>
                  <a:pt x="273000" y="2219270"/>
                </a:lnTo>
                <a:lnTo>
                  <a:pt x="237966" y="2172420"/>
                </a:lnTo>
                <a:cubicBezTo>
                  <a:pt x="87727" y="1950036"/>
                  <a:pt x="0" y="1681949"/>
                  <a:pt x="0" y="1393372"/>
                </a:cubicBezTo>
                <a:cubicBezTo>
                  <a:pt x="0" y="1104795"/>
                  <a:pt x="87727" y="836708"/>
                  <a:pt x="237966" y="614325"/>
                </a:cubicBezTo>
                <a:close/>
                <a:moveTo>
                  <a:pt x="2513743" y="567473"/>
                </a:moveTo>
                <a:lnTo>
                  <a:pt x="2548778" y="614325"/>
                </a:lnTo>
                <a:cubicBezTo>
                  <a:pt x="2699017" y="836708"/>
                  <a:pt x="2786744" y="1104795"/>
                  <a:pt x="2786744" y="1393372"/>
                </a:cubicBezTo>
                <a:cubicBezTo>
                  <a:pt x="2786744" y="1681949"/>
                  <a:pt x="2699017" y="1950036"/>
                  <a:pt x="2548778" y="2172420"/>
                </a:cubicBezTo>
                <a:lnTo>
                  <a:pt x="2513743" y="2219271"/>
                </a:lnTo>
                <a:close/>
                <a:moveTo>
                  <a:pt x="2108796" y="199314"/>
                </a:moveTo>
                <a:lnTo>
                  <a:pt x="2172419" y="237966"/>
                </a:lnTo>
                <a:cubicBezTo>
                  <a:pt x="2209483" y="263006"/>
                  <a:pt x="2245278" y="289782"/>
                  <a:pt x="2279686" y="318179"/>
                </a:cubicBezTo>
                <a:lnTo>
                  <a:pt x="2297743" y="334590"/>
                </a:lnTo>
                <a:lnTo>
                  <a:pt x="2297743" y="2452154"/>
                </a:lnTo>
                <a:lnTo>
                  <a:pt x="2279686" y="2468566"/>
                </a:lnTo>
                <a:cubicBezTo>
                  <a:pt x="2245278" y="2496962"/>
                  <a:pt x="2209483" y="2523738"/>
                  <a:pt x="2172419" y="2548778"/>
                </a:cubicBezTo>
                <a:lnTo>
                  <a:pt x="2108796" y="2587430"/>
                </a:lnTo>
                <a:close/>
                <a:moveTo>
                  <a:pt x="677949" y="199313"/>
                </a:moveTo>
                <a:lnTo>
                  <a:pt x="677949" y="2587431"/>
                </a:lnTo>
                <a:lnTo>
                  <a:pt x="614325" y="2548778"/>
                </a:lnTo>
                <a:cubicBezTo>
                  <a:pt x="577261" y="2523738"/>
                  <a:pt x="541466" y="2496962"/>
                  <a:pt x="507058" y="2468566"/>
                </a:cubicBezTo>
                <a:lnTo>
                  <a:pt x="489000" y="2452153"/>
                </a:lnTo>
                <a:lnTo>
                  <a:pt x="489000" y="334591"/>
                </a:lnTo>
                <a:lnTo>
                  <a:pt x="507058" y="318179"/>
                </a:lnTo>
                <a:cubicBezTo>
                  <a:pt x="541466" y="289782"/>
                  <a:pt x="577261" y="263006"/>
                  <a:pt x="614325" y="237966"/>
                </a:cubicBezTo>
                <a:close/>
                <a:moveTo>
                  <a:pt x="1703847" y="35935"/>
                </a:moveTo>
                <a:lnTo>
                  <a:pt x="1807718" y="62643"/>
                </a:lnTo>
                <a:lnTo>
                  <a:pt x="1892796" y="93782"/>
                </a:lnTo>
                <a:lnTo>
                  <a:pt x="1892796" y="2692962"/>
                </a:lnTo>
                <a:lnTo>
                  <a:pt x="1807718" y="2724101"/>
                </a:lnTo>
                <a:lnTo>
                  <a:pt x="1703847" y="2750809"/>
                </a:lnTo>
                <a:close/>
                <a:moveTo>
                  <a:pt x="1082898" y="35935"/>
                </a:moveTo>
                <a:lnTo>
                  <a:pt x="1082898" y="2750809"/>
                </a:lnTo>
                <a:lnTo>
                  <a:pt x="979026" y="2724101"/>
                </a:lnTo>
                <a:lnTo>
                  <a:pt x="893949" y="2692962"/>
                </a:lnTo>
                <a:lnTo>
                  <a:pt x="893949" y="93782"/>
                </a:lnTo>
                <a:lnTo>
                  <a:pt x="979026" y="62643"/>
                </a:lnTo>
                <a:close/>
                <a:moveTo>
                  <a:pt x="1393372" y="0"/>
                </a:moveTo>
                <a:lnTo>
                  <a:pt x="1487847" y="4771"/>
                </a:lnTo>
                <a:lnTo>
                  <a:pt x="1487847" y="2781974"/>
                </a:lnTo>
                <a:lnTo>
                  <a:pt x="1393372" y="2786744"/>
                </a:lnTo>
                <a:lnTo>
                  <a:pt x="1298898" y="2781974"/>
                </a:lnTo>
                <a:lnTo>
                  <a:pt x="1298898" y="477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7" name="PPT世界-11"/>
          <p:cNvSpPr/>
          <p:nvPr/>
        </p:nvSpPr>
        <p:spPr>
          <a:xfrm>
            <a:off x="674515" y="428"/>
            <a:ext cx="4539428" cy="1083428"/>
          </a:xfrm>
          <a:custGeom>
            <a:avLst/>
            <a:gdLst>
              <a:gd name="connsiteX0" fmla="*/ 0 w 4539428"/>
              <a:gd name="connsiteY0" fmla="*/ 0 h 1083428"/>
              <a:gd name="connsiteX1" fmla="*/ 4539429 w 4539428"/>
              <a:gd name="connsiteY1" fmla="*/ 0 h 1083428"/>
              <a:gd name="connsiteX2" fmla="*/ 4539429 w 4539428"/>
              <a:gd name="connsiteY2" fmla="*/ 1083429 h 1083428"/>
              <a:gd name="connsiteX3" fmla="*/ 0 w 4539428"/>
              <a:gd name="connsiteY3" fmla="*/ 1083429 h 1083428"/>
            </a:gdLst>
            <a:ahLst/>
            <a:cxnLst>
              <a:cxn ang="0">
                <a:pos x="connsiteX0" y="connsiteY0"/>
              </a:cxn>
              <a:cxn ang="0">
                <a:pos x="connsiteX1" y="connsiteY1"/>
              </a:cxn>
              <a:cxn ang="0">
                <a:pos x="connsiteX2" y="connsiteY2"/>
              </a:cxn>
              <a:cxn ang="0">
                <a:pos x="connsiteX3" y="connsiteY3"/>
              </a:cxn>
            </a:cxnLst>
            <a:rect l="l" t="t" r="r" b="b"/>
            <a:pathLst>
              <a:path w="4539428" h="1083428">
                <a:moveTo>
                  <a:pt x="0" y="0"/>
                </a:moveTo>
                <a:lnTo>
                  <a:pt x="4539429" y="0"/>
                </a:lnTo>
                <a:lnTo>
                  <a:pt x="4539429" y="1083429"/>
                </a:lnTo>
                <a:lnTo>
                  <a:pt x="0" y="1083429"/>
                </a:lnTo>
                <a:close/>
              </a:path>
            </a:pathLst>
          </a:custGeom>
          <a:solidFill>
            <a:schemeClr val="accent3"/>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19" name="PPT世界-12"/>
          <p:cNvSpPr/>
          <p:nvPr/>
        </p:nvSpPr>
        <p:spPr>
          <a:xfrm>
            <a:off x="643658" y="6212999"/>
            <a:ext cx="891428" cy="150857"/>
          </a:xfrm>
          <a:custGeom>
            <a:avLst/>
            <a:gdLst>
              <a:gd name="connsiteX0" fmla="*/ 0 w 891428"/>
              <a:gd name="connsiteY0" fmla="*/ 0 h 150857"/>
              <a:gd name="connsiteX1" fmla="*/ 891429 w 891428"/>
              <a:gd name="connsiteY1" fmla="*/ 0 h 150857"/>
              <a:gd name="connsiteX2" fmla="*/ 891429 w 891428"/>
              <a:gd name="connsiteY2" fmla="*/ 150857 h 150857"/>
              <a:gd name="connsiteX3" fmla="*/ 0 w 891428"/>
              <a:gd name="connsiteY3" fmla="*/ 150857 h 150857"/>
            </a:gdLst>
            <a:ahLst/>
            <a:cxnLst>
              <a:cxn ang="0">
                <a:pos x="connsiteX0" y="connsiteY0"/>
              </a:cxn>
              <a:cxn ang="0">
                <a:pos x="connsiteX1" y="connsiteY1"/>
              </a:cxn>
              <a:cxn ang="0">
                <a:pos x="connsiteX2" y="connsiteY2"/>
              </a:cxn>
              <a:cxn ang="0">
                <a:pos x="connsiteX3" y="connsiteY3"/>
              </a:cxn>
            </a:cxnLst>
            <a:rect l="l" t="t" r="r" b="b"/>
            <a:pathLst>
              <a:path w="891428" h="150857">
                <a:moveTo>
                  <a:pt x="0" y="0"/>
                </a:moveTo>
                <a:lnTo>
                  <a:pt x="891429" y="0"/>
                </a:lnTo>
                <a:lnTo>
                  <a:pt x="891429" y="150857"/>
                </a:lnTo>
                <a:lnTo>
                  <a:pt x="0" y="150857"/>
                </a:lnTo>
                <a:close/>
              </a:path>
            </a:pathLst>
          </a:custGeom>
          <a:solidFill>
            <a:schemeClr val="bg1"/>
          </a:solidFill>
          <a:ln w="3429" cap="flat">
            <a:noFill/>
            <a:prstDash val="solid"/>
            <a:miter/>
          </a:ln>
        </p:spPr>
        <p:txBody>
          <a:bodyPr rtlCol="0" anchor="ctr"/>
          <a:lstStyle/>
          <a:p>
            <a:endParaRPr lang="zh-CN" altLang="en-US">
              <a:cs typeface="思源黑体 CN Bold" panose="020B0800000000000000" pitchFamily="34" charset="-122"/>
            </a:endParaRPr>
          </a:p>
        </p:txBody>
      </p:sp>
      <p:pic>
        <p:nvPicPr>
          <p:cNvPr id="55" name="PPT世界-13" descr="桌子上的广告&#10;&#10;中度可信度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37037" y="798288"/>
            <a:ext cx="5057562" cy="5021942"/>
          </a:xfrm>
          <a:custGeom>
            <a:avLst/>
            <a:gdLst>
              <a:gd name="connsiteX0" fmla="*/ 37480 w 5321359"/>
              <a:gd name="connsiteY0" fmla="*/ 0 h 5283881"/>
              <a:gd name="connsiteX1" fmla="*/ 5321359 w 5321359"/>
              <a:gd name="connsiteY1" fmla="*/ 0 h 5283881"/>
              <a:gd name="connsiteX2" fmla="*/ 3760472 w 5321359"/>
              <a:gd name="connsiteY2" fmla="*/ 3749495 h 5283881"/>
              <a:gd name="connsiteX3" fmla="*/ 0 w 5321359"/>
              <a:gd name="connsiteY3" fmla="*/ 5283748 h 5283881"/>
            </a:gdLst>
            <a:ahLst/>
            <a:cxnLst>
              <a:cxn ang="0">
                <a:pos x="connsiteX0" y="connsiteY0"/>
              </a:cxn>
              <a:cxn ang="0">
                <a:pos x="connsiteX1" y="connsiteY1"/>
              </a:cxn>
              <a:cxn ang="0">
                <a:pos x="connsiteX2" y="connsiteY2"/>
              </a:cxn>
              <a:cxn ang="0">
                <a:pos x="connsiteX3" y="connsiteY3"/>
              </a:cxn>
            </a:cxnLst>
            <a:rect l="l" t="t" r="r" b="b"/>
            <a:pathLst>
              <a:path w="5321359" h="5283881">
                <a:moveTo>
                  <a:pt x="37480" y="0"/>
                </a:moveTo>
                <a:lnTo>
                  <a:pt x="5321359" y="0"/>
                </a:lnTo>
                <a:cubicBezTo>
                  <a:pt x="5321359" y="1407867"/>
                  <a:pt x="4759509" y="2757519"/>
                  <a:pt x="3760472" y="3749495"/>
                </a:cubicBezTo>
                <a:cubicBezTo>
                  <a:pt x="2761435" y="4741470"/>
                  <a:pt x="1407832" y="5293733"/>
                  <a:pt x="0" y="5283748"/>
                </a:cubicBezTo>
                <a:close/>
              </a:path>
            </a:pathLst>
          </a:custGeom>
          <a:ln w="41275">
            <a:solidFill>
              <a:schemeClr val="accent1"/>
            </a:solidFill>
          </a:ln>
        </p:spPr>
      </p:pic>
      <p:sp>
        <p:nvSpPr>
          <p:cNvPr id="9" name="PPT世界-14"/>
          <p:cNvSpPr/>
          <p:nvPr/>
        </p:nvSpPr>
        <p:spPr>
          <a:xfrm>
            <a:off x="3256171" y="3342973"/>
            <a:ext cx="2438428" cy="2438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25" name="图片 24">
            <a:hlinkClick r:id="rId4"/>
            <a:extLst>
              <a:ext uri="{FF2B5EF4-FFF2-40B4-BE49-F238E27FC236}">
                <a16:creationId xmlns:a16="http://schemas.microsoft.com/office/drawing/2014/main" id="{E63F124C-47FE-4EF2-9F37-D6ABEA5FF3C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593645" y="374991"/>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PPT世界-1">
            <a:extLst>
              <a:ext uri="{FF2B5EF4-FFF2-40B4-BE49-F238E27FC236}">
                <a16:creationId xmlns:a16="http://schemas.microsoft.com/office/drawing/2014/main" id="{DDB70437-E0FE-4378-AF36-1B1506EDE9FE}"/>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9" name="PPT世界-2"/>
          <p:cNvSpPr/>
          <p:nvPr/>
        </p:nvSpPr>
        <p:spPr>
          <a:xfrm>
            <a:off x="0" y="0"/>
            <a:ext cx="2069396" cy="1637102"/>
          </a:xfrm>
          <a:custGeom>
            <a:avLst/>
            <a:gdLst>
              <a:gd name="connsiteX0" fmla="*/ 895288 w 2069396"/>
              <a:gd name="connsiteY0" fmla="*/ 0 h 1637102"/>
              <a:gd name="connsiteX1" fmla="*/ 2069396 w 2069396"/>
              <a:gd name="connsiteY1" fmla="*/ 0 h 1637102"/>
              <a:gd name="connsiteX2" fmla="*/ 1992016 w 2069396"/>
              <a:gd name="connsiteY2" fmla="*/ 211417 h 1637102"/>
              <a:gd name="connsiteX3" fmla="*/ 68180 w 2069396"/>
              <a:gd name="connsiteY3" fmla="*/ 1633659 h 1637102"/>
              <a:gd name="connsiteX4" fmla="*/ 0 w 2069396"/>
              <a:gd name="connsiteY4" fmla="*/ 1637102 h 1637102"/>
              <a:gd name="connsiteX5" fmla="*/ 0 w 2069396"/>
              <a:gd name="connsiteY5" fmla="*/ 563336 h 1637102"/>
              <a:gd name="connsiteX6" fmla="*/ 85812 w 2069396"/>
              <a:gd name="connsiteY6" fmla="*/ 550239 h 1637102"/>
              <a:gd name="connsiteX7" fmla="*/ 888588 w 2069396"/>
              <a:gd name="connsiteY7" fmla="*/ 12344 h 163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396" h="1637102">
                <a:moveTo>
                  <a:pt x="895288" y="0"/>
                </a:moveTo>
                <a:lnTo>
                  <a:pt x="2069396" y="0"/>
                </a:lnTo>
                <a:lnTo>
                  <a:pt x="1992016" y="211417"/>
                </a:lnTo>
                <a:cubicBezTo>
                  <a:pt x="1665203" y="984091"/>
                  <a:pt x="936633" y="1545463"/>
                  <a:pt x="68180" y="1633659"/>
                </a:cubicBezTo>
                <a:lnTo>
                  <a:pt x="0" y="1637102"/>
                </a:lnTo>
                <a:lnTo>
                  <a:pt x="0" y="563336"/>
                </a:lnTo>
                <a:lnTo>
                  <a:pt x="85812" y="550239"/>
                </a:lnTo>
                <a:cubicBezTo>
                  <a:pt x="418840" y="482092"/>
                  <a:pt x="704718" y="284507"/>
                  <a:pt x="888588" y="1234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sp>
        <p:nvSpPr>
          <p:cNvPr id="30" name="PPT世界-3"/>
          <p:cNvSpPr/>
          <p:nvPr/>
        </p:nvSpPr>
        <p:spPr>
          <a:xfrm flipH="1">
            <a:off x="11694316" y="6342744"/>
            <a:ext cx="497685" cy="515256"/>
          </a:xfrm>
          <a:custGeom>
            <a:avLst/>
            <a:gdLst>
              <a:gd name="connsiteX0" fmla="*/ 42858 w 497685"/>
              <a:gd name="connsiteY0" fmla="*/ 0 h 515256"/>
              <a:gd name="connsiteX1" fmla="*/ 0 w 497685"/>
              <a:gd name="connsiteY1" fmla="*/ 4321 h 515256"/>
              <a:gd name="connsiteX2" fmla="*/ 0 w 497685"/>
              <a:gd name="connsiteY2" fmla="*/ 515256 h 515256"/>
              <a:gd name="connsiteX3" fmla="*/ 491593 w 497685"/>
              <a:gd name="connsiteY3" fmla="*/ 515256 h 515256"/>
              <a:gd name="connsiteX4" fmla="*/ 497685 w 497685"/>
              <a:gd name="connsiteY4" fmla="*/ 454827 h 515256"/>
              <a:gd name="connsiteX5" fmla="*/ 42858 w 497685"/>
              <a:gd name="connsiteY5" fmla="*/ 0 h 51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7685" h="515256">
                <a:moveTo>
                  <a:pt x="42858" y="0"/>
                </a:moveTo>
                <a:lnTo>
                  <a:pt x="0" y="4321"/>
                </a:lnTo>
                <a:lnTo>
                  <a:pt x="0" y="515256"/>
                </a:lnTo>
                <a:lnTo>
                  <a:pt x="491593" y="515256"/>
                </a:lnTo>
                <a:lnTo>
                  <a:pt x="497685" y="454827"/>
                </a:lnTo>
                <a:cubicBezTo>
                  <a:pt x="497685" y="203633"/>
                  <a:pt x="294052" y="0"/>
                  <a:pt x="42858" y="0"/>
                </a:cubicBezTo>
                <a:close/>
              </a:path>
            </a:pathLst>
          </a:custGeom>
          <a:noFill/>
          <a:ln w="127000" cap="flat">
            <a:solidFill>
              <a:schemeClr val="accent3"/>
            </a:solid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20" name="PPT世界-5"/>
          <p:cNvGrpSpPr/>
          <p:nvPr/>
        </p:nvGrpSpPr>
        <p:grpSpPr>
          <a:xfrm>
            <a:off x="319220" y="318177"/>
            <a:ext cx="3255299" cy="734570"/>
            <a:chOff x="1278601" y="1527703"/>
            <a:chExt cx="3640208" cy="821426"/>
          </a:xfrm>
        </p:grpSpPr>
        <p:sp>
          <p:nvSpPr>
            <p:cNvPr id="21" name="PPT世界-5-1"/>
            <p:cNvSpPr/>
            <p:nvPr/>
          </p:nvSpPr>
          <p:spPr>
            <a:xfrm rot="196441">
              <a:off x="1383861" y="1527703"/>
              <a:ext cx="3534948" cy="812821"/>
            </a:xfrm>
            <a:prstGeom prst="roundRect">
              <a:avLst>
                <a:gd name="adj" fmla="val 6866"/>
              </a:avLst>
            </a:prstGeom>
            <a:gradFill flip="none" rotWithShape="0">
              <a:gsLst>
                <a:gs pos="0">
                  <a:schemeClr val="accent3"/>
                </a:gs>
                <a:gs pos="100000">
                  <a:schemeClr val="accent4"/>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22" name="PPT世界-5-2"/>
            <p:cNvSpPr/>
            <p:nvPr/>
          </p:nvSpPr>
          <p:spPr>
            <a:xfrm>
              <a:off x="1278601" y="1535397"/>
              <a:ext cx="3536319" cy="813732"/>
            </a:xfrm>
            <a:prstGeom prst="roundRect">
              <a:avLst>
                <a:gd name="adj" fmla="val 5939"/>
              </a:avLst>
            </a:prstGeom>
            <a:solidFill>
              <a:schemeClr val="bg1"/>
            </a:solidFill>
            <a:ln w="9525">
              <a:solidFill>
                <a:schemeClr val="accent1"/>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3" name="PPT世界-5-3"/>
            <p:cNvSpPr txBox="1"/>
            <p:nvPr/>
          </p:nvSpPr>
          <p:spPr>
            <a:xfrm>
              <a:off x="2389608" y="1645782"/>
              <a:ext cx="2016341" cy="4474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normalizeH="0" baseline="0" noProof="0" dirty="0">
                  <a:ln>
                    <a:noFill/>
                  </a:ln>
                  <a:gradFill>
                    <a:gsLst>
                      <a:gs pos="10000">
                        <a:schemeClr val="accent3"/>
                      </a:gs>
                      <a:gs pos="90000">
                        <a:schemeClr val="accent4"/>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外国语言文学</a:t>
              </a:r>
            </a:p>
          </p:txBody>
        </p:sp>
        <p:sp>
          <p:nvSpPr>
            <p:cNvPr id="24" name="PPT世界-5-4"/>
            <p:cNvSpPr/>
            <p:nvPr/>
          </p:nvSpPr>
          <p:spPr>
            <a:xfrm>
              <a:off x="2433228" y="2028173"/>
              <a:ext cx="2016341" cy="24091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FOREIGN LITERATURE</a:t>
              </a:r>
              <a:endParaRPr kumimoji="0" lang="zh-CN" altLang="en-US"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5" name="PPT世界-5-5"/>
            <p:cNvSpPr/>
            <p:nvPr/>
          </p:nvSpPr>
          <p:spPr>
            <a:xfrm>
              <a:off x="4562920" y="2098035"/>
              <a:ext cx="252000" cy="25109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6" name="PPT世界-5-6"/>
            <p:cNvSpPr/>
            <p:nvPr/>
          </p:nvSpPr>
          <p:spPr>
            <a:xfrm>
              <a:off x="1654008" y="1672263"/>
              <a:ext cx="540000" cy="540000"/>
            </a:xfrm>
            <a:prstGeom prst="ellipse">
              <a:avLst/>
            </a:prstGeom>
            <a:solidFill>
              <a:schemeClr val="accent3"/>
            </a:soli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27" name="PPT世界-5-7"/>
            <p:cNvSpPr txBox="1"/>
            <p:nvPr/>
          </p:nvSpPr>
          <p:spPr>
            <a:xfrm>
              <a:off x="1642042" y="1720341"/>
              <a:ext cx="562988" cy="4474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02</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sp>
          <p:nvSpPr>
            <p:cNvPr id="28" name="PPT世界-5-8"/>
            <p:cNvSpPr/>
            <p:nvPr/>
          </p:nvSpPr>
          <p:spPr>
            <a:xfrm flipH="1" flipV="1">
              <a:off x="1278601" y="1535397"/>
              <a:ext cx="180000" cy="180000"/>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grpSp>
        <p:nvGrpSpPr>
          <p:cNvPr id="14" name="PPT世界-6"/>
          <p:cNvGrpSpPr/>
          <p:nvPr/>
        </p:nvGrpSpPr>
        <p:grpSpPr>
          <a:xfrm>
            <a:off x="8228156" y="2368604"/>
            <a:ext cx="2921736" cy="2979278"/>
            <a:chOff x="8228156" y="2368604"/>
            <a:chExt cx="2921736" cy="2979278"/>
          </a:xfrm>
        </p:grpSpPr>
        <p:sp>
          <p:nvSpPr>
            <p:cNvPr id="15" name="PPT世界-6-1"/>
            <p:cNvSpPr/>
            <p:nvPr/>
          </p:nvSpPr>
          <p:spPr>
            <a:xfrm>
              <a:off x="8228156" y="2368604"/>
              <a:ext cx="2921736" cy="2979278"/>
            </a:xfrm>
            <a:prstGeom prst="roundRect">
              <a:avLst>
                <a:gd name="adj" fmla="val 4807"/>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6-2"/>
            <p:cNvSpPr txBox="1"/>
            <p:nvPr/>
          </p:nvSpPr>
          <p:spPr>
            <a:xfrm>
              <a:off x="8373822" y="2991495"/>
              <a:ext cx="2560260" cy="1997791"/>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单击此处键入文本单击此处键入文本单击单击此处键入文本单击此处键入文本单击单击此处键入文本单击单击此处键入文本单击此处键入文本单击单击此处键入文本单击</a:t>
              </a:r>
            </a:p>
          </p:txBody>
        </p:sp>
        <p:sp>
          <p:nvSpPr>
            <p:cNvPr id="17" name="PPT世界-6-3"/>
            <p:cNvSpPr txBox="1"/>
            <p:nvPr/>
          </p:nvSpPr>
          <p:spPr>
            <a:xfrm>
              <a:off x="8373820" y="2539506"/>
              <a:ext cx="2103679" cy="461665"/>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endParaRPr kumimoji="0" lang="en-US" altLang="zh-CN" sz="24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6-4"/>
            <p:cNvSpPr/>
            <p:nvPr/>
          </p:nvSpPr>
          <p:spPr>
            <a:xfrm>
              <a:off x="10174439" y="5020119"/>
              <a:ext cx="664143" cy="3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19" name="PPT世界-7"/>
          <p:cNvGrpSpPr/>
          <p:nvPr/>
        </p:nvGrpSpPr>
        <p:grpSpPr>
          <a:xfrm>
            <a:off x="1026319" y="2368604"/>
            <a:ext cx="2921736" cy="2979278"/>
            <a:chOff x="1026319" y="2368604"/>
            <a:chExt cx="2921736" cy="2979278"/>
          </a:xfrm>
        </p:grpSpPr>
        <p:sp>
          <p:nvSpPr>
            <p:cNvPr id="31" name="PPT世界-7-1"/>
            <p:cNvSpPr/>
            <p:nvPr/>
          </p:nvSpPr>
          <p:spPr>
            <a:xfrm>
              <a:off x="1026319" y="2368604"/>
              <a:ext cx="2921736" cy="2979278"/>
            </a:xfrm>
            <a:prstGeom prst="roundRect">
              <a:avLst>
                <a:gd name="adj" fmla="val 480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2" name="PPT世界-7-2"/>
            <p:cNvSpPr txBox="1"/>
            <p:nvPr/>
          </p:nvSpPr>
          <p:spPr>
            <a:xfrm>
              <a:off x="1171985" y="2991495"/>
              <a:ext cx="2560260" cy="1997791"/>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单击此处键入文本单击此处键入文本单击单击此处键入文本单击此处键入文本单击单击此处键入文本单击单击此处键入文本单击此处键入文本单击单击此处键入文本单击</a:t>
              </a:r>
            </a:p>
          </p:txBody>
        </p:sp>
        <p:sp>
          <p:nvSpPr>
            <p:cNvPr id="33" name="PPT世界-7-3"/>
            <p:cNvSpPr txBox="1"/>
            <p:nvPr/>
          </p:nvSpPr>
          <p:spPr>
            <a:xfrm>
              <a:off x="1171983" y="2539506"/>
              <a:ext cx="2084277" cy="461665"/>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endParaRPr kumimoji="0" lang="en-US" altLang="zh-CN"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4" name="PPT世界-7-4"/>
            <p:cNvSpPr/>
            <p:nvPr/>
          </p:nvSpPr>
          <p:spPr>
            <a:xfrm>
              <a:off x="2972602" y="5020119"/>
              <a:ext cx="66414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5" name="PPT世界-8"/>
          <p:cNvGrpSpPr/>
          <p:nvPr/>
        </p:nvGrpSpPr>
        <p:grpSpPr>
          <a:xfrm>
            <a:off x="2402204" y="1835380"/>
            <a:ext cx="7170511" cy="3935409"/>
            <a:chOff x="2402204" y="1835380"/>
            <a:chExt cx="7170511" cy="3935409"/>
          </a:xfrm>
        </p:grpSpPr>
        <p:pic>
          <p:nvPicPr>
            <p:cNvPr id="36" name="PPT世界-8-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44075" y="2895600"/>
              <a:ext cx="1703850" cy="1759814"/>
            </a:xfrm>
            <a:custGeom>
              <a:avLst/>
              <a:gdLst>
                <a:gd name="connsiteX0" fmla="*/ 854666 w 1703850"/>
                <a:gd name="connsiteY0" fmla="*/ 8 h 1703850"/>
                <a:gd name="connsiteX1" fmla="*/ 1559738 w 1703850"/>
                <a:gd name="connsiteY1" fmla="*/ 377979 h 1703850"/>
                <a:gd name="connsiteX2" fmla="*/ 1325872 w 1703850"/>
                <a:gd name="connsiteY2" fmla="*/ 1559739 h 1703850"/>
                <a:gd name="connsiteX3" fmla="*/ 144113 w 1703850"/>
                <a:gd name="connsiteY3" fmla="*/ 1325873 h 1703850"/>
                <a:gd name="connsiteX4" fmla="*/ 377979 w 1703850"/>
                <a:gd name="connsiteY4" fmla="*/ 144113 h 1703850"/>
                <a:gd name="connsiteX5" fmla="*/ 854666 w 1703850"/>
                <a:gd name="connsiteY5" fmla="*/ 8 h 170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850" h="1703850">
                  <a:moveTo>
                    <a:pt x="854666" y="8"/>
                  </a:moveTo>
                  <a:cubicBezTo>
                    <a:pt x="1128117" y="1137"/>
                    <a:pt x="1396142" y="133658"/>
                    <a:pt x="1559738" y="377979"/>
                  </a:cubicBezTo>
                  <a:cubicBezTo>
                    <a:pt x="1821492" y="768893"/>
                    <a:pt x="1716786" y="1297985"/>
                    <a:pt x="1325872" y="1559739"/>
                  </a:cubicBezTo>
                  <a:cubicBezTo>
                    <a:pt x="934958" y="1821492"/>
                    <a:pt x="405866" y="1716787"/>
                    <a:pt x="144113" y="1325873"/>
                  </a:cubicBezTo>
                  <a:cubicBezTo>
                    <a:pt x="-117641" y="934958"/>
                    <a:pt x="-12936" y="405867"/>
                    <a:pt x="377979" y="144113"/>
                  </a:cubicBezTo>
                  <a:cubicBezTo>
                    <a:pt x="524572" y="45955"/>
                    <a:pt x="690596" y="-669"/>
                    <a:pt x="854666" y="8"/>
                  </a:cubicBezTo>
                  <a:close/>
                </a:path>
              </a:pathLst>
            </a:custGeom>
          </p:spPr>
        </p:pic>
        <p:sp>
          <p:nvSpPr>
            <p:cNvPr id="37" name="PPT世界-8-2"/>
            <p:cNvSpPr/>
            <p:nvPr/>
          </p:nvSpPr>
          <p:spPr>
            <a:xfrm rot="19571640">
              <a:off x="5091848" y="2771355"/>
              <a:ext cx="2008303" cy="2008303"/>
            </a:xfrm>
            <a:prstGeom prst="arc">
              <a:avLst>
                <a:gd name="adj1" fmla="val 13509961"/>
                <a:gd name="adj2" fmla="val 1691297"/>
              </a:avLst>
            </a:prstGeom>
            <a:noFill/>
            <a:ln w="47625">
              <a:solidFill>
                <a:schemeClr val="accent1"/>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8" name="PPT世界-8-3"/>
            <p:cNvSpPr/>
            <p:nvPr/>
          </p:nvSpPr>
          <p:spPr>
            <a:xfrm rot="19571640">
              <a:off x="5083954" y="2771354"/>
              <a:ext cx="2008303" cy="2008303"/>
            </a:xfrm>
            <a:prstGeom prst="arc">
              <a:avLst>
                <a:gd name="adj1" fmla="val 1938866"/>
                <a:gd name="adj2" fmla="val 13320572"/>
              </a:avLst>
            </a:prstGeom>
            <a:noFill/>
            <a:ln w="47625">
              <a:solidFill>
                <a:schemeClr val="accent3"/>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9" name="PPT世界-8-4"/>
            <p:cNvSpPr/>
            <p:nvPr/>
          </p:nvSpPr>
          <p:spPr>
            <a:xfrm rot="298988">
              <a:off x="2402204" y="1835380"/>
              <a:ext cx="3383032" cy="3383032"/>
            </a:xfrm>
            <a:prstGeom prst="arc">
              <a:avLst>
                <a:gd name="adj1" fmla="val 13509961"/>
                <a:gd name="adj2" fmla="val 19720074"/>
              </a:avLst>
            </a:prstGeom>
            <a:noFill/>
            <a:ln w="31750">
              <a:solidFill>
                <a:schemeClr val="accent1"/>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0" name="PPT世界-8-5"/>
            <p:cNvSpPr/>
            <p:nvPr/>
          </p:nvSpPr>
          <p:spPr>
            <a:xfrm rot="570084" flipH="1" flipV="1">
              <a:off x="6189683" y="2387757"/>
              <a:ext cx="3383032" cy="3383032"/>
            </a:xfrm>
            <a:prstGeom prst="arc">
              <a:avLst>
                <a:gd name="adj1" fmla="val 13509961"/>
                <a:gd name="adj2" fmla="val 19381589"/>
              </a:avLst>
            </a:prstGeom>
            <a:noFill/>
            <a:ln w="31750">
              <a:solidFill>
                <a:schemeClr val="accent3"/>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ppt_x</p:attrName>
                                        </p:attrNameLst>
                                      </p:cBhvr>
                                      <p:tavLst>
                                        <p:tav tm="0">
                                          <p:val>
                                            <p:strVal val="#ppt_x"/>
                                          </p:val>
                                        </p:tav>
                                        <p:tav tm="100000">
                                          <p:val>
                                            <p:strVal val="#ppt_x"/>
                                          </p:val>
                                        </p:tav>
                                      </p:tavLst>
                                    </p:anim>
                                    <p:anim calcmode="lin" valueType="num">
                                      <p:cBhvr>
                                        <p:cTn id="15" dur="5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PPT世界-1">
            <a:extLst>
              <a:ext uri="{FF2B5EF4-FFF2-40B4-BE49-F238E27FC236}">
                <a16:creationId xmlns:a16="http://schemas.microsoft.com/office/drawing/2014/main" id="{3B723444-ADBD-4FA5-B7A5-2803395FE490}"/>
              </a:ext>
            </a:extLst>
          </p:cNvPr>
          <p:cNvSpPr/>
          <p:nvPr/>
        </p:nvSpPr>
        <p:spPr>
          <a:xfrm>
            <a:off x="0" y="0"/>
            <a:ext cx="12192000" cy="6858000"/>
          </a:xfrm>
          <a:prstGeom prst="rect">
            <a:avLst/>
          </a:prstGeom>
          <a:pattFill prst="dot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9" name="PPT世界-2"/>
          <p:cNvSpPr/>
          <p:nvPr/>
        </p:nvSpPr>
        <p:spPr>
          <a:xfrm>
            <a:off x="0" y="0"/>
            <a:ext cx="2069396" cy="1637102"/>
          </a:xfrm>
          <a:custGeom>
            <a:avLst/>
            <a:gdLst>
              <a:gd name="connsiteX0" fmla="*/ 895288 w 2069396"/>
              <a:gd name="connsiteY0" fmla="*/ 0 h 1637102"/>
              <a:gd name="connsiteX1" fmla="*/ 2069396 w 2069396"/>
              <a:gd name="connsiteY1" fmla="*/ 0 h 1637102"/>
              <a:gd name="connsiteX2" fmla="*/ 1992016 w 2069396"/>
              <a:gd name="connsiteY2" fmla="*/ 211417 h 1637102"/>
              <a:gd name="connsiteX3" fmla="*/ 68180 w 2069396"/>
              <a:gd name="connsiteY3" fmla="*/ 1633659 h 1637102"/>
              <a:gd name="connsiteX4" fmla="*/ 0 w 2069396"/>
              <a:gd name="connsiteY4" fmla="*/ 1637102 h 1637102"/>
              <a:gd name="connsiteX5" fmla="*/ 0 w 2069396"/>
              <a:gd name="connsiteY5" fmla="*/ 563336 h 1637102"/>
              <a:gd name="connsiteX6" fmla="*/ 85812 w 2069396"/>
              <a:gd name="connsiteY6" fmla="*/ 550239 h 1637102"/>
              <a:gd name="connsiteX7" fmla="*/ 888588 w 2069396"/>
              <a:gd name="connsiteY7" fmla="*/ 12344 h 163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396" h="1637102">
                <a:moveTo>
                  <a:pt x="895288" y="0"/>
                </a:moveTo>
                <a:lnTo>
                  <a:pt x="2069396" y="0"/>
                </a:lnTo>
                <a:lnTo>
                  <a:pt x="1992016" y="211417"/>
                </a:lnTo>
                <a:cubicBezTo>
                  <a:pt x="1665203" y="984091"/>
                  <a:pt x="936633" y="1545463"/>
                  <a:pt x="68180" y="1633659"/>
                </a:cubicBezTo>
                <a:lnTo>
                  <a:pt x="0" y="1637102"/>
                </a:lnTo>
                <a:lnTo>
                  <a:pt x="0" y="563336"/>
                </a:lnTo>
                <a:lnTo>
                  <a:pt x="85812" y="550239"/>
                </a:lnTo>
                <a:cubicBezTo>
                  <a:pt x="418840" y="482092"/>
                  <a:pt x="704718" y="284507"/>
                  <a:pt x="888588" y="1234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sp>
        <p:nvSpPr>
          <p:cNvPr id="30" name="PPT世界-3"/>
          <p:cNvSpPr/>
          <p:nvPr/>
        </p:nvSpPr>
        <p:spPr>
          <a:xfrm flipH="1">
            <a:off x="11694316" y="6342744"/>
            <a:ext cx="497685" cy="515256"/>
          </a:xfrm>
          <a:custGeom>
            <a:avLst/>
            <a:gdLst>
              <a:gd name="connsiteX0" fmla="*/ 42858 w 497685"/>
              <a:gd name="connsiteY0" fmla="*/ 0 h 515256"/>
              <a:gd name="connsiteX1" fmla="*/ 0 w 497685"/>
              <a:gd name="connsiteY1" fmla="*/ 4321 h 515256"/>
              <a:gd name="connsiteX2" fmla="*/ 0 w 497685"/>
              <a:gd name="connsiteY2" fmla="*/ 515256 h 515256"/>
              <a:gd name="connsiteX3" fmla="*/ 491593 w 497685"/>
              <a:gd name="connsiteY3" fmla="*/ 515256 h 515256"/>
              <a:gd name="connsiteX4" fmla="*/ 497685 w 497685"/>
              <a:gd name="connsiteY4" fmla="*/ 454827 h 515256"/>
              <a:gd name="connsiteX5" fmla="*/ 42858 w 497685"/>
              <a:gd name="connsiteY5" fmla="*/ 0 h 51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7685" h="515256">
                <a:moveTo>
                  <a:pt x="42858" y="0"/>
                </a:moveTo>
                <a:lnTo>
                  <a:pt x="0" y="4321"/>
                </a:lnTo>
                <a:lnTo>
                  <a:pt x="0" y="515256"/>
                </a:lnTo>
                <a:lnTo>
                  <a:pt x="491593" y="515256"/>
                </a:lnTo>
                <a:lnTo>
                  <a:pt x="497685" y="454827"/>
                </a:lnTo>
                <a:cubicBezTo>
                  <a:pt x="497685" y="203633"/>
                  <a:pt x="294052" y="0"/>
                  <a:pt x="42858" y="0"/>
                </a:cubicBezTo>
                <a:close/>
              </a:path>
            </a:pathLst>
          </a:custGeom>
          <a:noFill/>
          <a:ln w="127000" cap="flat">
            <a:solidFill>
              <a:schemeClr val="accent3"/>
            </a:solid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20" name="PPT世界-5"/>
          <p:cNvGrpSpPr/>
          <p:nvPr/>
        </p:nvGrpSpPr>
        <p:grpSpPr>
          <a:xfrm>
            <a:off x="319220" y="318177"/>
            <a:ext cx="3255299" cy="734570"/>
            <a:chOff x="1278601" y="1527703"/>
            <a:chExt cx="3640208" cy="821426"/>
          </a:xfrm>
        </p:grpSpPr>
        <p:sp>
          <p:nvSpPr>
            <p:cNvPr id="21" name="PPT世界-5-1"/>
            <p:cNvSpPr/>
            <p:nvPr/>
          </p:nvSpPr>
          <p:spPr>
            <a:xfrm rot="196441">
              <a:off x="1383861" y="1527703"/>
              <a:ext cx="3534948" cy="812821"/>
            </a:xfrm>
            <a:prstGeom prst="roundRect">
              <a:avLst>
                <a:gd name="adj" fmla="val 6866"/>
              </a:avLst>
            </a:prstGeom>
            <a:gradFill flip="none" rotWithShape="0">
              <a:gsLst>
                <a:gs pos="0">
                  <a:schemeClr val="accent3"/>
                </a:gs>
                <a:gs pos="100000">
                  <a:schemeClr val="accent4"/>
                </a:gs>
              </a:gsLst>
              <a:lin ang="2700000" scaled="0"/>
              <a:tileRect/>
            </a:gradFill>
            <a:ln w="9525">
              <a:solidFill>
                <a:schemeClr val="bg1"/>
              </a:solid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22" name="PPT世界-5-2"/>
            <p:cNvSpPr/>
            <p:nvPr/>
          </p:nvSpPr>
          <p:spPr>
            <a:xfrm>
              <a:off x="1278601" y="1535397"/>
              <a:ext cx="3536319" cy="813732"/>
            </a:xfrm>
            <a:prstGeom prst="roundRect">
              <a:avLst>
                <a:gd name="adj" fmla="val 5939"/>
              </a:avLst>
            </a:prstGeom>
            <a:solidFill>
              <a:schemeClr val="bg1"/>
            </a:solidFill>
            <a:ln w="9525">
              <a:solidFill>
                <a:schemeClr val="accent1"/>
              </a:solidFill>
            </a:ln>
            <a:effectLst>
              <a:outerShdw blurRad="165100" dist="38100" dir="10800000" algn="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3" name="PPT世界-5-3"/>
            <p:cNvSpPr txBox="1"/>
            <p:nvPr/>
          </p:nvSpPr>
          <p:spPr>
            <a:xfrm>
              <a:off x="2389608" y="1645782"/>
              <a:ext cx="2016341" cy="4474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normalizeH="0" baseline="0" noProof="0" dirty="0">
                  <a:ln>
                    <a:noFill/>
                  </a:ln>
                  <a:gradFill>
                    <a:gsLst>
                      <a:gs pos="10000">
                        <a:schemeClr val="accent3"/>
                      </a:gs>
                      <a:gs pos="90000">
                        <a:schemeClr val="accent4"/>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外国语言文学</a:t>
              </a:r>
            </a:p>
          </p:txBody>
        </p:sp>
        <p:sp>
          <p:nvSpPr>
            <p:cNvPr id="24" name="PPT世界-5-4"/>
            <p:cNvSpPr/>
            <p:nvPr/>
          </p:nvSpPr>
          <p:spPr>
            <a:xfrm>
              <a:off x="2433228" y="2028173"/>
              <a:ext cx="2016341" cy="24091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FOREIGN LITERATURE</a:t>
              </a:r>
              <a:endParaRPr kumimoji="0" lang="zh-CN" altLang="en-US" sz="800" b="0" i="0" u="none" strike="noStrike" kern="1200" cap="none" normalizeH="0" baseline="0" noProof="0" dirty="0">
                <a:ln>
                  <a:noFill/>
                </a:ln>
                <a:solidFill>
                  <a:srgbClr val="373737"/>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5" name="PPT世界-5-5"/>
            <p:cNvSpPr/>
            <p:nvPr/>
          </p:nvSpPr>
          <p:spPr>
            <a:xfrm>
              <a:off x="4562920" y="2098035"/>
              <a:ext cx="252000" cy="251094"/>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6" name="PPT世界-5-6"/>
            <p:cNvSpPr/>
            <p:nvPr/>
          </p:nvSpPr>
          <p:spPr>
            <a:xfrm>
              <a:off x="1654008" y="1672263"/>
              <a:ext cx="540000" cy="540000"/>
            </a:xfrm>
            <a:prstGeom prst="ellipse">
              <a:avLst/>
            </a:prstGeom>
            <a:solidFill>
              <a:schemeClr val="accent3"/>
            </a:soli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sym typeface="+mn-lt"/>
              </a:endParaRPr>
            </a:p>
          </p:txBody>
        </p:sp>
        <p:sp>
          <p:nvSpPr>
            <p:cNvPr id="27" name="PPT世界-5-7"/>
            <p:cNvSpPr txBox="1"/>
            <p:nvPr/>
          </p:nvSpPr>
          <p:spPr>
            <a:xfrm>
              <a:off x="1642042" y="1720341"/>
              <a:ext cx="562988" cy="4474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02</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sp>
          <p:nvSpPr>
            <p:cNvPr id="28" name="PPT世界-5-8"/>
            <p:cNvSpPr/>
            <p:nvPr/>
          </p:nvSpPr>
          <p:spPr>
            <a:xfrm flipH="1" flipV="1">
              <a:off x="1278601" y="1535397"/>
              <a:ext cx="180000" cy="180000"/>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grpSp>
        <p:nvGrpSpPr>
          <p:cNvPr id="6" name="组合 5">
            <a:extLst>
              <a:ext uri="{FF2B5EF4-FFF2-40B4-BE49-F238E27FC236}">
                <a16:creationId xmlns:a16="http://schemas.microsoft.com/office/drawing/2014/main" id="{D3D53CC7-1CA2-440E-A603-FC33DB9C3B89}"/>
              </a:ext>
            </a:extLst>
          </p:cNvPr>
          <p:cNvGrpSpPr/>
          <p:nvPr/>
        </p:nvGrpSpPr>
        <p:grpSpPr>
          <a:xfrm>
            <a:off x="5343391" y="1736913"/>
            <a:ext cx="1505220" cy="1881105"/>
            <a:chOff x="5343391" y="1736913"/>
            <a:chExt cx="1505220" cy="1881105"/>
          </a:xfrm>
        </p:grpSpPr>
        <p:sp>
          <p:nvSpPr>
            <p:cNvPr id="16" name="PPT世界-8"/>
            <p:cNvSpPr txBox="1"/>
            <p:nvPr/>
          </p:nvSpPr>
          <p:spPr>
            <a:xfrm>
              <a:off x="5343391" y="2249009"/>
              <a:ext cx="1505220" cy="61555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1" i="0" u="none" strike="noStrike" kern="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rPr>
                <a:t>SWOT</a:t>
              </a:r>
            </a:p>
          </p:txBody>
        </p:sp>
        <p:sp>
          <p:nvSpPr>
            <p:cNvPr id="17" name="PPT世界-9"/>
            <p:cNvSpPr txBox="1"/>
            <p:nvPr/>
          </p:nvSpPr>
          <p:spPr>
            <a:xfrm>
              <a:off x="5410716" y="2859700"/>
              <a:ext cx="1370568" cy="246221"/>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rPr>
                <a:t>A N A L Y S I S.</a:t>
              </a:r>
            </a:p>
          </p:txBody>
        </p:sp>
        <p:cxnSp>
          <p:nvCxnSpPr>
            <p:cNvPr id="18" name="PPT世界-10"/>
            <p:cNvCxnSpPr/>
            <p:nvPr/>
          </p:nvCxnSpPr>
          <p:spPr>
            <a:xfrm flipV="1">
              <a:off x="6096000" y="3255729"/>
              <a:ext cx="0" cy="362289"/>
            </a:xfrm>
            <a:prstGeom prst="line">
              <a:avLst/>
            </a:prstGeom>
            <a:noFill/>
            <a:ln w="28575" cap="flat" cmpd="sng" algn="ctr">
              <a:solidFill>
                <a:srgbClr val="6A6A73"/>
              </a:solidFill>
              <a:prstDash val="solid"/>
              <a:miter lim="800000"/>
            </a:ln>
            <a:effectLst/>
          </p:spPr>
        </p:cxnSp>
        <p:cxnSp>
          <p:nvCxnSpPr>
            <p:cNvPr id="19" name="PPT世界-11"/>
            <p:cNvCxnSpPr/>
            <p:nvPr/>
          </p:nvCxnSpPr>
          <p:spPr>
            <a:xfrm flipV="1">
              <a:off x="5909310" y="3255729"/>
              <a:ext cx="0" cy="193918"/>
            </a:xfrm>
            <a:prstGeom prst="line">
              <a:avLst/>
            </a:prstGeom>
            <a:noFill/>
            <a:ln w="28575" cap="flat" cmpd="sng" algn="ctr">
              <a:solidFill>
                <a:srgbClr val="6A6A73"/>
              </a:solidFill>
              <a:prstDash val="solid"/>
              <a:miter lim="800000"/>
            </a:ln>
            <a:effectLst/>
          </p:spPr>
        </p:cxnSp>
        <p:cxnSp>
          <p:nvCxnSpPr>
            <p:cNvPr id="31" name="PPT世界-12"/>
            <p:cNvCxnSpPr/>
            <p:nvPr/>
          </p:nvCxnSpPr>
          <p:spPr>
            <a:xfrm flipV="1">
              <a:off x="6282690" y="3255729"/>
              <a:ext cx="0" cy="193918"/>
            </a:xfrm>
            <a:prstGeom prst="line">
              <a:avLst/>
            </a:prstGeom>
            <a:noFill/>
            <a:ln w="28575" cap="flat" cmpd="sng" algn="ctr">
              <a:solidFill>
                <a:srgbClr val="6A6A73"/>
              </a:solidFill>
              <a:prstDash val="solid"/>
              <a:miter lim="800000"/>
            </a:ln>
            <a:effectLst/>
          </p:spPr>
        </p:cxnSp>
        <p:cxnSp>
          <p:nvCxnSpPr>
            <p:cNvPr id="32" name="PPT世界-13"/>
            <p:cNvCxnSpPr/>
            <p:nvPr/>
          </p:nvCxnSpPr>
          <p:spPr>
            <a:xfrm rot="10800000" flipV="1">
              <a:off x="6096000" y="1736913"/>
              <a:ext cx="0" cy="362289"/>
            </a:xfrm>
            <a:prstGeom prst="line">
              <a:avLst/>
            </a:prstGeom>
            <a:noFill/>
            <a:ln w="28575" cap="flat" cmpd="sng" algn="ctr">
              <a:solidFill>
                <a:srgbClr val="6A6A73"/>
              </a:solidFill>
              <a:prstDash val="solid"/>
              <a:miter lim="800000"/>
            </a:ln>
            <a:effectLst/>
          </p:spPr>
        </p:cxnSp>
        <p:cxnSp>
          <p:nvCxnSpPr>
            <p:cNvPr id="33" name="PPT世界-14"/>
            <p:cNvCxnSpPr/>
            <p:nvPr/>
          </p:nvCxnSpPr>
          <p:spPr>
            <a:xfrm rot="10800000" flipV="1">
              <a:off x="6282690" y="1905284"/>
              <a:ext cx="0" cy="193918"/>
            </a:xfrm>
            <a:prstGeom prst="line">
              <a:avLst/>
            </a:prstGeom>
            <a:noFill/>
            <a:ln w="28575" cap="flat" cmpd="sng" algn="ctr">
              <a:solidFill>
                <a:srgbClr val="6A6A73"/>
              </a:solidFill>
              <a:prstDash val="solid"/>
              <a:miter lim="800000"/>
            </a:ln>
            <a:effectLst/>
          </p:spPr>
        </p:cxnSp>
        <p:cxnSp>
          <p:nvCxnSpPr>
            <p:cNvPr id="34" name="PPT世界-15"/>
            <p:cNvCxnSpPr/>
            <p:nvPr/>
          </p:nvCxnSpPr>
          <p:spPr>
            <a:xfrm rot="10800000" flipV="1">
              <a:off x="5909310" y="1905284"/>
              <a:ext cx="0" cy="193918"/>
            </a:xfrm>
            <a:prstGeom prst="line">
              <a:avLst/>
            </a:prstGeom>
            <a:noFill/>
            <a:ln w="28575" cap="flat" cmpd="sng" algn="ctr">
              <a:solidFill>
                <a:srgbClr val="6A6A73"/>
              </a:solidFill>
              <a:prstDash val="solid"/>
              <a:miter lim="800000"/>
            </a:ln>
            <a:effectLst/>
          </p:spPr>
        </p:cxnSp>
      </p:grpSp>
      <p:grpSp>
        <p:nvGrpSpPr>
          <p:cNvPr id="8" name="组合 7">
            <a:extLst>
              <a:ext uri="{FF2B5EF4-FFF2-40B4-BE49-F238E27FC236}">
                <a16:creationId xmlns:a16="http://schemas.microsoft.com/office/drawing/2014/main" id="{13DA5225-D82B-489C-B335-05DE3145B240}"/>
              </a:ext>
            </a:extLst>
          </p:cNvPr>
          <p:cNvGrpSpPr/>
          <p:nvPr/>
        </p:nvGrpSpPr>
        <p:grpSpPr>
          <a:xfrm>
            <a:off x="623982" y="1792667"/>
            <a:ext cx="4529043" cy="4249801"/>
            <a:chOff x="623982" y="1792667"/>
            <a:chExt cx="4529043" cy="4249801"/>
          </a:xfrm>
        </p:grpSpPr>
        <p:sp>
          <p:nvSpPr>
            <p:cNvPr id="14" name="PPT世界-6"/>
            <p:cNvSpPr/>
            <p:nvPr/>
          </p:nvSpPr>
          <p:spPr bwMode="auto">
            <a:xfrm>
              <a:off x="828109" y="1792667"/>
              <a:ext cx="4129540" cy="1769596"/>
            </a:xfrm>
            <a:custGeom>
              <a:avLst/>
              <a:gdLst>
                <a:gd name="T0" fmla="*/ 1513 w 1513"/>
                <a:gd name="T1" fmla="*/ 324 h 648"/>
                <a:gd name="T2" fmla="*/ 1189 w 1513"/>
                <a:gd name="T3" fmla="*/ 648 h 648"/>
                <a:gd name="T4" fmla="*/ 1027 w 1513"/>
                <a:gd name="T5" fmla="*/ 605 h 648"/>
                <a:gd name="T6" fmla="*/ 933 w 1513"/>
                <a:gd name="T7" fmla="*/ 554 h 648"/>
                <a:gd name="T8" fmla="*/ 581 w 1513"/>
                <a:gd name="T9" fmla="*/ 554 h 648"/>
                <a:gd name="T10" fmla="*/ 486 w 1513"/>
                <a:gd name="T11" fmla="*/ 605 h 648"/>
                <a:gd name="T12" fmla="*/ 324 w 1513"/>
                <a:gd name="T13" fmla="*/ 648 h 648"/>
                <a:gd name="T14" fmla="*/ 0 w 1513"/>
                <a:gd name="T15" fmla="*/ 324 h 648"/>
                <a:gd name="T16" fmla="*/ 324 w 1513"/>
                <a:gd name="T17" fmla="*/ 0 h 648"/>
                <a:gd name="T18" fmla="*/ 486 w 1513"/>
                <a:gd name="T19" fmla="*/ 44 h 648"/>
                <a:gd name="T20" fmla="*/ 581 w 1513"/>
                <a:gd name="T21" fmla="*/ 95 h 648"/>
                <a:gd name="T22" fmla="*/ 933 w 1513"/>
                <a:gd name="T23" fmla="*/ 95 h 648"/>
                <a:gd name="T24" fmla="*/ 1027 w 1513"/>
                <a:gd name="T25" fmla="*/ 44 h 648"/>
                <a:gd name="T26" fmla="*/ 1189 w 1513"/>
                <a:gd name="T27" fmla="*/ 0 h 648"/>
                <a:gd name="T28" fmla="*/ 1513 w 1513"/>
                <a:gd name="T29" fmla="*/ 3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3" h="648">
                  <a:moveTo>
                    <a:pt x="1513" y="324"/>
                  </a:moveTo>
                  <a:cubicBezTo>
                    <a:pt x="1513" y="503"/>
                    <a:pt x="1368" y="648"/>
                    <a:pt x="1189" y="648"/>
                  </a:cubicBezTo>
                  <a:cubicBezTo>
                    <a:pt x="1130" y="648"/>
                    <a:pt x="1075" y="633"/>
                    <a:pt x="1027" y="605"/>
                  </a:cubicBezTo>
                  <a:cubicBezTo>
                    <a:pt x="996" y="591"/>
                    <a:pt x="965" y="573"/>
                    <a:pt x="933" y="554"/>
                  </a:cubicBezTo>
                  <a:cubicBezTo>
                    <a:pt x="825" y="488"/>
                    <a:pt x="689" y="488"/>
                    <a:pt x="581" y="554"/>
                  </a:cubicBezTo>
                  <a:cubicBezTo>
                    <a:pt x="549" y="573"/>
                    <a:pt x="517" y="591"/>
                    <a:pt x="486" y="605"/>
                  </a:cubicBezTo>
                  <a:cubicBezTo>
                    <a:pt x="439" y="633"/>
                    <a:pt x="383" y="648"/>
                    <a:pt x="324" y="648"/>
                  </a:cubicBezTo>
                  <a:cubicBezTo>
                    <a:pt x="145" y="648"/>
                    <a:pt x="0" y="503"/>
                    <a:pt x="0" y="324"/>
                  </a:cubicBezTo>
                  <a:cubicBezTo>
                    <a:pt x="0" y="145"/>
                    <a:pt x="145" y="0"/>
                    <a:pt x="324" y="0"/>
                  </a:cubicBezTo>
                  <a:cubicBezTo>
                    <a:pt x="383" y="0"/>
                    <a:pt x="439" y="16"/>
                    <a:pt x="486" y="44"/>
                  </a:cubicBezTo>
                  <a:cubicBezTo>
                    <a:pt x="517" y="58"/>
                    <a:pt x="549" y="75"/>
                    <a:pt x="581" y="95"/>
                  </a:cubicBezTo>
                  <a:cubicBezTo>
                    <a:pt x="689" y="161"/>
                    <a:pt x="825" y="161"/>
                    <a:pt x="933" y="95"/>
                  </a:cubicBezTo>
                  <a:cubicBezTo>
                    <a:pt x="965" y="75"/>
                    <a:pt x="996" y="58"/>
                    <a:pt x="1027" y="44"/>
                  </a:cubicBezTo>
                  <a:cubicBezTo>
                    <a:pt x="1075" y="16"/>
                    <a:pt x="1130" y="0"/>
                    <a:pt x="1189" y="0"/>
                  </a:cubicBezTo>
                  <a:cubicBezTo>
                    <a:pt x="1368" y="0"/>
                    <a:pt x="1513" y="145"/>
                    <a:pt x="1513" y="3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100" b="0" i="0" u="none" strike="noStrike" kern="1200" cap="none" spc="0" normalizeH="0" baseline="0" noProof="0" dirty="0">
                <a:ln>
                  <a:noFill/>
                </a:ln>
                <a:gradFill>
                  <a:gsLst>
                    <a:gs pos="100000">
                      <a:srgbClr val="1C46F2"/>
                    </a:gs>
                    <a:gs pos="0">
                      <a:srgbClr val="00B0F0"/>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35" name="PPT世界-16"/>
            <p:cNvSpPr>
              <a:spLocks noChangeArrowheads="1"/>
            </p:cNvSpPr>
            <p:nvPr/>
          </p:nvSpPr>
          <p:spPr bwMode="auto">
            <a:xfrm>
              <a:off x="946875" y="1889850"/>
              <a:ext cx="1575090" cy="1576681"/>
            </a:xfrm>
            <a:prstGeom prst="ellipse">
              <a:avLst/>
            </a:prstGeom>
            <a:solidFill>
              <a:schemeClr val="accent1"/>
            </a:solidFill>
            <a:ln w="19050" cap="flat">
              <a:solidFill>
                <a:sysClr val="window" lastClr="FFFFFF"/>
              </a:solidFill>
              <a:prstDash val="solid"/>
              <a:miter lim="800000"/>
            </a:ln>
          </p:spPr>
          <p:txBody>
            <a:bodyPr vert="horz" wrap="square" lIns="91440" tIns="45720" rIns="91440" bIns="4572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66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rPr>
                <a:t>S</a:t>
              </a:r>
              <a:endParaRPr kumimoji="0" lang="en-US" sz="6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grpSp>
          <p:nvGrpSpPr>
            <p:cNvPr id="2" name="组合 1">
              <a:extLst>
                <a:ext uri="{FF2B5EF4-FFF2-40B4-BE49-F238E27FC236}">
                  <a16:creationId xmlns:a16="http://schemas.microsoft.com/office/drawing/2014/main" id="{5E1881E4-2791-4B6C-A85D-10A5BC8AD1AE}"/>
                </a:ext>
              </a:extLst>
            </p:cNvPr>
            <p:cNvGrpSpPr/>
            <p:nvPr/>
          </p:nvGrpSpPr>
          <p:grpSpPr>
            <a:xfrm>
              <a:off x="623982" y="3782620"/>
              <a:ext cx="2220876" cy="2259848"/>
              <a:chOff x="623982" y="3782620"/>
              <a:chExt cx="2220876" cy="2259848"/>
            </a:xfrm>
          </p:grpSpPr>
          <p:sp>
            <p:nvSpPr>
              <p:cNvPr id="36" name="PPT世界-17"/>
              <p:cNvSpPr/>
              <p:nvPr/>
            </p:nvSpPr>
            <p:spPr>
              <a:xfrm rot="10800000">
                <a:off x="1633870" y="3782620"/>
                <a:ext cx="201100" cy="110949"/>
              </a:xfrm>
              <a:prstGeom prst="triangl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37" name="PPT世界-18"/>
              <p:cNvSpPr/>
              <p:nvPr/>
            </p:nvSpPr>
            <p:spPr bwMode="auto">
              <a:xfrm>
                <a:off x="1581230" y="4128828"/>
                <a:ext cx="192281" cy="211297"/>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solidFill>
                <a:srgbClr val="6A6A73"/>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38" name="PPT世界-19"/>
              <p:cNvSpPr/>
              <p:nvPr/>
            </p:nvSpPr>
            <p:spPr bwMode="auto">
              <a:xfrm>
                <a:off x="1708008" y="4035858"/>
                <a:ext cx="179603" cy="207071"/>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solidFill>
                <a:srgbClr val="6A6A73"/>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39" name="PPT世界-20"/>
              <p:cNvSpPr/>
              <p:nvPr/>
            </p:nvSpPr>
            <p:spPr>
              <a:xfrm>
                <a:off x="1385607" y="4576877"/>
                <a:ext cx="697627"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优势</a:t>
                </a:r>
              </a:p>
            </p:txBody>
          </p:sp>
          <p:sp>
            <p:nvSpPr>
              <p:cNvPr id="40" name="PPT世界-21"/>
              <p:cNvSpPr txBox="1"/>
              <p:nvPr/>
            </p:nvSpPr>
            <p:spPr>
              <a:xfrm>
                <a:off x="623982" y="5014173"/>
                <a:ext cx="2220876" cy="102829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处键入文单击此</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击此处键入文本单击单击</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41" name="PPT世界-22"/>
            <p:cNvSpPr>
              <a:spLocks noChangeArrowheads="1"/>
            </p:cNvSpPr>
            <p:nvPr/>
          </p:nvSpPr>
          <p:spPr bwMode="auto">
            <a:xfrm>
              <a:off x="3254972" y="1889850"/>
              <a:ext cx="1575230" cy="1576681"/>
            </a:xfrm>
            <a:prstGeom prst="ellipse">
              <a:avLst/>
            </a:prstGeom>
            <a:solidFill>
              <a:schemeClr val="bg1"/>
            </a:solidFill>
            <a:ln w="19050" cap="flat">
              <a:solidFill>
                <a:sysClr val="window" lastClr="FFFFFF"/>
              </a:solidFill>
              <a:prstDash val="solid"/>
              <a:miter lim="800000"/>
            </a:ln>
          </p:spPr>
          <p:txBody>
            <a:bodyPr vert="horz" wrap="square" lIns="91440" tIns="45720" rIns="91440" bIns="4572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4800" b="1" i="0" u="none" strike="noStrike" kern="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rPr>
                <a:t>W</a:t>
              </a:r>
              <a:endParaRPr kumimoji="0" lang="en-US" sz="4800" b="1" i="0" u="none" strike="noStrike" kern="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grpSp>
          <p:nvGrpSpPr>
            <p:cNvPr id="3" name="组合 2">
              <a:extLst>
                <a:ext uri="{FF2B5EF4-FFF2-40B4-BE49-F238E27FC236}">
                  <a16:creationId xmlns:a16="http://schemas.microsoft.com/office/drawing/2014/main" id="{A9405016-9B21-4093-B1A1-96464D4575D5}"/>
                </a:ext>
              </a:extLst>
            </p:cNvPr>
            <p:cNvGrpSpPr/>
            <p:nvPr/>
          </p:nvGrpSpPr>
          <p:grpSpPr>
            <a:xfrm>
              <a:off x="2932149" y="3782620"/>
              <a:ext cx="2220876" cy="2259848"/>
              <a:chOff x="2932149" y="3782620"/>
              <a:chExt cx="2220876" cy="2259848"/>
            </a:xfrm>
          </p:grpSpPr>
          <p:sp>
            <p:nvSpPr>
              <p:cNvPr id="42" name="PPT世界-23"/>
              <p:cNvSpPr/>
              <p:nvPr/>
            </p:nvSpPr>
            <p:spPr>
              <a:xfrm rot="10800000">
                <a:off x="3942038" y="3782620"/>
                <a:ext cx="201100" cy="110949"/>
              </a:xfrm>
              <a:prstGeom prst="triangl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43" name="PPT世界-24"/>
              <p:cNvSpPr/>
              <p:nvPr/>
            </p:nvSpPr>
            <p:spPr bwMode="auto">
              <a:xfrm>
                <a:off x="3921571" y="4035281"/>
                <a:ext cx="51864" cy="51864"/>
              </a:xfrm>
              <a:custGeom>
                <a:avLst/>
                <a:gdLst>
                  <a:gd name="T0" fmla="*/ 84 w 135"/>
                  <a:gd name="T1" fmla="*/ 127 h 136"/>
                  <a:gd name="T2" fmla="*/ 89 w 135"/>
                  <a:gd name="T3" fmla="*/ 130 h 136"/>
                  <a:gd name="T4" fmla="*/ 95 w 135"/>
                  <a:gd name="T5" fmla="*/ 133 h 136"/>
                  <a:gd name="T6" fmla="*/ 100 w 135"/>
                  <a:gd name="T7" fmla="*/ 134 h 136"/>
                  <a:gd name="T8" fmla="*/ 105 w 135"/>
                  <a:gd name="T9" fmla="*/ 136 h 136"/>
                  <a:gd name="T10" fmla="*/ 112 w 135"/>
                  <a:gd name="T11" fmla="*/ 134 h 136"/>
                  <a:gd name="T12" fmla="*/ 117 w 135"/>
                  <a:gd name="T13" fmla="*/ 133 h 136"/>
                  <a:gd name="T14" fmla="*/ 122 w 135"/>
                  <a:gd name="T15" fmla="*/ 130 h 136"/>
                  <a:gd name="T16" fmla="*/ 127 w 135"/>
                  <a:gd name="T17" fmla="*/ 127 h 136"/>
                  <a:gd name="T18" fmla="*/ 131 w 135"/>
                  <a:gd name="T19" fmla="*/ 122 h 136"/>
                  <a:gd name="T20" fmla="*/ 133 w 135"/>
                  <a:gd name="T21" fmla="*/ 116 h 136"/>
                  <a:gd name="T22" fmla="*/ 135 w 135"/>
                  <a:gd name="T23" fmla="*/ 111 h 136"/>
                  <a:gd name="T24" fmla="*/ 135 w 135"/>
                  <a:gd name="T25" fmla="*/ 106 h 136"/>
                  <a:gd name="T26" fmla="*/ 135 w 135"/>
                  <a:gd name="T27" fmla="*/ 100 h 136"/>
                  <a:gd name="T28" fmla="*/ 133 w 135"/>
                  <a:gd name="T29" fmla="*/ 94 h 136"/>
                  <a:gd name="T30" fmla="*/ 131 w 135"/>
                  <a:gd name="T31" fmla="*/ 89 h 136"/>
                  <a:gd name="T32" fmla="*/ 127 w 135"/>
                  <a:gd name="T33" fmla="*/ 84 h 136"/>
                  <a:gd name="T34" fmla="*/ 52 w 135"/>
                  <a:gd name="T35" fmla="*/ 9 h 136"/>
                  <a:gd name="T36" fmla="*/ 47 w 135"/>
                  <a:gd name="T37" fmla="*/ 5 h 136"/>
                  <a:gd name="T38" fmla="*/ 42 w 135"/>
                  <a:gd name="T39" fmla="*/ 3 h 136"/>
                  <a:gd name="T40" fmla="*/ 36 w 135"/>
                  <a:gd name="T41" fmla="*/ 0 h 136"/>
                  <a:gd name="T42" fmla="*/ 30 w 135"/>
                  <a:gd name="T43" fmla="*/ 0 h 136"/>
                  <a:gd name="T44" fmla="*/ 25 w 135"/>
                  <a:gd name="T45" fmla="*/ 0 h 136"/>
                  <a:gd name="T46" fmla="*/ 19 w 135"/>
                  <a:gd name="T47" fmla="*/ 3 h 136"/>
                  <a:gd name="T48" fmla="*/ 14 w 135"/>
                  <a:gd name="T49" fmla="*/ 5 h 136"/>
                  <a:gd name="T50" fmla="*/ 9 w 135"/>
                  <a:gd name="T51" fmla="*/ 9 h 136"/>
                  <a:gd name="T52" fmla="*/ 6 w 135"/>
                  <a:gd name="T53" fmla="*/ 13 h 136"/>
                  <a:gd name="T54" fmla="*/ 2 w 135"/>
                  <a:gd name="T55" fmla="*/ 19 h 136"/>
                  <a:gd name="T56" fmla="*/ 1 w 135"/>
                  <a:gd name="T57" fmla="*/ 25 h 136"/>
                  <a:gd name="T58" fmla="*/ 0 w 135"/>
                  <a:gd name="T59" fmla="*/ 30 h 136"/>
                  <a:gd name="T60" fmla="*/ 1 w 135"/>
                  <a:gd name="T61" fmla="*/ 36 h 136"/>
                  <a:gd name="T62" fmla="*/ 2 w 135"/>
                  <a:gd name="T63" fmla="*/ 41 h 136"/>
                  <a:gd name="T64" fmla="*/ 6 w 135"/>
                  <a:gd name="T65" fmla="*/ 47 h 136"/>
                  <a:gd name="T66" fmla="*/ 9 w 135"/>
                  <a:gd name="T67" fmla="*/ 52 h 136"/>
                  <a:gd name="T68" fmla="*/ 84 w 135"/>
                  <a:gd name="T69" fmla="*/ 127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5" h="136">
                    <a:moveTo>
                      <a:pt x="84" y="127"/>
                    </a:moveTo>
                    <a:lnTo>
                      <a:pt x="89" y="130"/>
                    </a:lnTo>
                    <a:lnTo>
                      <a:pt x="95" y="133"/>
                    </a:lnTo>
                    <a:lnTo>
                      <a:pt x="100" y="134"/>
                    </a:lnTo>
                    <a:lnTo>
                      <a:pt x="105" y="136"/>
                    </a:lnTo>
                    <a:lnTo>
                      <a:pt x="112" y="134"/>
                    </a:lnTo>
                    <a:lnTo>
                      <a:pt x="117" y="133"/>
                    </a:lnTo>
                    <a:lnTo>
                      <a:pt x="122" y="130"/>
                    </a:lnTo>
                    <a:lnTo>
                      <a:pt x="127" y="127"/>
                    </a:lnTo>
                    <a:lnTo>
                      <a:pt x="131" y="122"/>
                    </a:lnTo>
                    <a:lnTo>
                      <a:pt x="133" y="116"/>
                    </a:lnTo>
                    <a:lnTo>
                      <a:pt x="135" y="111"/>
                    </a:lnTo>
                    <a:lnTo>
                      <a:pt x="135" y="106"/>
                    </a:lnTo>
                    <a:lnTo>
                      <a:pt x="135" y="100"/>
                    </a:lnTo>
                    <a:lnTo>
                      <a:pt x="133" y="94"/>
                    </a:lnTo>
                    <a:lnTo>
                      <a:pt x="131" y="89"/>
                    </a:lnTo>
                    <a:lnTo>
                      <a:pt x="127" y="84"/>
                    </a:lnTo>
                    <a:lnTo>
                      <a:pt x="52" y="9"/>
                    </a:lnTo>
                    <a:lnTo>
                      <a:pt x="47" y="5"/>
                    </a:lnTo>
                    <a:lnTo>
                      <a:pt x="42" y="3"/>
                    </a:lnTo>
                    <a:lnTo>
                      <a:pt x="36" y="0"/>
                    </a:lnTo>
                    <a:lnTo>
                      <a:pt x="30" y="0"/>
                    </a:lnTo>
                    <a:lnTo>
                      <a:pt x="25" y="0"/>
                    </a:lnTo>
                    <a:lnTo>
                      <a:pt x="19" y="3"/>
                    </a:lnTo>
                    <a:lnTo>
                      <a:pt x="14" y="5"/>
                    </a:lnTo>
                    <a:lnTo>
                      <a:pt x="9" y="9"/>
                    </a:lnTo>
                    <a:lnTo>
                      <a:pt x="6" y="13"/>
                    </a:lnTo>
                    <a:lnTo>
                      <a:pt x="2" y="19"/>
                    </a:lnTo>
                    <a:lnTo>
                      <a:pt x="1" y="25"/>
                    </a:lnTo>
                    <a:lnTo>
                      <a:pt x="0" y="30"/>
                    </a:lnTo>
                    <a:lnTo>
                      <a:pt x="1" y="36"/>
                    </a:lnTo>
                    <a:lnTo>
                      <a:pt x="2" y="41"/>
                    </a:lnTo>
                    <a:lnTo>
                      <a:pt x="6" y="47"/>
                    </a:lnTo>
                    <a:lnTo>
                      <a:pt x="9" y="52"/>
                    </a:lnTo>
                    <a:lnTo>
                      <a:pt x="84" y="127"/>
                    </a:lnTo>
                    <a:close/>
                  </a:path>
                </a:pathLst>
              </a:custGeom>
              <a:solidFill>
                <a:srgbClr val="6A6A73"/>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44" name="PPT世界-25"/>
              <p:cNvSpPr/>
              <p:nvPr/>
            </p:nvSpPr>
            <p:spPr bwMode="auto">
              <a:xfrm>
                <a:off x="3990723" y="4017994"/>
                <a:ext cx="23051" cy="57626"/>
              </a:xfrm>
              <a:custGeom>
                <a:avLst/>
                <a:gdLst>
                  <a:gd name="T0" fmla="*/ 30 w 60"/>
                  <a:gd name="T1" fmla="*/ 151 h 151"/>
                  <a:gd name="T2" fmla="*/ 37 w 60"/>
                  <a:gd name="T3" fmla="*/ 149 h 151"/>
                  <a:gd name="T4" fmla="*/ 42 w 60"/>
                  <a:gd name="T5" fmla="*/ 148 h 151"/>
                  <a:gd name="T6" fmla="*/ 48 w 60"/>
                  <a:gd name="T7" fmla="*/ 145 h 151"/>
                  <a:gd name="T8" fmla="*/ 52 w 60"/>
                  <a:gd name="T9" fmla="*/ 142 h 151"/>
                  <a:gd name="T10" fmla="*/ 55 w 60"/>
                  <a:gd name="T11" fmla="*/ 138 h 151"/>
                  <a:gd name="T12" fmla="*/ 58 w 60"/>
                  <a:gd name="T13" fmla="*/ 132 h 151"/>
                  <a:gd name="T14" fmla="*/ 60 w 60"/>
                  <a:gd name="T15" fmla="*/ 127 h 151"/>
                  <a:gd name="T16" fmla="*/ 60 w 60"/>
                  <a:gd name="T17" fmla="*/ 120 h 151"/>
                  <a:gd name="T18" fmla="*/ 60 w 60"/>
                  <a:gd name="T19" fmla="*/ 30 h 151"/>
                  <a:gd name="T20" fmla="*/ 60 w 60"/>
                  <a:gd name="T21" fmla="*/ 24 h 151"/>
                  <a:gd name="T22" fmla="*/ 58 w 60"/>
                  <a:gd name="T23" fmla="*/ 19 h 151"/>
                  <a:gd name="T24" fmla="*/ 55 w 60"/>
                  <a:gd name="T25" fmla="*/ 13 h 151"/>
                  <a:gd name="T26" fmla="*/ 52 w 60"/>
                  <a:gd name="T27" fmla="*/ 9 h 151"/>
                  <a:gd name="T28" fmla="*/ 48 w 60"/>
                  <a:gd name="T29" fmla="*/ 6 h 151"/>
                  <a:gd name="T30" fmla="*/ 42 w 60"/>
                  <a:gd name="T31" fmla="*/ 3 h 151"/>
                  <a:gd name="T32" fmla="*/ 37 w 60"/>
                  <a:gd name="T33" fmla="*/ 0 h 151"/>
                  <a:gd name="T34" fmla="*/ 30 w 60"/>
                  <a:gd name="T35" fmla="*/ 0 h 151"/>
                  <a:gd name="T36" fmla="*/ 25 w 60"/>
                  <a:gd name="T37" fmla="*/ 0 h 151"/>
                  <a:gd name="T38" fmla="*/ 19 w 60"/>
                  <a:gd name="T39" fmla="*/ 3 h 151"/>
                  <a:gd name="T40" fmla="*/ 14 w 60"/>
                  <a:gd name="T41" fmla="*/ 6 h 151"/>
                  <a:gd name="T42" fmla="*/ 9 w 60"/>
                  <a:gd name="T43" fmla="*/ 9 h 151"/>
                  <a:gd name="T44" fmla="*/ 6 w 60"/>
                  <a:gd name="T45" fmla="*/ 13 h 151"/>
                  <a:gd name="T46" fmla="*/ 2 w 60"/>
                  <a:gd name="T47" fmla="*/ 19 h 151"/>
                  <a:gd name="T48" fmla="*/ 1 w 60"/>
                  <a:gd name="T49" fmla="*/ 24 h 151"/>
                  <a:gd name="T50" fmla="*/ 0 w 60"/>
                  <a:gd name="T51" fmla="*/ 30 h 151"/>
                  <a:gd name="T52" fmla="*/ 0 w 60"/>
                  <a:gd name="T53" fmla="*/ 120 h 151"/>
                  <a:gd name="T54" fmla="*/ 1 w 60"/>
                  <a:gd name="T55" fmla="*/ 127 h 151"/>
                  <a:gd name="T56" fmla="*/ 2 w 60"/>
                  <a:gd name="T57" fmla="*/ 132 h 151"/>
                  <a:gd name="T58" fmla="*/ 6 w 60"/>
                  <a:gd name="T59" fmla="*/ 138 h 151"/>
                  <a:gd name="T60" fmla="*/ 9 w 60"/>
                  <a:gd name="T61" fmla="*/ 142 h 151"/>
                  <a:gd name="T62" fmla="*/ 14 w 60"/>
                  <a:gd name="T63" fmla="*/ 145 h 151"/>
                  <a:gd name="T64" fmla="*/ 19 w 60"/>
                  <a:gd name="T65" fmla="*/ 148 h 151"/>
                  <a:gd name="T66" fmla="*/ 25 w 60"/>
                  <a:gd name="T67" fmla="*/ 149 h 151"/>
                  <a:gd name="T68" fmla="*/ 30 w 60"/>
                  <a:gd name="T69" fmla="*/ 151 h 151"/>
                  <a:gd name="T70" fmla="*/ 30 w 60"/>
                  <a:gd name="T71"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151">
                    <a:moveTo>
                      <a:pt x="30" y="151"/>
                    </a:moveTo>
                    <a:lnTo>
                      <a:pt x="37" y="149"/>
                    </a:lnTo>
                    <a:lnTo>
                      <a:pt x="42" y="148"/>
                    </a:lnTo>
                    <a:lnTo>
                      <a:pt x="48" y="145"/>
                    </a:lnTo>
                    <a:lnTo>
                      <a:pt x="52" y="142"/>
                    </a:lnTo>
                    <a:lnTo>
                      <a:pt x="55" y="138"/>
                    </a:lnTo>
                    <a:lnTo>
                      <a:pt x="58" y="132"/>
                    </a:lnTo>
                    <a:lnTo>
                      <a:pt x="60" y="127"/>
                    </a:lnTo>
                    <a:lnTo>
                      <a:pt x="60" y="120"/>
                    </a:lnTo>
                    <a:lnTo>
                      <a:pt x="60" y="30"/>
                    </a:lnTo>
                    <a:lnTo>
                      <a:pt x="60" y="24"/>
                    </a:lnTo>
                    <a:lnTo>
                      <a:pt x="58" y="19"/>
                    </a:lnTo>
                    <a:lnTo>
                      <a:pt x="55" y="13"/>
                    </a:lnTo>
                    <a:lnTo>
                      <a:pt x="52" y="9"/>
                    </a:lnTo>
                    <a:lnTo>
                      <a:pt x="48" y="6"/>
                    </a:lnTo>
                    <a:lnTo>
                      <a:pt x="42" y="3"/>
                    </a:lnTo>
                    <a:lnTo>
                      <a:pt x="37" y="0"/>
                    </a:lnTo>
                    <a:lnTo>
                      <a:pt x="30" y="0"/>
                    </a:lnTo>
                    <a:lnTo>
                      <a:pt x="25" y="0"/>
                    </a:lnTo>
                    <a:lnTo>
                      <a:pt x="19" y="3"/>
                    </a:lnTo>
                    <a:lnTo>
                      <a:pt x="14" y="6"/>
                    </a:lnTo>
                    <a:lnTo>
                      <a:pt x="9" y="9"/>
                    </a:lnTo>
                    <a:lnTo>
                      <a:pt x="6" y="13"/>
                    </a:lnTo>
                    <a:lnTo>
                      <a:pt x="2" y="19"/>
                    </a:lnTo>
                    <a:lnTo>
                      <a:pt x="1" y="24"/>
                    </a:lnTo>
                    <a:lnTo>
                      <a:pt x="0" y="30"/>
                    </a:lnTo>
                    <a:lnTo>
                      <a:pt x="0" y="120"/>
                    </a:lnTo>
                    <a:lnTo>
                      <a:pt x="1" y="127"/>
                    </a:lnTo>
                    <a:lnTo>
                      <a:pt x="2" y="132"/>
                    </a:lnTo>
                    <a:lnTo>
                      <a:pt x="6" y="138"/>
                    </a:lnTo>
                    <a:lnTo>
                      <a:pt x="9" y="142"/>
                    </a:lnTo>
                    <a:lnTo>
                      <a:pt x="14" y="145"/>
                    </a:lnTo>
                    <a:lnTo>
                      <a:pt x="19" y="148"/>
                    </a:lnTo>
                    <a:lnTo>
                      <a:pt x="25" y="149"/>
                    </a:lnTo>
                    <a:lnTo>
                      <a:pt x="30" y="151"/>
                    </a:lnTo>
                    <a:lnTo>
                      <a:pt x="30" y="151"/>
                    </a:lnTo>
                    <a:close/>
                  </a:path>
                </a:pathLst>
              </a:custGeom>
              <a:solidFill>
                <a:srgbClr val="6A6A73"/>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45" name="PPT世界-26"/>
              <p:cNvSpPr/>
              <p:nvPr/>
            </p:nvSpPr>
            <p:spPr bwMode="auto">
              <a:xfrm>
                <a:off x="3898521" y="4104433"/>
                <a:ext cx="57626" cy="23051"/>
              </a:xfrm>
              <a:custGeom>
                <a:avLst/>
                <a:gdLst>
                  <a:gd name="T0" fmla="*/ 30 w 150"/>
                  <a:gd name="T1" fmla="*/ 60 h 60"/>
                  <a:gd name="T2" fmla="*/ 120 w 150"/>
                  <a:gd name="T3" fmla="*/ 60 h 60"/>
                  <a:gd name="T4" fmla="*/ 127 w 150"/>
                  <a:gd name="T5" fmla="*/ 59 h 60"/>
                  <a:gd name="T6" fmla="*/ 132 w 150"/>
                  <a:gd name="T7" fmla="*/ 57 h 60"/>
                  <a:gd name="T8" fmla="*/ 137 w 150"/>
                  <a:gd name="T9" fmla="*/ 54 h 60"/>
                  <a:gd name="T10" fmla="*/ 142 w 150"/>
                  <a:gd name="T11" fmla="*/ 51 h 60"/>
                  <a:gd name="T12" fmla="*/ 145 w 150"/>
                  <a:gd name="T13" fmla="*/ 47 h 60"/>
                  <a:gd name="T14" fmla="*/ 148 w 150"/>
                  <a:gd name="T15" fmla="*/ 41 h 60"/>
                  <a:gd name="T16" fmla="*/ 150 w 150"/>
                  <a:gd name="T17" fmla="*/ 36 h 60"/>
                  <a:gd name="T18" fmla="*/ 150 w 150"/>
                  <a:gd name="T19" fmla="*/ 30 h 60"/>
                  <a:gd name="T20" fmla="*/ 150 w 150"/>
                  <a:gd name="T21" fmla="*/ 23 h 60"/>
                  <a:gd name="T22" fmla="*/ 148 w 150"/>
                  <a:gd name="T23" fmla="*/ 18 h 60"/>
                  <a:gd name="T24" fmla="*/ 145 w 150"/>
                  <a:gd name="T25" fmla="*/ 12 h 60"/>
                  <a:gd name="T26" fmla="*/ 142 w 150"/>
                  <a:gd name="T27" fmla="*/ 8 h 60"/>
                  <a:gd name="T28" fmla="*/ 137 w 150"/>
                  <a:gd name="T29" fmla="*/ 5 h 60"/>
                  <a:gd name="T30" fmla="*/ 132 w 150"/>
                  <a:gd name="T31" fmla="*/ 2 h 60"/>
                  <a:gd name="T32" fmla="*/ 127 w 150"/>
                  <a:gd name="T33" fmla="*/ 1 h 60"/>
                  <a:gd name="T34" fmla="*/ 120 w 150"/>
                  <a:gd name="T35" fmla="*/ 0 h 60"/>
                  <a:gd name="T36" fmla="*/ 30 w 150"/>
                  <a:gd name="T37" fmla="*/ 0 h 60"/>
                  <a:gd name="T38" fmla="*/ 24 w 150"/>
                  <a:gd name="T39" fmla="*/ 1 h 60"/>
                  <a:gd name="T40" fmla="*/ 18 w 150"/>
                  <a:gd name="T41" fmla="*/ 2 h 60"/>
                  <a:gd name="T42" fmla="*/ 13 w 150"/>
                  <a:gd name="T43" fmla="*/ 5 h 60"/>
                  <a:gd name="T44" fmla="*/ 9 w 150"/>
                  <a:gd name="T45" fmla="*/ 8 h 60"/>
                  <a:gd name="T46" fmla="*/ 5 w 150"/>
                  <a:gd name="T47" fmla="*/ 12 h 60"/>
                  <a:gd name="T48" fmla="*/ 2 w 150"/>
                  <a:gd name="T49" fmla="*/ 18 h 60"/>
                  <a:gd name="T50" fmla="*/ 1 w 150"/>
                  <a:gd name="T51" fmla="*/ 23 h 60"/>
                  <a:gd name="T52" fmla="*/ 0 w 150"/>
                  <a:gd name="T53" fmla="*/ 30 h 60"/>
                  <a:gd name="T54" fmla="*/ 1 w 150"/>
                  <a:gd name="T55" fmla="*/ 36 h 60"/>
                  <a:gd name="T56" fmla="*/ 2 w 150"/>
                  <a:gd name="T57" fmla="*/ 41 h 60"/>
                  <a:gd name="T58" fmla="*/ 5 w 150"/>
                  <a:gd name="T59" fmla="*/ 47 h 60"/>
                  <a:gd name="T60" fmla="*/ 9 w 150"/>
                  <a:gd name="T61" fmla="*/ 51 h 60"/>
                  <a:gd name="T62" fmla="*/ 13 w 150"/>
                  <a:gd name="T63" fmla="*/ 54 h 60"/>
                  <a:gd name="T64" fmla="*/ 18 w 150"/>
                  <a:gd name="T65" fmla="*/ 57 h 60"/>
                  <a:gd name="T66" fmla="*/ 24 w 150"/>
                  <a:gd name="T67" fmla="*/ 59 h 60"/>
                  <a:gd name="T68" fmla="*/ 30 w 150"/>
                  <a:gd name="T69" fmla="*/ 60 h 60"/>
                  <a:gd name="T70" fmla="*/ 30 w 150"/>
                  <a:gd name="T7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 h="60">
                    <a:moveTo>
                      <a:pt x="30" y="60"/>
                    </a:moveTo>
                    <a:lnTo>
                      <a:pt x="120" y="60"/>
                    </a:lnTo>
                    <a:lnTo>
                      <a:pt x="127" y="59"/>
                    </a:lnTo>
                    <a:lnTo>
                      <a:pt x="132" y="57"/>
                    </a:lnTo>
                    <a:lnTo>
                      <a:pt x="137" y="54"/>
                    </a:lnTo>
                    <a:lnTo>
                      <a:pt x="142" y="51"/>
                    </a:lnTo>
                    <a:lnTo>
                      <a:pt x="145" y="47"/>
                    </a:lnTo>
                    <a:lnTo>
                      <a:pt x="148" y="41"/>
                    </a:lnTo>
                    <a:lnTo>
                      <a:pt x="150" y="36"/>
                    </a:lnTo>
                    <a:lnTo>
                      <a:pt x="150" y="30"/>
                    </a:lnTo>
                    <a:lnTo>
                      <a:pt x="150" y="23"/>
                    </a:lnTo>
                    <a:lnTo>
                      <a:pt x="148" y="18"/>
                    </a:lnTo>
                    <a:lnTo>
                      <a:pt x="145" y="12"/>
                    </a:lnTo>
                    <a:lnTo>
                      <a:pt x="142" y="8"/>
                    </a:lnTo>
                    <a:lnTo>
                      <a:pt x="137" y="5"/>
                    </a:lnTo>
                    <a:lnTo>
                      <a:pt x="132" y="2"/>
                    </a:lnTo>
                    <a:lnTo>
                      <a:pt x="127" y="1"/>
                    </a:lnTo>
                    <a:lnTo>
                      <a:pt x="120" y="0"/>
                    </a:lnTo>
                    <a:lnTo>
                      <a:pt x="30" y="0"/>
                    </a:lnTo>
                    <a:lnTo>
                      <a:pt x="24" y="1"/>
                    </a:lnTo>
                    <a:lnTo>
                      <a:pt x="18" y="2"/>
                    </a:lnTo>
                    <a:lnTo>
                      <a:pt x="13" y="5"/>
                    </a:lnTo>
                    <a:lnTo>
                      <a:pt x="9" y="8"/>
                    </a:lnTo>
                    <a:lnTo>
                      <a:pt x="5" y="12"/>
                    </a:lnTo>
                    <a:lnTo>
                      <a:pt x="2" y="18"/>
                    </a:lnTo>
                    <a:lnTo>
                      <a:pt x="1" y="23"/>
                    </a:lnTo>
                    <a:lnTo>
                      <a:pt x="0" y="30"/>
                    </a:lnTo>
                    <a:lnTo>
                      <a:pt x="1" y="36"/>
                    </a:lnTo>
                    <a:lnTo>
                      <a:pt x="2" y="41"/>
                    </a:lnTo>
                    <a:lnTo>
                      <a:pt x="5" y="47"/>
                    </a:lnTo>
                    <a:lnTo>
                      <a:pt x="9" y="51"/>
                    </a:lnTo>
                    <a:lnTo>
                      <a:pt x="13" y="54"/>
                    </a:lnTo>
                    <a:lnTo>
                      <a:pt x="18" y="57"/>
                    </a:lnTo>
                    <a:lnTo>
                      <a:pt x="24" y="59"/>
                    </a:lnTo>
                    <a:lnTo>
                      <a:pt x="30" y="60"/>
                    </a:lnTo>
                    <a:lnTo>
                      <a:pt x="30" y="60"/>
                    </a:lnTo>
                    <a:close/>
                  </a:path>
                </a:pathLst>
              </a:custGeom>
              <a:solidFill>
                <a:srgbClr val="6A6A73"/>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46" name="PPT世界-27"/>
              <p:cNvSpPr/>
              <p:nvPr/>
            </p:nvSpPr>
            <p:spPr bwMode="auto">
              <a:xfrm>
                <a:off x="3869708" y="4185110"/>
                <a:ext cx="172879" cy="172879"/>
              </a:xfrm>
              <a:custGeom>
                <a:avLst/>
                <a:gdLst>
                  <a:gd name="T0" fmla="*/ 279 w 450"/>
                  <a:gd name="T1" fmla="*/ 355 h 451"/>
                  <a:gd name="T2" fmla="*/ 261 w 450"/>
                  <a:gd name="T3" fmla="*/ 370 h 451"/>
                  <a:gd name="T4" fmla="*/ 241 w 450"/>
                  <a:gd name="T5" fmla="*/ 381 h 451"/>
                  <a:gd name="T6" fmla="*/ 222 w 450"/>
                  <a:gd name="T7" fmla="*/ 388 h 451"/>
                  <a:gd name="T8" fmla="*/ 203 w 450"/>
                  <a:gd name="T9" fmla="*/ 391 h 451"/>
                  <a:gd name="T10" fmla="*/ 183 w 450"/>
                  <a:gd name="T11" fmla="*/ 388 h 451"/>
                  <a:gd name="T12" fmla="*/ 164 w 450"/>
                  <a:gd name="T13" fmla="*/ 381 h 451"/>
                  <a:gd name="T14" fmla="*/ 145 w 450"/>
                  <a:gd name="T15" fmla="*/ 370 h 451"/>
                  <a:gd name="T16" fmla="*/ 127 w 450"/>
                  <a:gd name="T17" fmla="*/ 355 h 451"/>
                  <a:gd name="T18" fmla="*/ 88 w 450"/>
                  <a:gd name="T19" fmla="*/ 315 h 451"/>
                  <a:gd name="T20" fmla="*/ 74 w 450"/>
                  <a:gd name="T21" fmla="*/ 296 h 451"/>
                  <a:gd name="T22" fmla="*/ 65 w 450"/>
                  <a:gd name="T23" fmla="*/ 277 h 451"/>
                  <a:gd name="T24" fmla="*/ 60 w 450"/>
                  <a:gd name="T25" fmla="*/ 257 h 451"/>
                  <a:gd name="T26" fmla="*/ 60 w 450"/>
                  <a:gd name="T27" fmla="*/ 238 h 451"/>
                  <a:gd name="T28" fmla="*/ 65 w 450"/>
                  <a:gd name="T29" fmla="*/ 218 h 451"/>
                  <a:gd name="T30" fmla="*/ 74 w 450"/>
                  <a:gd name="T31" fmla="*/ 199 h 451"/>
                  <a:gd name="T32" fmla="*/ 88 w 450"/>
                  <a:gd name="T33" fmla="*/ 181 h 451"/>
                  <a:gd name="T34" fmla="*/ 217 w 450"/>
                  <a:gd name="T35" fmla="*/ 51 h 451"/>
                  <a:gd name="T36" fmla="*/ 223 w 450"/>
                  <a:gd name="T37" fmla="*/ 42 h 451"/>
                  <a:gd name="T38" fmla="*/ 225 w 450"/>
                  <a:gd name="T39" fmla="*/ 30 h 451"/>
                  <a:gd name="T40" fmla="*/ 223 w 450"/>
                  <a:gd name="T41" fmla="*/ 19 h 451"/>
                  <a:gd name="T42" fmla="*/ 217 w 450"/>
                  <a:gd name="T43" fmla="*/ 8 h 451"/>
                  <a:gd name="T44" fmla="*/ 207 w 450"/>
                  <a:gd name="T45" fmla="*/ 2 h 451"/>
                  <a:gd name="T46" fmla="*/ 195 w 450"/>
                  <a:gd name="T47" fmla="*/ 0 h 451"/>
                  <a:gd name="T48" fmla="*/ 184 w 450"/>
                  <a:gd name="T49" fmla="*/ 2 h 451"/>
                  <a:gd name="T50" fmla="*/ 174 w 450"/>
                  <a:gd name="T51" fmla="*/ 8 h 451"/>
                  <a:gd name="T52" fmla="*/ 41 w 450"/>
                  <a:gd name="T53" fmla="*/ 142 h 451"/>
                  <a:gd name="T54" fmla="*/ 20 w 450"/>
                  <a:gd name="T55" fmla="*/ 171 h 451"/>
                  <a:gd name="T56" fmla="*/ 8 w 450"/>
                  <a:gd name="T57" fmla="*/ 201 h 451"/>
                  <a:gd name="T58" fmla="*/ 1 w 450"/>
                  <a:gd name="T59" fmla="*/ 232 h 451"/>
                  <a:gd name="T60" fmla="*/ 1 w 450"/>
                  <a:gd name="T61" fmla="*/ 263 h 451"/>
                  <a:gd name="T62" fmla="*/ 8 w 450"/>
                  <a:gd name="T63" fmla="*/ 294 h 451"/>
                  <a:gd name="T64" fmla="*/ 20 w 450"/>
                  <a:gd name="T65" fmla="*/ 324 h 451"/>
                  <a:gd name="T66" fmla="*/ 41 w 450"/>
                  <a:gd name="T67" fmla="*/ 352 h 451"/>
                  <a:gd name="T68" fmla="*/ 84 w 450"/>
                  <a:gd name="T69" fmla="*/ 396 h 451"/>
                  <a:gd name="T70" fmla="*/ 112 w 450"/>
                  <a:gd name="T71" fmla="*/ 420 h 451"/>
                  <a:gd name="T72" fmla="*/ 142 w 450"/>
                  <a:gd name="T73" fmla="*/ 437 h 451"/>
                  <a:gd name="T74" fmla="*/ 172 w 450"/>
                  <a:gd name="T75" fmla="*/ 448 h 451"/>
                  <a:gd name="T76" fmla="*/ 203 w 450"/>
                  <a:gd name="T77" fmla="*/ 451 h 451"/>
                  <a:gd name="T78" fmla="*/ 234 w 450"/>
                  <a:gd name="T79" fmla="*/ 448 h 451"/>
                  <a:gd name="T80" fmla="*/ 264 w 450"/>
                  <a:gd name="T81" fmla="*/ 437 h 451"/>
                  <a:gd name="T82" fmla="*/ 294 w 450"/>
                  <a:gd name="T83" fmla="*/ 420 h 451"/>
                  <a:gd name="T84" fmla="*/ 322 w 450"/>
                  <a:gd name="T85" fmla="*/ 396 h 451"/>
                  <a:gd name="T86" fmla="*/ 446 w 450"/>
                  <a:gd name="T87" fmla="*/ 272 h 451"/>
                  <a:gd name="T88" fmla="*/ 450 w 450"/>
                  <a:gd name="T89" fmla="*/ 261 h 451"/>
                  <a:gd name="T90" fmla="*/ 450 w 450"/>
                  <a:gd name="T91" fmla="*/ 250 h 451"/>
                  <a:gd name="T92" fmla="*/ 446 w 450"/>
                  <a:gd name="T93" fmla="*/ 239 h 451"/>
                  <a:gd name="T94" fmla="*/ 438 w 450"/>
                  <a:gd name="T95" fmla="*/ 230 h 451"/>
                  <a:gd name="T96" fmla="*/ 427 w 450"/>
                  <a:gd name="T97" fmla="*/ 226 h 451"/>
                  <a:gd name="T98" fmla="*/ 415 w 450"/>
                  <a:gd name="T99" fmla="*/ 226 h 451"/>
                  <a:gd name="T100" fmla="*/ 404 w 450"/>
                  <a:gd name="T101" fmla="*/ 230 h 451"/>
                  <a:gd name="T102" fmla="*/ 399 w 450"/>
                  <a:gd name="T103" fmla="*/ 23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0" h="451">
                    <a:moveTo>
                      <a:pt x="399" y="233"/>
                    </a:moveTo>
                    <a:lnTo>
                      <a:pt x="279" y="355"/>
                    </a:lnTo>
                    <a:lnTo>
                      <a:pt x="270" y="362"/>
                    </a:lnTo>
                    <a:lnTo>
                      <a:pt x="261" y="370"/>
                    </a:lnTo>
                    <a:lnTo>
                      <a:pt x="251" y="376"/>
                    </a:lnTo>
                    <a:lnTo>
                      <a:pt x="241" y="381"/>
                    </a:lnTo>
                    <a:lnTo>
                      <a:pt x="232" y="386"/>
                    </a:lnTo>
                    <a:lnTo>
                      <a:pt x="222" y="388"/>
                    </a:lnTo>
                    <a:lnTo>
                      <a:pt x="212" y="390"/>
                    </a:lnTo>
                    <a:lnTo>
                      <a:pt x="203" y="391"/>
                    </a:lnTo>
                    <a:lnTo>
                      <a:pt x="193" y="390"/>
                    </a:lnTo>
                    <a:lnTo>
                      <a:pt x="183" y="388"/>
                    </a:lnTo>
                    <a:lnTo>
                      <a:pt x="174" y="386"/>
                    </a:lnTo>
                    <a:lnTo>
                      <a:pt x="164" y="381"/>
                    </a:lnTo>
                    <a:lnTo>
                      <a:pt x="154" y="376"/>
                    </a:lnTo>
                    <a:lnTo>
                      <a:pt x="145" y="370"/>
                    </a:lnTo>
                    <a:lnTo>
                      <a:pt x="135" y="363"/>
                    </a:lnTo>
                    <a:lnTo>
                      <a:pt x="127" y="355"/>
                    </a:lnTo>
                    <a:lnTo>
                      <a:pt x="97" y="325"/>
                    </a:lnTo>
                    <a:lnTo>
                      <a:pt x="88" y="315"/>
                    </a:lnTo>
                    <a:lnTo>
                      <a:pt x="80" y="305"/>
                    </a:lnTo>
                    <a:lnTo>
                      <a:pt x="74" y="296"/>
                    </a:lnTo>
                    <a:lnTo>
                      <a:pt x="69" y="287"/>
                    </a:lnTo>
                    <a:lnTo>
                      <a:pt x="65" y="277"/>
                    </a:lnTo>
                    <a:lnTo>
                      <a:pt x="62" y="268"/>
                    </a:lnTo>
                    <a:lnTo>
                      <a:pt x="60" y="257"/>
                    </a:lnTo>
                    <a:lnTo>
                      <a:pt x="60" y="247"/>
                    </a:lnTo>
                    <a:lnTo>
                      <a:pt x="60" y="238"/>
                    </a:lnTo>
                    <a:lnTo>
                      <a:pt x="62" y="228"/>
                    </a:lnTo>
                    <a:lnTo>
                      <a:pt x="65" y="218"/>
                    </a:lnTo>
                    <a:lnTo>
                      <a:pt x="69" y="209"/>
                    </a:lnTo>
                    <a:lnTo>
                      <a:pt x="74" y="199"/>
                    </a:lnTo>
                    <a:lnTo>
                      <a:pt x="80" y="190"/>
                    </a:lnTo>
                    <a:lnTo>
                      <a:pt x="88" y="181"/>
                    </a:lnTo>
                    <a:lnTo>
                      <a:pt x="97" y="171"/>
                    </a:lnTo>
                    <a:lnTo>
                      <a:pt x="217" y="51"/>
                    </a:lnTo>
                    <a:lnTo>
                      <a:pt x="221" y="47"/>
                    </a:lnTo>
                    <a:lnTo>
                      <a:pt x="223" y="42"/>
                    </a:lnTo>
                    <a:lnTo>
                      <a:pt x="225" y="35"/>
                    </a:lnTo>
                    <a:lnTo>
                      <a:pt x="225" y="30"/>
                    </a:lnTo>
                    <a:lnTo>
                      <a:pt x="225" y="24"/>
                    </a:lnTo>
                    <a:lnTo>
                      <a:pt x="223" y="19"/>
                    </a:lnTo>
                    <a:lnTo>
                      <a:pt x="221" y="14"/>
                    </a:lnTo>
                    <a:lnTo>
                      <a:pt x="217" y="8"/>
                    </a:lnTo>
                    <a:lnTo>
                      <a:pt x="212" y="5"/>
                    </a:lnTo>
                    <a:lnTo>
                      <a:pt x="207" y="2"/>
                    </a:lnTo>
                    <a:lnTo>
                      <a:pt x="202" y="1"/>
                    </a:lnTo>
                    <a:lnTo>
                      <a:pt x="195" y="0"/>
                    </a:lnTo>
                    <a:lnTo>
                      <a:pt x="190" y="1"/>
                    </a:lnTo>
                    <a:lnTo>
                      <a:pt x="184" y="2"/>
                    </a:lnTo>
                    <a:lnTo>
                      <a:pt x="179" y="5"/>
                    </a:lnTo>
                    <a:lnTo>
                      <a:pt x="174" y="8"/>
                    </a:lnTo>
                    <a:lnTo>
                      <a:pt x="54" y="128"/>
                    </a:lnTo>
                    <a:lnTo>
                      <a:pt x="41" y="142"/>
                    </a:lnTo>
                    <a:lnTo>
                      <a:pt x="30" y="157"/>
                    </a:lnTo>
                    <a:lnTo>
                      <a:pt x="20" y="171"/>
                    </a:lnTo>
                    <a:lnTo>
                      <a:pt x="13" y="186"/>
                    </a:lnTo>
                    <a:lnTo>
                      <a:pt x="8" y="201"/>
                    </a:lnTo>
                    <a:lnTo>
                      <a:pt x="3" y="216"/>
                    </a:lnTo>
                    <a:lnTo>
                      <a:pt x="1" y="232"/>
                    </a:lnTo>
                    <a:lnTo>
                      <a:pt x="0" y="247"/>
                    </a:lnTo>
                    <a:lnTo>
                      <a:pt x="1" y="263"/>
                    </a:lnTo>
                    <a:lnTo>
                      <a:pt x="3" y="278"/>
                    </a:lnTo>
                    <a:lnTo>
                      <a:pt x="8" y="294"/>
                    </a:lnTo>
                    <a:lnTo>
                      <a:pt x="13" y="310"/>
                    </a:lnTo>
                    <a:lnTo>
                      <a:pt x="20" y="324"/>
                    </a:lnTo>
                    <a:lnTo>
                      <a:pt x="30" y="339"/>
                    </a:lnTo>
                    <a:lnTo>
                      <a:pt x="41" y="352"/>
                    </a:lnTo>
                    <a:lnTo>
                      <a:pt x="54" y="366"/>
                    </a:lnTo>
                    <a:lnTo>
                      <a:pt x="84" y="396"/>
                    </a:lnTo>
                    <a:lnTo>
                      <a:pt x="98" y="409"/>
                    </a:lnTo>
                    <a:lnTo>
                      <a:pt x="112" y="420"/>
                    </a:lnTo>
                    <a:lnTo>
                      <a:pt x="127" y="430"/>
                    </a:lnTo>
                    <a:lnTo>
                      <a:pt x="142" y="437"/>
                    </a:lnTo>
                    <a:lnTo>
                      <a:pt x="157" y="444"/>
                    </a:lnTo>
                    <a:lnTo>
                      <a:pt x="172" y="448"/>
                    </a:lnTo>
                    <a:lnTo>
                      <a:pt x="188" y="450"/>
                    </a:lnTo>
                    <a:lnTo>
                      <a:pt x="203" y="451"/>
                    </a:lnTo>
                    <a:lnTo>
                      <a:pt x="219" y="450"/>
                    </a:lnTo>
                    <a:lnTo>
                      <a:pt x="234" y="448"/>
                    </a:lnTo>
                    <a:lnTo>
                      <a:pt x="249" y="444"/>
                    </a:lnTo>
                    <a:lnTo>
                      <a:pt x="264" y="437"/>
                    </a:lnTo>
                    <a:lnTo>
                      <a:pt x="279" y="430"/>
                    </a:lnTo>
                    <a:lnTo>
                      <a:pt x="294" y="420"/>
                    </a:lnTo>
                    <a:lnTo>
                      <a:pt x="308" y="409"/>
                    </a:lnTo>
                    <a:lnTo>
                      <a:pt x="322" y="396"/>
                    </a:lnTo>
                    <a:lnTo>
                      <a:pt x="442" y="276"/>
                    </a:lnTo>
                    <a:lnTo>
                      <a:pt x="446" y="272"/>
                    </a:lnTo>
                    <a:lnTo>
                      <a:pt x="448" y="267"/>
                    </a:lnTo>
                    <a:lnTo>
                      <a:pt x="450" y="261"/>
                    </a:lnTo>
                    <a:lnTo>
                      <a:pt x="450" y="255"/>
                    </a:lnTo>
                    <a:lnTo>
                      <a:pt x="450" y="250"/>
                    </a:lnTo>
                    <a:lnTo>
                      <a:pt x="448" y="244"/>
                    </a:lnTo>
                    <a:lnTo>
                      <a:pt x="446" y="239"/>
                    </a:lnTo>
                    <a:lnTo>
                      <a:pt x="442" y="235"/>
                    </a:lnTo>
                    <a:lnTo>
                      <a:pt x="438" y="230"/>
                    </a:lnTo>
                    <a:lnTo>
                      <a:pt x="432" y="227"/>
                    </a:lnTo>
                    <a:lnTo>
                      <a:pt x="427" y="226"/>
                    </a:lnTo>
                    <a:lnTo>
                      <a:pt x="420" y="225"/>
                    </a:lnTo>
                    <a:lnTo>
                      <a:pt x="415" y="226"/>
                    </a:lnTo>
                    <a:lnTo>
                      <a:pt x="410" y="227"/>
                    </a:lnTo>
                    <a:lnTo>
                      <a:pt x="404" y="230"/>
                    </a:lnTo>
                    <a:lnTo>
                      <a:pt x="399" y="235"/>
                    </a:lnTo>
                    <a:lnTo>
                      <a:pt x="399" y="233"/>
                    </a:lnTo>
                    <a:close/>
                  </a:path>
                </a:pathLst>
              </a:custGeom>
              <a:solidFill>
                <a:srgbClr val="6A6A73"/>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47" name="PPT世界-28"/>
              <p:cNvSpPr/>
              <p:nvPr/>
            </p:nvSpPr>
            <p:spPr bwMode="auto">
              <a:xfrm>
                <a:off x="4077163" y="4104433"/>
                <a:ext cx="138303" cy="161354"/>
              </a:xfrm>
              <a:custGeom>
                <a:avLst/>
                <a:gdLst>
                  <a:gd name="T0" fmla="*/ 30 w 361"/>
                  <a:gd name="T1" fmla="*/ 0 h 420"/>
                  <a:gd name="T2" fmla="*/ 19 w 361"/>
                  <a:gd name="T3" fmla="*/ 2 h 420"/>
                  <a:gd name="T4" fmla="*/ 9 w 361"/>
                  <a:gd name="T5" fmla="*/ 8 h 420"/>
                  <a:gd name="T6" fmla="*/ 3 w 361"/>
                  <a:gd name="T7" fmla="*/ 18 h 420"/>
                  <a:gd name="T8" fmla="*/ 0 w 361"/>
                  <a:gd name="T9" fmla="*/ 30 h 420"/>
                  <a:gd name="T10" fmla="*/ 3 w 361"/>
                  <a:gd name="T11" fmla="*/ 41 h 420"/>
                  <a:gd name="T12" fmla="*/ 9 w 361"/>
                  <a:gd name="T13" fmla="*/ 51 h 420"/>
                  <a:gd name="T14" fmla="*/ 19 w 361"/>
                  <a:gd name="T15" fmla="*/ 57 h 420"/>
                  <a:gd name="T16" fmla="*/ 30 w 361"/>
                  <a:gd name="T17" fmla="*/ 60 h 420"/>
                  <a:gd name="T18" fmla="*/ 205 w 361"/>
                  <a:gd name="T19" fmla="*/ 61 h 420"/>
                  <a:gd name="T20" fmla="*/ 225 w 361"/>
                  <a:gd name="T21" fmla="*/ 65 h 420"/>
                  <a:gd name="T22" fmla="*/ 243 w 361"/>
                  <a:gd name="T23" fmla="*/ 75 h 420"/>
                  <a:gd name="T24" fmla="*/ 260 w 361"/>
                  <a:gd name="T25" fmla="*/ 89 h 420"/>
                  <a:gd name="T26" fmla="*/ 275 w 361"/>
                  <a:gd name="T27" fmla="*/ 106 h 420"/>
                  <a:gd name="T28" fmla="*/ 287 w 361"/>
                  <a:gd name="T29" fmla="*/ 125 h 420"/>
                  <a:gd name="T30" fmla="*/ 296 w 361"/>
                  <a:gd name="T31" fmla="*/ 145 h 420"/>
                  <a:gd name="T32" fmla="*/ 300 w 361"/>
                  <a:gd name="T33" fmla="*/ 168 h 420"/>
                  <a:gd name="T34" fmla="*/ 301 w 361"/>
                  <a:gd name="T35" fmla="*/ 255 h 420"/>
                  <a:gd name="T36" fmla="*/ 299 w 361"/>
                  <a:gd name="T37" fmla="*/ 275 h 420"/>
                  <a:gd name="T38" fmla="*/ 292 w 361"/>
                  <a:gd name="T39" fmla="*/ 295 h 420"/>
                  <a:gd name="T40" fmla="*/ 282 w 361"/>
                  <a:gd name="T41" fmla="*/ 313 h 420"/>
                  <a:gd name="T42" fmla="*/ 269 w 361"/>
                  <a:gd name="T43" fmla="*/ 329 h 420"/>
                  <a:gd name="T44" fmla="*/ 254 w 361"/>
                  <a:gd name="T45" fmla="*/ 342 h 420"/>
                  <a:gd name="T46" fmla="*/ 236 w 361"/>
                  <a:gd name="T47" fmla="*/ 351 h 420"/>
                  <a:gd name="T48" fmla="*/ 216 w 361"/>
                  <a:gd name="T49" fmla="*/ 358 h 420"/>
                  <a:gd name="T50" fmla="*/ 196 w 361"/>
                  <a:gd name="T51" fmla="*/ 360 h 420"/>
                  <a:gd name="T52" fmla="*/ 24 w 361"/>
                  <a:gd name="T53" fmla="*/ 361 h 420"/>
                  <a:gd name="T54" fmla="*/ 13 w 361"/>
                  <a:gd name="T55" fmla="*/ 365 h 420"/>
                  <a:gd name="T56" fmla="*/ 5 w 361"/>
                  <a:gd name="T57" fmla="*/ 374 h 420"/>
                  <a:gd name="T58" fmla="*/ 1 w 361"/>
                  <a:gd name="T59" fmla="*/ 384 h 420"/>
                  <a:gd name="T60" fmla="*/ 1 w 361"/>
                  <a:gd name="T61" fmla="*/ 396 h 420"/>
                  <a:gd name="T62" fmla="*/ 5 w 361"/>
                  <a:gd name="T63" fmla="*/ 407 h 420"/>
                  <a:gd name="T64" fmla="*/ 13 w 361"/>
                  <a:gd name="T65" fmla="*/ 416 h 420"/>
                  <a:gd name="T66" fmla="*/ 24 w 361"/>
                  <a:gd name="T67" fmla="*/ 420 h 420"/>
                  <a:gd name="T68" fmla="*/ 196 w 361"/>
                  <a:gd name="T69" fmla="*/ 420 h 420"/>
                  <a:gd name="T70" fmla="*/ 228 w 361"/>
                  <a:gd name="T71" fmla="*/ 417 h 420"/>
                  <a:gd name="T72" fmla="*/ 259 w 361"/>
                  <a:gd name="T73" fmla="*/ 407 h 420"/>
                  <a:gd name="T74" fmla="*/ 287 w 361"/>
                  <a:gd name="T75" fmla="*/ 392 h 420"/>
                  <a:gd name="T76" fmla="*/ 312 w 361"/>
                  <a:gd name="T77" fmla="*/ 372 h 420"/>
                  <a:gd name="T78" fmla="*/ 332 w 361"/>
                  <a:gd name="T79" fmla="*/ 347 h 420"/>
                  <a:gd name="T80" fmla="*/ 347 w 361"/>
                  <a:gd name="T81" fmla="*/ 319 h 420"/>
                  <a:gd name="T82" fmla="*/ 357 w 361"/>
                  <a:gd name="T83" fmla="*/ 288 h 420"/>
                  <a:gd name="T84" fmla="*/ 361 w 361"/>
                  <a:gd name="T85" fmla="*/ 255 h 420"/>
                  <a:gd name="T86" fmla="*/ 360 w 361"/>
                  <a:gd name="T87" fmla="*/ 163 h 420"/>
                  <a:gd name="T88" fmla="*/ 353 w 361"/>
                  <a:gd name="T89" fmla="*/ 130 h 420"/>
                  <a:gd name="T90" fmla="*/ 342 w 361"/>
                  <a:gd name="T91" fmla="*/ 99 h 420"/>
                  <a:gd name="T92" fmla="*/ 323 w 361"/>
                  <a:gd name="T93" fmla="*/ 70 h 420"/>
                  <a:gd name="T94" fmla="*/ 302 w 361"/>
                  <a:gd name="T95" fmla="*/ 45 h 420"/>
                  <a:gd name="T96" fmla="*/ 275 w 361"/>
                  <a:gd name="T97" fmla="*/ 24 h 420"/>
                  <a:gd name="T98" fmla="*/ 246 w 361"/>
                  <a:gd name="T99" fmla="*/ 9 h 420"/>
                  <a:gd name="T100" fmla="*/ 213 w 361"/>
                  <a:gd name="T101" fmla="*/ 1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1" h="420">
                    <a:moveTo>
                      <a:pt x="196" y="0"/>
                    </a:moveTo>
                    <a:lnTo>
                      <a:pt x="30" y="0"/>
                    </a:lnTo>
                    <a:lnTo>
                      <a:pt x="24" y="1"/>
                    </a:lnTo>
                    <a:lnTo>
                      <a:pt x="19" y="2"/>
                    </a:lnTo>
                    <a:lnTo>
                      <a:pt x="13" y="5"/>
                    </a:lnTo>
                    <a:lnTo>
                      <a:pt x="9" y="8"/>
                    </a:lnTo>
                    <a:lnTo>
                      <a:pt x="5" y="12"/>
                    </a:lnTo>
                    <a:lnTo>
                      <a:pt x="3" y="18"/>
                    </a:lnTo>
                    <a:lnTo>
                      <a:pt x="1" y="23"/>
                    </a:lnTo>
                    <a:lnTo>
                      <a:pt x="0" y="30"/>
                    </a:lnTo>
                    <a:lnTo>
                      <a:pt x="1" y="36"/>
                    </a:lnTo>
                    <a:lnTo>
                      <a:pt x="3" y="41"/>
                    </a:lnTo>
                    <a:lnTo>
                      <a:pt x="5" y="47"/>
                    </a:lnTo>
                    <a:lnTo>
                      <a:pt x="9" y="51"/>
                    </a:lnTo>
                    <a:lnTo>
                      <a:pt x="13" y="54"/>
                    </a:lnTo>
                    <a:lnTo>
                      <a:pt x="19" y="57"/>
                    </a:lnTo>
                    <a:lnTo>
                      <a:pt x="24" y="59"/>
                    </a:lnTo>
                    <a:lnTo>
                      <a:pt x="30" y="60"/>
                    </a:lnTo>
                    <a:lnTo>
                      <a:pt x="196" y="60"/>
                    </a:lnTo>
                    <a:lnTo>
                      <a:pt x="205" y="61"/>
                    </a:lnTo>
                    <a:lnTo>
                      <a:pt x="215" y="62"/>
                    </a:lnTo>
                    <a:lnTo>
                      <a:pt x="225" y="65"/>
                    </a:lnTo>
                    <a:lnTo>
                      <a:pt x="234" y="69"/>
                    </a:lnTo>
                    <a:lnTo>
                      <a:pt x="243" y="75"/>
                    </a:lnTo>
                    <a:lnTo>
                      <a:pt x="252" y="81"/>
                    </a:lnTo>
                    <a:lnTo>
                      <a:pt x="260" y="89"/>
                    </a:lnTo>
                    <a:lnTo>
                      <a:pt x="268" y="97"/>
                    </a:lnTo>
                    <a:lnTo>
                      <a:pt x="275" y="106"/>
                    </a:lnTo>
                    <a:lnTo>
                      <a:pt x="282" y="114"/>
                    </a:lnTo>
                    <a:lnTo>
                      <a:pt x="287" y="125"/>
                    </a:lnTo>
                    <a:lnTo>
                      <a:pt x="291" y="135"/>
                    </a:lnTo>
                    <a:lnTo>
                      <a:pt x="296" y="145"/>
                    </a:lnTo>
                    <a:lnTo>
                      <a:pt x="298" y="156"/>
                    </a:lnTo>
                    <a:lnTo>
                      <a:pt x="300" y="168"/>
                    </a:lnTo>
                    <a:lnTo>
                      <a:pt x="301" y="179"/>
                    </a:lnTo>
                    <a:lnTo>
                      <a:pt x="301" y="255"/>
                    </a:lnTo>
                    <a:lnTo>
                      <a:pt x="300" y="265"/>
                    </a:lnTo>
                    <a:lnTo>
                      <a:pt x="299" y="275"/>
                    </a:lnTo>
                    <a:lnTo>
                      <a:pt x="296" y="286"/>
                    </a:lnTo>
                    <a:lnTo>
                      <a:pt x="292" y="295"/>
                    </a:lnTo>
                    <a:lnTo>
                      <a:pt x="287" y="304"/>
                    </a:lnTo>
                    <a:lnTo>
                      <a:pt x="282" y="313"/>
                    </a:lnTo>
                    <a:lnTo>
                      <a:pt x="276" y="321"/>
                    </a:lnTo>
                    <a:lnTo>
                      <a:pt x="269" y="329"/>
                    </a:lnTo>
                    <a:lnTo>
                      <a:pt x="261" y="335"/>
                    </a:lnTo>
                    <a:lnTo>
                      <a:pt x="254" y="342"/>
                    </a:lnTo>
                    <a:lnTo>
                      <a:pt x="244" y="347"/>
                    </a:lnTo>
                    <a:lnTo>
                      <a:pt x="236" y="351"/>
                    </a:lnTo>
                    <a:lnTo>
                      <a:pt x="226" y="356"/>
                    </a:lnTo>
                    <a:lnTo>
                      <a:pt x="216" y="358"/>
                    </a:lnTo>
                    <a:lnTo>
                      <a:pt x="205" y="360"/>
                    </a:lnTo>
                    <a:lnTo>
                      <a:pt x="196" y="360"/>
                    </a:lnTo>
                    <a:lnTo>
                      <a:pt x="30" y="360"/>
                    </a:lnTo>
                    <a:lnTo>
                      <a:pt x="24" y="361"/>
                    </a:lnTo>
                    <a:lnTo>
                      <a:pt x="19" y="362"/>
                    </a:lnTo>
                    <a:lnTo>
                      <a:pt x="13" y="365"/>
                    </a:lnTo>
                    <a:lnTo>
                      <a:pt x="9" y="368"/>
                    </a:lnTo>
                    <a:lnTo>
                      <a:pt x="5" y="374"/>
                    </a:lnTo>
                    <a:lnTo>
                      <a:pt x="3" y="378"/>
                    </a:lnTo>
                    <a:lnTo>
                      <a:pt x="1" y="384"/>
                    </a:lnTo>
                    <a:lnTo>
                      <a:pt x="0" y="390"/>
                    </a:lnTo>
                    <a:lnTo>
                      <a:pt x="1" y="396"/>
                    </a:lnTo>
                    <a:lnTo>
                      <a:pt x="3" y="402"/>
                    </a:lnTo>
                    <a:lnTo>
                      <a:pt x="5" y="407"/>
                    </a:lnTo>
                    <a:lnTo>
                      <a:pt x="9" y="411"/>
                    </a:lnTo>
                    <a:lnTo>
                      <a:pt x="13" y="416"/>
                    </a:lnTo>
                    <a:lnTo>
                      <a:pt x="19" y="418"/>
                    </a:lnTo>
                    <a:lnTo>
                      <a:pt x="24" y="420"/>
                    </a:lnTo>
                    <a:lnTo>
                      <a:pt x="30" y="420"/>
                    </a:lnTo>
                    <a:lnTo>
                      <a:pt x="196" y="420"/>
                    </a:lnTo>
                    <a:lnTo>
                      <a:pt x="212" y="419"/>
                    </a:lnTo>
                    <a:lnTo>
                      <a:pt x="228" y="417"/>
                    </a:lnTo>
                    <a:lnTo>
                      <a:pt x="244" y="412"/>
                    </a:lnTo>
                    <a:lnTo>
                      <a:pt x="259" y="407"/>
                    </a:lnTo>
                    <a:lnTo>
                      <a:pt x="273" y="400"/>
                    </a:lnTo>
                    <a:lnTo>
                      <a:pt x="287" y="392"/>
                    </a:lnTo>
                    <a:lnTo>
                      <a:pt x="300" y="382"/>
                    </a:lnTo>
                    <a:lnTo>
                      <a:pt x="312" y="372"/>
                    </a:lnTo>
                    <a:lnTo>
                      <a:pt x="322" y="360"/>
                    </a:lnTo>
                    <a:lnTo>
                      <a:pt x="332" y="347"/>
                    </a:lnTo>
                    <a:lnTo>
                      <a:pt x="341" y="333"/>
                    </a:lnTo>
                    <a:lnTo>
                      <a:pt x="347" y="319"/>
                    </a:lnTo>
                    <a:lnTo>
                      <a:pt x="353" y="303"/>
                    </a:lnTo>
                    <a:lnTo>
                      <a:pt x="357" y="288"/>
                    </a:lnTo>
                    <a:lnTo>
                      <a:pt x="360" y="272"/>
                    </a:lnTo>
                    <a:lnTo>
                      <a:pt x="361" y="255"/>
                    </a:lnTo>
                    <a:lnTo>
                      <a:pt x="361" y="179"/>
                    </a:lnTo>
                    <a:lnTo>
                      <a:pt x="360" y="163"/>
                    </a:lnTo>
                    <a:lnTo>
                      <a:pt x="358" y="146"/>
                    </a:lnTo>
                    <a:lnTo>
                      <a:pt x="353" y="130"/>
                    </a:lnTo>
                    <a:lnTo>
                      <a:pt x="348" y="115"/>
                    </a:lnTo>
                    <a:lnTo>
                      <a:pt x="342" y="99"/>
                    </a:lnTo>
                    <a:lnTo>
                      <a:pt x="333" y="85"/>
                    </a:lnTo>
                    <a:lnTo>
                      <a:pt x="323" y="70"/>
                    </a:lnTo>
                    <a:lnTo>
                      <a:pt x="314" y="57"/>
                    </a:lnTo>
                    <a:lnTo>
                      <a:pt x="302" y="45"/>
                    </a:lnTo>
                    <a:lnTo>
                      <a:pt x="289" y="34"/>
                    </a:lnTo>
                    <a:lnTo>
                      <a:pt x="275" y="24"/>
                    </a:lnTo>
                    <a:lnTo>
                      <a:pt x="261" y="16"/>
                    </a:lnTo>
                    <a:lnTo>
                      <a:pt x="246" y="9"/>
                    </a:lnTo>
                    <a:lnTo>
                      <a:pt x="229" y="4"/>
                    </a:lnTo>
                    <a:lnTo>
                      <a:pt x="213" y="1"/>
                    </a:lnTo>
                    <a:lnTo>
                      <a:pt x="196" y="0"/>
                    </a:lnTo>
                    <a:close/>
                  </a:path>
                </a:pathLst>
              </a:custGeom>
              <a:solidFill>
                <a:srgbClr val="6A6A73"/>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48" name="PPT世界-29"/>
              <p:cNvSpPr/>
              <p:nvPr/>
            </p:nvSpPr>
            <p:spPr>
              <a:xfrm>
                <a:off x="3664920" y="4576877"/>
                <a:ext cx="755335"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劣势 </a:t>
                </a:r>
              </a:p>
            </p:txBody>
          </p:sp>
          <p:sp>
            <p:nvSpPr>
              <p:cNvPr id="49" name="PPT世界-30"/>
              <p:cNvSpPr txBox="1"/>
              <p:nvPr/>
            </p:nvSpPr>
            <p:spPr>
              <a:xfrm>
                <a:off x="2932149" y="5014173"/>
                <a:ext cx="2220876" cy="102829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处键入文单击此</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击此处键入文本单击单击</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9" name="组合 8">
            <a:extLst>
              <a:ext uri="{FF2B5EF4-FFF2-40B4-BE49-F238E27FC236}">
                <a16:creationId xmlns:a16="http://schemas.microsoft.com/office/drawing/2014/main" id="{2F5D1520-EB14-47D8-AD47-35A9E5B582E7}"/>
              </a:ext>
            </a:extLst>
          </p:cNvPr>
          <p:cNvGrpSpPr/>
          <p:nvPr/>
        </p:nvGrpSpPr>
        <p:grpSpPr>
          <a:xfrm>
            <a:off x="7020120" y="1792667"/>
            <a:ext cx="4594443" cy="4249801"/>
            <a:chOff x="7020120" y="1792667"/>
            <a:chExt cx="4594443" cy="4249801"/>
          </a:xfrm>
        </p:grpSpPr>
        <p:sp>
          <p:nvSpPr>
            <p:cNvPr id="15" name="PPT世界-7"/>
            <p:cNvSpPr/>
            <p:nvPr/>
          </p:nvSpPr>
          <p:spPr bwMode="auto">
            <a:xfrm>
              <a:off x="7234352" y="1792667"/>
              <a:ext cx="4129540" cy="1769596"/>
            </a:xfrm>
            <a:custGeom>
              <a:avLst/>
              <a:gdLst>
                <a:gd name="T0" fmla="*/ 1513 w 1513"/>
                <a:gd name="T1" fmla="*/ 324 h 648"/>
                <a:gd name="T2" fmla="*/ 1189 w 1513"/>
                <a:gd name="T3" fmla="*/ 648 h 648"/>
                <a:gd name="T4" fmla="*/ 1027 w 1513"/>
                <a:gd name="T5" fmla="*/ 605 h 648"/>
                <a:gd name="T6" fmla="*/ 933 w 1513"/>
                <a:gd name="T7" fmla="*/ 554 h 648"/>
                <a:gd name="T8" fmla="*/ 581 w 1513"/>
                <a:gd name="T9" fmla="*/ 554 h 648"/>
                <a:gd name="T10" fmla="*/ 486 w 1513"/>
                <a:gd name="T11" fmla="*/ 605 h 648"/>
                <a:gd name="T12" fmla="*/ 324 w 1513"/>
                <a:gd name="T13" fmla="*/ 648 h 648"/>
                <a:gd name="T14" fmla="*/ 0 w 1513"/>
                <a:gd name="T15" fmla="*/ 324 h 648"/>
                <a:gd name="T16" fmla="*/ 324 w 1513"/>
                <a:gd name="T17" fmla="*/ 0 h 648"/>
                <a:gd name="T18" fmla="*/ 486 w 1513"/>
                <a:gd name="T19" fmla="*/ 44 h 648"/>
                <a:gd name="T20" fmla="*/ 581 w 1513"/>
                <a:gd name="T21" fmla="*/ 95 h 648"/>
                <a:gd name="T22" fmla="*/ 933 w 1513"/>
                <a:gd name="T23" fmla="*/ 95 h 648"/>
                <a:gd name="T24" fmla="*/ 1027 w 1513"/>
                <a:gd name="T25" fmla="*/ 44 h 648"/>
                <a:gd name="T26" fmla="*/ 1189 w 1513"/>
                <a:gd name="T27" fmla="*/ 0 h 648"/>
                <a:gd name="T28" fmla="*/ 1513 w 1513"/>
                <a:gd name="T29" fmla="*/ 3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3" h="648">
                  <a:moveTo>
                    <a:pt x="1513" y="324"/>
                  </a:moveTo>
                  <a:cubicBezTo>
                    <a:pt x="1513" y="503"/>
                    <a:pt x="1368" y="648"/>
                    <a:pt x="1189" y="648"/>
                  </a:cubicBezTo>
                  <a:cubicBezTo>
                    <a:pt x="1130" y="648"/>
                    <a:pt x="1075" y="633"/>
                    <a:pt x="1027" y="605"/>
                  </a:cubicBezTo>
                  <a:cubicBezTo>
                    <a:pt x="996" y="591"/>
                    <a:pt x="965" y="573"/>
                    <a:pt x="933" y="554"/>
                  </a:cubicBezTo>
                  <a:cubicBezTo>
                    <a:pt x="825" y="488"/>
                    <a:pt x="689" y="488"/>
                    <a:pt x="581" y="554"/>
                  </a:cubicBezTo>
                  <a:cubicBezTo>
                    <a:pt x="549" y="573"/>
                    <a:pt x="517" y="591"/>
                    <a:pt x="486" y="605"/>
                  </a:cubicBezTo>
                  <a:cubicBezTo>
                    <a:pt x="439" y="633"/>
                    <a:pt x="383" y="648"/>
                    <a:pt x="324" y="648"/>
                  </a:cubicBezTo>
                  <a:cubicBezTo>
                    <a:pt x="145" y="648"/>
                    <a:pt x="0" y="503"/>
                    <a:pt x="0" y="324"/>
                  </a:cubicBezTo>
                  <a:cubicBezTo>
                    <a:pt x="0" y="145"/>
                    <a:pt x="145" y="0"/>
                    <a:pt x="324" y="0"/>
                  </a:cubicBezTo>
                  <a:cubicBezTo>
                    <a:pt x="383" y="0"/>
                    <a:pt x="439" y="16"/>
                    <a:pt x="486" y="44"/>
                  </a:cubicBezTo>
                  <a:cubicBezTo>
                    <a:pt x="517" y="58"/>
                    <a:pt x="549" y="75"/>
                    <a:pt x="581" y="95"/>
                  </a:cubicBezTo>
                  <a:cubicBezTo>
                    <a:pt x="689" y="161"/>
                    <a:pt x="825" y="161"/>
                    <a:pt x="933" y="95"/>
                  </a:cubicBezTo>
                  <a:cubicBezTo>
                    <a:pt x="965" y="75"/>
                    <a:pt x="996" y="58"/>
                    <a:pt x="1027" y="44"/>
                  </a:cubicBezTo>
                  <a:cubicBezTo>
                    <a:pt x="1075" y="16"/>
                    <a:pt x="1130" y="0"/>
                    <a:pt x="1189" y="0"/>
                  </a:cubicBezTo>
                  <a:cubicBezTo>
                    <a:pt x="1368" y="0"/>
                    <a:pt x="1513" y="145"/>
                    <a:pt x="1513" y="32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100" b="0" i="0" u="none" strike="noStrike" kern="1200" cap="none" spc="0" normalizeH="0" baseline="0" noProof="0" dirty="0">
                <a:ln>
                  <a:noFill/>
                </a:ln>
                <a:gradFill>
                  <a:gsLst>
                    <a:gs pos="100000">
                      <a:srgbClr val="1C46F2"/>
                    </a:gs>
                    <a:gs pos="0">
                      <a:srgbClr val="00B0F0"/>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50" name="PPT世界-31"/>
            <p:cNvSpPr>
              <a:spLocks noChangeArrowheads="1"/>
            </p:cNvSpPr>
            <p:nvPr/>
          </p:nvSpPr>
          <p:spPr bwMode="auto">
            <a:xfrm>
              <a:off x="7343013" y="1889850"/>
              <a:ext cx="1575090" cy="1576681"/>
            </a:xfrm>
            <a:prstGeom prst="ellipse">
              <a:avLst/>
            </a:prstGeom>
            <a:solidFill>
              <a:schemeClr val="accent3"/>
            </a:solidFill>
            <a:ln w="19050" cap="flat">
              <a:solidFill>
                <a:sysClr val="window" lastClr="FFFFFF"/>
              </a:solidFill>
              <a:prstDash val="solid"/>
              <a:miter lim="800000"/>
            </a:ln>
          </p:spPr>
          <p:txBody>
            <a:bodyPr vert="horz" wrap="square" lIns="91440" tIns="45720" rIns="91440" bIns="4572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6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rPr>
                <a:t>O</a:t>
              </a:r>
              <a:endParaRPr kumimoji="0" lang="en-US" sz="6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grpSp>
          <p:nvGrpSpPr>
            <p:cNvPr id="4" name="组合 3">
              <a:extLst>
                <a:ext uri="{FF2B5EF4-FFF2-40B4-BE49-F238E27FC236}">
                  <a16:creationId xmlns:a16="http://schemas.microsoft.com/office/drawing/2014/main" id="{EBB3C244-8501-40F2-A19D-0DF76334A399}"/>
                </a:ext>
              </a:extLst>
            </p:cNvPr>
            <p:cNvGrpSpPr/>
            <p:nvPr/>
          </p:nvGrpSpPr>
          <p:grpSpPr>
            <a:xfrm>
              <a:off x="7020120" y="3782620"/>
              <a:ext cx="2220876" cy="2259848"/>
              <a:chOff x="7020120" y="3782620"/>
              <a:chExt cx="2220876" cy="2259848"/>
            </a:xfrm>
          </p:grpSpPr>
          <p:sp>
            <p:nvSpPr>
              <p:cNvPr id="51" name="PPT世界-32"/>
              <p:cNvSpPr/>
              <p:nvPr/>
            </p:nvSpPr>
            <p:spPr>
              <a:xfrm rot="10800000">
                <a:off x="8030008" y="3782620"/>
                <a:ext cx="201100" cy="110949"/>
              </a:xfrm>
              <a:prstGeom prst="triangl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52" name="PPT世界-33"/>
              <p:cNvSpPr>
                <a:spLocks noEditPoints="1"/>
              </p:cNvSpPr>
              <p:nvPr/>
            </p:nvSpPr>
            <p:spPr bwMode="auto">
              <a:xfrm>
                <a:off x="8026577" y="4073826"/>
                <a:ext cx="207963" cy="284163"/>
              </a:xfrm>
              <a:custGeom>
                <a:avLst/>
                <a:gdLst>
                  <a:gd name="T0" fmla="*/ 337 w 658"/>
                  <a:gd name="T1" fmla="*/ 615 h 896"/>
                  <a:gd name="T2" fmla="*/ 327 w 658"/>
                  <a:gd name="T3" fmla="*/ 613 h 896"/>
                  <a:gd name="T4" fmla="*/ 219 w 658"/>
                  <a:gd name="T5" fmla="*/ 717 h 896"/>
                  <a:gd name="T6" fmla="*/ 106 w 658"/>
                  <a:gd name="T7" fmla="*/ 664 h 896"/>
                  <a:gd name="T8" fmla="*/ 115 w 658"/>
                  <a:gd name="T9" fmla="*/ 619 h 896"/>
                  <a:gd name="T10" fmla="*/ 143 w 658"/>
                  <a:gd name="T11" fmla="*/ 562 h 896"/>
                  <a:gd name="T12" fmla="*/ 203 w 658"/>
                  <a:gd name="T13" fmla="*/ 501 h 896"/>
                  <a:gd name="T14" fmla="*/ 261 w 658"/>
                  <a:gd name="T15" fmla="*/ 473 h 896"/>
                  <a:gd name="T16" fmla="*/ 306 w 658"/>
                  <a:gd name="T17" fmla="*/ 464 h 896"/>
                  <a:gd name="T18" fmla="*/ 352 w 658"/>
                  <a:gd name="T19" fmla="*/ 464 h 896"/>
                  <a:gd name="T20" fmla="*/ 397 w 658"/>
                  <a:gd name="T21" fmla="*/ 473 h 896"/>
                  <a:gd name="T22" fmla="*/ 438 w 658"/>
                  <a:gd name="T23" fmla="*/ 489 h 896"/>
                  <a:gd name="T24" fmla="*/ 489 w 658"/>
                  <a:gd name="T25" fmla="*/ 527 h 896"/>
                  <a:gd name="T26" fmla="*/ 536 w 658"/>
                  <a:gd name="T27" fmla="*/ 599 h 896"/>
                  <a:gd name="T28" fmla="*/ 549 w 658"/>
                  <a:gd name="T29" fmla="*/ 641 h 896"/>
                  <a:gd name="T30" fmla="*/ 554 w 658"/>
                  <a:gd name="T31" fmla="*/ 687 h 896"/>
                  <a:gd name="T32" fmla="*/ 127 w 658"/>
                  <a:gd name="T33" fmla="*/ 308 h 896"/>
                  <a:gd name="T34" fmla="*/ 109 w 658"/>
                  <a:gd name="T35" fmla="*/ 253 h 896"/>
                  <a:gd name="T36" fmla="*/ 105 w 658"/>
                  <a:gd name="T37" fmla="*/ 29 h 896"/>
                  <a:gd name="T38" fmla="*/ 551 w 658"/>
                  <a:gd name="T39" fmla="*/ 238 h 896"/>
                  <a:gd name="T40" fmla="*/ 537 w 658"/>
                  <a:gd name="T41" fmla="*/ 295 h 896"/>
                  <a:gd name="T42" fmla="*/ 643 w 658"/>
                  <a:gd name="T43" fmla="*/ 866 h 896"/>
                  <a:gd name="T44" fmla="*/ 582 w 658"/>
                  <a:gd name="T45" fmla="*/ 666 h 896"/>
                  <a:gd name="T46" fmla="*/ 564 w 658"/>
                  <a:gd name="T47" fmla="*/ 588 h 896"/>
                  <a:gd name="T48" fmla="*/ 526 w 658"/>
                  <a:gd name="T49" fmla="*/ 523 h 896"/>
                  <a:gd name="T50" fmla="*/ 469 w 658"/>
                  <a:gd name="T51" fmla="*/ 473 h 896"/>
                  <a:gd name="T52" fmla="*/ 436 w 658"/>
                  <a:gd name="T53" fmla="*/ 441 h 896"/>
                  <a:gd name="T54" fmla="*/ 504 w 658"/>
                  <a:gd name="T55" fmla="*/ 395 h 896"/>
                  <a:gd name="T56" fmla="*/ 554 w 658"/>
                  <a:gd name="T57" fmla="*/ 333 h 896"/>
                  <a:gd name="T58" fmla="*/ 578 w 658"/>
                  <a:gd name="T59" fmla="*/ 264 h 896"/>
                  <a:gd name="T60" fmla="*/ 584 w 658"/>
                  <a:gd name="T61" fmla="*/ 29 h 896"/>
                  <a:gd name="T62" fmla="*/ 652 w 658"/>
                  <a:gd name="T63" fmla="*/ 27 h 896"/>
                  <a:gd name="T64" fmla="*/ 658 w 658"/>
                  <a:gd name="T65" fmla="*/ 17 h 896"/>
                  <a:gd name="T66" fmla="*/ 655 w 658"/>
                  <a:gd name="T67" fmla="*/ 6 h 896"/>
                  <a:gd name="T68" fmla="*/ 647 w 658"/>
                  <a:gd name="T69" fmla="*/ 0 h 896"/>
                  <a:gd name="T70" fmla="*/ 15 w 658"/>
                  <a:gd name="T71" fmla="*/ 0 h 896"/>
                  <a:gd name="T72" fmla="*/ 5 w 658"/>
                  <a:gd name="T73" fmla="*/ 4 h 896"/>
                  <a:gd name="T74" fmla="*/ 0 w 658"/>
                  <a:gd name="T75" fmla="*/ 14 h 896"/>
                  <a:gd name="T76" fmla="*/ 5 w 658"/>
                  <a:gd name="T77" fmla="*/ 26 h 896"/>
                  <a:gd name="T78" fmla="*/ 15 w 658"/>
                  <a:gd name="T79" fmla="*/ 29 h 896"/>
                  <a:gd name="T80" fmla="*/ 77 w 658"/>
                  <a:gd name="T81" fmla="*/ 245 h 896"/>
                  <a:gd name="T82" fmla="*/ 96 w 658"/>
                  <a:gd name="T83" fmla="*/ 312 h 896"/>
                  <a:gd name="T84" fmla="*/ 137 w 658"/>
                  <a:gd name="T85" fmla="*/ 378 h 896"/>
                  <a:gd name="T86" fmla="*/ 204 w 658"/>
                  <a:gd name="T87" fmla="*/ 431 h 896"/>
                  <a:gd name="T88" fmla="*/ 207 w 658"/>
                  <a:gd name="T89" fmla="*/ 464 h 896"/>
                  <a:gd name="T90" fmla="*/ 146 w 658"/>
                  <a:gd name="T91" fmla="*/ 510 h 896"/>
                  <a:gd name="T92" fmla="*/ 102 w 658"/>
                  <a:gd name="T93" fmla="*/ 572 h 896"/>
                  <a:gd name="T94" fmla="*/ 78 w 658"/>
                  <a:gd name="T95" fmla="*/ 647 h 896"/>
                  <a:gd name="T96" fmla="*/ 75 w 658"/>
                  <a:gd name="T97" fmla="*/ 866 h 896"/>
                  <a:gd name="T98" fmla="*/ 7 w 658"/>
                  <a:gd name="T99" fmla="*/ 870 h 896"/>
                  <a:gd name="T100" fmla="*/ 0 w 658"/>
                  <a:gd name="T101" fmla="*/ 879 h 896"/>
                  <a:gd name="T102" fmla="*/ 2 w 658"/>
                  <a:gd name="T103" fmla="*/ 890 h 896"/>
                  <a:gd name="T104" fmla="*/ 12 w 658"/>
                  <a:gd name="T105" fmla="*/ 896 h 896"/>
                  <a:gd name="T106" fmla="*/ 643 w 658"/>
                  <a:gd name="T107" fmla="*/ 896 h 896"/>
                  <a:gd name="T108" fmla="*/ 654 w 658"/>
                  <a:gd name="T109" fmla="*/ 892 h 896"/>
                  <a:gd name="T110" fmla="*/ 658 w 658"/>
                  <a:gd name="T111" fmla="*/ 881 h 896"/>
                  <a:gd name="T112" fmla="*/ 654 w 658"/>
                  <a:gd name="T113" fmla="*/ 872 h 896"/>
                  <a:gd name="T114" fmla="*/ 643 w 658"/>
                  <a:gd name="T115" fmla="*/ 866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8" h="896">
                    <a:moveTo>
                      <a:pt x="554" y="717"/>
                    </a:moveTo>
                    <a:lnTo>
                      <a:pt x="440" y="717"/>
                    </a:lnTo>
                    <a:lnTo>
                      <a:pt x="340" y="617"/>
                    </a:lnTo>
                    <a:lnTo>
                      <a:pt x="337" y="615"/>
                    </a:lnTo>
                    <a:lnTo>
                      <a:pt x="335" y="614"/>
                    </a:lnTo>
                    <a:lnTo>
                      <a:pt x="332" y="613"/>
                    </a:lnTo>
                    <a:lnTo>
                      <a:pt x="329" y="613"/>
                    </a:lnTo>
                    <a:lnTo>
                      <a:pt x="327" y="613"/>
                    </a:lnTo>
                    <a:lnTo>
                      <a:pt x="323" y="614"/>
                    </a:lnTo>
                    <a:lnTo>
                      <a:pt x="321" y="615"/>
                    </a:lnTo>
                    <a:lnTo>
                      <a:pt x="318" y="617"/>
                    </a:lnTo>
                    <a:lnTo>
                      <a:pt x="219" y="717"/>
                    </a:lnTo>
                    <a:lnTo>
                      <a:pt x="105" y="717"/>
                    </a:lnTo>
                    <a:lnTo>
                      <a:pt x="105" y="687"/>
                    </a:lnTo>
                    <a:lnTo>
                      <a:pt x="105" y="676"/>
                    </a:lnTo>
                    <a:lnTo>
                      <a:pt x="106" y="664"/>
                    </a:lnTo>
                    <a:lnTo>
                      <a:pt x="107" y="652"/>
                    </a:lnTo>
                    <a:lnTo>
                      <a:pt x="109" y="642"/>
                    </a:lnTo>
                    <a:lnTo>
                      <a:pt x="112" y="630"/>
                    </a:lnTo>
                    <a:lnTo>
                      <a:pt x="115" y="619"/>
                    </a:lnTo>
                    <a:lnTo>
                      <a:pt x="118" y="610"/>
                    </a:lnTo>
                    <a:lnTo>
                      <a:pt x="122" y="599"/>
                    </a:lnTo>
                    <a:lnTo>
                      <a:pt x="132" y="580"/>
                    </a:lnTo>
                    <a:lnTo>
                      <a:pt x="143" y="562"/>
                    </a:lnTo>
                    <a:lnTo>
                      <a:pt x="156" y="543"/>
                    </a:lnTo>
                    <a:lnTo>
                      <a:pt x="169" y="528"/>
                    </a:lnTo>
                    <a:lnTo>
                      <a:pt x="185" y="513"/>
                    </a:lnTo>
                    <a:lnTo>
                      <a:pt x="203" y="501"/>
                    </a:lnTo>
                    <a:lnTo>
                      <a:pt x="222" y="490"/>
                    </a:lnTo>
                    <a:lnTo>
                      <a:pt x="241" y="480"/>
                    </a:lnTo>
                    <a:lnTo>
                      <a:pt x="252" y="476"/>
                    </a:lnTo>
                    <a:lnTo>
                      <a:pt x="261" y="473"/>
                    </a:lnTo>
                    <a:lnTo>
                      <a:pt x="272" y="470"/>
                    </a:lnTo>
                    <a:lnTo>
                      <a:pt x="284" y="467"/>
                    </a:lnTo>
                    <a:lnTo>
                      <a:pt x="295" y="465"/>
                    </a:lnTo>
                    <a:lnTo>
                      <a:pt x="306" y="464"/>
                    </a:lnTo>
                    <a:lnTo>
                      <a:pt x="317" y="463"/>
                    </a:lnTo>
                    <a:lnTo>
                      <a:pt x="329" y="463"/>
                    </a:lnTo>
                    <a:lnTo>
                      <a:pt x="341" y="463"/>
                    </a:lnTo>
                    <a:lnTo>
                      <a:pt x="352" y="464"/>
                    </a:lnTo>
                    <a:lnTo>
                      <a:pt x="364" y="465"/>
                    </a:lnTo>
                    <a:lnTo>
                      <a:pt x="376" y="467"/>
                    </a:lnTo>
                    <a:lnTo>
                      <a:pt x="387" y="470"/>
                    </a:lnTo>
                    <a:lnTo>
                      <a:pt x="397" y="473"/>
                    </a:lnTo>
                    <a:lnTo>
                      <a:pt x="408" y="476"/>
                    </a:lnTo>
                    <a:lnTo>
                      <a:pt x="418" y="480"/>
                    </a:lnTo>
                    <a:lnTo>
                      <a:pt x="428" y="485"/>
                    </a:lnTo>
                    <a:lnTo>
                      <a:pt x="438" y="489"/>
                    </a:lnTo>
                    <a:lnTo>
                      <a:pt x="447" y="494"/>
                    </a:lnTo>
                    <a:lnTo>
                      <a:pt x="456" y="501"/>
                    </a:lnTo>
                    <a:lnTo>
                      <a:pt x="473" y="513"/>
                    </a:lnTo>
                    <a:lnTo>
                      <a:pt x="489" y="527"/>
                    </a:lnTo>
                    <a:lnTo>
                      <a:pt x="503" y="543"/>
                    </a:lnTo>
                    <a:lnTo>
                      <a:pt x="516" y="560"/>
                    </a:lnTo>
                    <a:lnTo>
                      <a:pt x="527" y="579"/>
                    </a:lnTo>
                    <a:lnTo>
                      <a:pt x="536" y="599"/>
                    </a:lnTo>
                    <a:lnTo>
                      <a:pt x="540" y="609"/>
                    </a:lnTo>
                    <a:lnTo>
                      <a:pt x="544" y="619"/>
                    </a:lnTo>
                    <a:lnTo>
                      <a:pt x="546" y="630"/>
                    </a:lnTo>
                    <a:lnTo>
                      <a:pt x="549" y="641"/>
                    </a:lnTo>
                    <a:lnTo>
                      <a:pt x="551" y="652"/>
                    </a:lnTo>
                    <a:lnTo>
                      <a:pt x="552" y="664"/>
                    </a:lnTo>
                    <a:lnTo>
                      <a:pt x="554" y="675"/>
                    </a:lnTo>
                    <a:lnTo>
                      <a:pt x="554" y="687"/>
                    </a:lnTo>
                    <a:lnTo>
                      <a:pt x="554" y="717"/>
                    </a:lnTo>
                    <a:close/>
                    <a:moveTo>
                      <a:pt x="135" y="321"/>
                    </a:moveTo>
                    <a:lnTo>
                      <a:pt x="133" y="321"/>
                    </a:lnTo>
                    <a:lnTo>
                      <a:pt x="127" y="308"/>
                    </a:lnTo>
                    <a:lnTo>
                      <a:pt x="121" y="295"/>
                    </a:lnTo>
                    <a:lnTo>
                      <a:pt x="116" y="281"/>
                    </a:lnTo>
                    <a:lnTo>
                      <a:pt x="113" y="267"/>
                    </a:lnTo>
                    <a:lnTo>
                      <a:pt x="109" y="253"/>
                    </a:lnTo>
                    <a:lnTo>
                      <a:pt x="106" y="238"/>
                    </a:lnTo>
                    <a:lnTo>
                      <a:pt x="105" y="223"/>
                    </a:lnTo>
                    <a:lnTo>
                      <a:pt x="105" y="208"/>
                    </a:lnTo>
                    <a:lnTo>
                      <a:pt x="105" y="29"/>
                    </a:lnTo>
                    <a:lnTo>
                      <a:pt x="554" y="29"/>
                    </a:lnTo>
                    <a:lnTo>
                      <a:pt x="554" y="208"/>
                    </a:lnTo>
                    <a:lnTo>
                      <a:pt x="554" y="223"/>
                    </a:lnTo>
                    <a:lnTo>
                      <a:pt x="551" y="238"/>
                    </a:lnTo>
                    <a:lnTo>
                      <a:pt x="549" y="253"/>
                    </a:lnTo>
                    <a:lnTo>
                      <a:pt x="546" y="267"/>
                    </a:lnTo>
                    <a:lnTo>
                      <a:pt x="542" y="281"/>
                    </a:lnTo>
                    <a:lnTo>
                      <a:pt x="537" y="295"/>
                    </a:lnTo>
                    <a:lnTo>
                      <a:pt x="531" y="308"/>
                    </a:lnTo>
                    <a:lnTo>
                      <a:pt x="525" y="321"/>
                    </a:lnTo>
                    <a:lnTo>
                      <a:pt x="135" y="321"/>
                    </a:lnTo>
                    <a:close/>
                    <a:moveTo>
                      <a:pt x="643" y="866"/>
                    </a:moveTo>
                    <a:lnTo>
                      <a:pt x="584" y="866"/>
                    </a:lnTo>
                    <a:lnTo>
                      <a:pt x="584" y="732"/>
                    </a:lnTo>
                    <a:lnTo>
                      <a:pt x="584" y="687"/>
                    </a:lnTo>
                    <a:lnTo>
                      <a:pt x="582" y="666"/>
                    </a:lnTo>
                    <a:lnTo>
                      <a:pt x="580" y="646"/>
                    </a:lnTo>
                    <a:lnTo>
                      <a:pt x="576" y="626"/>
                    </a:lnTo>
                    <a:lnTo>
                      <a:pt x="571" y="606"/>
                    </a:lnTo>
                    <a:lnTo>
                      <a:pt x="564" y="588"/>
                    </a:lnTo>
                    <a:lnTo>
                      <a:pt x="557" y="570"/>
                    </a:lnTo>
                    <a:lnTo>
                      <a:pt x="547" y="554"/>
                    </a:lnTo>
                    <a:lnTo>
                      <a:pt x="537" y="538"/>
                    </a:lnTo>
                    <a:lnTo>
                      <a:pt x="526" y="523"/>
                    </a:lnTo>
                    <a:lnTo>
                      <a:pt x="513" y="509"/>
                    </a:lnTo>
                    <a:lnTo>
                      <a:pt x="499" y="496"/>
                    </a:lnTo>
                    <a:lnTo>
                      <a:pt x="485" y="483"/>
                    </a:lnTo>
                    <a:lnTo>
                      <a:pt x="469" y="473"/>
                    </a:lnTo>
                    <a:lnTo>
                      <a:pt x="453" y="463"/>
                    </a:lnTo>
                    <a:lnTo>
                      <a:pt x="435" y="455"/>
                    </a:lnTo>
                    <a:lnTo>
                      <a:pt x="417" y="448"/>
                    </a:lnTo>
                    <a:lnTo>
                      <a:pt x="436" y="441"/>
                    </a:lnTo>
                    <a:lnTo>
                      <a:pt x="455" y="431"/>
                    </a:lnTo>
                    <a:lnTo>
                      <a:pt x="472" y="420"/>
                    </a:lnTo>
                    <a:lnTo>
                      <a:pt x="489" y="409"/>
                    </a:lnTo>
                    <a:lnTo>
                      <a:pt x="504" y="395"/>
                    </a:lnTo>
                    <a:lnTo>
                      <a:pt x="519" y="381"/>
                    </a:lnTo>
                    <a:lnTo>
                      <a:pt x="532" y="365"/>
                    </a:lnTo>
                    <a:lnTo>
                      <a:pt x="544" y="348"/>
                    </a:lnTo>
                    <a:lnTo>
                      <a:pt x="554" y="333"/>
                    </a:lnTo>
                    <a:lnTo>
                      <a:pt x="561" y="317"/>
                    </a:lnTo>
                    <a:lnTo>
                      <a:pt x="567" y="299"/>
                    </a:lnTo>
                    <a:lnTo>
                      <a:pt x="573" y="282"/>
                    </a:lnTo>
                    <a:lnTo>
                      <a:pt x="578" y="264"/>
                    </a:lnTo>
                    <a:lnTo>
                      <a:pt x="580" y="246"/>
                    </a:lnTo>
                    <a:lnTo>
                      <a:pt x="582" y="228"/>
                    </a:lnTo>
                    <a:lnTo>
                      <a:pt x="584" y="208"/>
                    </a:lnTo>
                    <a:lnTo>
                      <a:pt x="584" y="29"/>
                    </a:lnTo>
                    <a:lnTo>
                      <a:pt x="643" y="29"/>
                    </a:lnTo>
                    <a:lnTo>
                      <a:pt x="647" y="29"/>
                    </a:lnTo>
                    <a:lnTo>
                      <a:pt x="649" y="28"/>
                    </a:lnTo>
                    <a:lnTo>
                      <a:pt x="652" y="27"/>
                    </a:lnTo>
                    <a:lnTo>
                      <a:pt x="654" y="26"/>
                    </a:lnTo>
                    <a:lnTo>
                      <a:pt x="655" y="23"/>
                    </a:lnTo>
                    <a:lnTo>
                      <a:pt x="657" y="20"/>
                    </a:lnTo>
                    <a:lnTo>
                      <a:pt x="658" y="17"/>
                    </a:lnTo>
                    <a:lnTo>
                      <a:pt x="658" y="14"/>
                    </a:lnTo>
                    <a:lnTo>
                      <a:pt x="658" y="12"/>
                    </a:lnTo>
                    <a:lnTo>
                      <a:pt x="657" y="8"/>
                    </a:lnTo>
                    <a:lnTo>
                      <a:pt x="655" y="6"/>
                    </a:lnTo>
                    <a:lnTo>
                      <a:pt x="654" y="4"/>
                    </a:lnTo>
                    <a:lnTo>
                      <a:pt x="652" y="2"/>
                    </a:lnTo>
                    <a:lnTo>
                      <a:pt x="649" y="1"/>
                    </a:lnTo>
                    <a:lnTo>
                      <a:pt x="647" y="0"/>
                    </a:lnTo>
                    <a:lnTo>
                      <a:pt x="643" y="0"/>
                    </a:lnTo>
                    <a:lnTo>
                      <a:pt x="569" y="0"/>
                    </a:lnTo>
                    <a:lnTo>
                      <a:pt x="90" y="0"/>
                    </a:lnTo>
                    <a:lnTo>
                      <a:pt x="15" y="0"/>
                    </a:lnTo>
                    <a:lnTo>
                      <a:pt x="12" y="0"/>
                    </a:lnTo>
                    <a:lnTo>
                      <a:pt x="9" y="1"/>
                    </a:lnTo>
                    <a:lnTo>
                      <a:pt x="7" y="2"/>
                    </a:lnTo>
                    <a:lnTo>
                      <a:pt x="5" y="4"/>
                    </a:lnTo>
                    <a:lnTo>
                      <a:pt x="2" y="6"/>
                    </a:lnTo>
                    <a:lnTo>
                      <a:pt x="1" y="8"/>
                    </a:lnTo>
                    <a:lnTo>
                      <a:pt x="0" y="12"/>
                    </a:lnTo>
                    <a:lnTo>
                      <a:pt x="0" y="14"/>
                    </a:lnTo>
                    <a:lnTo>
                      <a:pt x="0" y="17"/>
                    </a:lnTo>
                    <a:lnTo>
                      <a:pt x="1" y="20"/>
                    </a:lnTo>
                    <a:lnTo>
                      <a:pt x="2" y="23"/>
                    </a:lnTo>
                    <a:lnTo>
                      <a:pt x="5" y="26"/>
                    </a:lnTo>
                    <a:lnTo>
                      <a:pt x="7" y="27"/>
                    </a:lnTo>
                    <a:lnTo>
                      <a:pt x="9" y="28"/>
                    </a:lnTo>
                    <a:lnTo>
                      <a:pt x="12" y="29"/>
                    </a:lnTo>
                    <a:lnTo>
                      <a:pt x="15" y="29"/>
                    </a:lnTo>
                    <a:lnTo>
                      <a:pt x="75" y="29"/>
                    </a:lnTo>
                    <a:lnTo>
                      <a:pt x="75" y="208"/>
                    </a:lnTo>
                    <a:lnTo>
                      <a:pt x="75" y="227"/>
                    </a:lnTo>
                    <a:lnTo>
                      <a:pt x="77" y="245"/>
                    </a:lnTo>
                    <a:lnTo>
                      <a:pt x="81" y="263"/>
                    </a:lnTo>
                    <a:lnTo>
                      <a:pt x="85" y="280"/>
                    </a:lnTo>
                    <a:lnTo>
                      <a:pt x="89" y="296"/>
                    </a:lnTo>
                    <a:lnTo>
                      <a:pt x="96" y="312"/>
                    </a:lnTo>
                    <a:lnTo>
                      <a:pt x="103" y="328"/>
                    </a:lnTo>
                    <a:lnTo>
                      <a:pt x="112" y="343"/>
                    </a:lnTo>
                    <a:lnTo>
                      <a:pt x="124" y="361"/>
                    </a:lnTo>
                    <a:lnTo>
                      <a:pt x="137" y="378"/>
                    </a:lnTo>
                    <a:lnTo>
                      <a:pt x="152" y="394"/>
                    </a:lnTo>
                    <a:lnTo>
                      <a:pt x="168" y="407"/>
                    </a:lnTo>
                    <a:lnTo>
                      <a:pt x="185" y="420"/>
                    </a:lnTo>
                    <a:lnTo>
                      <a:pt x="204" y="431"/>
                    </a:lnTo>
                    <a:lnTo>
                      <a:pt x="222" y="441"/>
                    </a:lnTo>
                    <a:lnTo>
                      <a:pt x="242" y="448"/>
                    </a:lnTo>
                    <a:lnTo>
                      <a:pt x="224" y="456"/>
                    </a:lnTo>
                    <a:lnTo>
                      <a:pt x="207" y="464"/>
                    </a:lnTo>
                    <a:lnTo>
                      <a:pt x="190" y="474"/>
                    </a:lnTo>
                    <a:lnTo>
                      <a:pt x="175" y="485"/>
                    </a:lnTo>
                    <a:lnTo>
                      <a:pt x="160" y="497"/>
                    </a:lnTo>
                    <a:lnTo>
                      <a:pt x="146" y="510"/>
                    </a:lnTo>
                    <a:lnTo>
                      <a:pt x="133" y="524"/>
                    </a:lnTo>
                    <a:lnTo>
                      <a:pt x="121" y="539"/>
                    </a:lnTo>
                    <a:lnTo>
                      <a:pt x="112" y="555"/>
                    </a:lnTo>
                    <a:lnTo>
                      <a:pt x="102" y="572"/>
                    </a:lnTo>
                    <a:lnTo>
                      <a:pt x="93" y="589"/>
                    </a:lnTo>
                    <a:lnTo>
                      <a:pt x="87" y="609"/>
                    </a:lnTo>
                    <a:lnTo>
                      <a:pt x="82" y="627"/>
                    </a:lnTo>
                    <a:lnTo>
                      <a:pt x="78" y="647"/>
                    </a:lnTo>
                    <a:lnTo>
                      <a:pt x="76" y="666"/>
                    </a:lnTo>
                    <a:lnTo>
                      <a:pt x="75" y="687"/>
                    </a:lnTo>
                    <a:lnTo>
                      <a:pt x="75" y="732"/>
                    </a:lnTo>
                    <a:lnTo>
                      <a:pt x="75" y="866"/>
                    </a:lnTo>
                    <a:lnTo>
                      <a:pt x="15" y="866"/>
                    </a:lnTo>
                    <a:lnTo>
                      <a:pt x="12" y="866"/>
                    </a:lnTo>
                    <a:lnTo>
                      <a:pt x="9" y="868"/>
                    </a:lnTo>
                    <a:lnTo>
                      <a:pt x="7" y="870"/>
                    </a:lnTo>
                    <a:lnTo>
                      <a:pt x="5" y="872"/>
                    </a:lnTo>
                    <a:lnTo>
                      <a:pt x="2" y="874"/>
                    </a:lnTo>
                    <a:lnTo>
                      <a:pt x="1" y="876"/>
                    </a:lnTo>
                    <a:lnTo>
                      <a:pt x="0" y="879"/>
                    </a:lnTo>
                    <a:lnTo>
                      <a:pt x="0" y="881"/>
                    </a:lnTo>
                    <a:lnTo>
                      <a:pt x="0" y="885"/>
                    </a:lnTo>
                    <a:lnTo>
                      <a:pt x="1" y="888"/>
                    </a:lnTo>
                    <a:lnTo>
                      <a:pt x="2" y="890"/>
                    </a:lnTo>
                    <a:lnTo>
                      <a:pt x="5" y="892"/>
                    </a:lnTo>
                    <a:lnTo>
                      <a:pt x="7" y="894"/>
                    </a:lnTo>
                    <a:lnTo>
                      <a:pt x="9" y="895"/>
                    </a:lnTo>
                    <a:lnTo>
                      <a:pt x="12" y="896"/>
                    </a:lnTo>
                    <a:lnTo>
                      <a:pt x="15" y="896"/>
                    </a:lnTo>
                    <a:lnTo>
                      <a:pt x="90" y="896"/>
                    </a:lnTo>
                    <a:lnTo>
                      <a:pt x="569" y="896"/>
                    </a:lnTo>
                    <a:lnTo>
                      <a:pt x="643" y="896"/>
                    </a:lnTo>
                    <a:lnTo>
                      <a:pt x="647" y="896"/>
                    </a:lnTo>
                    <a:lnTo>
                      <a:pt x="649" y="895"/>
                    </a:lnTo>
                    <a:lnTo>
                      <a:pt x="652" y="894"/>
                    </a:lnTo>
                    <a:lnTo>
                      <a:pt x="654" y="892"/>
                    </a:lnTo>
                    <a:lnTo>
                      <a:pt x="655" y="890"/>
                    </a:lnTo>
                    <a:lnTo>
                      <a:pt x="657" y="888"/>
                    </a:lnTo>
                    <a:lnTo>
                      <a:pt x="658" y="885"/>
                    </a:lnTo>
                    <a:lnTo>
                      <a:pt x="658" y="881"/>
                    </a:lnTo>
                    <a:lnTo>
                      <a:pt x="658" y="879"/>
                    </a:lnTo>
                    <a:lnTo>
                      <a:pt x="657" y="876"/>
                    </a:lnTo>
                    <a:lnTo>
                      <a:pt x="655" y="874"/>
                    </a:lnTo>
                    <a:lnTo>
                      <a:pt x="654" y="872"/>
                    </a:lnTo>
                    <a:lnTo>
                      <a:pt x="652" y="870"/>
                    </a:lnTo>
                    <a:lnTo>
                      <a:pt x="649" y="868"/>
                    </a:lnTo>
                    <a:lnTo>
                      <a:pt x="647" y="866"/>
                    </a:lnTo>
                    <a:lnTo>
                      <a:pt x="643" y="866"/>
                    </a:lnTo>
                    <a:close/>
                  </a:path>
                </a:pathLst>
              </a:custGeom>
              <a:solidFill>
                <a:srgbClr val="6A6A73"/>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53" name="PPT世界-34"/>
              <p:cNvSpPr/>
              <p:nvPr/>
            </p:nvSpPr>
            <p:spPr>
              <a:xfrm>
                <a:off x="7781745" y="4576877"/>
                <a:ext cx="697627"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机会</a:t>
                </a:r>
              </a:p>
            </p:txBody>
          </p:sp>
          <p:sp>
            <p:nvSpPr>
              <p:cNvPr id="54" name="PPT世界-35"/>
              <p:cNvSpPr txBox="1"/>
              <p:nvPr/>
            </p:nvSpPr>
            <p:spPr>
              <a:xfrm>
                <a:off x="7020120" y="5014173"/>
                <a:ext cx="2220876" cy="102829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处键入文单击此</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击此处键入文本单击单击</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55" name="PPT世界-36"/>
            <p:cNvSpPr>
              <a:spLocks noChangeArrowheads="1"/>
            </p:cNvSpPr>
            <p:nvPr/>
          </p:nvSpPr>
          <p:spPr bwMode="auto">
            <a:xfrm>
              <a:off x="9716510" y="1889850"/>
              <a:ext cx="1575230" cy="1576681"/>
            </a:xfrm>
            <a:prstGeom prst="ellipse">
              <a:avLst/>
            </a:prstGeom>
            <a:solidFill>
              <a:schemeClr val="bg1"/>
            </a:solidFill>
            <a:ln w="19050" cap="flat">
              <a:solidFill>
                <a:sysClr val="window" lastClr="FFFFFF"/>
              </a:solidFill>
              <a:prstDash val="solid"/>
              <a:miter lim="800000"/>
            </a:ln>
          </p:spPr>
          <p:txBody>
            <a:bodyPr vert="horz" wrap="square" lIns="91440" tIns="45720" rIns="91440" bIns="4572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4800" i="0" u="none" strike="noStrike" kern="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rPr>
                <a:t>T</a:t>
              </a:r>
              <a:endParaRPr kumimoji="0" lang="en-US" sz="4800" i="0" u="none" strike="noStrike" kern="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grpSp>
          <p:nvGrpSpPr>
            <p:cNvPr id="5" name="组合 4">
              <a:extLst>
                <a:ext uri="{FF2B5EF4-FFF2-40B4-BE49-F238E27FC236}">
                  <a16:creationId xmlns:a16="http://schemas.microsoft.com/office/drawing/2014/main" id="{88DE025A-6AD2-49D3-950B-B9F1CD18998B}"/>
                </a:ext>
              </a:extLst>
            </p:cNvPr>
            <p:cNvGrpSpPr/>
            <p:nvPr/>
          </p:nvGrpSpPr>
          <p:grpSpPr>
            <a:xfrm>
              <a:off x="9393687" y="3806508"/>
              <a:ext cx="2220876" cy="2235960"/>
              <a:chOff x="9393687" y="3806508"/>
              <a:chExt cx="2220876" cy="2235960"/>
            </a:xfrm>
          </p:grpSpPr>
          <p:sp>
            <p:nvSpPr>
              <p:cNvPr id="56" name="PPT世界-37"/>
              <p:cNvSpPr/>
              <p:nvPr/>
            </p:nvSpPr>
            <p:spPr>
              <a:xfrm rot="10800000">
                <a:off x="10403575" y="3806508"/>
                <a:ext cx="201100" cy="110949"/>
              </a:xfrm>
              <a:prstGeom prst="triangl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57" name="PPT世界-38"/>
              <p:cNvSpPr/>
              <p:nvPr/>
            </p:nvSpPr>
            <p:spPr bwMode="auto">
              <a:xfrm>
                <a:off x="10432688" y="4045116"/>
                <a:ext cx="142875" cy="285750"/>
              </a:xfrm>
              <a:custGeom>
                <a:avLst/>
                <a:gdLst>
                  <a:gd name="T0" fmla="*/ 435 w 450"/>
                  <a:gd name="T1" fmla="*/ 300 h 901"/>
                  <a:gd name="T2" fmla="*/ 268 w 450"/>
                  <a:gd name="T3" fmla="*/ 300 h 901"/>
                  <a:gd name="T4" fmla="*/ 448 w 450"/>
                  <a:gd name="T5" fmla="*/ 22 h 901"/>
                  <a:gd name="T6" fmla="*/ 449 w 450"/>
                  <a:gd name="T7" fmla="*/ 19 h 901"/>
                  <a:gd name="T8" fmla="*/ 450 w 450"/>
                  <a:gd name="T9" fmla="*/ 15 h 901"/>
                  <a:gd name="T10" fmla="*/ 449 w 450"/>
                  <a:gd name="T11" fmla="*/ 11 h 901"/>
                  <a:gd name="T12" fmla="*/ 448 w 450"/>
                  <a:gd name="T13" fmla="*/ 7 h 901"/>
                  <a:gd name="T14" fmla="*/ 446 w 450"/>
                  <a:gd name="T15" fmla="*/ 4 h 901"/>
                  <a:gd name="T16" fmla="*/ 443 w 450"/>
                  <a:gd name="T17" fmla="*/ 2 h 901"/>
                  <a:gd name="T18" fmla="*/ 439 w 450"/>
                  <a:gd name="T19" fmla="*/ 0 h 901"/>
                  <a:gd name="T20" fmla="*/ 435 w 450"/>
                  <a:gd name="T21" fmla="*/ 0 h 901"/>
                  <a:gd name="T22" fmla="*/ 120 w 450"/>
                  <a:gd name="T23" fmla="*/ 0 h 901"/>
                  <a:gd name="T24" fmla="*/ 115 w 450"/>
                  <a:gd name="T25" fmla="*/ 0 h 901"/>
                  <a:gd name="T26" fmla="*/ 110 w 450"/>
                  <a:gd name="T27" fmla="*/ 3 h 901"/>
                  <a:gd name="T28" fmla="*/ 107 w 450"/>
                  <a:gd name="T29" fmla="*/ 6 h 901"/>
                  <a:gd name="T30" fmla="*/ 105 w 450"/>
                  <a:gd name="T31" fmla="*/ 11 h 901"/>
                  <a:gd name="T32" fmla="*/ 0 w 450"/>
                  <a:gd name="T33" fmla="*/ 462 h 901"/>
                  <a:gd name="T34" fmla="*/ 0 w 450"/>
                  <a:gd name="T35" fmla="*/ 465 h 901"/>
                  <a:gd name="T36" fmla="*/ 0 w 450"/>
                  <a:gd name="T37" fmla="*/ 469 h 901"/>
                  <a:gd name="T38" fmla="*/ 1 w 450"/>
                  <a:gd name="T39" fmla="*/ 472 h 901"/>
                  <a:gd name="T40" fmla="*/ 3 w 450"/>
                  <a:gd name="T41" fmla="*/ 475 h 901"/>
                  <a:gd name="T42" fmla="*/ 5 w 450"/>
                  <a:gd name="T43" fmla="*/ 477 h 901"/>
                  <a:gd name="T44" fmla="*/ 7 w 450"/>
                  <a:gd name="T45" fmla="*/ 479 h 901"/>
                  <a:gd name="T46" fmla="*/ 10 w 450"/>
                  <a:gd name="T47" fmla="*/ 480 h 901"/>
                  <a:gd name="T48" fmla="*/ 15 w 450"/>
                  <a:gd name="T49" fmla="*/ 480 h 901"/>
                  <a:gd name="T50" fmla="*/ 145 w 450"/>
                  <a:gd name="T51" fmla="*/ 480 h 901"/>
                  <a:gd name="T52" fmla="*/ 30 w 450"/>
                  <a:gd name="T53" fmla="*/ 881 h 901"/>
                  <a:gd name="T54" fmla="*/ 30 w 450"/>
                  <a:gd name="T55" fmla="*/ 887 h 901"/>
                  <a:gd name="T56" fmla="*/ 31 w 450"/>
                  <a:gd name="T57" fmla="*/ 892 h 901"/>
                  <a:gd name="T58" fmla="*/ 34 w 450"/>
                  <a:gd name="T59" fmla="*/ 896 h 901"/>
                  <a:gd name="T60" fmla="*/ 38 w 450"/>
                  <a:gd name="T61" fmla="*/ 900 h 901"/>
                  <a:gd name="T62" fmla="*/ 42 w 450"/>
                  <a:gd name="T63" fmla="*/ 901 h 901"/>
                  <a:gd name="T64" fmla="*/ 45 w 450"/>
                  <a:gd name="T65" fmla="*/ 901 h 901"/>
                  <a:gd name="T66" fmla="*/ 48 w 450"/>
                  <a:gd name="T67" fmla="*/ 901 h 901"/>
                  <a:gd name="T68" fmla="*/ 51 w 450"/>
                  <a:gd name="T69" fmla="*/ 900 h 901"/>
                  <a:gd name="T70" fmla="*/ 54 w 450"/>
                  <a:gd name="T71" fmla="*/ 897 h 901"/>
                  <a:gd name="T72" fmla="*/ 57 w 450"/>
                  <a:gd name="T73" fmla="*/ 894 h 901"/>
                  <a:gd name="T74" fmla="*/ 447 w 450"/>
                  <a:gd name="T75" fmla="*/ 324 h 901"/>
                  <a:gd name="T76" fmla="*/ 449 w 450"/>
                  <a:gd name="T77" fmla="*/ 319 h 901"/>
                  <a:gd name="T78" fmla="*/ 450 w 450"/>
                  <a:gd name="T79" fmla="*/ 316 h 901"/>
                  <a:gd name="T80" fmla="*/ 450 w 450"/>
                  <a:gd name="T81" fmla="*/ 312 h 901"/>
                  <a:gd name="T82" fmla="*/ 448 w 450"/>
                  <a:gd name="T83" fmla="*/ 308 h 901"/>
                  <a:gd name="T84" fmla="*/ 446 w 450"/>
                  <a:gd name="T85" fmla="*/ 304 h 901"/>
                  <a:gd name="T86" fmla="*/ 443 w 450"/>
                  <a:gd name="T87" fmla="*/ 302 h 901"/>
                  <a:gd name="T88" fmla="*/ 439 w 450"/>
                  <a:gd name="T89" fmla="*/ 300 h 901"/>
                  <a:gd name="T90" fmla="*/ 435 w 450"/>
                  <a:gd name="T91" fmla="*/ 300 h 901"/>
                  <a:gd name="T92" fmla="*/ 435 w 450"/>
                  <a:gd name="T93" fmla="*/ 30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0" h="901">
                    <a:moveTo>
                      <a:pt x="435" y="300"/>
                    </a:moveTo>
                    <a:lnTo>
                      <a:pt x="268" y="300"/>
                    </a:lnTo>
                    <a:lnTo>
                      <a:pt x="448" y="22"/>
                    </a:lnTo>
                    <a:lnTo>
                      <a:pt x="449" y="19"/>
                    </a:lnTo>
                    <a:lnTo>
                      <a:pt x="450" y="15"/>
                    </a:lnTo>
                    <a:lnTo>
                      <a:pt x="449" y="11"/>
                    </a:lnTo>
                    <a:lnTo>
                      <a:pt x="448" y="7"/>
                    </a:lnTo>
                    <a:lnTo>
                      <a:pt x="446" y="4"/>
                    </a:lnTo>
                    <a:lnTo>
                      <a:pt x="443" y="2"/>
                    </a:lnTo>
                    <a:lnTo>
                      <a:pt x="439" y="0"/>
                    </a:lnTo>
                    <a:lnTo>
                      <a:pt x="435" y="0"/>
                    </a:lnTo>
                    <a:lnTo>
                      <a:pt x="120" y="0"/>
                    </a:lnTo>
                    <a:lnTo>
                      <a:pt x="115" y="0"/>
                    </a:lnTo>
                    <a:lnTo>
                      <a:pt x="110" y="3"/>
                    </a:lnTo>
                    <a:lnTo>
                      <a:pt x="107" y="6"/>
                    </a:lnTo>
                    <a:lnTo>
                      <a:pt x="105" y="11"/>
                    </a:lnTo>
                    <a:lnTo>
                      <a:pt x="0" y="462"/>
                    </a:lnTo>
                    <a:lnTo>
                      <a:pt x="0" y="465"/>
                    </a:lnTo>
                    <a:lnTo>
                      <a:pt x="0" y="469"/>
                    </a:lnTo>
                    <a:lnTo>
                      <a:pt x="1" y="472"/>
                    </a:lnTo>
                    <a:lnTo>
                      <a:pt x="3" y="475"/>
                    </a:lnTo>
                    <a:lnTo>
                      <a:pt x="5" y="477"/>
                    </a:lnTo>
                    <a:lnTo>
                      <a:pt x="7" y="479"/>
                    </a:lnTo>
                    <a:lnTo>
                      <a:pt x="10" y="480"/>
                    </a:lnTo>
                    <a:lnTo>
                      <a:pt x="15" y="480"/>
                    </a:lnTo>
                    <a:lnTo>
                      <a:pt x="145" y="480"/>
                    </a:lnTo>
                    <a:lnTo>
                      <a:pt x="30" y="881"/>
                    </a:lnTo>
                    <a:lnTo>
                      <a:pt x="30" y="887"/>
                    </a:lnTo>
                    <a:lnTo>
                      <a:pt x="31" y="892"/>
                    </a:lnTo>
                    <a:lnTo>
                      <a:pt x="34" y="896"/>
                    </a:lnTo>
                    <a:lnTo>
                      <a:pt x="38" y="900"/>
                    </a:lnTo>
                    <a:lnTo>
                      <a:pt x="42" y="901"/>
                    </a:lnTo>
                    <a:lnTo>
                      <a:pt x="45" y="901"/>
                    </a:lnTo>
                    <a:lnTo>
                      <a:pt x="48" y="901"/>
                    </a:lnTo>
                    <a:lnTo>
                      <a:pt x="51" y="900"/>
                    </a:lnTo>
                    <a:lnTo>
                      <a:pt x="54" y="897"/>
                    </a:lnTo>
                    <a:lnTo>
                      <a:pt x="57" y="894"/>
                    </a:lnTo>
                    <a:lnTo>
                      <a:pt x="447" y="324"/>
                    </a:lnTo>
                    <a:lnTo>
                      <a:pt x="449" y="319"/>
                    </a:lnTo>
                    <a:lnTo>
                      <a:pt x="450" y="316"/>
                    </a:lnTo>
                    <a:lnTo>
                      <a:pt x="450" y="312"/>
                    </a:lnTo>
                    <a:lnTo>
                      <a:pt x="448" y="308"/>
                    </a:lnTo>
                    <a:lnTo>
                      <a:pt x="446" y="304"/>
                    </a:lnTo>
                    <a:lnTo>
                      <a:pt x="443" y="302"/>
                    </a:lnTo>
                    <a:lnTo>
                      <a:pt x="439" y="300"/>
                    </a:lnTo>
                    <a:lnTo>
                      <a:pt x="435" y="300"/>
                    </a:lnTo>
                    <a:lnTo>
                      <a:pt x="435" y="300"/>
                    </a:lnTo>
                    <a:close/>
                  </a:path>
                </a:pathLst>
              </a:custGeom>
              <a:solidFill>
                <a:srgbClr val="6A6A73"/>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58" name="PPT世界-39"/>
              <p:cNvSpPr/>
              <p:nvPr/>
            </p:nvSpPr>
            <p:spPr>
              <a:xfrm>
                <a:off x="10155312" y="4576877"/>
                <a:ext cx="697627"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威胁</a:t>
                </a:r>
              </a:p>
            </p:txBody>
          </p:sp>
          <p:sp>
            <p:nvSpPr>
              <p:cNvPr id="59" name="PPT世界-40"/>
              <p:cNvSpPr txBox="1"/>
              <p:nvPr/>
            </p:nvSpPr>
            <p:spPr>
              <a:xfrm>
                <a:off x="9393687" y="5014173"/>
                <a:ext cx="2220876" cy="102829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处键入文单击此</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击此处键入文本单击单击</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PPT世界-文学-4">
      <a:dk1>
        <a:sysClr val="windowText" lastClr="000000"/>
      </a:dk1>
      <a:lt1>
        <a:sysClr val="window" lastClr="FFFFFF"/>
      </a:lt1>
      <a:dk2>
        <a:srgbClr val="44546A"/>
      </a:dk2>
      <a:lt2>
        <a:srgbClr val="E7E6E6"/>
      </a:lt2>
      <a:accent1>
        <a:srgbClr val="D76502"/>
      </a:accent1>
      <a:accent2>
        <a:srgbClr val="954701"/>
      </a:accent2>
      <a:accent3>
        <a:srgbClr val="543B20"/>
      </a:accent3>
      <a:accent4>
        <a:srgbClr val="4A0C11"/>
      </a:accent4>
      <a:accent5>
        <a:srgbClr val="2EB7EB"/>
      </a:accent5>
      <a:accent6>
        <a:srgbClr val="2E5080"/>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1714</Words>
  <Application>Microsoft Office PowerPoint</Application>
  <PresentationFormat>宽屏</PresentationFormat>
  <Paragraphs>277</Paragraphs>
  <Slides>23</Slides>
  <Notes>22</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思源黑体 CN Bold</vt:lpstr>
      <vt:lpstr>思源黑体 CN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大学现代文学专业知识分享ppt模板</dc:title>
  <dc:creator>PPT世界</dc:creator>
  <cp:keywords>www.pptx.cn</cp:keywords>
  <dc:description>www.51pptmoban.com</dc:description>
  <cp:lastModifiedBy>Win user</cp:lastModifiedBy>
  <cp:revision>64</cp:revision>
  <dcterms:created xsi:type="dcterms:W3CDTF">2022-02-13T06:48:00Z</dcterms:created>
  <dcterms:modified xsi:type="dcterms:W3CDTF">2022-06-21T12:51:29Z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8C7435B447B040DD9AFDD9E6C0FAB9A2</vt:lpwstr>
  </property>
  <property fmtid="{D5CDD505-2E9C-101B-9397-08002B2CF9AE}" pid="3" name="KSOProductBuildVer">
    <vt:lpwstr>2052-11.1.0.11365</vt:lpwstr>
  </property>
</Properties>
</file>